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329" r:id="rId6"/>
    <p:sldId id="860" r:id="rId7"/>
    <p:sldId id="861" r:id="rId8"/>
    <p:sldId id="862" r:id="rId9"/>
    <p:sldId id="832" r:id="rId10"/>
    <p:sldId id="872" r:id="rId11"/>
    <p:sldId id="873" r:id="rId12"/>
    <p:sldId id="874" r:id="rId13"/>
    <p:sldId id="875" r:id="rId14"/>
    <p:sldId id="400" r:id="rId15"/>
    <p:sldId id="877" r:id="rId16"/>
    <p:sldId id="878" r:id="rId17"/>
    <p:sldId id="879" r:id="rId18"/>
    <p:sldId id="880" r:id="rId19"/>
    <p:sldId id="881" r:id="rId20"/>
    <p:sldId id="309" r:id="rId21"/>
    <p:sldId id="302" r:id="rId22"/>
    <p:sldId id="3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elds, David" initials="SD" lastIdx="1" clrIdx="0">
    <p:extLst>
      <p:ext uri="{19B8F6BF-5375-455C-9EA6-DF929625EA0E}">
        <p15:presenceInfo xmlns:p15="http://schemas.microsoft.com/office/powerpoint/2012/main" userId="S::david.shields@plan-international.org::132c92af-e989-43d6-8470-1d294d098c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6" autoAdjust="0"/>
    <p:restoredTop sz="86542" autoAdjust="0"/>
  </p:normalViewPr>
  <p:slideViewPr>
    <p:cSldViewPr snapToGrid="0">
      <p:cViewPr>
        <p:scale>
          <a:sx n="64" d="100"/>
          <a:sy n="64" d="100"/>
        </p:scale>
        <p:origin x="828" y="48"/>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esaksith, Tukta" userId="3e854381-7502-4072-9aff-7c427c4c537b" providerId="ADAL" clId="{073827BD-A947-45E5-B9D0-44028DF2DD2C}"/>
    <pc:docChg chg="undo redo custSel addSld delSld modSld">
      <pc:chgData name="Sonesaksith, Tukta" userId="3e854381-7502-4072-9aff-7c427c4c537b" providerId="ADAL" clId="{073827BD-A947-45E5-B9D0-44028DF2DD2C}" dt="2025-02-18T18:17:10.573" v="6704" actId="20577"/>
      <pc:docMkLst>
        <pc:docMk/>
      </pc:docMkLst>
      <pc:sldChg chg="modSp">
        <pc:chgData name="Sonesaksith, Tukta" userId="3e854381-7502-4072-9aff-7c427c4c537b" providerId="ADAL" clId="{073827BD-A947-45E5-B9D0-44028DF2DD2C}" dt="2025-02-18T15:21:17.634" v="1935" actId="20577"/>
        <pc:sldMkLst>
          <pc:docMk/>
          <pc:sldMk cId="934518400" sldId="256"/>
        </pc:sldMkLst>
        <pc:spChg chg="mod">
          <ac:chgData name="Sonesaksith, Tukta" userId="3e854381-7502-4072-9aff-7c427c4c537b" providerId="ADAL" clId="{073827BD-A947-45E5-B9D0-44028DF2DD2C}" dt="2025-02-18T15:21:17.634" v="1935" actId="20577"/>
          <ac:spMkLst>
            <pc:docMk/>
            <pc:sldMk cId="934518400" sldId="256"/>
            <ac:spMk id="2" creationId="{00000000-0000-0000-0000-000000000000}"/>
          </ac:spMkLst>
        </pc:spChg>
      </pc:sldChg>
      <pc:sldChg chg="modSp">
        <pc:chgData name="Sonesaksith, Tukta" userId="3e854381-7502-4072-9aff-7c427c4c537b" providerId="ADAL" clId="{073827BD-A947-45E5-B9D0-44028DF2DD2C}" dt="2025-02-18T07:36:32.502" v="1118" actId="20577"/>
        <pc:sldMkLst>
          <pc:docMk/>
          <pc:sldMk cId="2050696660" sldId="329"/>
        </pc:sldMkLst>
        <pc:graphicFrameChg chg="mod modGraphic">
          <ac:chgData name="Sonesaksith, Tukta" userId="3e854381-7502-4072-9aff-7c427c4c537b" providerId="ADAL" clId="{073827BD-A947-45E5-B9D0-44028DF2DD2C}" dt="2025-02-18T07:36:32.502" v="1118" actId="20577"/>
          <ac:graphicFrameMkLst>
            <pc:docMk/>
            <pc:sldMk cId="2050696660" sldId="329"/>
            <ac:graphicFrameMk id="6" creationId="{C8304610-A59F-4ED2-989C-0A7936E5D0AC}"/>
          </ac:graphicFrameMkLst>
        </pc:graphicFrameChg>
      </pc:sldChg>
      <pc:sldChg chg="addSp delSp modSp">
        <pc:chgData name="Sonesaksith, Tukta" userId="3e854381-7502-4072-9aff-7c427c4c537b" providerId="ADAL" clId="{073827BD-A947-45E5-B9D0-44028DF2DD2C}" dt="2025-02-18T16:31:07.897" v="3090" actId="207"/>
        <pc:sldMkLst>
          <pc:docMk/>
          <pc:sldMk cId="3312956796" sldId="400"/>
        </pc:sldMkLst>
        <pc:spChg chg="add del mod">
          <ac:chgData name="Sonesaksith, Tukta" userId="3e854381-7502-4072-9aff-7c427c4c537b" providerId="ADAL" clId="{073827BD-A947-45E5-B9D0-44028DF2DD2C}" dt="2025-02-18T15:33:43.702" v="2082"/>
          <ac:spMkLst>
            <pc:docMk/>
            <pc:sldMk cId="3312956796" sldId="400"/>
            <ac:spMk id="4" creationId="{403EF879-F278-41C4-92A7-A3E3C9B88340}"/>
          </ac:spMkLst>
        </pc:spChg>
        <pc:spChg chg="del">
          <ac:chgData name="Sonesaksith, Tukta" userId="3e854381-7502-4072-9aff-7c427c4c537b" providerId="ADAL" clId="{073827BD-A947-45E5-B9D0-44028DF2DD2C}" dt="2025-02-18T16:13:08.742" v="3040" actId="478"/>
          <ac:spMkLst>
            <pc:docMk/>
            <pc:sldMk cId="3312956796" sldId="400"/>
            <ac:spMk id="5" creationId="{352DA52B-57DB-49B7-AA22-DF4E825EFB55}"/>
          </ac:spMkLst>
        </pc:spChg>
        <pc:spChg chg="mod">
          <ac:chgData name="Sonesaksith, Tukta" userId="3e854381-7502-4072-9aff-7c427c4c537b" providerId="ADAL" clId="{073827BD-A947-45E5-B9D0-44028DF2DD2C}" dt="2025-02-18T16:25:00.441" v="3068" actId="14100"/>
          <ac:spMkLst>
            <pc:docMk/>
            <pc:sldMk cId="3312956796" sldId="400"/>
            <ac:spMk id="6" creationId="{8ADE5862-B61D-410C-9C44-FE1F01FFF457}"/>
          </ac:spMkLst>
        </pc:spChg>
        <pc:spChg chg="add del mod">
          <ac:chgData name="Sonesaksith, Tukta" userId="3e854381-7502-4072-9aff-7c427c4c537b" providerId="ADAL" clId="{073827BD-A947-45E5-B9D0-44028DF2DD2C}" dt="2025-02-18T15:31:57.624" v="1992" actId="478"/>
          <ac:spMkLst>
            <pc:docMk/>
            <pc:sldMk cId="3312956796" sldId="400"/>
            <ac:spMk id="7" creationId="{0E1118EA-3C4D-42AB-A1B2-CC92182E98B3}"/>
          </ac:spMkLst>
        </pc:spChg>
        <pc:spChg chg="add mod">
          <ac:chgData name="Sonesaksith, Tukta" userId="3e854381-7502-4072-9aff-7c427c4c537b" providerId="ADAL" clId="{073827BD-A947-45E5-B9D0-44028DF2DD2C}" dt="2025-02-18T16:31:07.897" v="3090" actId="207"/>
          <ac:spMkLst>
            <pc:docMk/>
            <pc:sldMk cId="3312956796" sldId="400"/>
            <ac:spMk id="8" creationId="{9DB08BA7-8419-4D38-B962-1579D9EBD57E}"/>
          </ac:spMkLst>
        </pc:spChg>
      </pc:sldChg>
      <pc:sldChg chg="modSp add">
        <pc:chgData name="Sonesaksith, Tukta" userId="3e854381-7502-4072-9aff-7c427c4c537b" providerId="ADAL" clId="{073827BD-A947-45E5-B9D0-44028DF2DD2C}" dt="2025-02-18T07:18:34.157" v="294" actId="20577"/>
        <pc:sldMkLst>
          <pc:docMk/>
          <pc:sldMk cId="239945375" sldId="832"/>
        </pc:sldMkLst>
        <pc:spChg chg="mod">
          <ac:chgData name="Sonesaksith, Tukta" userId="3e854381-7502-4072-9aff-7c427c4c537b" providerId="ADAL" clId="{073827BD-A947-45E5-B9D0-44028DF2DD2C}" dt="2025-02-18T07:18:34.157" v="294" actId="20577"/>
          <ac:spMkLst>
            <pc:docMk/>
            <pc:sldMk cId="239945375" sldId="832"/>
            <ac:spMk id="2" creationId="{4761555D-7A3E-4ACC-865F-1E4B7AAEE6E2}"/>
          </ac:spMkLst>
        </pc:spChg>
        <pc:spChg chg="mod">
          <ac:chgData name="Sonesaksith, Tukta" userId="3e854381-7502-4072-9aff-7c427c4c537b" providerId="ADAL" clId="{073827BD-A947-45E5-B9D0-44028DF2DD2C}" dt="2025-02-18T07:14:19.641" v="281" actId="2711"/>
          <ac:spMkLst>
            <pc:docMk/>
            <pc:sldMk cId="239945375" sldId="832"/>
            <ac:spMk id="26" creationId="{FA624111-1F82-A92E-8DA2-921B729FE885}"/>
          </ac:spMkLst>
        </pc:spChg>
        <pc:spChg chg="mod">
          <ac:chgData name="Sonesaksith, Tukta" userId="3e854381-7502-4072-9aff-7c427c4c537b" providerId="ADAL" clId="{073827BD-A947-45E5-B9D0-44028DF2DD2C}" dt="2025-02-18T07:14:19.641" v="281" actId="2711"/>
          <ac:spMkLst>
            <pc:docMk/>
            <pc:sldMk cId="239945375" sldId="832"/>
            <ac:spMk id="27" creationId="{3A71CCE9-CF5C-182F-D187-905D72C8C136}"/>
          </ac:spMkLst>
        </pc:spChg>
        <pc:spChg chg="mod">
          <ac:chgData name="Sonesaksith, Tukta" userId="3e854381-7502-4072-9aff-7c427c4c537b" providerId="ADAL" clId="{073827BD-A947-45E5-B9D0-44028DF2DD2C}" dt="2025-02-18T07:14:19.641" v="281" actId="2711"/>
          <ac:spMkLst>
            <pc:docMk/>
            <pc:sldMk cId="239945375" sldId="832"/>
            <ac:spMk id="50" creationId="{10292804-4F07-7D93-CE86-9CFB08C932F5}"/>
          </ac:spMkLst>
        </pc:spChg>
      </pc:sldChg>
      <pc:sldChg chg="add del">
        <pc:chgData name="Sonesaksith, Tukta" userId="3e854381-7502-4072-9aff-7c427c4c537b" providerId="ADAL" clId="{073827BD-A947-45E5-B9D0-44028DF2DD2C}" dt="2025-02-18T07:13:23.535" v="279" actId="2696"/>
        <pc:sldMkLst>
          <pc:docMk/>
          <pc:sldMk cId="4275002617" sldId="833"/>
        </pc:sldMkLst>
      </pc:sldChg>
      <pc:sldChg chg="del">
        <pc:chgData name="Sonesaksith, Tukta" userId="3e854381-7502-4072-9aff-7c427c4c537b" providerId="ADAL" clId="{073827BD-A947-45E5-B9D0-44028DF2DD2C}" dt="2025-02-18T17:57:14.458" v="6077" actId="2696"/>
        <pc:sldMkLst>
          <pc:docMk/>
          <pc:sldMk cId="1442599240" sldId="855"/>
        </pc:sldMkLst>
      </pc:sldChg>
      <pc:sldChg chg="del">
        <pc:chgData name="Sonesaksith, Tukta" userId="3e854381-7502-4072-9aff-7c427c4c537b" providerId="ADAL" clId="{073827BD-A947-45E5-B9D0-44028DF2DD2C}" dt="2025-02-18T06:32:54.764" v="143" actId="2696"/>
        <pc:sldMkLst>
          <pc:docMk/>
          <pc:sldMk cId="2500760345" sldId="856"/>
        </pc:sldMkLst>
      </pc:sldChg>
      <pc:sldChg chg="addSp delSp modSp">
        <pc:chgData name="Sonesaksith, Tukta" userId="3e854381-7502-4072-9aff-7c427c4c537b" providerId="ADAL" clId="{073827BD-A947-45E5-B9D0-44028DF2DD2C}" dt="2025-02-18T15:37:21.010" v="2120" actId="1076"/>
        <pc:sldMkLst>
          <pc:docMk/>
          <pc:sldMk cId="51577755" sldId="860"/>
        </pc:sldMkLst>
        <pc:spChg chg="mod">
          <ac:chgData name="Sonesaksith, Tukta" userId="3e854381-7502-4072-9aff-7c427c4c537b" providerId="ADAL" clId="{073827BD-A947-45E5-B9D0-44028DF2DD2C}" dt="2025-02-18T09:01:30.801" v="1146" actId="20577"/>
          <ac:spMkLst>
            <pc:docMk/>
            <pc:sldMk cId="51577755" sldId="860"/>
            <ac:spMk id="4" creationId="{403EF879-F278-41C4-92A7-A3E3C9B88340}"/>
          </ac:spMkLst>
        </pc:spChg>
        <pc:spChg chg="mod">
          <ac:chgData name="Sonesaksith, Tukta" userId="3e854381-7502-4072-9aff-7c427c4c537b" providerId="ADAL" clId="{073827BD-A947-45E5-B9D0-44028DF2DD2C}" dt="2025-02-18T15:37:21.010" v="2120" actId="1076"/>
          <ac:spMkLst>
            <pc:docMk/>
            <pc:sldMk cId="51577755" sldId="860"/>
            <ac:spMk id="5" creationId="{352DA52B-57DB-49B7-AA22-DF4E825EFB55}"/>
          </ac:spMkLst>
        </pc:spChg>
        <pc:spChg chg="mod">
          <ac:chgData name="Sonesaksith, Tukta" userId="3e854381-7502-4072-9aff-7c427c4c537b" providerId="ADAL" clId="{073827BD-A947-45E5-B9D0-44028DF2DD2C}" dt="2025-02-18T09:11:35.093" v="1165" actId="20577"/>
          <ac:spMkLst>
            <pc:docMk/>
            <pc:sldMk cId="51577755" sldId="860"/>
            <ac:spMk id="6" creationId="{8ADE5862-B61D-410C-9C44-FE1F01FFF457}"/>
          </ac:spMkLst>
        </pc:spChg>
        <pc:picChg chg="add del mod">
          <ac:chgData name="Sonesaksith, Tukta" userId="3e854381-7502-4072-9aff-7c427c4c537b" providerId="ADAL" clId="{073827BD-A947-45E5-B9D0-44028DF2DD2C}" dt="2025-02-18T09:10:22.279" v="1154" actId="478"/>
          <ac:picMkLst>
            <pc:docMk/>
            <pc:sldMk cId="51577755" sldId="860"/>
            <ac:picMk id="2" creationId="{057AC692-C22E-4341-8C66-A4C5AD38F8D8}"/>
          </ac:picMkLst>
        </pc:picChg>
        <pc:picChg chg="add mod modCrop">
          <ac:chgData name="Sonesaksith, Tukta" userId="3e854381-7502-4072-9aff-7c427c4c537b" providerId="ADAL" clId="{073827BD-A947-45E5-B9D0-44028DF2DD2C}" dt="2025-02-18T09:11:00.980" v="1164" actId="1076"/>
          <ac:picMkLst>
            <pc:docMk/>
            <pc:sldMk cId="51577755" sldId="860"/>
            <ac:picMk id="7" creationId="{610E34DA-A0FD-49B2-B692-78AEEDF172EC}"/>
          </ac:picMkLst>
        </pc:picChg>
      </pc:sldChg>
      <pc:sldChg chg="addSp delSp modSp">
        <pc:chgData name="Sonesaksith, Tukta" userId="3e854381-7502-4072-9aff-7c427c4c537b" providerId="ADAL" clId="{073827BD-A947-45E5-B9D0-44028DF2DD2C}" dt="2025-02-18T06:57:58.014" v="184" actId="1076"/>
        <pc:sldMkLst>
          <pc:docMk/>
          <pc:sldMk cId="2331397444" sldId="861"/>
        </pc:sldMkLst>
        <pc:spChg chg="mod">
          <ac:chgData name="Sonesaksith, Tukta" userId="3e854381-7502-4072-9aff-7c427c4c537b" providerId="ADAL" clId="{073827BD-A947-45E5-B9D0-44028DF2DD2C}" dt="2025-02-18T06:57:08.456" v="175" actId="20577"/>
          <ac:spMkLst>
            <pc:docMk/>
            <pc:sldMk cId="2331397444" sldId="861"/>
            <ac:spMk id="4" creationId="{403EF879-F278-41C4-92A7-A3E3C9B88340}"/>
          </ac:spMkLst>
        </pc:spChg>
        <pc:spChg chg="del mod">
          <ac:chgData name="Sonesaksith, Tukta" userId="3e854381-7502-4072-9aff-7c427c4c537b" providerId="ADAL" clId="{073827BD-A947-45E5-B9D0-44028DF2DD2C}" dt="2025-02-18T06:57:28.947" v="179" actId="478"/>
          <ac:spMkLst>
            <pc:docMk/>
            <pc:sldMk cId="2331397444" sldId="861"/>
            <ac:spMk id="5" creationId="{352DA52B-57DB-49B7-AA22-DF4E825EFB55}"/>
          </ac:spMkLst>
        </pc:spChg>
        <pc:spChg chg="mod">
          <ac:chgData name="Sonesaksith, Tukta" userId="3e854381-7502-4072-9aff-7c427c4c537b" providerId="ADAL" clId="{073827BD-A947-45E5-B9D0-44028DF2DD2C}" dt="2025-02-18T06:57:25.272" v="178" actId="1076"/>
          <ac:spMkLst>
            <pc:docMk/>
            <pc:sldMk cId="2331397444" sldId="861"/>
            <ac:spMk id="6" creationId="{8ADE5862-B61D-410C-9C44-FE1F01FFF457}"/>
          </ac:spMkLst>
        </pc:spChg>
        <pc:picChg chg="del">
          <ac:chgData name="Sonesaksith, Tukta" userId="3e854381-7502-4072-9aff-7c427c4c537b" providerId="ADAL" clId="{073827BD-A947-45E5-B9D0-44028DF2DD2C}" dt="2025-02-18T06:56:41.622" v="144" actId="478"/>
          <ac:picMkLst>
            <pc:docMk/>
            <pc:sldMk cId="2331397444" sldId="861"/>
            <ac:picMk id="2" creationId="{02724407-EB36-4EA3-A69F-8E01BD5EF42E}"/>
          </ac:picMkLst>
        </pc:picChg>
        <pc:picChg chg="add mod">
          <ac:chgData name="Sonesaksith, Tukta" userId="3e854381-7502-4072-9aff-7c427c4c537b" providerId="ADAL" clId="{073827BD-A947-45E5-B9D0-44028DF2DD2C}" dt="2025-02-18T06:57:58.014" v="184" actId="1076"/>
          <ac:picMkLst>
            <pc:docMk/>
            <pc:sldMk cId="2331397444" sldId="861"/>
            <ac:picMk id="7" creationId="{CCEDB561-9972-4023-A96C-EA62A5E70369}"/>
          </ac:picMkLst>
        </pc:picChg>
        <pc:picChg chg="add mod">
          <ac:chgData name="Sonesaksith, Tukta" userId="3e854381-7502-4072-9aff-7c427c4c537b" providerId="ADAL" clId="{073827BD-A947-45E5-B9D0-44028DF2DD2C}" dt="2025-02-18T06:57:39.511" v="181" actId="1076"/>
          <ac:picMkLst>
            <pc:docMk/>
            <pc:sldMk cId="2331397444" sldId="861"/>
            <ac:picMk id="1026" creationId="{8CEA1C0A-468E-4E69-B650-9DC186685DF0}"/>
          </ac:picMkLst>
        </pc:picChg>
      </pc:sldChg>
      <pc:sldChg chg="addSp delSp modSp">
        <pc:chgData name="Sonesaksith, Tukta" userId="3e854381-7502-4072-9aff-7c427c4c537b" providerId="ADAL" clId="{073827BD-A947-45E5-B9D0-44028DF2DD2C}" dt="2025-02-18T07:12:52.685" v="278" actId="1076"/>
        <pc:sldMkLst>
          <pc:docMk/>
          <pc:sldMk cId="703653090" sldId="862"/>
        </pc:sldMkLst>
        <pc:spChg chg="mod">
          <ac:chgData name="Sonesaksith, Tukta" userId="3e854381-7502-4072-9aff-7c427c4c537b" providerId="ADAL" clId="{073827BD-A947-45E5-B9D0-44028DF2DD2C}" dt="2025-02-18T07:11:58.729" v="244" actId="1076"/>
          <ac:spMkLst>
            <pc:docMk/>
            <pc:sldMk cId="703653090" sldId="862"/>
            <ac:spMk id="3" creationId="{C71A7D2D-1C83-4EB6-BB74-A4121ED73C07}"/>
          </ac:spMkLst>
        </pc:spChg>
        <pc:spChg chg="add del mod">
          <ac:chgData name="Sonesaksith, Tukta" userId="3e854381-7502-4072-9aff-7c427c4c537b" providerId="ADAL" clId="{073827BD-A947-45E5-B9D0-44028DF2DD2C}" dt="2025-02-18T07:10:14.014" v="236" actId="20577"/>
          <ac:spMkLst>
            <pc:docMk/>
            <pc:sldMk cId="703653090" sldId="862"/>
            <ac:spMk id="4" creationId="{403EF879-F278-41C4-92A7-A3E3C9B88340}"/>
          </ac:spMkLst>
        </pc:spChg>
        <pc:spChg chg="del">
          <ac:chgData name="Sonesaksith, Tukta" userId="3e854381-7502-4072-9aff-7c427c4c537b" providerId="ADAL" clId="{073827BD-A947-45E5-B9D0-44028DF2DD2C}" dt="2025-02-18T07:03:00.076" v="196" actId="478"/>
          <ac:spMkLst>
            <pc:docMk/>
            <pc:sldMk cId="703653090" sldId="862"/>
            <ac:spMk id="5" creationId="{352DA52B-57DB-49B7-AA22-DF4E825EFB55}"/>
          </ac:spMkLst>
        </pc:spChg>
        <pc:spChg chg="del mod">
          <ac:chgData name="Sonesaksith, Tukta" userId="3e854381-7502-4072-9aff-7c427c4c537b" providerId="ADAL" clId="{073827BD-A947-45E5-B9D0-44028DF2DD2C}" dt="2025-02-18T07:08:27.531" v="218" actId="478"/>
          <ac:spMkLst>
            <pc:docMk/>
            <pc:sldMk cId="703653090" sldId="862"/>
            <ac:spMk id="6" creationId="{8ADE5862-B61D-410C-9C44-FE1F01FFF457}"/>
          </ac:spMkLst>
        </pc:spChg>
        <pc:spChg chg="add del mod">
          <ac:chgData name="Sonesaksith, Tukta" userId="3e854381-7502-4072-9aff-7c427c4c537b" providerId="ADAL" clId="{073827BD-A947-45E5-B9D0-44028DF2DD2C}" dt="2025-02-18T07:01:41.180" v="188" actId="478"/>
          <ac:spMkLst>
            <pc:docMk/>
            <pc:sldMk cId="703653090" sldId="862"/>
            <ac:spMk id="8" creationId="{F5DF2F20-2B0D-4120-97BD-F4D120E6D62B}"/>
          </ac:spMkLst>
        </pc:spChg>
        <pc:spChg chg="add mod">
          <ac:chgData name="Sonesaksith, Tukta" userId="3e854381-7502-4072-9aff-7c427c4c537b" providerId="ADAL" clId="{073827BD-A947-45E5-B9D0-44028DF2DD2C}" dt="2025-02-18T07:09:39.223" v="228" actId="14100"/>
          <ac:spMkLst>
            <pc:docMk/>
            <pc:sldMk cId="703653090" sldId="862"/>
            <ac:spMk id="9" creationId="{27057542-722D-44B9-BD51-5ADEEB1AC39A}"/>
          </ac:spMkLst>
        </pc:spChg>
        <pc:spChg chg="add mod">
          <ac:chgData name="Sonesaksith, Tukta" userId="3e854381-7502-4072-9aff-7c427c4c537b" providerId="ADAL" clId="{073827BD-A947-45E5-B9D0-44028DF2DD2C}" dt="2025-02-18T07:12:52.685" v="278" actId="1076"/>
          <ac:spMkLst>
            <pc:docMk/>
            <pc:sldMk cId="703653090" sldId="862"/>
            <ac:spMk id="10" creationId="{28BB5AF4-7DD6-49D8-A83A-F7F03D616144}"/>
          </ac:spMkLst>
        </pc:spChg>
        <pc:picChg chg="del">
          <ac:chgData name="Sonesaksith, Tukta" userId="3e854381-7502-4072-9aff-7c427c4c537b" providerId="ADAL" clId="{073827BD-A947-45E5-B9D0-44028DF2DD2C}" dt="2025-02-18T06:58:57.357" v="185" actId="478"/>
          <ac:picMkLst>
            <pc:docMk/>
            <pc:sldMk cId="703653090" sldId="862"/>
            <ac:picMk id="2" creationId="{96AFE00A-1DBF-44C3-ACD1-4660FC5AA1B2}"/>
          </ac:picMkLst>
        </pc:picChg>
      </pc:sldChg>
      <pc:sldChg chg="del">
        <pc:chgData name="Sonesaksith, Tukta" userId="3e854381-7502-4072-9aff-7c427c4c537b" providerId="ADAL" clId="{073827BD-A947-45E5-B9D0-44028DF2DD2C}" dt="2025-02-18T17:57:06.185" v="6074" actId="2696"/>
        <pc:sldMkLst>
          <pc:docMk/>
          <pc:sldMk cId="3420662407" sldId="863"/>
        </pc:sldMkLst>
      </pc:sldChg>
      <pc:sldChg chg="del">
        <pc:chgData name="Sonesaksith, Tukta" userId="3e854381-7502-4072-9aff-7c427c4c537b" providerId="ADAL" clId="{073827BD-A947-45E5-B9D0-44028DF2DD2C}" dt="2025-02-18T17:57:09.531" v="6075" actId="2696"/>
        <pc:sldMkLst>
          <pc:docMk/>
          <pc:sldMk cId="4232110388" sldId="864"/>
        </pc:sldMkLst>
      </pc:sldChg>
      <pc:sldChg chg="del">
        <pc:chgData name="Sonesaksith, Tukta" userId="3e854381-7502-4072-9aff-7c427c4c537b" providerId="ADAL" clId="{073827BD-A947-45E5-B9D0-44028DF2DD2C}" dt="2025-02-18T17:57:12.664" v="6076" actId="2696"/>
        <pc:sldMkLst>
          <pc:docMk/>
          <pc:sldMk cId="1999999716" sldId="865"/>
        </pc:sldMkLst>
      </pc:sldChg>
      <pc:sldChg chg="del">
        <pc:chgData name="Sonesaksith, Tukta" userId="3e854381-7502-4072-9aff-7c427c4c537b" providerId="ADAL" clId="{073827BD-A947-45E5-B9D0-44028DF2DD2C}" dt="2025-02-18T17:57:19.275" v="6079" actId="2696"/>
        <pc:sldMkLst>
          <pc:docMk/>
          <pc:sldMk cId="3094428192" sldId="866"/>
        </pc:sldMkLst>
      </pc:sldChg>
      <pc:sldChg chg="del">
        <pc:chgData name="Sonesaksith, Tukta" userId="3e854381-7502-4072-9aff-7c427c4c537b" providerId="ADAL" clId="{073827BD-A947-45E5-B9D0-44028DF2DD2C}" dt="2025-02-18T17:57:22.407" v="6080" actId="2696"/>
        <pc:sldMkLst>
          <pc:docMk/>
          <pc:sldMk cId="1134142013" sldId="867"/>
        </pc:sldMkLst>
      </pc:sldChg>
      <pc:sldChg chg="del">
        <pc:chgData name="Sonesaksith, Tukta" userId="3e854381-7502-4072-9aff-7c427c4c537b" providerId="ADAL" clId="{073827BD-A947-45E5-B9D0-44028DF2DD2C}" dt="2025-02-18T17:57:27.453" v="6081" actId="2696"/>
        <pc:sldMkLst>
          <pc:docMk/>
          <pc:sldMk cId="913972550" sldId="868"/>
        </pc:sldMkLst>
      </pc:sldChg>
      <pc:sldChg chg="del">
        <pc:chgData name="Sonesaksith, Tukta" userId="3e854381-7502-4072-9aff-7c427c4c537b" providerId="ADAL" clId="{073827BD-A947-45E5-B9D0-44028DF2DD2C}" dt="2025-02-18T17:57:30.748" v="6082" actId="2696"/>
        <pc:sldMkLst>
          <pc:docMk/>
          <pc:sldMk cId="3659830957" sldId="869"/>
        </pc:sldMkLst>
      </pc:sldChg>
      <pc:sldChg chg="del">
        <pc:chgData name="Sonesaksith, Tukta" userId="3e854381-7502-4072-9aff-7c427c4c537b" providerId="ADAL" clId="{073827BD-A947-45E5-B9D0-44028DF2DD2C}" dt="2025-02-18T17:57:32.625" v="6083" actId="2696"/>
        <pc:sldMkLst>
          <pc:docMk/>
          <pc:sldMk cId="2627273933" sldId="870"/>
        </pc:sldMkLst>
      </pc:sldChg>
      <pc:sldChg chg="del">
        <pc:chgData name="Sonesaksith, Tukta" userId="3e854381-7502-4072-9aff-7c427c4c537b" providerId="ADAL" clId="{073827BD-A947-45E5-B9D0-44028DF2DD2C}" dt="2025-02-18T17:57:16.672" v="6078" actId="2696"/>
        <pc:sldMkLst>
          <pc:docMk/>
          <pc:sldMk cId="2533243329" sldId="871"/>
        </pc:sldMkLst>
      </pc:sldChg>
      <pc:sldChg chg="addSp delSp modSp add">
        <pc:chgData name="Sonesaksith, Tukta" userId="3e854381-7502-4072-9aff-7c427c4c537b" providerId="ADAL" clId="{073827BD-A947-45E5-B9D0-44028DF2DD2C}" dt="2025-02-18T09:25:27.369" v="1186" actId="20577"/>
        <pc:sldMkLst>
          <pc:docMk/>
          <pc:sldMk cId="2562500933" sldId="872"/>
        </pc:sldMkLst>
        <pc:spChg chg="mod">
          <ac:chgData name="Sonesaksith, Tukta" userId="3e854381-7502-4072-9aff-7c427c4c537b" providerId="ADAL" clId="{073827BD-A947-45E5-B9D0-44028DF2DD2C}" dt="2025-02-18T07:20:39.229" v="403" actId="14100"/>
          <ac:spMkLst>
            <pc:docMk/>
            <pc:sldMk cId="2562500933" sldId="872"/>
            <ac:spMk id="2" creationId="{CFE0C6C4-89BB-4952-ABD4-6D6C36BBADED}"/>
          </ac:spMkLst>
        </pc:spChg>
        <pc:spChg chg="del mod">
          <ac:chgData name="Sonesaksith, Tukta" userId="3e854381-7502-4072-9aff-7c427c4c537b" providerId="ADAL" clId="{073827BD-A947-45E5-B9D0-44028DF2DD2C}" dt="2025-02-18T07:18:53.667" v="297" actId="478"/>
          <ac:spMkLst>
            <pc:docMk/>
            <pc:sldMk cId="2562500933" sldId="872"/>
            <ac:spMk id="3" creationId="{822E2809-CF8B-47F2-8E0F-D3F1F3C4A75B}"/>
          </ac:spMkLst>
        </pc:spChg>
        <pc:spChg chg="del">
          <ac:chgData name="Sonesaksith, Tukta" userId="3e854381-7502-4072-9aff-7c427c4c537b" providerId="ADAL" clId="{073827BD-A947-45E5-B9D0-44028DF2DD2C}" dt="2025-02-18T07:18:51.446" v="296" actId="478"/>
          <ac:spMkLst>
            <pc:docMk/>
            <pc:sldMk cId="2562500933" sldId="872"/>
            <ac:spMk id="4" creationId="{D400D499-B27D-4C69-9CD9-F260D435730A}"/>
          </ac:spMkLst>
        </pc:spChg>
        <pc:spChg chg="add mod">
          <ac:chgData name="Sonesaksith, Tukta" userId="3e854381-7502-4072-9aff-7c427c4c537b" providerId="ADAL" clId="{073827BD-A947-45E5-B9D0-44028DF2DD2C}" dt="2025-02-18T09:25:27.369" v="1186" actId="20577"/>
          <ac:spMkLst>
            <pc:docMk/>
            <pc:sldMk cId="2562500933" sldId="872"/>
            <ac:spMk id="9" creationId="{60D3C09B-F948-43F2-9F40-B7665CECF35C}"/>
          </ac:spMkLst>
        </pc:spChg>
        <pc:spChg chg="add mod">
          <ac:chgData name="Sonesaksith, Tukta" userId="3e854381-7502-4072-9aff-7c427c4c537b" providerId="ADAL" clId="{073827BD-A947-45E5-B9D0-44028DF2DD2C}" dt="2025-02-18T09:21:17.606" v="1183" actId="255"/>
          <ac:spMkLst>
            <pc:docMk/>
            <pc:sldMk cId="2562500933" sldId="872"/>
            <ac:spMk id="10" creationId="{B1DF9EAA-ED37-435F-94C3-9AC658AD7548}"/>
          </ac:spMkLst>
        </pc:spChg>
        <pc:picChg chg="add mod">
          <ac:chgData name="Sonesaksith, Tukta" userId="3e854381-7502-4072-9aff-7c427c4c537b" providerId="ADAL" clId="{073827BD-A947-45E5-B9D0-44028DF2DD2C}" dt="2025-02-18T07:20:46.652" v="404" actId="1076"/>
          <ac:picMkLst>
            <pc:docMk/>
            <pc:sldMk cId="2562500933" sldId="872"/>
            <ac:picMk id="6" creationId="{6747BFBC-BC10-40EE-A05F-EC1DE4BE03DE}"/>
          </ac:picMkLst>
        </pc:picChg>
        <pc:picChg chg="add del mod">
          <ac:chgData name="Sonesaksith, Tukta" userId="3e854381-7502-4072-9aff-7c427c4c537b" providerId="ADAL" clId="{073827BD-A947-45E5-B9D0-44028DF2DD2C}" dt="2025-02-18T07:21:07.332" v="406"/>
          <ac:picMkLst>
            <pc:docMk/>
            <pc:sldMk cId="2562500933" sldId="872"/>
            <ac:picMk id="8" creationId="{3F25ACB1-4919-424E-8A1F-4D893F8A3E1F}"/>
          </ac:picMkLst>
        </pc:picChg>
      </pc:sldChg>
      <pc:sldChg chg="addSp delSp modSp add">
        <pc:chgData name="Sonesaksith, Tukta" userId="3e854381-7502-4072-9aff-7c427c4c537b" providerId="ADAL" clId="{073827BD-A947-45E5-B9D0-44028DF2DD2C}" dt="2025-02-18T09:44:41.271" v="1794" actId="113"/>
        <pc:sldMkLst>
          <pc:docMk/>
          <pc:sldMk cId="3932090156" sldId="873"/>
        </pc:sldMkLst>
        <pc:spChg chg="mod">
          <ac:chgData name="Sonesaksith, Tukta" userId="3e854381-7502-4072-9aff-7c427c4c537b" providerId="ADAL" clId="{073827BD-A947-45E5-B9D0-44028DF2DD2C}" dt="2025-02-18T09:32:45.859" v="1291" actId="14100"/>
          <ac:spMkLst>
            <pc:docMk/>
            <pc:sldMk cId="3932090156" sldId="873"/>
            <ac:spMk id="2" creationId="{FA7215BD-1428-4BD4-9388-02DA0ED9C131}"/>
          </ac:spMkLst>
        </pc:spChg>
        <pc:spChg chg="mod">
          <ac:chgData name="Sonesaksith, Tukta" userId="3e854381-7502-4072-9aff-7c427c4c537b" providerId="ADAL" clId="{073827BD-A947-45E5-B9D0-44028DF2DD2C}" dt="2025-02-18T09:44:41.271" v="1794" actId="113"/>
          <ac:spMkLst>
            <pc:docMk/>
            <pc:sldMk cId="3932090156" sldId="873"/>
            <ac:spMk id="3" creationId="{2CAF1BFC-362B-46F0-A9BD-240186B2E38C}"/>
          </ac:spMkLst>
        </pc:spChg>
        <pc:spChg chg="mod">
          <ac:chgData name="Sonesaksith, Tukta" userId="3e854381-7502-4072-9aff-7c427c4c537b" providerId="ADAL" clId="{073827BD-A947-45E5-B9D0-44028DF2DD2C}" dt="2025-02-18T09:39:28.781" v="1765" actId="14100"/>
          <ac:spMkLst>
            <pc:docMk/>
            <pc:sldMk cId="3932090156" sldId="873"/>
            <ac:spMk id="4" creationId="{F251489B-F058-448E-9376-C93F91631CF8}"/>
          </ac:spMkLst>
        </pc:spChg>
        <pc:spChg chg="add del">
          <ac:chgData name="Sonesaksith, Tukta" userId="3e854381-7502-4072-9aff-7c427c4c537b" providerId="ADAL" clId="{073827BD-A947-45E5-B9D0-44028DF2DD2C}" dt="2025-02-18T09:30:06.716" v="1189"/>
          <ac:spMkLst>
            <pc:docMk/>
            <pc:sldMk cId="3932090156" sldId="873"/>
            <ac:spMk id="5" creationId="{7481B50F-59E3-47C7-BD4C-22809077A8CD}"/>
          </ac:spMkLst>
        </pc:spChg>
      </pc:sldChg>
      <pc:sldChg chg="modSp add">
        <pc:chgData name="Sonesaksith, Tukta" userId="3e854381-7502-4072-9aff-7c427c4c537b" providerId="ADAL" clId="{073827BD-A947-45E5-B9D0-44028DF2DD2C}" dt="2025-02-18T15:21:35.897" v="1938" actId="20577"/>
        <pc:sldMkLst>
          <pc:docMk/>
          <pc:sldMk cId="3433437650" sldId="874"/>
        </pc:sldMkLst>
        <pc:spChg chg="mod">
          <ac:chgData name="Sonesaksith, Tukta" userId="3e854381-7502-4072-9aff-7c427c4c537b" providerId="ADAL" clId="{073827BD-A947-45E5-B9D0-44028DF2DD2C}" dt="2025-02-18T09:47:23.464" v="1819" actId="27636"/>
          <ac:spMkLst>
            <pc:docMk/>
            <pc:sldMk cId="3433437650" sldId="874"/>
            <ac:spMk id="2" creationId="{FA7215BD-1428-4BD4-9388-02DA0ED9C131}"/>
          </ac:spMkLst>
        </pc:spChg>
        <pc:spChg chg="mod">
          <ac:chgData name="Sonesaksith, Tukta" userId="3e854381-7502-4072-9aff-7c427c4c537b" providerId="ADAL" clId="{073827BD-A947-45E5-B9D0-44028DF2DD2C}" dt="2025-02-18T15:21:35.897" v="1938" actId="20577"/>
          <ac:spMkLst>
            <pc:docMk/>
            <pc:sldMk cId="3433437650" sldId="874"/>
            <ac:spMk id="3" creationId="{2CAF1BFC-362B-46F0-A9BD-240186B2E38C}"/>
          </ac:spMkLst>
        </pc:spChg>
        <pc:spChg chg="mod">
          <ac:chgData name="Sonesaksith, Tukta" userId="3e854381-7502-4072-9aff-7c427c4c537b" providerId="ADAL" clId="{073827BD-A947-45E5-B9D0-44028DF2DD2C}" dt="2025-02-18T09:56:06.908" v="1862" actId="20577"/>
          <ac:spMkLst>
            <pc:docMk/>
            <pc:sldMk cId="3433437650" sldId="874"/>
            <ac:spMk id="4" creationId="{F251489B-F058-448E-9376-C93F91631CF8}"/>
          </ac:spMkLst>
        </pc:spChg>
      </pc:sldChg>
      <pc:sldChg chg="modSp add">
        <pc:chgData name="Sonesaksith, Tukta" userId="3e854381-7502-4072-9aff-7c427c4c537b" providerId="ADAL" clId="{073827BD-A947-45E5-B9D0-44028DF2DD2C}" dt="2025-02-18T15:30:25.006" v="1989" actId="207"/>
        <pc:sldMkLst>
          <pc:docMk/>
          <pc:sldMk cId="3599249776" sldId="875"/>
        </pc:sldMkLst>
        <pc:spChg chg="mod">
          <ac:chgData name="Sonesaksith, Tukta" userId="3e854381-7502-4072-9aff-7c427c4c537b" providerId="ADAL" clId="{073827BD-A947-45E5-B9D0-44028DF2DD2C}" dt="2025-02-18T15:29:13.066" v="1974" actId="207"/>
          <ac:spMkLst>
            <pc:docMk/>
            <pc:sldMk cId="3599249776" sldId="875"/>
            <ac:spMk id="2" creationId="{6E7C7768-0C54-41B2-9D54-92905CD23400}"/>
          </ac:spMkLst>
        </pc:spChg>
        <pc:spChg chg="mod">
          <ac:chgData name="Sonesaksith, Tukta" userId="3e854381-7502-4072-9aff-7c427c4c537b" providerId="ADAL" clId="{073827BD-A947-45E5-B9D0-44028DF2DD2C}" dt="2025-02-18T15:29:43.566" v="1986" actId="1036"/>
          <ac:spMkLst>
            <pc:docMk/>
            <pc:sldMk cId="3599249776" sldId="875"/>
            <ac:spMk id="3" creationId="{293391DF-2330-4A46-90C3-6AB6D3E6BDDA}"/>
          </ac:spMkLst>
        </pc:spChg>
        <pc:spChg chg="mod">
          <ac:chgData name="Sonesaksith, Tukta" userId="3e854381-7502-4072-9aff-7c427c4c537b" providerId="ADAL" clId="{073827BD-A947-45E5-B9D0-44028DF2DD2C}" dt="2025-02-18T15:30:25.006" v="1989" actId="207"/>
          <ac:spMkLst>
            <pc:docMk/>
            <pc:sldMk cId="3599249776" sldId="875"/>
            <ac:spMk id="4" creationId="{FE738451-4360-42AF-8493-9BE9F0BCA368}"/>
          </ac:spMkLst>
        </pc:spChg>
      </pc:sldChg>
      <pc:sldChg chg="add del">
        <pc:chgData name="Sonesaksith, Tukta" userId="3e854381-7502-4072-9aff-7c427c4c537b" providerId="ADAL" clId="{073827BD-A947-45E5-B9D0-44028DF2DD2C}" dt="2025-02-18T16:31:14.867" v="3092" actId="2696"/>
        <pc:sldMkLst>
          <pc:docMk/>
          <pc:sldMk cId="1787557117" sldId="876"/>
        </pc:sldMkLst>
      </pc:sldChg>
      <pc:sldChg chg="modSp add">
        <pc:chgData name="Sonesaksith, Tukta" userId="3e854381-7502-4072-9aff-7c427c4c537b" providerId="ADAL" clId="{073827BD-A947-45E5-B9D0-44028DF2DD2C}" dt="2025-02-18T17:42:45.825" v="5824" actId="20577"/>
        <pc:sldMkLst>
          <pc:docMk/>
          <pc:sldMk cId="2622996555" sldId="877"/>
        </pc:sldMkLst>
        <pc:spChg chg="mod">
          <ac:chgData name="Sonesaksith, Tukta" userId="3e854381-7502-4072-9aff-7c427c4c537b" providerId="ADAL" clId="{073827BD-A947-45E5-B9D0-44028DF2DD2C}" dt="2025-02-18T17:42:45.825" v="5824" actId="20577"/>
          <ac:spMkLst>
            <pc:docMk/>
            <pc:sldMk cId="2622996555" sldId="877"/>
            <ac:spMk id="6" creationId="{8ADE5862-B61D-410C-9C44-FE1F01FFF457}"/>
          </ac:spMkLst>
        </pc:spChg>
        <pc:spChg chg="mod">
          <ac:chgData name="Sonesaksith, Tukta" userId="3e854381-7502-4072-9aff-7c427c4c537b" providerId="ADAL" clId="{073827BD-A947-45E5-B9D0-44028DF2DD2C}" dt="2025-02-18T17:25:58.288" v="5312" actId="108"/>
          <ac:spMkLst>
            <pc:docMk/>
            <pc:sldMk cId="2622996555" sldId="877"/>
            <ac:spMk id="8" creationId="{9DB08BA7-8419-4D38-B962-1579D9EBD57E}"/>
          </ac:spMkLst>
        </pc:spChg>
      </pc:sldChg>
      <pc:sldChg chg="modSp add">
        <pc:chgData name="Sonesaksith, Tukta" userId="3e854381-7502-4072-9aff-7c427c4c537b" providerId="ADAL" clId="{073827BD-A947-45E5-B9D0-44028DF2DD2C}" dt="2025-02-18T18:17:10.573" v="6704" actId="20577"/>
        <pc:sldMkLst>
          <pc:docMk/>
          <pc:sldMk cId="3583519127" sldId="878"/>
        </pc:sldMkLst>
        <pc:spChg chg="mod">
          <ac:chgData name="Sonesaksith, Tukta" userId="3e854381-7502-4072-9aff-7c427c4c537b" providerId="ADAL" clId="{073827BD-A947-45E5-B9D0-44028DF2DD2C}" dt="2025-02-18T18:17:10.573" v="6704" actId="20577"/>
          <ac:spMkLst>
            <pc:docMk/>
            <pc:sldMk cId="3583519127" sldId="878"/>
            <ac:spMk id="6" creationId="{8ADE5862-B61D-410C-9C44-FE1F01FFF457}"/>
          </ac:spMkLst>
        </pc:spChg>
        <pc:spChg chg="mod">
          <ac:chgData name="Sonesaksith, Tukta" userId="3e854381-7502-4072-9aff-7c427c4c537b" providerId="ADAL" clId="{073827BD-A947-45E5-B9D0-44028DF2DD2C}" dt="2025-02-18T18:16:43.519" v="6670" actId="20577"/>
          <ac:spMkLst>
            <pc:docMk/>
            <pc:sldMk cId="3583519127" sldId="878"/>
            <ac:spMk id="8" creationId="{9DB08BA7-8419-4D38-B962-1579D9EBD57E}"/>
          </ac:spMkLst>
        </pc:spChg>
      </pc:sldChg>
      <pc:sldChg chg="modSp add">
        <pc:chgData name="Sonesaksith, Tukta" userId="3e854381-7502-4072-9aff-7c427c4c537b" providerId="ADAL" clId="{073827BD-A947-45E5-B9D0-44028DF2DD2C}" dt="2025-02-18T17:50:01.292" v="6022" actId="113"/>
        <pc:sldMkLst>
          <pc:docMk/>
          <pc:sldMk cId="1362825689" sldId="879"/>
        </pc:sldMkLst>
        <pc:spChg chg="mod">
          <ac:chgData name="Sonesaksith, Tukta" userId="3e854381-7502-4072-9aff-7c427c4c537b" providerId="ADAL" clId="{073827BD-A947-45E5-B9D0-44028DF2DD2C}" dt="2025-02-18T17:50:01.292" v="6022" actId="113"/>
          <ac:spMkLst>
            <pc:docMk/>
            <pc:sldMk cId="1362825689" sldId="879"/>
            <ac:spMk id="6" creationId="{8ADE5862-B61D-410C-9C44-FE1F01FFF457}"/>
          </ac:spMkLst>
        </pc:spChg>
        <pc:spChg chg="mod">
          <ac:chgData name="Sonesaksith, Tukta" userId="3e854381-7502-4072-9aff-7c427c4c537b" providerId="ADAL" clId="{073827BD-A947-45E5-B9D0-44028DF2DD2C}" dt="2025-02-18T17:46:59.140" v="5932" actId="12"/>
          <ac:spMkLst>
            <pc:docMk/>
            <pc:sldMk cId="1362825689" sldId="879"/>
            <ac:spMk id="8" creationId="{9DB08BA7-8419-4D38-B962-1579D9EBD57E}"/>
          </ac:spMkLst>
        </pc:spChg>
      </pc:sldChg>
      <pc:sldChg chg="modSp add">
        <pc:chgData name="Sonesaksith, Tukta" userId="3e854381-7502-4072-9aff-7c427c4c537b" providerId="ADAL" clId="{073827BD-A947-45E5-B9D0-44028DF2DD2C}" dt="2025-02-18T17:56:53.079" v="6073"/>
        <pc:sldMkLst>
          <pc:docMk/>
          <pc:sldMk cId="4042045995" sldId="880"/>
        </pc:sldMkLst>
        <pc:spChg chg="mod">
          <ac:chgData name="Sonesaksith, Tukta" userId="3e854381-7502-4072-9aff-7c427c4c537b" providerId="ADAL" clId="{073827BD-A947-45E5-B9D0-44028DF2DD2C}" dt="2025-02-18T17:56:53.079" v="6073"/>
          <ac:spMkLst>
            <pc:docMk/>
            <pc:sldMk cId="4042045995" sldId="880"/>
            <ac:spMk id="6" creationId="{8ADE5862-B61D-410C-9C44-FE1F01FFF457}"/>
          </ac:spMkLst>
        </pc:spChg>
        <pc:spChg chg="mod">
          <ac:chgData name="Sonesaksith, Tukta" userId="3e854381-7502-4072-9aff-7c427c4c537b" providerId="ADAL" clId="{073827BD-A947-45E5-B9D0-44028DF2DD2C}" dt="2025-02-18T17:55:22.510" v="6060" actId="13904"/>
          <ac:spMkLst>
            <pc:docMk/>
            <pc:sldMk cId="4042045995" sldId="880"/>
            <ac:spMk id="8" creationId="{9DB08BA7-8419-4D38-B962-1579D9EBD57E}"/>
          </ac:spMkLst>
        </pc:spChg>
      </pc:sldChg>
      <pc:sldChg chg="modSp add">
        <pc:chgData name="Sonesaksith, Tukta" userId="3e854381-7502-4072-9aff-7c427c4c537b" providerId="ADAL" clId="{073827BD-A947-45E5-B9D0-44028DF2DD2C}" dt="2025-02-18T18:09:44.119" v="6492" actId="113"/>
        <pc:sldMkLst>
          <pc:docMk/>
          <pc:sldMk cId="698068653" sldId="881"/>
        </pc:sldMkLst>
        <pc:spChg chg="mod">
          <ac:chgData name="Sonesaksith, Tukta" userId="3e854381-7502-4072-9aff-7c427c4c537b" providerId="ADAL" clId="{073827BD-A947-45E5-B9D0-44028DF2DD2C}" dt="2025-02-18T17:59:59.836" v="6111" actId="20577"/>
          <ac:spMkLst>
            <pc:docMk/>
            <pc:sldMk cId="698068653" sldId="881"/>
            <ac:spMk id="4" creationId="{403EF879-F278-41C4-92A7-A3E3C9B88340}"/>
          </ac:spMkLst>
        </pc:spChg>
        <pc:spChg chg="mod">
          <ac:chgData name="Sonesaksith, Tukta" userId="3e854381-7502-4072-9aff-7c427c4c537b" providerId="ADAL" clId="{073827BD-A947-45E5-B9D0-44028DF2DD2C}" dt="2025-02-18T18:09:44.119" v="6492" actId="113"/>
          <ac:spMkLst>
            <pc:docMk/>
            <pc:sldMk cId="698068653" sldId="881"/>
            <ac:spMk id="6" creationId="{8ADE5862-B61D-410C-9C44-FE1F01FFF457}"/>
          </ac:spMkLst>
        </pc:spChg>
        <pc:spChg chg="mod">
          <ac:chgData name="Sonesaksith, Tukta" userId="3e854381-7502-4072-9aff-7c427c4c537b" providerId="ADAL" clId="{073827BD-A947-45E5-B9D0-44028DF2DD2C}" dt="2025-02-18T18:09:24.943" v="6490" actId="255"/>
          <ac:spMkLst>
            <pc:docMk/>
            <pc:sldMk cId="698068653" sldId="881"/>
            <ac:spMk id="8" creationId="{9DB08BA7-8419-4D38-B962-1579D9EBD57E}"/>
          </ac:spMkLst>
        </pc:spChg>
      </pc:sldChg>
      <pc:sldChg chg="add del">
        <pc:chgData name="Sonesaksith, Tukta" userId="3e854381-7502-4072-9aff-7c427c4c537b" providerId="ADAL" clId="{073827BD-A947-45E5-B9D0-44028DF2DD2C}" dt="2025-02-18T17:59:37.890" v="6085"/>
        <pc:sldMkLst>
          <pc:docMk/>
          <pc:sldMk cId="3673237277" sldId="881"/>
        </pc:sldMkLst>
      </pc:sldChg>
    </pc:docChg>
  </pc:docChgLst>
  <pc:docChgLst>
    <pc:chgData name="Sonesaksith, Tukta" userId="3e854381-7502-4072-9aff-7c427c4c537b" providerId="ADAL" clId="{E3D32503-8107-4E27-A495-8926853065F5}"/>
    <pc:docChg chg="undo redo custSel addSld delSld modSld sldOrd">
      <pc:chgData name="Sonesaksith, Tukta" userId="3e854381-7502-4072-9aff-7c427c4c537b" providerId="ADAL" clId="{E3D32503-8107-4E27-A495-8926853065F5}" dt="2024-11-26T06:05:24.750" v="7099" actId="1076"/>
      <pc:docMkLst>
        <pc:docMk/>
      </pc:docMkLst>
      <pc:sldChg chg="modSp">
        <pc:chgData name="Sonesaksith, Tukta" userId="3e854381-7502-4072-9aff-7c427c4c537b" providerId="ADAL" clId="{E3D32503-8107-4E27-A495-8926853065F5}" dt="2024-11-20T03:38:03.413" v="7094" actId="20577"/>
        <pc:sldMkLst>
          <pc:docMk/>
          <pc:sldMk cId="3312956796" sldId="400"/>
        </pc:sldMkLst>
        <pc:spChg chg="mod">
          <ac:chgData name="Sonesaksith, Tukta" userId="3e854381-7502-4072-9aff-7c427c4c537b" providerId="ADAL" clId="{E3D32503-8107-4E27-A495-8926853065F5}" dt="2024-11-19T08:21:03.510" v="236" actId="20577"/>
          <ac:spMkLst>
            <pc:docMk/>
            <pc:sldMk cId="3312956796" sldId="400"/>
            <ac:spMk id="4" creationId="{403EF879-F278-41C4-92A7-A3E3C9B88340}"/>
          </ac:spMkLst>
        </pc:spChg>
        <pc:spChg chg="mod">
          <ac:chgData name="Sonesaksith, Tukta" userId="3e854381-7502-4072-9aff-7c427c4c537b" providerId="ADAL" clId="{E3D32503-8107-4E27-A495-8926853065F5}" dt="2024-11-20T03:38:03.413" v="7094" actId="20577"/>
          <ac:spMkLst>
            <pc:docMk/>
            <pc:sldMk cId="3312956796" sldId="400"/>
            <ac:spMk id="5" creationId="{352DA52B-57DB-49B7-AA22-DF4E825EFB55}"/>
          </ac:spMkLst>
        </pc:spChg>
        <pc:spChg chg="mod">
          <ac:chgData name="Sonesaksith, Tukta" userId="3e854381-7502-4072-9aff-7c427c4c537b" providerId="ADAL" clId="{E3D32503-8107-4E27-A495-8926853065F5}" dt="2024-11-20T03:31:07.443" v="7076" actId="20577"/>
          <ac:spMkLst>
            <pc:docMk/>
            <pc:sldMk cId="3312956796" sldId="400"/>
            <ac:spMk id="6" creationId="{8ADE5862-B61D-410C-9C44-FE1F01FFF457}"/>
          </ac:spMkLst>
        </pc:spChg>
      </pc:sldChg>
      <pc:sldChg chg="addSp delSp modSp add">
        <pc:chgData name="Sonesaksith, Tukta" userId="3e854381-7502-4072-9aff-7c427c4c537b" providerId="ADAL" clId="{E3D32503-8107-4E27-A495-8926853065F5}" dt="2024-11-20T07:00:46.903" v="7096" actId="20577"/>
        <pc:sldMkLst>
          <pc:docMk/>
          <pc:sldMk cId="51577755" sldId="860"/>
        </pc:sldMkLst>
        <pc:spChg chg="add del">
          <ac:chgData name="Sonesaksith, Tukta" userId="3e854381-7502-4072-9aff-7c427c4c537b" providerId="ADAL" clId="{E3D32503-8107-4E27-A495-8926853065F5}" dt="2024-11-19T07:15:45.603" v="77"/>
          <ac:spMkLst>
            <pc:docMk/>
            <pc:sldMk cId="51577755" sldId="860"/>
            <ac:spMk id="2" creationId="{29A11A5B-8679-41DA-A5A6-7C1E20C5DF1E}"/>
          </ac:spMkLst>
        </pc:spChg>
        <pc:spChg chg="mod">
          <ac:chgData name="Sonesaksith, Tukta" userId="3e854381-7502-4072-9aff-7c427c4c537b" providerId="ADAL" clId="{E3D32503-8107-4E27-A495-8926853065F5}" dt="2024-11-19T07:15:01.470" v="75"/>
          <ac:spMkLst>
            <pc:docMk/>
            <pc:sldMk cId="51577755" sldId="860"/>
            <ac:spMk id="4" creationId="{403EF879-F278-41C4-92A7-A3E3C9B88340}"/>
          </ac:spMkLst>
        </pc:spChg>
        <pc:spChg chg="mod">
          <ac:chgData name="Sonesaksith, Tukta" userId="3e854381-7502-4072-9aff-7c427c4c537b" providerId="ADAL" clId="{E3D32503-8107-4E27-A495-8926853065F5}" dt="2024-11-19T15:49:11.591" v="1676" actId="20577"/>
          <ac:spMkLst>
            <pc:docMk/>
            <pc:sldMk cId="51577755" sldId="860"/>
            <ac:spMk id="5" creationId="{352DA52B-57DB-49B7-AA22-DF4E825EFB55}"/>
          </ac:spMkLst>
        </pc:spChg>
        <pc:spChg chg="mod">
          <ac:chgData name="Sonesaksith, Tukta" userId="3e854381-7502-4072-9aff-7c427c4c537b" providerId="ADAL" clId="{E3D32503-8107-4E27-A495-8926853065F5}" dt="2024-11-20T07:00:46.903" v="7096" actId="20577"/>
          <ac:spMkLst>
            <pc:docMk/>
            <pc:sldMk cId="51577755" sldId="860"/>
            <ac:spMk id="6" creationId="{8ADE5862-B61D-410C-9C44-FE1F01FFF457}"/>
          </ac:spMkLst>
        </pc:spChg>
        <pc:spChg chg="add del mod">
          <ac:chgData name="Sonesaksith, Tukta" userId="3e854381-7502-4072-9aff-7c427c4c537b" providerId="ADAL" clId="{E3D32503-8107-4E27-A495-8926853065F5}" dt="2024-11-19T07:18:33.834" v="89"/>
          <ac:spMkLst>
            <pc:docMk/>
            <pc:sldMk cId="51577755" sldId="860"/>
            <ac:spMk id="7" creationId="{2A956D47-208A-4EA1-9D70-15525B7ED279}"/>
          </ac:spMkLst>
        </pc:spChg>
      </pc:sldChg>
    </pc:docChg>
  </pc:docChgLst>
  <pc:docChgLst>
    <pc:chgData name="Sonesaksith, Tukta" userId="3e854381-7502-4072-9aff-7c427c4c537b" providerId="ADAL" clId="{832C997D-A3B7-4500-A311-6791CD34FCA9}"/>
  </pc:docChgLst>
  <pc:docChgLst>
    <pc:chgData name="Tukta Sonesaksith" userId="3e854381-7502-4072-9aff-7c427c4c537b" providerId="ADAL" clId="{68A3DC02-64AF-4282-A09B-FAC44E65B2B4}"/>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6B85B-DF09-42B1-95C8-B9583B67F7AB}"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6D93F-5F9B-4AAE-AEDE-4469A7DB594F}" type="slidenum">
              <a:rPr lang="en-US" smtClean="0"/>
              <a:t>‹#›</a:t>
            </a:fld>
            <a:endParaRPr lang="en-US"/>
          </a:p>
        </p:txBody>
      </p:sp>
    </p:spTree>
    <p:extLst>
      <p:ext uri="{BB962C8B-B14F-4D97-AF65-F5344CB8AC3E}">
        <p14:creationId xmlns:p14="http://schemas.microsoft.com/office/powerpoint/2010/main" val="1020897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a:t>
            </a:fld>
            <a:endParaRPr lang="en-US"/>
          </a:p>
        </p:txBody>
      </p:sp>
    </p:spTree>
    <p:extLst>
      <p:ext uri="{BB962C8B-B14F-4D97-AF65-F5344CB8AC3E}">
        <p14:creationId xmlns:p14="http://schemas.microsoft.com/office/powerpoint/2010/main" val="3078755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2</a:t>
            </a:fld>
            <a:endParaRPr lang="en-US"/>
          </a:p>
        </p:txBody>
      </p:sp>
    </p:spTree>
    <p:extLst>
      <p:ext uri="{BB962C8B-B14F-4D97-AF65-F5344CB8AC3E}">
        <p14:creationId xmlns:p14="http://schemas.microsoft.com/office/powerpoint/2010/main" val="79388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3</a:t>
            </a:fld>
            <a:endParaRPr lang="en-US"/>
          </a:p>
        </p:txBody>
      </p:sp>
    </p:spTree>
    <p:extLst>
      <p:ext uri="{BB962C8B-B14F-4D97-AF65-F5344CB8AC3E}">
        <p14:creationId xmlns:p14="http://schemas.microsoft.com/office/powerpoint/2010/main" val="325385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4</a:t>
            </a:fld>
            <a:endParaRPr lang="en-US"/>
          </a:p>
        </p:txBody>
      </p:sp>
    </p:spTree>
    <p:extLst>
      <p:ext uri="{BB962C8B-B14F-4D97-AF65-F5344CB8AC3E}">
        <p14:creationId xmlns:p14="http://schemas.microsoft.com/office/powerpoint/2010/main" val="2309471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5</a:t>
            </a:fld>
            <a:endParaRPr lang="en-US"/>
          </a:p>
        </p:txBody>
      </p:sp>
    </p:spTree>
    <p:extLst>
      <p:ext uri="{BB962C8B-B14F-4D97-AF65-F5344CB8AC3E}">
        <p14:creationId xmlns:p14="http://schemas.microsoft.com/office/powerpoint/2010/main" val="319336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7</a:t>
            </a:fld>
            <a:endParaRPr lang="en-US"/>
          </a:p>
        </p:txBody>
      </p:sp>
    </p:spTree>
    <p:extLst>
      <p:ext uri="{BB962C8B-B14F-4D97-AF65-F5344CB8AC3E}">
        <p14:creationId xmlns:p14="http://schemas.microsoft.com/office/powerpoint/2010/main" val="388115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11</a:t>
            </a:fld>
            <a:endParaRPr lang="en-US"/>
          </a:p>
        </p:txBody>
      </p:sp>
    </p:spTree>
    <p:extLst>
      <p:ext uri="{BB962C8B-B14F-4D97-AF65-F5344CB8AC3E}">
        <p14:creationId xmlns:p14="http://schemas.microsoft.com/office/powerpoint/2010/main" val="1566810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12</a:t>
            </a:fld>
            <a:endParaRPr lang="en-US"/>
          </a:p>
        </p:txBody>
      </p:sp>
    </p:spTree>
    <p:extLst>
      <p:ext uri="{BB962C8B-B14F-4D97-AF65-F5344CB8AC3E}">
        <p14:creationId xmlns:p14="http://schemas.microsoft.com/office/powerpoint/2010/main" val="4130553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13</a:t>
            </a:fld>
            <a:endParaRPr lang="en-US"/>
          </a:p>
        </p:txBody>
      </p:sp>
    </p:spTree>
    <p:extLst>
      <p:ext uri="{BB962C8B-B14F-4D97-AF65-F5344CB8AC3E}">
        <p14:creationId xmlns:p14="http://schemas.microsoft.com/office/powerpoint/2010/main" val="2261487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14</a:t>
            </a:fld>
            <a:endParaRPr lang="en-US"/>
          </a:p>
        </p:txBody>
      </p:sp>
    </p:spTree>
    <p:extLst>
      <p:ext uri="{BB962C8B-B14F-4D97-AF65-F5344CB8AC3E}">
        <p14:creationId xmlns:p14="http://schemas.microsoft.com/office/powerpoint/2010/main" val="3098853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15</a:t>
            </a:fld>
            <a:endParaRPr lang="en-US"/>
          </a:p>
        </p:txBody>
      </p:sp>
    </p:spTree>
    <p:extLst>
      <p:ext uri="{BB962C8B-B14F-4D97-AF65-F5344CB8AC3E}">
        <p14:creationId xmlns:p14="http://schemas.microsoft.com/office/powerpoint/2010/main" val="3420487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16</a:t>
            </a:fld>
            <a:endParaRPr lang="en-US"/>
          </a:p>
        </p:txBody>
      </p:sp>
    </p:spTree>
    <p:extLst>
      <p:ext uri="{BB962C8B-B14F-4D97-AF65-F5344CB8AC3E}">
        <p14:creationId xmlns:p14="http://schemas.microsoft.com/office/powerpoint/2010/main" val="4285837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17</a:t>
            </a:fld>
            <a:endParaRPr lang="en-US"/>
          </a:p>
        </p:txBody>
      </p:sp>
    </p:spTree>
    <p:extLst>
      <p:ext uri="{BB962C8B-B14F-4D97-AF65-F5344CB8AC3E}">
        <p14:creationId xmlns:p14="http://schemas.microsoft.com/office/powerpoint/2010/main" val="176788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18</a:t>
            </a:fld>
            <a:endParaRPr lang="en-US"/>
          </a:p>
        </p:txBody>
      </p:sp>
    </p:spTree>
    <p:extLst>
      <p:ext uri="{BB962C8B-B14F-4D97-AF65-F5344CB8AC3E}">
        <p14:creationId xmlns:p14="http://schemas.microsoft.com/office/powerpoint/2010/main" val="366725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505C90-5694-434D-9A0C-7E6226FFD56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03875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07450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505C90-5694-434D-9A0C-7E6226FFD56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1373362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505C90-5694-434D-9A0C-7E6226FFD56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26847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505C90-5694-434D-9A0C-7E6226FFD568}"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267788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505C90-5694-434D-9A0C-7E6226FFD568}"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359054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05C90-5694-434D-9A0C-7E6226FFD568}" type="datetimeFigureOut">
              <a:rPr lang="en-US" smtClean="0"/>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52503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05C90-5694-434D-9A0C-7E6226FFD56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52072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05C90-5694-434D-9A0C-7E6226FFD568}"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578546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81361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28844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05C90-5694-434D-9A0C-7E6226FFD568}" type="datetimeFigureOut">
              <a:rPr lang="en-US" smtClean="0"/>
              <a:t>2/18/2025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A52BF-5A23-430C-A231-FCFC206AB606}" type="slidenum">
              <a:rPr lang="en-US" smtClean="0"/>
              <a:t>‹#›</a:t>
            </a:fld>
            <a:endParaRPr lang="en-US"/>
          </a:p>
        </p:txBody>
      </p:sp>
    </p:spTree>
    <p:extLst>
      <p:ext uri="{BB962C8B-B14F-4D97-AF65-F5344CB8AC3E}">
        <p14:creationId xmlns:p14="http://schemas.microsoft.com/office/powerpoint/2010/main" val="287071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suncsalaos.org/resources/documents/" TargetMode="External"/><Relationship Id="rId2" Type="http://schemas.openxmlformats.org/officeDocument/2006/relationships/hyperlink" Target="mailto:info@suncsalaos.org"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laninternational-my.sharepoint.com/:w:/g/personal/tukta_sonesaksith_plan-international_org/ERWVG7vDqG5OjMZkTY3e5WQBdwMqqvgvpBCfOgwmiO2utw?e=mTy2J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uncsalaos.us20.list-manage.com/subscribe?u=0ea2d2f42ae5ae53faf9f518c&amp;id=9f300ac8b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6320" y="217483"/>
            <a:ext cx="4439360" cy="2490373"/>
          </a:xfrm>
          <a:prstGeom prst="rect">
            <a:avLst/>
          </a:prstGeom>
        </p:spPr>
      </p:pic>
      <p:sp>
        <p:nvSpPr>
          <p:cNvPr id="2" name="Title 1"/>
          <p:cNvSpPr>
            <a:spLocks noGrp="1"/>
          </p:cNvSpPr>
          <p:nvPr>
            <p:ph type="ctrTitle"/>
          </p:nvPr>
        </p:nvSpPr>
        <p:spPr>
          <a:xfrm>
            <a:off x="321365" y="3429000"/>
            <a:ext cx="11549269" cy="2490374"/>
          </a:xfrm>
        </p:spPr>
        <p:txBody>
          <a:bodyPr>
            <a:normAutofit/>
          </a:bodyPr>
          <a:lstStyle/>
          <a:p>
            <a:pPr>
              <a:lnSpc>
                <a:spcPct val="100000"/>
              </a:lnSpc>
            </a:pPr>
            <a:r>
              <a:rPr lang="en-US" sz="5000" b="1" dirty="0">
                <a:latin typeface="+mn-lt"/>
                <a:ea typeface="Phetsarath OT" panose="02000500000000000001" pitchFamily="2" charset="2"/>
                <a:cs typeface="Phetsarath OT" panose="02000500000000000001" pitchFamily="2" charset="2"/>
              </a:rPr>
              <a:t>Scaling Up Nutrition Civil Society Alliance</a:t>
            </a:r>
            <a:br>
              <a:rPr lang="lo-LA" sz="5000" b="1" dirty="0">
                <a:solidFill>
                  <a:schemeClr val="accent4"/>
                </a:solidFill>
                <a:latin typeface="+mn-lt"/>
                <a:cs typeface="Arial" panose="020B0604020202020204" pitchFamily="34" charset="0"/>
              </a:rPr>
            </a:br>
            <a:r>
              <a:rPr lang="en-US" sz="5000" b="1" dirty="0">
                <a:solidFill>
                  <a:schemeClr val="accent2">
                    <a:lumMod val="75000"/>
                  </a:schemeClr>
                </a:solidFill>
                <a:latin typeface="+mn-lt"/>
                <a:ea typeface="Phetsarath OT" panose="02000500000000000001" pitchFamily="2" charset="2"/>
                <a:cs typeface="Phetsarath OT" panose="02000500000000000001" pitchFamily="2" charset="2"/>
              </a:rPr>
              <a:t>SUN CSA Nutrition Working Group Meeting</a:t>
            </a:r>
            <a:br>
              <a:rPr lang="lo-LA" sz="2700" b="1" dirty="0">
                <a:solidFill>
                  <a:schemeClr val="accent2">
                    <a:lumMod val="75000"/>
                  </a:schemeClr>
                </a:solidFill>
                <a:latin typeface="+mn-lt"/>
                <a:ea typeface="Phetsarath OT" panose="02000500000000000001" pitchFamily="2" charset="2"/>
                <a:cs typeface="Phetsarath OT" panose="02000500000000000001" pitchFamily="2" charset="2"/>
              </a:rPr>
            </a:br>
            <a:r>
              <a:rPr lang="en-US" sz="2700" b="1" dirty="0">
                <a:solidFill>
                  <a:schemeClr val="accent2">
                    <a:lumMod val="75000"/>
                  </a:schemeClr>
                </a:solidFill>
                <a:latin typeface="+mn-lt"/>
                <a:ea typeface="Phetsarath OT" panose="02000500000000000001" pitchFamily="2" charset="2"/>
                <a:cs typeface="Phetsarath OT" panose="02000500000000000001" pitchFamily="2" charset="2"/>
              </a:rPr>
              <a:t>19 February 2025</a:t>
            </a:r>
            <a:br>
              <a:rPr lang="en-US" b="1" dirty="0">
                <a:solidFill>
                  <a:schemeClr val="accent4"/>
                </a:solidFill>
                <a:latin typeface="+mn-lt"/>
                <a:cs typeface="Arial" panose="020B0604020202020204" pitchFamily="34" charset="0"/>
              </a:rPr>
            </a:br>
            <a:endParaRPr lang="en-US" sz="2200" b="1" dirty="0">
              <a:latin typeface="+mn-lt"/>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93451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46CB04-F09A-48B2-A26B-20EC2885A2DE}"/>
              </a:ext>
            </a:extLst>
          </p:cNvPr>
          <p:cNvSpPr/>
          <p:nvPr/>
        </p:nvSpPr>
        <p:spPr>
          <a:xfrm>
            <a:off x="309717" y="132732"/>
            <a:ext cx="11665974" cy="707886"/>
          </a:xfrm>
          <a:prstGeom prst="rect">
            <a:avLst/>
          </a:prstGeom>
        </p:spPr>
        <p:txBody>
          <a:bodyPr wrap="square">
            <a:spAutoFit/>
          </a:bodyPr>
          <a:lstStyle/>
          <a:p>
            <a:r>
              <a:rPr lang="en-US" sz="4000" b="1" dirty="0">
                <a:solidFill>
                  <a:srgbClr val="FFC000"/>
                </a:solidFill>
                <a:ea typeface="Phetsarath OT" panose="02000500000000000001" pitchFamily="2" charset="2"/>
                <a:cs typeface="Phetsarath OT" panose="02000500000000000001" pitchFamily="2" charset="2"/>
              </a:rPr>
              <a:t>Agenda - SUN CSA Nutrition Working Group Meeting</a:t>
            </a:r>
            <a:endParaRPr lang="en-US" sz="4000" dirty="0">
              <a:solidFill>
                <a:srgbClr val="FFC000"/>
              </a:solidFill>
            </a:endParaRPr>
          </a:p>
        </p:txBody>
      </p:sp>
      <p:graphicFrame>
        <p:nvGraphicFramePr>
          <p:cNvPr id="6" name="Table 5">
            <a:extLst>
              <a:ext uri="{FF2B5EF4-FFF2-40B4-BE49-F238E27FC236}">
                <a16:creationId xmlns:a16="http://schemas.microsoft.com/office/drawing/2014/main" id="{C8304610-A59F-4ED2-989C-0A7936E5D0AC}"/>
              </a:ext>
            </a:extLst>
          </p:cNvPr>
          <p:cNvGraphicFramePr>
            <a:graphicFrameLocks noGrp="1"/>
          </p:cNvGraphicFramePr>
          <p:nvPr>
            <p:extLst>
              <p:ext uri="{D42A27DB-BD31-4B8C-83A1-F6EECF244321}">
                <p14:modId xmlns:p14="http://schemas.microsoft.com/office/powerpoint/2010/main" val="1863538287"/>
              </p:ext>
            </p:extLst>
          </p:nvPr>
        </p:nvGraphicFramePr>
        <p:xfrm>
          <a:off x="873302" y="1058238"/>
          <a:ext cx="10520738" cy="5278813"/>
        </p:xfrm>
        <a:graphic>
          <a:graphicData uri="http://schemas.openxmlformats.org/drawingml/2006/table">
            <a:tbl>
              <a:tblPr firstRow="1" firstCol="1" bandRow="1"/>
              <a:tblGrid>
                <a:gridCol w="1274060">
                  <a:extLst>
                    <a:ext uri="{9D8B030D-6E8A-4147-A177-3AD203B41FA5}">
                      <a16:colId xmlns:a16="http://schemas.microsoft.com/office/drawing/2014/main" val="3417549338"/>
                    </a:ext>
                  </a:extLst>
                </a:gridCol>
                <a:gridCol w="6765166">
                  <a:extLst>
                    <a:ext uri="{9D8B030D-6E8A-4147-A177-3AD203B41FA5}">
                      <a16:colId xmlns:a16="http://schemas.microsoft.com/office/drawing/2014/main" val="1963644230"/>
                    </a:ext>
                  </a:extLst>
                </a:gridCol>
                <a:gridCol w="2481512">
                  <a:extLst>
                    <a:ext uri="{9D8B030D-6E8A-4147-A177-3AD203B41FA5}">
                      <a16:colId xmlns:a16="http://schemas.microsoft.com/office/drawing/2014/main" val="2716188943"/>
                    </a:ext>
                  </a:extLst>
                </a:gridCol>
              </a:tblGrid>
              <a:tr h="169480">
                <a:tc>
                  <a:txBody>
                    <a:bodyPr/>
                    <a:lstStyle/>
                    <a:p>
                      <a:pPr marL="0" marR="0" algn="ctr">
                        <a:lnSpc>
                          <a:spcPct val="107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Calibri" panose="020F0502020204030204" pitchFamily="34" charset="0"/>
                        </a:rPr>
                        <a:t>Time</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c>
                  <a:txBody>
                    <a:bodyPr/>
                    <a:lstStyle/>
                    <a:p>
                      <a:pPr marL="0" marR="0" algn="ctr">
                        <a:lnSpc>
                          <a:spcPct val="107000"/>
                        </a:lnSpc>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Calibri" panose="020F0502020204030204" pitchFamily="34" charset="0"/>
                        </a:rPr>
                        <a:t>Topic</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c>
                  <a:txBody>
                    <a:bodyPr/>
                    <a:lstStyle/>
                    <a:p>
                      <a:pPr marL="0" marR="0">
                        <a:lnSpc>
                          <a:spcPct val="107000"/>
                        </a:lnSpc>
                      </a:pPr>
                      <a:r>
                        <a:rPr lang="en-US" sz="1200" b="1">
                          <a:solidFill>
                            <a:srgbClr val="FFFFFF"/>
                          </a:solidFill>
                          <a:effectLst/>
                          <a:latin typeface="Calibri" panose="020F0502020204030204" pitchFamily="34" charset="0"/>
                          <a:ea typeface="Times New Roman" panose="02020603050405020304" pitchFamily="18" charset="0"/>
                          <a:cs typeface="DokChampa" panose="020B0604020202020204" pitchFamily="34" charset="-34"/>
                        </a:rPr>
                        <a:t>Speaker</a:t>
                      </a:r>
                      <a:endParaRPr lang="en-US" sz="1200" b="1">
                        <a:effectLst/>
                        <a:latin typeface="Calibri" panose="020F0502020204030204" pitchFamily="34" charset="0"/>
                        <a:ea typeface="Times New Roman" panose="02020603050405020304" pitchFamily="18"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extLst>
                  <a:ext uri="{0D108BD9-81ED-4DB2-BD59-A6C34878D82A}">
                    <a16:rowId xmlns:a16="http://schemas.microsoft.com/office/drawing/2014/main" val="1837065133"/>
                  </a:ext>
                </a:extLst>
              </a:tr>
              <a:tr h="389179">
                <a:tc>
                  <a:txBody>
                    <a:bodyPr/>
                    <a:lstStyle/>
                    <a:p>
                      <a:pPr marL="0" marR="0">
                        <a:lnSpc>
                          <a:spcPct val="107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09:00-09:05</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3985" marR="0">
                        <a:lnSpc>
                          <a:spcPct val="107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Welcome and Introduction (5 min)</a:t>
                      </a:r>
                      <a:endParaRPr lang="en-US" sz="1200">
                        <a:effectLst/>
                        <a:latin typeface="Calibri" panose="020F0502020204030204" pitchFamily="34" charset="0"/>
                        <a:ea typeface="Calibri" panose="020F0502020204030204" pitchFamily="34" charset="0"/>
                        <a:cs typeface="DokChampa" panose="020B0604020202020204" pitchFamily="34" charset="-34"/>
                      </a:endParaRPr>
                    </a:p>
                    <a:p>
                      <a:pPr marL="0" marR="0">
                        <a:lnSpc>
                          <a:spcPct val="107000"/>
                        </a:lnSpc>
                        <a:spcBef>
                          <a:spcPts val="0"/>
                        </a:spcBef>
                        <a:spcAft>
                          <a:spcPts val="0"/>
                        </a:spcAft>
                      </a:pPr>
                      <a:r>
                        <a:rPr lang="lo-LA" sz="1200">
                          <a:solidFill>
                            <a:srgbClr val="0070C0"/>
                          </a:solidFill>
                          <a:effectLst/>
                          <a:latin typeface="Calibri" panose="020F0502020204030204" pitchFamily="34" charset="0"/>
                          <a:ea typeface="Calibri" panose="020F0502020204030204" pitchFamily="34" charset="0"/>
                          <a:cs typeface="DokChampa" panose="020B0604020202020204" pitchFamily="34" charset="-34"/>
                        </a:rPr>
                        <a:t>   </a:t>
                      </a:r>
                      <a:r>
                        <a:rPr lang="lo-LA" sz="120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ຕ້ອນຮັບ ແລະ ແນະນຳ </a:t>
                      </a:r>
                      <a:r>
                        <a:rPr lang="en-US" sz="1200">
                          <a:solidFill>
                            <a:srgbClr val="0070C0"/>
                          </a:solidFill>
                          <a:effectLst/>
                          <a:latin typeface="Calibri" panose="020F0502020204030204" pitchFamily="34" charset="0"/>
                          <a:ea typeface="Calibri" panose="020F0502020204030204" pitchFamily="34" charset="0"/>
                          <a:cs typeface="Calibri" panose="020F0502020204030204" pitchFamily="34" charset="0"/>
                        </a:rPr>
                        <a:t>(5 min)</a:t>
                      </a:r>
                      <a:endParaRPr lang="en-US" sz="1200">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pPr>
                      <a:r>
                        <a:rPr lang="en-US" sz="1200" b="0">
                          <a:effectLst/>
                          <a:latin typeface="Calibri" panose="020F0502020204030204" pitchFamily="34" charset="0"/>
                          <a:ea typeface="Times New Roman" panose="02020603050405020304" pitchFamily="18" charset="0"/>
                          <a:cs typeface="DokChampa" panose="020B0604020202020204" pitchFamily="34" charset="-34"/>
                        </a:rPr>
                        <a:t>SUN CSA </a:t>
                      </a:r>
                      <a:endParaRPr lang="en-US" sz="1200" b="1">
                        <a:effectLst/>
                        <a:latin typeface="Calibri" panose="020F0502020204030204" pitchFamily="34" charset="0"/>
                        <a:ea typeface="Times New Roman" panose="02020603050405020304" pitchFamily="18"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7283875"/>
                  </a:ext>
                </a:extLst>
              </a:tr>
              <a:tr h="2837238">
                <a:tc>
                  <a:txBody>
                    <a:bodyPr/>
                    <a:lstStyle/>
                    <a:p>
                      <a:pPr marL="0" marR="0">
                        <a:lnSpc>
                          <a:spcPct val="107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09:</a:t>
                      </a:r>
                      <a:r>
                        <a:rPr lang="en-US" sz="1200" b="1">
                          <a:solidFill>
                            <a:srgbClr val="000000"/>
                          </a:solidFill>
                          <a:effectLst/>
                          <a:latin typeface="Calibri" panose="020F0502020204030204" pitchFamily="34" charset="0"/>
                          <a:ea typeface="Calibri" panose="020F0502020204030204" pitchFamily="34" charset="0"/>
                          <a:cs typeface="DokChampa" panose="020B0604020202020204" pitchFamily="34" charset="-34"/>
                        </a:rPr>
                        <a:t>05</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-09:20</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4460" marR="0">
                        <a:lnSpc>
                          <a:spcPct val="107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Update from Secretariat</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Font typeface="A Sak Lao"/>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points from the last meeting</a:t>
                      </a:r>
                    </a:p>
                    <a:p>
                      <a:pPr marL="342900" marR="0" lvl="0" indent="-342900">
                        <a:lnSpc>
                          <a:spcPct val="107000"/>
                        </a:lnSpc>
                        <a:spcBef>
                          <a:spcPts val="0"/>
                        </a:spcBef>
                        <a:spcAft>
                          <a:spcPts val="0"/>
                        </a:spcAft>
                        <a:buFont typeface="A Sak Lao"/>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SUN CSA Governance update</a:t>
                      </a:r>
                    </a:p>
                    <a:p>
                      <a:pPr marL="342900" marR="0" lvl="0" indent="-342900">
                        <a:lnSpc>
                          <a:spcPct val="107000"/>
                        </a:lnSpc>
                        <a:spcBef>
                          <a:spcPts val="0"/>
                        </a:spcBef>
                        <a:spcAft>
                          <a:spcPts val="0"/>
                        </a:spcAft>
                        <a:buFont typeface="A Sak Lao"/>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Funding opportunities for members</a:t>
                      </a:r>
                    </a:p>
                    <a:p>
                      <a:pPr marL="342900" marR="0" lvl="0" indent="-342900">
                        <a:lnSpc>
                          <a:spcPct val="107000"/>
                        </a:lnSpc>
                        <a:spcBef>
                          <a:spcPts val="0"/>
                        </a:spcBef>
                        <a:spcAft>
                          <a:spcPts val="0"/>
                        </a:spcAft>
                        <a:buFont typeface="A Sak Lao"/>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SUN CSA Website resources page</a:t>
                      </a:r>
                    </a:p>
                    <a:p>
                      <a:pPr marL="342900" marR="0" lvl="0" indent="-342900">
                        <a:lnSpc>
                          <a:spcPct val="107000"/>
                        </a:lnSpc>
                        <a:spcBef>
                          <a:spcPts val="0"/>
                        </a:spcBef>
                        <a:spcAft>
                          <a:spcPts val="0"/>
                        </a:spcAft>
                        <a:buFont typeface="A Sak Lao"/>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Upcoming events</a:t>
                      </a:r>
                    </a:p>
                    <a:p>
                      <a:pPr marL="581660" marR="0">
                        <a:lnSpc>
                          <a:spcPct val="107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124460" marR="0">
                        <a:lnSpc>
                          <a:spcPct val="107000"/>
                        </a:lnSpc>
                        <a:spcBef>
                          <a:spcPts val="0"/>
                        </a:spcBef>
                        <a:spcAft>
                          <a:spcPts val="0"/>
                        </a:spcAft>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ອັດເດດຈາກກອງເລຂາ</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Clr>
                          <a:srgbClr val="0070C0"/>
                        </a:buClr>
                        <a:buFont typeface="A Sak Lao"/>
                        <a:buChar char="¬"/>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ວຽກທີ່ພວກເຮົາຈະຕ້ອງໄດ້ສືບຕໍ່ຕິດຕາມ ພາຍຫຼັງຈາກກກອງປະຊຸມຄັ້ງກ່ອນ</a:t>
                      </a:r>
                    </a:p>
                    <a:p>
                      <a:pPr marL="342900" marR="0" lvl="0" indent="-342900">
                        <a:lnSpc>
                          <a:spcPct val="107000"/>
                        </a:lnSpc>
                        <a:spcBef>
                          <a:spcPts val="0"/>
                        </a:spcBef>
                        <a:spcAft>
                          <a:spcPts val="0"/>
                        </a:spcAft>
                        <a:buClr>
                          <a:srgbClr val="0070C0"/>
                        </a:buClr>
                        <a:buFont typeface="A Sak Lao"/>
                        <a:buChar char="¬"/>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ວຽກບໍລິຫານ</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Clr>
                          <a:srgbClr val="0070C0"/>
                        </a:buClr>
                        <a:buFont typeface="A Sak Lao"/>
                        <a:buChar char="¬"/>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ໂອກາດເຂົ້າເຖິງທຶນສຳລັບສະມາຊິກ</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Clr>
                          <a:srgbClr val="0070C0"/>
                        </a:buClr>
                        <a:buFont typeface="A Sak Lao"/>
                        <a:buChar char="¬"/>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ຂໍ້ມູນເທິງເວັບໄຊທ໌ </a:t>
                      </a:r>
                      <a:r>
                        <a:rPr lang="en-US"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SUN CSA</a:t>
                      </a:r>
                      <a:endPar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endParaRPr>
                    </a:p>
                    <a:p>
                      <a:pPr marL="342900" marR="0" lvl="0" indent="-342900">
                        <a:lnSpc>
                          <a:spcPct val="107000"/>
                        </a:lnSpc>
                        <a:spcBef>
                          <a:spcPts val="0"/>
                        </a:spcBef>
                        <a:spcAft>
                          <a:spcPts val="0"/>
                        </a:spcAft>
                        <a:buClr>
                          <a:srgbClr val="0070C0"/>
                        </a:buClr>
                        <a:buFont typeface="A Sak Lao"/>
                        <a:buChar char="¬"/>
                      </a:pPr>
                      <a:r>
                        <a:rPr lang="lo-LA" sz="1200" dirty="0">
                          <a:solidFill>
                            <a:srgbClr val="2E74B5"/>
                          </a:solidFill>
                          <a:effectLst/>
                          <a:latin typeface="Calibri" panose="020F0502020204030204" pitchFamily="34" charset="0"/>
                          <a:ea typeface="Calibri" panose="020F0502020204030204" pitchFamily="34" charset="0"/>
                          <a:cs typeface="Phetsarath OT" panose="02000500000000020004" pitchFamily="2" charset="0"/>
                        </a:rPr>
                        <a:t>ວຽກງານໃນຕໍ່ໜ້າທີ່ສະມາຊິກສາມາດເຂົ້າຮ່ວມ</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pPr>
                      <a:r>
                        <a:rPr lang="en-US" sz="1200" b="0" dirty="0">
                          <a:effectLst/>
                          <a:latin typeface="Calibri" panose="020F0502020204030204" pitchFamily="34" charset="0"/>
                          <a:ea typeface="Times New Roman" panose="02020603050405020304" pitchFamily="18" charset="0"/>
                          <a:cs typeface="DokChampa" panose="020B0604020202020204" pitchFamily="34" charset="-34"/>
                        </a:rPr>
                        <a:t>Secretariat</a:t>
                      </a:r>
                      <a:endParaRPr lang="en-US" sz="1200" b="1" dirty="0">
                        <a:effectLst/>
                        <a:latin typeface="Calibri" panose="020F0502020204030204" pitchFamily="34" charset="0"/>
                        <a:ea typeface="Times New Roman" panose="02020603050405020304" pitchFamily="18"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1245930"/>
                  </a:ext>
                </a:extLst>
              </a:tr>
              <a:tr h="861754">
                <a:tc>
                  <a:txBody>
                    <a:bodyPr/>
                    <a:lstStyle/>
                    <a:p>
                      <a:pPr marL="0" marR="0">
                        <a:lnSpc>
                          <a:spcPct val="107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09:20-10:45</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4460" marR="0">
                        <a:lnSpc>
                          <a:spcPct val="105000"/>
                        </a:lnSpc>
                        <a:spcBef>
                          <a:spcPts val="0"/>
                        </a:spcBef>
                        <a:spcAft>
                          <a:spcPts val="0"/>
                        </a:spcAft>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Updates from members on nutrition projects.</a:t>
                      </a:r>
                      <a:r>
                        <a:rPr lang="en-GB" sz="1200" dirty="0">
                          <a:solidFill>
                            <a:srgbClr val="000000"/>
                          </a:solidFill>
                          <a:effectLst/>
                          <a:latin typeface="DokChampa" panose="020B0604020202020204" pitchFamily="34" charset="-34"/>
                          <a:ea typeface="Calibri" panose="020F0502020204030204" pitchFamily="34" charset="0"/>
                          <a:cs typeface="DokChampa" panose="020B0604020202020204" pitchFamily="34" charset="-34"/>
                        </a:rPr>
                        <a:t> </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 min per organisations)</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124460" marR="0">
                        <a:lnSpc>
                          <a:spcPct val="107000"/>
                        </a:lnSpc>
                        <a:spcBef>
                          <a:spcPts val="0"/>
                        </a:spcBef>
                        <a:spcAft>
                          <a:spcPts val="1200"/>
                        </a:spcAft>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Each organisation can also raise questions they have </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124460" marR="0">
                        <a:lnSpc>
                          <a:spcPct val="105000"/>
                        </a:lnSpc>
                        <a:spcBef>
                          <a:spcPts val="0"/>
                        </a:spcBef>
                        <a:spcAft>
                          <a:spcPts val="0"/>
                        </a:spcAft>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ອັບເດດຈາກສະມາຊິກ ກ່ຽວກັບໂຄງການໂພຊະນາການ. (5 ນາທີ ຕໍ່ໜຶ່ງອົງກອນ)</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p>
                      <a:pPr marL="124460" marR="0">
                        <a:lnSpc>
                          <a:spcPct val="107000"/>
                        </a:lnSpc>
                        <a:spcBef>
                          <a:spcPts val="0"/>
                        </a:spcBef>
                        <a:spcAft>
                          <a:spcPts val="0"/>
                        </a:spcAft>
                      </a:pPr>
                      <a:r>
                        <a:rPr lang="lo-LA" sz="1200" dirty="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ແຕ່ລະອົງກອນສາມາດມີຄຳຖາມໄດ້</a:t>
                      </a:r>
                      <a:endParaRPr lang="en-US" sz="1200" dirty="0">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pPr>
                      <a:r>
                        <a:rPr lang="en-US" sz="1200" b="0">
                          <a:solidFill>
                            <a:srgbClr val="000000"/>
                          </a:solidFill>
                          <a:effectLst/>
                          <a:latin typeface="Calibri" panose="020F0502020204030204" pitchFamily="34" charset="0"/>
                          <a:ea typeface="Times New Roman" panose="02020603050405020304" pitchFamily="18" charset="0"/>
                          <a:cs typeface="DokChampa" panose="020B0604020202020204" pitchFamily="34" charset="-34"/>
                        </a:rPr>
                        <a:t>All</a:t>
                      </a:r>
                      <a:endParaRPr lang="en-US" sz="1200" b="1">
                        <a:effectLst/>
                        <a:latin typeface="Calibri" panose="020F0502020204030204" pitchFamily="34" charset="0"/>
                        <a:ea typeface="Times New Roman" panose="02020603050405020304" pitchFamily="18"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47877"/>
                  </a:ext>
                </a:extLst>
              </a:tr>
              <a:tr h="868166">
                <a:tc>
                  <a:txBody>
                    <a:bodyPr/>
                    <a:lstStyle/>
                    <a:p>
                      <a:pPr marL="0" marR="0">
                        <a:lnSpc>
                          <a:spcPct val="107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10:45-11:00</a:t>
                      </a:r>
                      <a:endParaRPr lang="en-US" sz="1200">
                        <a:solidFill>
                          <a:srgbClr val="000000"/>
                        </a:solidFill>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Calibri" panose="020F0502020204030204" pitchFamily="34" charset="0"/>
                        <a:buChar char="-"/>
                      </a:pPr>
                      <a:r>
                        <a:rPr lang="en-GB"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Wrap up &amp; closure </a:t>
                      </a:r>
                      <a:endParaRPr lang="en-US" sz="120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1200"/>
                        </a:spcAft>
                        <a:buFont typeface="Calibri" panose="020F0502020204030204" pitchFamily="34" charset="0"/>
                        <a:buChar char="-"/>
                      </a:pPr>
                      <a:r>
                        <a:rPr lang="en-GB"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Date for next meeting, Wednesday, 20</a:t>
                      </a:r>
                      <a:r>
                        <a:rPr lang="en-GB" sz="120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lang="en-GB"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 November 2024</a:t>
                      </a:r>
                      <a:endParaRPr lang="en-US" sz="120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Font typeface="Calibri" panose="020F0502020204030204" pitchFamily="34" charset="0"/>
                        <a:buChar char="-"/>
                      </a:pPr>
                      <a:r>
                        <a:rPr lang="lo-LA" sz="120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ສະຫຼຸບ</a:t>
                      </a:r>
                      <a:r>
                        <a:rPr lang="en-GB" sz="1200">
                          <a:solidFill>
                            <a:srgbClr val="0070C0"/>
                          </a:solidFill>
                          <a:effectLst/>
                          <a:latin typeface="Phetsarath OT" panose="02000500000000020004" pitchFamily="2" charset="0"/>
                          <a:ea typeface="Calibri" panose="020F0502020204030204" pitchFamily="34" charset="0"/>
                          <a:cs typeface="DokChampa" panose="020B0604020202020204" pitchFamily="34" charset="-34"/>
                        </a:rPr>
                        <a:t> &amp; </a:t>
                      </a:r>
                      <a:r>
                        <a:rPr lang="lo-LA" sz="120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ປິດ</a:t>
                      </a:r>
                      <a:r>
                        <a:rPr lang="en-GB" sz="1200">
                          <a:solidFill>
                            <a:srgbClr val="0070C0"/>
                          </a:solidFill>
                          <a:effectLst/>
                          <a:latin typeface="Phetsarath OT" panose="02000500000000020004" pitchFamily="2" charset="0"/>
                          <a:ea typeface="Calibri" panose="020F0502020204030204" pitchFamily="34" charset="0"/>
                          <a:cs typeface="DokChampa" panose="020B0604020202020204" pitchFamily="34" charset="-34"/>
                        </a:rPr>
                        <a:t> </a:t>
                      </a:r>
                      <a:endParaRPr lang="en-US" sz="1200">
                        <a:effectLst/>
                        <a:latin typeface="Calibri" panose="020F0502020204030204" pitchFamily="34" charset="0"/>
                        <a:ea typeface="Calibri" panose="020F0502020204030204" pitchFamily="34" charset="0"/>
                        <a:cs typeface="DokChampa" panose="020B0604020202020204" pitchFamily="34" charset="-34"/>
                      </a:endParaRPr>
                    </a:p>
                    <a:p>
                      <a:pPr marL="342900" marR="0" lvl="0" indent="-342900">
                        <a:lnSpc>
                          <a:spcPct val="107000"/>
                        </a:lnSpc>
                        <a:spcBef>
                          <a:spcPts val="0"/>
                        </a:spcBef>
                        <a:spcAft>
                          <a:spcPts val="0"/>
                        </a:spcAft>
                        <a:buFont typeface="Calibri" panose="020F0502020204030204" pitchFamily="34" charset="0"/>
                        <a:buChar char="-"/>
                      </a:pPr>
                      <a:r>
                        <a:rPr lang="lo-LA" sz="120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ກອງປະຊຸມຄັ້ງຕໍ່ໄປ</a:t>
                      </a:r>
                      <a:r>
                        <a:rPr lang="en-GB" sz="1200">
                          <a:solidFill>
                            <a:srgbClr val="0070C0"/>
                          </a:solidFill>
                          <a:effectLst/>
                          <a:latin typeface="Phetsarath OT" panose="02000500000000020004" pitchFamily="2" charset="0"/>
                          <a:ea typeface="Calibri" panose="020F0502020204030204" pitchFamily="34" charset="0"/>
                          <a:cs typeface="DokChampa" panose="020B0604020202020204" pitchFamily="34" charset="-34"/>
                        </a:rPr>
                        <a:t>, </a:t>
                      </a:r>
                      <a:r>
                        <a:rPr lang="lo-LA" sz="1200">
                          <a:solidFill>
                            <a:srgbClr val="0070C0"/>
                          </a:solidFill>
                          <a:effectLst/>
                          <a:latin typeface="Calibri" panose="020F0502020204030204" pitchFamily="34" charset="0"/>
                          <a:ea typeface="Calibri" panose="020F0502020204030204" pitchFamily="34" charset="0"/>
                          <a:cs typeface="Phetsarath OT" panose="02000500000000020004" pitchFamily="2" charset="0"/>
                        </a:rPr>
                        <a:t>ວັນພຸດທີ 20 ພະຈິກ 2024</a:t>
                      </a:r>
                      <a:endParaRPr lang="en-US" sz="1200">
                        <a:effectLst/>
                        <a:latin typeface="Calibri" panose="020F0502020204030204" pitchFamily="34" charset="0"/>
                        <a:ea typeface="Calibri" panose="020F0502020204030204" pitchFamily="34"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pPr>
                      <a:r>
                        <a:rPr lang="en-US" sz="1200" b="0" dirty="0">
                          <a:effectLst/>
                          <a:latin typeface="Calibri" panose="020F0502020204030204" pitchFamily="34" charset="0"/>
                          <a:ea typeface="Times New Roman" panose="02020603050405020304" pitchFamily="18" charset="0"/>
                          <a:cs typeface="DokChampa" panose="020B0604020202020204" pitchFamily="34" charset="-34"/>
                        </a:rPr>
                        <a:t>SUN CSA</a:t>
                      </a:r>
                      <a:endParaRPr lang="en-US" sz="1200" b="1" dirty="0">
                        <a:effectLst/>
                        <a:latin typeface="Calibri" panose="020F0502020204030204" pitchFamily="34" charset="0"/>
                        <a:ea typeface="Times New Roman" panose="02020603050405020304" pitchFamily="18" charset="0"/>
                        <a:cs typeface="DokChampa" panose="020B0604020202020204" pitchFamily="34" charset="-34"/>
                      </a:endParaRPr>
                    </a:p>
                  </a:txBody>
                  <a:tcPr marL="57737" marR="577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6996408"/>
                  </a:ext>
                </a:extLst>
              </a:tr>
            </a:tbl>
          </a:graphicData>
        </a:graphic>
      </p:graphicFrame>
    </p:spTree>
    <p:extLst>
      <p:ext uri="{BB962C8B-B14F-4D97-AF65-F5344CB8AC3E}">
        <p14:creationId xmlns:p14="http://schemas.microsoft.com/office/powerpoint/2010/main" val="2050696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Follow up issues from the last meeting</a:t>
            </a: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6264617" y="1084462"/>
            <a:ext cx="5753211" cy="1733149"/>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ts val="600"/>
              </a:spcBef>
              <a:spcAft>
                <a:spcPts val="600"/>
              </a:spcAft>
              <a:buFontTx/>
              <a:buChar char="•"/>
            </a:pPr>
            <a:r>
              <a:rPr lang="en-US" altLang="en-US" sz="2200" dirty="0">
                <a:latin typeface="Calibri" panose="020F0502020204030204" pitchFamily="34" charset="0"/>
                <a:ea typeface="Calibri" panose="020F0502020204030204" pitchFamily="34" charset="0"/>
                <a:cs typeface="Calibri" panose="020F0502020204030204" pitchFamily="34" charset="0"/>
              </a:rPr>
              <a:t>Express interest in BMS Code violation monitoring (via AI) to the Secretariat</a:t>
            </a:r>
          </a:p>
          <a:p>
            <a:pPr marL="0" indent="0" eaLnBrk="0" fontAlgn="base" hangingPunct="0">
              <a:lnSpc>
                <a:spcPct val="100000"/>
              </a:lnSpc>
              <a:spcBef>
                <a:spcPts val="600"/>
              </a:spcBef>
              <a:spcAft>
                <a:spcPts val="600"/>
              </a:spcAft>
              <a:buFontTx/>
              <a:buChar char="•"/>
            </a:pPr>
            <a:r>
              <a:rPr lang="en-US" altLang="en-US" sz="2200" dirty="0">
                <a:latin typeface="Calibri" panose="020F0502020204030204" pitchFamily="34" charset="0"/>
                <a:ea typeface="Calibri" panose="020F0502020204030204" pitchFamily="34" charset="0"/>
                <a:cs typeface="Calibri" panose="020F0502020204030204" pitchFamily="34" charset="0"/>
              </a:rPr>
              <a:t>Nominate staff for SUN CSA Management Committee positions. </a:t>
            </a:r>
          </a:p>
          <a:p>
            <a:pPr marL="0" lvl="0" indent="0">
              <a:spcBef>
                <a:spcPts val="600"/>
              </a:spcBef>
              <a:spcAft>
                <a:spcPts val="600"/>
              </a:spcAft>
              <a:buNone/>
            </a:pPr>
            <a:endParaRPr lang="en-US" sz="220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89" y="1259433"/>
            <a:ext cx="5753211"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ts val="600"/>
              </a:spcBef>
              <a:spcAft>
                <a:spcPts val="600"/>
              </a:spcAft>
              <a:buFontTx/>
              <a:buChar char="•"/>
            </a:pPr>
            <a:r>
              <a:rPr lang="lo-LA" altLang="en-US" sz="2000" dirty="0">
                <a:latin typeface="Phetsarath OT" panose="02000500000000020004" pitchFamily="2" charset="0"/>
                <a:cs typeface="Phetsarath OT" panose="02000500000000020004" pitchFamily="2" charset="0"/>
              </a:rPr>
              <a:t>ແຈ້ງກອງເລຂາ ຖ້າທ່ານມີຄວາມສົນໃຈເຂົ້າຮ່ວມໃນວຽກງານການຕິດຕາມການລະເມີດ</a:t>
            </a:r>
            <a:r>
              <a:rPr lang="en-US" altLang="en-US" sz="2000" dirty="0">
                <a:latin typeface="Phetsarath OT" panose="02000500000000020004" pitchFamily="2" charset="0"/>
                <a:cs typeface="Phetsarath OT" panose="02000500000000020004" pitchFamily="2" charset="0"/>
              </a:rPr>
              <a:t>BMS Code</a:t>
            </a:r>
            <a:r>
              <a:rPr lang="lo-LA" altLang="en-US" sz="2000" dirty="0">
                <a:latin typeface="Phetsarath OT" panose="02000500000000020004" pitchFamily="2" charset="0"/>
                <a:cs typeface="Phetsarath OT" panose="02000500000000020004" pitchFamily="2" charset="0"/>
              </a:rPr>
              <a:t> ໂດຍໃຊ້</a:t>
            </a:r>
            <a:r>
              <a:rPr lang="en-US" altLang="en-US" sz="2000" dirty="0">
                <a:latin typeface="Phetsarath OT" panose="02000500000000020004" pitchFamily="2" charset="0"/>
                <a:cs typeface="Phetsarath OT" panose="02000500000000020004" pitchFamily="2" charset="0"/>
              </a:rPr>
              <a:t> AI.</a:t>
            </a:r>
          </a:p>
          <a:p>
            <a:pPr marL="0" indent="0" eaLnBrk="0" fontAlgn="base" hangingPunct="0">
              <a:lnSpc>
                <a:spcPct val="100000"/>
              </a:lnSpc>
              <a:spcBef>
                <a:spcPts val="600"/>
              </a:spcBef>
              <a:spcAft>
                <a:spcPts val="600"/>
              </a:spcAft>
              <a:buFontTx/>
              <a:buChar char="•"/>
            </a:pPr>
            <a:r>
              <a:rPr lang="lo-LA" altLang="en-US" sz="2000" dirty="0">
                <a:latin typeface="Phetsarath OT" panose="02000500000000020004" pitchFamily="2" charset="0"/>
                <a:cs typeface="Phetsarath OT" panose="02000500000000020004" pitchFamily="2" charset="0"/>
              </a:rPr>
              <a:t>ສະເໜີຊື່ຕົວແທນຈາກອົງກອນຂອງທ່ານເພື່ອເຂົ້າເປັນສະມາຊິກ </a:t>
            </a:r>
            <a:r>
              <a:rPr lang="en-US" altLang="en-US" sz="2000" dirty="0">
                <a:latin typeface="Phetsarath OT" panose="02000500000000020004" pitchFamily="2" charset="0"/>
                <a:cs typeface="Phetsarath OT" panose="02000500000000020004" pitchFamily="2" charset="0"/>
              </a:rPr>
              <a:t>SUN CSA MC. </a:t>
            </a:r>
          </a:p>
          <a:p>
            <a:pPr marL="0" lvl="0" indent="0">
              <a:spcAft>
                <a:spcPts val="1000"/>
              </a:spcAft>
              <a:buNone/>
            </a:pPr>
            <a:endParaRPr lang="en-US" sz="2100" dirty="0">
              <a:latin typeface="Phetsarath OT" panose="02000500000000020004" pitchFamily="2" charset="0"/>
              <a:cs typeface="Phetsarath OT" panose="02000500000000020004" pitchFamily="2" charset="0"/>
            </a:endParaRPr>
          </a:p>
        </p:txBody>
      </p:sp>
      <p:pic>
        <p:nvPicPr>
          <p:cNvPr id="7" name="Picture 6">
            <a:extLst>
              <a:ext uri="{FF2B5EF4-FFF2-40B4-BE49-F238E27FC236}">
                <a16:creationId xmlns:a16="http://schemas.microsoft.com/office/drawing/2014/main" id="{610E34DA-A0FD-49B2-B692-78AEEDF172EC}"/>
              </a:ext>
            </a:extLst>
          </p:cNvPr>
          <p:cNvPicPr>
            <a:picLocks noChangeAspect="1"/>
          </p:cNvPicPr>
          <p:nvPr/>
        </p:nvPicPr>
        <p:blipFill rotWithShape="1">
          <a:blip r:embed="rId3"/>
          <a:srcRect t="31454" b="7704"/>
          <a:stretch/>
        </p:blipFill>
        <p:spPr>
          <a:xfrm>
            <a:off x="0" y="2992582"/>
            <a:ext cx="12192000" cy="3886200"/>
          </a:xfrm>
          <a:prstGeom prst="rect">
            <a:avLst/>
          </a:prstGeom>
        </p:spPr>
      </p:pic>
    </p:spTree>
    <p:extLst>
      <p:ext uri="{BB962C8B-B14F-4D97-AF65-F5344CB8AC3E}">
        <p14:creationId xmlns:p14="http://schemas.microsoft.com/office/powerpoint/2010/main" val="5157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Newest SUN CSA Members!</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89" y="1568400"/>
            <a:ext cx="1770093" cy="3052492"/>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endParaRPr lang="en-US" sz="2100" dirty="0">
              <a:latin typeface="Phetsarath OT" panose="02000500000000020004" pitchFamily="2" charset="0"/>
              <a:cs typeface="Phetsarath OT" panose="02000500000000020004" pitchFamily="2" charset="0"/>
            </a:endParaRPr>
          </a:p>
        </p:txBody>
      </p:sp>
      <p:sp>
        <p:nvSpPr>
          <p:cNvPr id="8" name="Content Placeholder 2">
            <a:extLst>
              <a:ext uri="{FF2B5EF4-FFF2-40B4-BE49-F238E27FC236}">
                <a16:creationId xmlns:a16="http://schemas.microsoft.com/office/drawing/2014/main" id="{2A6DE0AD-0523-4CC4-84F5-3AC5BBE31E8E}"/>
              </a:ext>
            </a:extLst>
          </p:cNvPr>
          <p:cNvSpPr txBox="1">
            <a:spLocks/>
          </p:cNvSpPr>
          <p:nvPr/>
        </p:nvSpPr>
        <p:spPr>
          <a:xfrm>
            <a:off x="-2573449" y="3497451"/>
            <a:ext cx="3972525" cy="3191063"/>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endParaRPr lang="en-US" sz="2100" dirty="0">
              <a:latin typeface="Phetsarath OT" panose="02000500000000020004" pitchFamily="2" charset="0"/>
              <a:cs typeface="Phetsarath OT" panose="02000500000000020004" pitchFamily="2" charset="0"/>
            </a:endParaRPr>
          </a:p>
        </p:txBody>
      </p:sp>
      <p:pic>
        <p:nvPicPr>
          <p:cNvPr id="1026" name="Picture 2" descr="May be an image of text">
            <a:extLst>
              <a:ext uri="{FF2B5EF4-FFF2-40B4-BE49-F238E27FC236}">
                <a16:creationId xmlns:a16="http://schemas.microsoft.com/office/drawing/2014/main" id="{8CEA1C0A-468E-4E69-B650-9DC186685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6" y="1568400"/>
            <a:ext cx="5592764" cy="26114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CEDB561-9972-4023-A96C-EA62A5E70369}"/>
              </a:ext>
            </a:extLst>
          </p:cNvPr>
          <p:cNvPicPr>
            <a:picLocks noChangeAspect="1"/>
          </p:cNvPicPr>
          <p:nvPr/>
        </p:nvPicPr>
        <p:blipFill>
          <a:blip r:embed="rId4"/>
          <a:stretch>
            <a:fillRect/>
          </a:stretch>
        </p:blipFill>
        <p:spPr>
          <a:xfrm>
            <a:off x="6390642" y="2874106"/>
            <a:ext cx="5457825" cy="2857500"/>
          </a:xfrm>
          <a:prstGeom prst="rect">
            <a:avLst/>
          </a:prstGeom>
        </p:spPr>
      </p:pic>
    </p:spTree>
    <p:extLst>
      <p:ext uri="{BB962C8B-B14F-4D97-AF65-F5344CB8AC3E}">
        <p14:creationId xmlns:p14="http://schemas.microsoft.com/office/powerpoint/2010/main" val="233139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6567666" y="1207860"/>
            <a:ext cx="5421693" cy="3364140"/>
          </a:xfrm>
          <a:solidFill>
            <a:schemeClr val="accent1">
              <a:lumMod val="20000"/>
              <a:lumOff val="80000"/>
            </a:schemeClr>
          </a:solidFill>
        </p:spPr>
        <p:txBody>
          <a:bodyPr>
            <a:noAutofit/>
          </a:bodyPr>
          <a:lstStyle/>
          <a:p>
            <a:pPr marL="350838" indent="0">
              <a:buNone/>
            </a:pPr>
            <a:endParaRPr lang="lo-LA" sz="2400" i="1" dirty="0">
              <a:latin typeface="Phetsarath OT" panose="02000500000000000001" pitchFamily="2" charset="2"/>
              <a:ea typeface="Phetsarath OT" panose="02000500000000000001" pitchFamily="2" charset="2"/>
              <a:cs typeface="Phetsarath OT" panose="02000500000000000001" pitchFamily="2" charset="2"/>
            </a:endParaRPr>
          </a:p>
          <a:p>
            <a:r>
              <a:rPr lang="en-AU" sz="2400" dirty="0"/>
              <a:t>There are </a:t>
            </a:r>
            <a:r>
              <a:rPr lang="en-AU" sz="2400" b="1" dirty="0"/>
              <a:t>3 CSO </a:t>
            </a:r>
            <a:r>
              <a:rPr lang="en-US" sz="2400" b="1" dirty="0"/>
              <a:t>and 3 INGO </a:t>
            </a:r>
            <a:r>
              <a:rPr lang="en-AU" sz="2400" b="1" dirty="0"/>
              <a:t>vacancies</a:t>
            </a:r>
            <a:r>
              <a:rPr lang="en-AU" sz="2400" dirty="0"/>
              <a:t> on the SUN CSA Management Committee (MC) which we would like to fill. We therefore are asking for </a:t>
            </a:r>
            <a:r>
              <a:rPr lang="en-AU" sz="2400" b="1" u="sng" dirty="0"/>
              <a:t>nominations</a:t>
            </a:r>
            <a:r>
              <a:rPr lang="en-AU" sz="2400" u="sng" dirty="0"/>
              <a:t> </a:t>
            </a:r>
            <a:r>
              <a:rPr lang="en-AU" sz="2400" b="1" u="sng" dirty="0"/>
              <a:t>for both </a:t>
            </a:r>
            <a:r>
              <a:rPr lang="en-US" sz="2400" b="1" u="sng" dirty="0"/>
              <a:t>Lao CSO and INGO </a:t>
            </a:r>
            <a:r>
              <a:rPr lang="en-AU" sz="2400" b="1" u="sng" dirty="0"/>
              <a:t>candidates</a:t>
            </a:r>
            <a:r>
              <a:rPr lang="en-AU" sz="2400" u="sng" dirty="0"/>
              <a:t> </a:t>
            </a:r>
            <a:r>
              <a:rPr lang="en-AU" sz="2400" dirty="0"/>
              <a:t>to be on the SUN CSA Management Committee (MC). </a:t>
            </a:r>
            <a:endParaRPr lang="en-US" sz="2400" dirty="0"/>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71666" y="125690"/>
            <a:ext cx="11033270" cy="1082170"/>
          </a:xfrm>
        </p:spPr>
        <p:txBody>
          <a:bodyPr>
            <a:noAutofit/>
          </a:bodyPr>
          <a:lstStyle/>
          <a:p>
            <a:r>
              <a:rPr lang="lo-LA" sz="2800" b="1" dirty="0">
                <a:solidFill>
                  <a:srgbClr val="FFC000"/>
                </a:solidFill>
                <a:latin typeface="Phetsarath OT" panose="02000500000000000001" pitchFamily="2" charset="2"/>
                <a:cs typeface="Phetsarath OT" panose="02000500000000000001" pitchFamily="2" charset="2"/>
              </a:rPr>
              <a:t>ພວກເຮົາຂໍເຊີນຊວນ ໃຫ້ອົງກອນສະມາຊິກພິຈາລະນາສະເໜີຊື່ຜູ້ຕາງໜ້າຈາກອົງກອນຂອງຕົນ ເພື່ອລົງສະໝັກຮັບເລືອກຕັ້ງເຂົ້າໃນຄະນະ </a:t>
            </a:r>
            <a:r>
              <a:rPr lang="en-US" sz="2800" b="1" dirty="0">
                <a:solidFill>
                  <a:srgbClr val="FFC000"/>
                </a:solidFill>
                <a:latin typeface="Phetsarath OT" panose="02000500000000000001" pitchFamily="2" charset="2"/>
                <a:cs typeface="Phetsarath OT" panose="02000500000000000001" pitchFamily="2" charset="2"/>
              </a:rPr>
              <a:t>MC</a:t>
            </a:r>
            <a:endPar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9" name="Rectangle 8">
            <a:extLst>
              <a:ext uri="{FF2B5EF4-FFF2-40B4-BE49-F238E27FC236}">
                <a16:creationId xmlns:a16="http://schemas.microsoft.com/office/drawing/2014/main" id="{27057542-722D-44B9-BD51-5ADEEB1AC39A}"/>
              </a:ext>
            </a:extLst>
          </p:cNvPr>
          <p:cNvSpPr/>
          <p:nvPr/>
        </p:nvSpPr>
        <p:spPr>
          <a:xfrm>
            <a:off x="367757" y="1207860"/>
            <a:ext cx="5949916" cy="5324535"/>
          </a:xfrm>
          <a:prstGeom prst="rect">
            <a:avLst/>
          </a:prstGeom>
        </p:spPr>
        <p:txBody>
          <a:bodyPr wrap="square">
            <a:spAutoFit/>
          </a:bodyPr>
          <a:lstStyle/>
          <a:p>
            <a:pPr>
              <a:buFont typeface="Wingdings" panose="05000000000000000000" pitchFamily="2" charset="2"/>
              <a:buChar char="§"/>
            </a:pPr>
            <a:r>
              <a:rPr lang="lo-LA" sz="2000" dirty="0">
                <a:latin typeface="Phetsarath OT" panose="02000500000000020004" pitchFamily="2" charset="0"/>
                <a:cs typeface="Phetsarath OT" panose="02000500000000020004" pitchFamily="2" charset="0"/>
              </a:rPr>
              <a:t>ຄະນະ </a:t>
            </a:r>
            <a:r>
              <a:rPr lang="en-US" sz="2000" dirty="0">
                <a:latin typeface="Phetsarath OT" panose="02000500000000020004" pitchFamily="2" charset="0"/>
                <a:cs typeface="Phetsarath OT" panose="02000500000000020004" pitchFamily="2" charset="0"/>
              </a:rPr>
              <a:t>MC </a:t>
            </a:r>
            <a:r>
              <a:rPr lang="lo-LA" sz="2000" dirty="0">
                <a:latin typeface="Phetsarath OT" panose="02000500000000020004" pitchFamily="2" charset="0"/>
                <a:cs typeface="Phetsarath OT" panose="02000500000000020004" pitchFamily="2" charset="0"/>
              </a:rPr>
              <a:t>ປະກອບດ້ວຍ 5 ທ່ານຈາກ </a:t>
            </a:r>
            <a:r>
              <a:rPr lang="en-US" sz="2000" dirty="0">
                <a:latin typeface="Phetsarath OT" panose="02000500000000020004" pitchFamily="2" charset="0"/>
                <a:cs typeface="Phetsarath OT" panose="02000500000000020004" pitchFamily="2" charset="0"/>
              </a:rPr>
              <a:t>CSO </a:t>
            </a:r>
            <a:r>
              <a:rPr lang="lo-LA" sz="2000" dirty="0">
                <a:latin typeface="Phetsarath OT" panose="02000500000000020004" pitchFamily="2" charset="0"/>
                <a:cs typeface="Phetsarath OT" panose="02000500000000020004" pitchFamily="2" charset="0"/>
              </a:rPr>
              <a:t>ລາວ ແລະ</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5 ທ່ານຈາກ </a:t>
            </a:r>
            <a:r>
              <a:rPr lang="en-US" sz="2000" dirty="0">
                <a:latin typeface="Phetsarath OT" panose="02000500000000020004" pitchFamily="2" charset="0"/>
                <a:cs typeface="Phetsarath OT" panose="02000500000000020004" pitchFamily="2" charset="0"/>
              </a:rPr>
              <a:t>INGO</a:t>
            </a:r>
            <a:endParaRPr lang="lo-LA" sz="2000" dirty="0">
              <a:latin typeface="Phetsarath OT" panose="02000500000000020004" pitchFamily="2" charset="0"/>
              <a:cs typeface="Phetsarath OT" panose="02000500000000020004" pitchFamily="2" charset="0"/>
            </a:endParaRPr>
          </a:p>
          <a:p>
            <a:pPr>
              <a:buFont typeface="Wingdings" panose="05000000000000000000" pitchFamily="2" charset="2"/>
              <a:buChar char="§"/>
            </a:pPr>
            <a:r>
              <a:rPr lang="lo-LA" sz="2000" dirty="0">
                <a:latin typeface="Phetsarath OT" panose="02000500000000020004" pitchFamily="2" charset="0"/>
                <a:cs typeface="Phetsarath OT" panose="02000500000000020004" pitchFamily="2" charset="0"/>
              </a:rPr>
              <a:t>ຕຳແໜ່ງວ່າງມີ 6 ຕຳແໜ່ງ (3 </a:t>
            </a:r>
            <a:r>
              <a:rPr lang="en-US" sz="2000" dirty="0">
                <a:latin typeface="Phetsarath OT" panose="02000500000000020004" pitchFamily="2" charset="0"/>
                <a:cs typeface="Phetsarath OT" panose="02000500000000020004" pitchFamily="2" charset="0"/>
              </a:rPr>
              <a:t>CSO </a:t>
            </a:r>
            <a:r>
              <a:rPr lang="lo-LA" sz="2000" dirty="0">
                <a:latin typeface="Phetsarath OT" panose="02000500000000020004" pitchFamily="2" charset="0"/>
                <a:cs typeface="Phetsarath OT" panose="02000500000000020004" pitchFamily="2" charset="0"/>
              </a:rPr>
              <a:t>ລາວ, 3</a:t>
            </a:r>
            <a:r>
              <a:rPr lang="en-US" sz="2000" dirty="0">
                <a:latin typeface="Phetsarath OT" panose="02000500000000020004" pitchFamily="2" charset="0"/>
                <a:cs typeface="Phetsarath OT" panose="02000500000000020004" pitchFamily="2" charset="0"/>
              </a:rPr>
              <a:t>INGO)</a:t>
            </a:r>
            <a:r>
              <a:rPr lang="lo-LA" sz="2000" dirty="0">
                <a:latin typeface="Phetsarath OT" panose="02000500000000020004" pitchFamily="2" charset="0"/>
                <a:cs typeface="Phetsarath OT" panose="02000500000000020004" pitchFamily="2" charset="0"/>
              </a:rPr>
              <a:t>.</a:t>
            </a:r>
          </a:p>
          <a:p>
            <a:pPr>
              <a:buFont typeface="Wingdings" panose="05000000000000000000" pitchFamily="2" charset="2"/>
              <a:buChar char="§"/>
            </a:pPr>
            <a:r>
              <a:rPr lang="lo-LA" sz="2000" dirty="0">
                <a:latin typeface="Phetsarath OT" panose="02000500000000020004" pitchFamily="2" charset="0"/>
                <a:cs typeface="Phetsarath OT" panose="02000500000000020004" pitchFamily="2" charset="0"/>
              </a:rPr>
              <a:t>ມາດຖານ/ເງື່ອນໄຂ ຂອງຜູ້ທີ່ໄດ້ຮັບ ການສະເໜີຊື່:</a:t>
            </a:r>
          </a:p>
          <a:p>
            <a:pPr marL="914400" lvl="1" indent="-457200">
              <a:buFont typeface="+mj-lt"/>
              <a:buAutoNum type="arabicPeriod"/>
            </a:pPr>
            <a:r>
              <a:rPr lang="lo-LA" sz="2000" dirty="0">
                <a:latin typeface="Phetsarath OT" panose="02000500000000020004" pitchFamily="2" charset="0"/>
                <a:cs typeface="Phetsarath OT" panose="02000500000000020004" pitchFamily="2" charset="0"/>
              </a:rPr>
              <a:t>ເປັນພະນັກງານ ຂອງອົງກອນ ສະມາຊິກ ແລະ ການເຄື່ອນໄຫວ ຈະແມ່ນໃນນາມ ອົງກອນນັ້ນໆ.</a:t>
            </a:r>
          </a:p>
          <a:p>
            <a:pPr marL="914400" lvl="1" indent="-457200">
              <a:buFont typeface="+mj-lt"/>
              <a:buAutoNum type="arabicPeriod"/>
            </a:pPr>
            <a:r>
              <a:rPr lang="lo-LA" sz="2000" dirty="0">
                <a:latin typeface="Phetsarath OT" panose="02000500000000020004" pitchFamily="2" charset="0"/>
                <a:cs typeface="Phetsarath OT" panose="02000500000000020004" pitchFamily="2" charset="0"/>
              </a:rPr>
              <a:t>ບໍ່ຈຳເປັນຈະຕ້ອງ ແມ່ນລະດັບ ອຳນວຍການສະເໝີໄປ, ແຕ່ເປັນຜູ້ທີ່ມີຄຸນນະວຸດ ແລະ ມີປະສົບການ ທີ່ຕິດພັນກັບ ວຽກງານໂພຊະນາການ (ຜ່ານຂະແໜງການປິ່ນອ້ອມ: ກະສິກຳ, ບົດບາດຍິງ-ຊາຍ, </a:t>
            </a:r>
            <a:r>
              <a:rPr lang="en-US" sz="2000" dirty="0">
                <a:latin typeface="Phetsarath OT" panose="02000500000000020004" pitchFamily="2" charset="0"/>
                <a:cs typeface="Phetsarath OT" panose="02000500000000020004" pitchFamily="2" charset="0"/>
              </a:rPr>
              <a:t>WASH…)</a:t>
            </a:r>
            <a:r>
              <a:rPr lang="lo-LA" sz="2000" dirty="0">
                <a:latin typeface="Phetsarath OT" panose="02000500000000020004" pitchFamily="2" charset="0"/>
                <a:cs typeface="Phetsarath OT" panose="02000500000000020004" pitchFamily="2" charset="0"/>
              </a:rPr>
              <a:t>; ເພື່ອໃຫ້ສາມາດ ປະກອບຄຳຄິດເຫັນ ໃຫ້ແກ່ເຄືອຂ່າຍ.</a:t>
            </a:r>
          </a:p>
          <a:p>
            <a:pPr marL="914400" lvl="1" indent="-457200">
              <a:buFont typeface="+mj-lt"/>
              <a:buAutoNum type="arabicPeriod"/>
            </a:pPr>
            <a:r>
              <a:rPr lang="lo-LA" sz="2000" dirty="0">
                <a:latin typeface="Phetsarath OT" panose="02000500000000020004" pitchFamily="2" charset="0"/>
                <a:cs typeface="Phetsarath OT" panose="02000500000000020004" pitchFamily="2" charset="0"/>
              </a:rPr>
              <a:t>ສາມາດມອບໝາຍ/ຮັບປະກັນ ຫຼື ປະສານ ໃຫ້ອົງກອນ ຂອງຕົນດຳເນີນການ ກ່ຽວກັບ ວຽກງານຕ່າງໆໄດ້.  ບໍ່ແມ່ນໃນລະດັບ 100%, ຊຶ່ງໝາຍຄວາມວ່າ ມີອຳນາດ ໃນການຕັດສິນໃຈ ແຕ່ຢູ່ໃນລະດັບໃດໜຶ່ງ.</a:t>
            </a:r>
          </a:p>
          <a:p>
            <a:pPr marL="914400" lvl="1" indent="-457200">
              <a:buFont typeface="+mj-lt"/>
              <a:buAutoNum type="arabicPeriod"/>
            </a:pPr>
            <a:r>
              <a:rPr lang="lo-LA" sz="2000" dirty="0">
                <a:latin typeface="Phetsarath OT" panose="02000500000000020004" pitchFamily="2" charset="0"/>
                <a:cs typeface="Phetsarath OT" panose="02000500000000020004" pitchFamily="2" charset="0"/>
              </a:rPr>
              <a:t>ສາມາດເປັນຕົວແທນ ຂອງອົງກອນຂອງຕົນ ແລະ ເຄືອຂ່າຍ ທີ່ກວ້າງຂວາງໄດ້.</a:t>
            </a:r>
            <a:endParaRPr lang="en-US" sz="2000" dirty="0">
              <a:latin typeface="Phetsarath OT" panose="02000500000000020004" pitchFamily="2" charset="0"/>
              <a:cs typeface="Phetsarath OT" panose="02000500000000020004" pitchFamily="2" charset="0"/>
            </a:endParaRPr>
          </a:p>
        </p:txBody>
      </p:sp>
      <p:sp>
        <p:nvSpPr>
          <p:cNvPr id="10" name="Content Placeholder 2">
            <a:extLst>
              <a:ext uri="{FF2B5EF4-FFF2-40B4-BE49-F238E27FC236}">
                <a16:creationId xmlns:a16="http://schemas.microsoft.com/office/drawing/2014/main" id="{28BB5AF4-7DD6-49D8-A83A-F7F03D616144}"/>
              </a:ext>
            </a:extLst>
          </p:cNvPr>
          <p:cNvSpPr txBox="1">
            <a:spLocks/>
          </p:cNvSpPr>
          <p:nvPr/>
        </p:nvSpPr>
        <p:spPr>
          <a:xfrm>
            <a:off x="6567666" y="5496790"/>
            <a:ext cx="5421693" cy="862445"/>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0838" indent="0">
              <a:buFont typeface="Arial" panose="020B0604020202020204" pitchFamily="34" charset="0"/>
              <a:buNone/>
            </a:pPr>
            <a:r>
              <a:rPr lang="en-US" sz="2400" dirty="0"/>
              <a:t>Deadline: 28 February 2025</a:t>
            </a:r>
          </a:p>
        </p:txBody>
      </p:sp>
    </p:spTree>
    <p:extLst>
      <p:ext uri="{BB962C8B-B14F-4D97-AF65-F5344CB8AC3E}">
        <p14:creationId xmlns:p14="http://schemas.microsoft.com/office/powerpoint/2010/main" val="70365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1555D-7A3E-4ACC-865F-1E4B7AAEE6E2}"/>
              </a:ext>
            </a:extLst>
          </p:cNvPr>
          <p:cNvSpPr>
            <a:spLocks noGrp="1"/>
          </p:cNvSpPr>
          <p:nvPr>
            <p:ph type="title"/>
          </p:nvPr>
        </p:nvSpPr>
        <p:spPr>
          <a:xfrm>
            <a:off x="838200" y="169819"/>
            <a:ext cx="10515600" cy="581030"/>
          </a:xfrm>
        </p:spPr>
        <p:txBody>
          <a:bodyPr>
            <a:normAutofit fontScale="90000"/>
          </a:bodyPr>
          <a:lstStyle/>
          <a:p>
            <a:r>
              <a:rPr lang="lo-LA" sz="3600" b="1" i="1" dirty="0">
                <a:solidFill>
                  <a:srgbClr val="002060"/>
                </a:solidFill>
                <a:latin typeface="Phetsarath OT" panose="02000500000000000001" pitchFamily="2" charset="2"/>
                <a:cs typeface="Phetsarath OT" panose="02000500000000000001" pitchFamily="2" charset="2"/>
              </a:rPr>
              <a:t>ຄະນະບໍລິຫານງານທີ່ຢູ່ໃນວາລະ</a:t>
            </a:r>
            <a:r>
              <a:rPr lang="en-US" sz="3600" b="1" i="1" dirty="0">
                <a:solidFill>
                  <a:srgbClr val="002060"/>
                </a:solidFill>
                <a:latin typeface="Phetsarath OT" panose="02000500000000000001" pitchFamily="2" charset="2"/>
                <a:cs typeface="Phetsarath OT" panose="02000500000000000001" pitchFamily="2" charset="2"/>
              </a:rPr>
              <a:t> </a:t>
            </a:r>
            <a:r>
              <a:rPr lang="lo-LA" sz="3600" b="1" i="1" dirty="0">
                <a:solidFill>
                  <a:srgbClr val="002060"/>
                </a:solidFill>
                <a:latin typeface="Phetsarath OT" panose="02000500000000000001" pitchFamily="2" charset="2"/>
                <a:cs typeface="Phetsarath OT" panose="02000500000000000001" pitchFamily="2" charset="2"/>
              </a:rPr>
              <a:t>ໃນປັດຈຸບັນ</a:t>
            </a:r>
            <a:endParaRPr lang="en-US" sz="3600" b="1" i="1" dirty="0">
              <a:solidFill>
                <a:srgbClr val="002060"/>
              </a:solidFill>
              <a:latin typeface="Phetsarath OT" panose="02000500000000000001" pitchFamily="2" charset="2"/>
              <a:cs typeface="Phetsarath OT" panose="02000500000000000001" pitchFamily="2" charset="2"/>
            </a:endParaRPr>
          </a:p>
        </p:txBody>
      </p:sp>
      <p:cxnSp>
        <p:nvCxnSpPr>
          <p:cNvPr id="6" name="Straight Connector 5">
            <a:extLst>
              <a:ext uri="{FF2B5EF4-FFF2-40B4-BE49-F238E27FC236}">
                <a16:creationId xmlns:a16="http://schemas.microsoft.com/office/drawing/2014/main" id="{2B89E007-03BE-93F6-305E-31541CD19A94}"/>
              </a:ext>
            </a:extLst>
          </p:cNvPr>
          <p:cNvCxnSpPr>
            <a:cxnSpLocks/>
          </p:cNvCxnSpPr>
          <p:nvPr/>
        </p:nvCxnSpPr>
        <p:spPr>
          <a:xfrm>
            <a:off x="2589998" y="3833921"/>
            <a:ext cx="6904998" cy="887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EDC49C7-9C80-B0EE-D65C-47BDC15FF3F1}"/>
              </a:ext>
            </a:extLst>
          </p:cNvPr>
          <p:cNvCxnSpPr>
            <a:cxnSpLocks/>
          </p:cNvCxnSpPr>
          <p:nvPr/>
        </p:nvCxnSpPr>
        <p:spPr>
          <a:xfrm>
            <a:off x="2589998" y="3833921"/>
            <a:ext cx="0" cy="152153"/>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D557D2A-8A71-6B3F-14D2-D6DC98ADB7FD}"/>
              </a:ext>
            </a:extLst>
          </p:cNvPr>
          <p:cNvCxnSpPr>
            <a:cxnSpLocks/>
          </p:cNvCxnSpPr>
          <p:nvPr/>
        </p:nvCxnSpPr>
        <p:spPr>
          <a:xfrm>
            <a:off x="5984163" y="3835155"/>
            <a:ext cx="0" cy="150919"/>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A624111-1F82-A92E-8DA2-921B729FE885}"/>
              </a:ext>
            </a:extLst>
          </p:cNvPr>
          <p:cNvSpPr/>
          <p:nvPr/>
        </p:nvSpPr>
        <p:spPr>
          <a:xfrm>
            <a:off x="4790069" y="3973494"/>
            <a:ext cx="2397581" cy="323299"/>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lvl1pPr>
              <a:defRPr>
                <a:solidFill>
                  <a:schemeClr val="tx1"/>
                </a:solidFill>
                <a:latin typeface="Arial" panose="020B0604020202020204" pitchFamily="34" charset="0"/>
                <a:cs typeface="Angsana New" panose="02020603050405020304" pitchFamily="18" charset="-34"/>
              </a:defRPr>
            </a:lvl1pPr>
            <a:lvl2pPr marL="742950" indent="-285750">
              <a:defRPr>
                <a:solidFill>
                  <a:schemeClr val="tx1"/>
                </a:solidFill>
                <a:latin typeface="Arial" panose="020B0604020202020204" pitchFamily="34" charset="0"/>
                <a:cs typeface="Angsana New" panose="02020603050405020304" pitchFamily="18" charset="-34"/>
              </a:defRPr>
            </a:lvl2pPr>
            <a:lvl3pPr marL="1143000" indent="-228600">
              <a:defRPr>
                <a:solidFill>
                  <a:schemeClr val="tx1"/>
                </a:solidFill>
                <a:latin typeface="Arial" panose="020B0604020202020204" pitchFamily="34" charset="0"/>
                <a:cs typeface="Angsana New" panose="02020603050405020304" pitchFamily="18" charset="-34"/>
              </a:defRPr>
            </a:lvl3pPr>
            <a:lvl4pPr marL="1600200" indent="-228600">
              <a:defRPr>
                <a:solidFill>
                  <a:schemeClr val="tx1"/>
                </a:solidFill>
                <a:latin typeface="Arial" panose="020B0604020202020204" pitchFamily="34" charset="0"/>
                <a:cs typeface="Angsana New" panose="02020603050405020304" pitchFamily="18" charset="-34"/>
              </a:defRPr>
            </a:lvl4pPr>
            <a:lvl5pPr marL="2057400" indent="-228600">
              <a:defRPr>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9pPr>
          </a:lstStyle>
          <a:p>
            <a:pPr algn="ctr"/>
            <a:r>
              <a:rPr lang="en-US" altLang="en-US" b="1" dirty="0">
                <a:solidFill>
                  <a:schemeClr val="bg1"/>
                </a:solidFill>
                <a:latin typeface="Phetsarath OT" panose="02000500000000020004" pitchFamily="2" charset="0"/>
                <a:cs typeface="Phetsarath OT" panose="02000500000000020004" pitchFamily="2" charset="0"/>
              </a:rPr>
              <a:t>     </a:t>
            </a:r>
            <a:r>
              <a:rPr lang="lo-LA" altLang="en-US" b="1" dirty="0">
                <a:solidFill>
                  <a:schemeClr val="bg1"/>
                </a:solidFill>
                <a:latin typeface="Phetsarath OT" panose="02000500000000020004" pitchFamily="2" charset="0"/>
                <a:cs typeface="Phetsarath OT" panose="02000500000000020004" pitchFamily="2" charset="0"/>
              </a:rPr>
              <a:t>ຄະນະ</a:t>
            </a:r>
            <a:r>
              <a:rPr lang="en-US" altLang="en-US" b="1" dirty="0">
                <a:solidFill>
                  <a:schemeClr val="bg1"/>
                </a:solidFill>
                <a:latin typeface="Phetsarath OT" panose="02000500000000020004" pitchFamily="2" charset="0"/>
                <a:cs typeface="Phetsarath OT" panose="02000500000000020004" pitchFamily="2" charset="0"/>
              </a:rPr>
              <a:t> MC</a:t>
            </a:r>
          </a:p>
        </p:txBody>
      </p:sp>
      <p:sp>
        <p:nvSpPr>
          <p:cNvPr id="27" name="Rectangle 26">
            <a:extLst>
              <a:ext uri="{FF2B5EF4-FFF2-40B4-BE49-F238E27FC236}">
                <a16:creationId xmlns:a16="http://schemas.microsoft.com/office/drawing/2014/main" id="{3A71CCE9-CF5C-182F-D187-905D72C8C136}"/>
              </a:ext>
            </a:extLst>
          </p:cNvPr>
          <p:cNvSpPr/>
          <p:nvPr/>
        </p:nvSpPr>
        <p:spPr>
          <a:xfrm>
            <a:off x="8330110" y="3973494"/>
            <a:ext cx="2381245" cy="323299"/>
          </a:xfrm>
          <a:prstGeom prst="rect">
            <a:avLst/>
          </a:prstGeom>
          <a:solidFill>
            <a:srgbClr val="F6C3FF"/>
          </a:solidFill>
        </p:spPr>
        <p:style>
          <a:lnRef idx="0">
            <a:schemeClr val="accent6"/>
          </a:lnRef>
          <a:fillRef idx="3">
            <a:schemeClr val="accent6"/>
          </a:fillRef>
          <a:effectRef idx="3">
            <a:schemeClr val="accent6"/>
          </a:effectRef>
          <a:fontRef idx="minor">
            <a:schemeClr val="lt1"/>
          </a:fontRef>
        </p:style>
        <p:txBody>
          <a:bodyPr anchor="ctr"/>
          <a:lstStyle>
            <a:lvl1pPr>
              <a:defRPr>
                <a:solidFill>
                  <a:schemeClr val="tx1"/>
                </a:solidFill>
                <a:latin typeface="Arial" panose="020B0604020202020204" pitchFamily="34" charset="0"/>
                <a:cs typeface="Angsana New" panose="02020603050405020304" pitchFamily="18" charset="-34"/>
              </a:defRPr>
            </a:lvl1pPr>
            <a:lvl2pPr marL="742950" indent="-285750">
              <a:defRPr>
                <a:solidFill>
                  <a:schemeClr val="tx1"/>
                </a:solidFill>
                <a:latin typeface="Arial" panose="020B0604020202020204" pitchFamily="34" charset="0"/>
                <a:cs typeface="Angsana New" panose="02020603050405020304" pitchFamily="18" charset="-34"/>
              </a:defRPr>
            </a:lvl2pPr>
            <a:lvl3pPr marL="1143000" indent="-228600">
              <a:defRPr>
                <a:solidFill>
                  <a:schemeClr val="tx1"/>
                </a:solidFill>
                <a:latin typeface="Arial" panose="020B0604020202020204" pitchFamily="34" charset="0"/>
                <a:cs typeface="Angsana New" panose="02020603050405020304" pitchFamily="18" charset="-34"/>
              </a:defRPr>
            </a:lvl3pPr>
            <a:lvl4pPr marL="1600200" indent="-228600">
              <a:defRPr>
                <a:solidFill>
                  <a:schemeClr val="tx1"/>
                </a:solidFill>
                <a:latin typeface="Arial" panose="020B0604020202020204" pitchFamily="34" charset="0"/>
                <a:cs typeface="Angsana New" panose="02020603050405020304" pitchFamily="18" charset="-34"/>
              </a:defRPr>
            </a:lvl4pPr>
            <a:lvl5pPr marL="2057400" indent="-228600">
              <a:defRPr>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9pPr>
          </a:lstStyle>
          <a:p>
            <a:pPr algn="ctr"/>
            <a:r>
              <a:rPr lang="en-US" altLang="en-US" b="1" dirty="0">
                <a:latin typeface="Phetsarath OT" panose="02000500000000020004" pitchFamily="2" charset="0"/>
                <a:cs typeface="Phetsarath OT" panose="02000500000000020004" pitchFamily="2" charset="0"/>
              </a:rPr>
              <a:t>     </a:t>
            </a:r>
            <a:r>
              <a:rPr lang="lo-LA" altLang="en-US" b="1" dirty="0">
                <a:latin typeface="Phetsarath OT" panose="02000500000000020004" pitchFamily="2" charset="0"/>
                <a:cs typeface="Phetsarath OT" panose="02000500000000020004" pitchFamily="2" charset="0"/>
              </a:rPr>
              <a:t>ຄະນະ</a:t>
            </a:r>
            <a:r>
              <a:rPr lang="en-US" altLang="en-US" b="1" dirty="0">
                <a:latin typeface="Phetsarath OT" panose="02000500000000020004" pitchFamily="2" charset="0"/>
                <a:cs typeface="Phetsarath OT" panose="02000500000000020004" pitchFamily="2" charset="0"/>
              </a:rPr>
              <a:t> MC</a:t>
            </a:r>
          </a:p>
        </p:txBody>
      </p:sp>
      <p:cxnSp>
        <p:nvCxnSpPr>
          <p:cNvPr id="29" name="Straight Arrow Connector 28">
            <a:extLst>
              <a:ext uri="{FF2B5EF4-FFF2-40B4-BE49-F238E27FC236}">
                <a16:creationId xmlns:a16="http://schemas.microsoft.com/office/drawing/2014/main" id="{F0A287A0-B909-BBFF-2ADF-5656492E18A0}"/>
              </a:ext>
            </a:extLst>
          </p:cNvPr>
          <p:cNvCxnSpPr>
            <a:cxnSpLocks/>
          </p:cNvCxnSpPr>
          <p:nvPr/>
        </p:nvCxnSpPr>
        <p:spPr>
          <a:xfrm>
            <a:off x="9494996" y="3842799"/>
            <a:ext cx="0" cy="143275"/>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F0F215D-17A5-0F9C-666C-61CEB5EB6245}"/>
              </a:ext>
            </a:extLst>
          </p:cNvPr>
          <p:cNvSpPr/>
          <p:nvPr/>
        </p:nvSpPr>
        <p:spPr>
          <a:xfrm>
            <a:off x="2630008" y="833722"/>
            <a:ext cx="6864988" cy="405740"/>
          </a:xfrm>
          <a:prstGeom prst="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anchor="ctr"/>
          <a:lstStyle>
            <a:lvl1pPr>
              <a:defRPr>
                <a:solidFill>
                  <a:schemeClr val="tx1"/>
                </a:solidFill>
                <a:latin typeface="Arial" panose="020B0604020202020204" pitchFamily="34" charset="0"/>
                <a:cs typeface="Angsana New" panose="02020603050405020304" pitchFamily="18" charset="-34"/>
              </a:defRPr>
            </a:lvl1pPr>
            <a:lvl2pPr marL="742950" indent="-285750">
              <a:defRPr>
                <a:solidFill>
                  <a:schemeClr val="tx1"/>
                </a:solidFill>
                <a:latin typeface="Arial" panose="020B0604020202020204" pitchFamily="34" charset="0"/>
                <a:cs typeface="Angsana New" panose="02020603050405020304" pitchFamily="18" charset="-34"/>
              </a:defRPr>
            </a:lvl2pPr>
            <a:lvl3pPr marL="1143000" indent="-228600">
              <a:defRPr>
                <a:solidFill>
                  <a:schemeClr val="tx1"/>
                </a:solidFill>
                <a:latin typeface="Arial" panose="020B0604020202020204" pitchFamily="34" charset="0"/>
                <a:cs typeface="Angsana New" panose="02020603050405020304" pitchFamily="18" charset="-34"/>
              </a:defRPr>
            </a:lvl3pPr>
            <a:lvl4pPr marL="1600200" indent="-228600">
              <a:defRPr>
                <a:solidFill>
                  <a:schemeClr val="tx1"/>
                </a:solidFill>
                <a:latin typeface="Arial" panose="020B0604020202020204" pitchFamily="34" charset="0"/>
                <a:cs typeface="Angsana New" panose="02020603050405020304" pitchFamily="18" charset="-34"/>
              </a:defRPr>
            </a:lvl4pPr>
            <a:lvl5pPr marL="2057400" indent="-228600">
              <a:defRPr>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9pPr>
          </a:lstStyle>
          <a:p>
            <a:pPr algn="ctr">
              <a:defRPr/>
            </a:pPr>
            <a:r>
              <a:rPr lang="lo-LA" altLang="en-US" b="1" dirty="0">
                <a:solidFill>
                  <a:srgbClr val="FFFFFF"/>
                </a:solidFill>
                <a:latin typeface="Phetsarath OT" panose="02000500000000000001" pitchFamily="2" charset="2"/>
                <a:ea typeface="Phetsarath OT" panose="02000500000000000001" pitchFamily="2" charset="2"/>
                <a:cs typeface="Phetsarath OT" panose="02000500000000000001" pitchFamily="2" charset="2"/>
              </a:rPr>
              <a:t>ປະທານຮ່ວມ</a:t>
            </a:r>
            <a:r>
              <a:rPr lang="en-US" altLang="en-US" b="1" dirty="0">
                <a:solidFill>
                  <a:srgbClr val="FFFFFF"/>
                </a:solidFill>
                <a:latin typeface="Phetsarath OT" panose="02000500000000000001" pitchFamily="2" charset="2"/>
                <a:ea typeface="Phetsarath OT" panose="02000500000000000001" pitchFamily="2" charset="2"/>
                <a:cs typeface="Phetsarath OT" panose="02000500000000000001" pitchFamily="2" charset="2"/>
              </a:rPr>
              <a:t> (MC Co-Chair)</a:t>
            </a:r>
          </a:p>
        </p:txBody>
      </p:sp>
      <p:sp>
        <p:nvSpPr>
          <p:cNvPr id="49" name="TextBox 48">
            <a:extLst>
              <a:ext uri="{FF2B5EF4-FFF2-40B4-BE49-F238E27FC236}">
                <a16:creationId xmlns:a16="http://schemas.microsoft.com/office/drawing/2014/main" id="{590407F6-507A-5C19-7075-6C5CE7E022A5}"/>
              </a:ext>
            </a:extLst>
          </p:cNvPr>
          <p:cNvSpPr txBox="1"/>
          <p:nvPr/>
        </p:nvSpPr>
        <p:spPr>
          <a:xfrm>
            <a:off x="5796967" y="3320379"/>
            <a:ext cx="3061916" cy="523220"/>
          </a:xfrm>
          <a:prstGeom prst="rect">
            <a:avLst/>
          </a:prstGeom>
          <a:noFill/>
        </p:spPr>
        <p:txBody>
          <a:bodyPr wrap="square">
            <a:spAutoFit/>
          </a:bodyPr>
          <a:lstStyle/>
          <a:p>
            <a:pPr algn="ctr"/>
            <a:r>
              <a:rPr lang="lo-LA" sz="1400" b="1" dirty="0">
                <a:solidFill>
                  <a:srgbClr val="002060"/>
                </a:solidFill>
                <a:latin typeface="Phetsarath OT" panose="02000500000000020004" pitchFamily="2" charset="0"/>
                <a:cs typeface="Phetsarath OT" panose="02000500000000020004" pitchFamily="2" charset="0"/>
              </a:rPr>
              <a:t>ທ່ານ ນາງ ດຣ. ສຸດທິສຸກ ອິນທະວິໄລ </a:t>
            </a:r>
            <a:endParaRPr lang="en-US" sz="1400" b="1" dirty="0">
              <a:solidFill>
                <a:srgbClr val="002060"/>
              </a:solidFill>
              <a:latin typeface="Phetsarath OT" panose="02000500000000020004" pitchFamily="2" charset="0"/>
              <a:cs typeface="Phetsarath OT" panose="02000500000000020004" pitchFamily="2" charset="0"/>
            </a:endParaRPr>
          </a:p>
          <a:p>
            <a:pPr algn="ctr"/>
            <a:r>
              <a:rPr lang="lo-LA" sz="1400" b="1" dirty="0">
                <a:solidFill>
                  <a:srgbClr val="002060"/>
                </a:solidFill>
                <a:latin typeface="Phetsarath OT" panose="02000500000000020004" pitchFamily="2" charset="0"/>
                <a:cs typeface="Phetsarath OT" panose="02000500000000020004" pitchFamily="2" charset="0"/>
              </a:rPr>
              <a:t>ຮອງອໍານວຍການ ສສສຄ/</a:t>
            </a:r>
            <a:r>
              <a:rPr lang="en-US" sz="1400" b="1" dirty="0">
                <a:solidFill>
                  <a:srgbClr val="002060"/>
                </a:solidFill>
                <a:latin typeface="Phetsarath OT" panose="02000500000000020004" pitchFamily="2" charset="0"/>
                <a:cs typeface="Phetsarath OT" panose="02000500000000020004" pitchFamily="2" charset="0"/>
              </a:rPr>
              <a:t>PFHA</a:t>
            </a:r>
            <a:endParaRPr lang="lo-LA" sz="1400" b="1" dirty="0">
              <a:solidFill>
                <a:srgbClr val="002060"/>
              </a:solidFill>
              <a:latin typeface="Phetsarath OT" panose="02000500000000020004" pitchFamily="2" charset="0"/>
              <a:cs typeface="Phetsarath OT" panose="02000500000000020004" pitchFamily="2" charset="0"/>
            </a:endParaRPr>
          </a:p>
        </p:txBody>
      </p:sp>
      <p:sp>
        <p:nvSpPr>
          <p:cNvPr id="50" name="Rectangle 49">
            <a:extLst>
              <a:ext uri="{FF2B5EF4-FFF2-40B4-BE49-F238E27FC236}">
                <a16:creationId xmlns:a16="http://schemas.microsoft.com/office/drawing/2014/main" id="{10292804-4F07-7D93-CE86-9CFB08C932F5}"/>
              </a:ext>
            </a:extLst>
          </p:cNvPr>
          <p:cNvSpPr/>
          <p:nvPr/>
        </p:nvSpPr>
        <p:spPr>
          <a:xfrm>
            <a:off x="1400272" y="3974971"/>
            <a:ext cx="2397581" cy="323299"/>
          </a:xfrm>
          <a:prstGeom prst="rect">
            <a:avLst/>
          </a:prstGeom>
          <a:solidFill>
            <a:srgbClr val="009EDE"/>
          </a:solidFill>
        </p:spPr>
        <p:style>
          <a:lnRef idx="0">
            <a:schemeClr val="accent6"/>
          </a:lnRef>
          <a:fillRef idx="3">
            <a:schemeClr val="accent6"/>
          </a:fillRef>
          <a:effectRef idx="3">
            <a:schemeClr val="accent6"/>
          </a:effectRef>
          <a:fontRef idx="minor">
            <a:schemeClr val="lt1"/>
          </a:fontRef>
        </p:style>
        <p:txBody>
          <a:bodyPr anchor="ctr"/>
          <a:lstStyle>
            <a:lvl1pPr>
              <a:defRPr>
                <a:solidFill>
                  <a:schemeClr val="tx1"/>
                </a:solidFill>
                <a:latin typeface="Arial" panose="020B0604020202020204" pitchFamily="34" charset="0"/>
                <a:cs typeface="Angsana New" panose="02020603050405020304" pitchFamily="18" charset="-34"/>
              </a:defRPr>
            </a:lvl1pPr>
            <a:lvl2pPr marL="742950" indent="-285750">
              <a:defRPr>
                <a:solidFill>
                  <a:schemeClr val="tx1"/>
                </a:solidFill>
                <a:latin typeface="Arial" panose="020B0604020202020204" pitchFamily="34" charset="0"/>
                <a:cs typeface="Angsana New" panose="02020603050405020304" pitchFamily="18" charset="-34"/>
              </a:defRPr>
            </a:lvl2pPr>
            <a:lvl3pPr marL="1143000" indent="-228600">
              <a:defRPr>
                <a:solidFill>
                  <a:schemeClr val="tx1"/>
                </a:solidFill>
                <a:latin typeface="Arial" panose="020B0604020202020204" pitchFamily="34" charset="0"/>
                <a:cs typeface="Angsana New" panose="02020603050405020304" pitchFamily="18" charset="-34"/>
              </a:defRPr>
            </a:lvl3pPr>
            <a:lvl4pPr marL="1600200" indent="-228600">
              <a:defRPr>
                <a:solidFill>
                  <a:schemeClr val="tx1"/>
                </a:solidFill>
                <a:latin typeface="Arial" panose="020B0604020202020204" pitchFamily="34" charset="0"/>
                <a:cs typeface="Angsana New" panose="02020603050405020304" pitchFamily="18" charset="-34"/>
              </a:defRPr>
            </a:lvl4pPr>
            <a:lvl5pPr marL="2057400" indent="-228600">
              <a:defRPr>
                <a:solidFill>
                  <a:schemeClr val="tx1"/>
                </a:solidFill>
                <a:latin typeface="Arial" panose="020B0604020202020204" pitchFamily="34" charset="0"/>
                <a:cs typeface="Angsana New" panose="02020603050405020304" pitchFamily="18" charset="-34"/>
              </a:defRPr>
            </a:lvl5pPr>
            <a:lvl6pPr marL="25146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6pPr>
            <a:lvl7pPr marL="29718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7pPr>
            <a:lvl8pPr marL="34290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8pPr>
            <a:lvl9pPr marL="3886200" indent="-228600" eaLnBrk="0" fontAlgn="base" hangingPunct="0">
              <a:spcBef>
                <a:spcPct val="0"/>
              </a:spcBef>
              <a:spcAft>
                <a:spcPct val="0"/>
              </a:spcAft>
              <a:defRPr>
                <a:solidFill>
                  <a:schemeClr val="tx1"/>
                </a:solidFill>
                <a:latin typeface="Arial" panose="020B0604020202020204" pitchFamily="34" charset="0"/>
                <a:cs typeface="Angsana New" panose="02020603050405020304" pitchFamily="18" charset="-34"/>
              </a:defRPr>
            </a:lvl9pPr>
          </a:lstStyle>
          <a:p>
            <a:pPr algn="ctr"/>
            <a:r>
              <a:rPr lang="en-US" altLang="en-US" b="1" dirty="0">
                <a:solidFill>
                  <a:schemeClr val="bg1"/>
                </a:solidFill>
                <a:latin typeface="Phetsarath OT" panose="02000500000000020004" pitchFamily="2" charset="0"/>
                <a:cs typeface="Phetsarath OT" panose="02000500000000020004" pitchFamily="2" charset="0"/>
              </a:rPr>
              <a:t>     </a:t>
            </a:r>
            <a:r>
              <a:rPr lang="lo-LA" altLang="en-US" b="1" dirty="0">
                <a:solidFill>
                  <a:schemeClr val="bg1"/>
                </a:solidFill>
                <a:latin typeface="Phetsarath OT" panose="02000500000000020004" pitchFamily="2" charset="0"/>
                <a:cs typeface="Phetsarath OT" panose="02000500000000020004" pitchFamily="2" charset="0"/>
              </a:rPr>
              <a:t>ຄະນະ</a:t>
            </a:r>
            <a:r>
              <a:rPr lang="en-US" altLang="en-US" b="1" dirty="0">
                <a:solidFill>
                  <a:schemeClr val="bg1"/>
                </a:solidFill>
                <a:latin typeface="Phetsarath OT" panose="02000500000000020004" pitchFamily="2" charset="0"/>
                <a:cs typeface="Phetsarath OT" panose="02000500000000020004" pitchFamily="2" charset="0"/>
              </a:rPr>
              <a:t> MC</a:t>
            </a:r>
          </a:p>
        </p:txBody>
      </p:sp>
      <p:sp>
        <p:nvSpPr>
          <p:cNvPr id="52" name="TextBox 51">
            <a:extLst>
              <a:ext uri="{FF2B5EF4-FFF2-40B4-BE49-F238E27FC236}">
                <a16:creationId xmlns:a16="http://schemas.microsoft.com/office/drawing/2014/main" id="{86DB0DB5-955C-0B71-E0E6-9C57533BC8EE}"/>
              </a:ext>
            </a:extLst>
          </p:cNvPr>
          <p:cNvSpPr txBox="1"/>
          <p:nvPr/>
        </p:nvSpPr>
        <p:spPr>
          <a:xfrm>
            <a:off x="1997477" y="3297833"/>
            <a:ext cx="3974236" cy="523220"/>
          </a:xfrm>
          <a:prstGeom prst="rect">
            <a:avLst/>
          </a:prstGeom>
          <a:noFill/>
        </p:spPr>
        <p:txBody>
          <a:bodyPr wrap="square">
            <a:spAutoFit/>
          </a:bodyPr>
          <a:lstStyle/>
          <a:p>
            <a:pPr algn="ctr"/>
            <a:r>
              <a:rPr lang="lo-LA" sz="1400" b="1" dirty="0">
                <a:solidFill>
                  <a:srgbClr val="002060"/>
                </a:solidFill>
                <a:latin typeface="Phetsarath OT" panose="02000500000000020004" pitchFamily="2" charset="0"/>
                <a:cs typeface="Phetsarath OT" panose="02000500000000020004" pitchFamily="2" charset="0"/>
              </a:rPr>
              <a:t>ທ່ານ ແອນໂທນີ້ ແກລນວີລ໌</a:t>
            </a:r>
            <a:r>
              <a:rPr lang="en-US" sz="1400" b="1" dirty="0">
                <a:solidFill>
                  <a:srgbClr val="002060"/>
                </a:solidFill>
                <a:latin typeface="Phetsarath OT" panose="02000500000000020004" pitchFamily="2" charset="0"/>
                <a:cs typeface="Phetsarath OT" panose="02000500000000020004" pitchFamily="2" charset="0"/>
              </a:rPr>
              <a:t> </a:t>
            </a:r>
            <a:endParaRPr lang="lo-LA" sz="1400" b="1" dirty="0">
              <a:solidFill>
                <a:srgbClr val="002060"/>
              </a:solidFill>
              <a:latin typeface="Phetsarath OT" panose="02000500000000020004" pitchFamily="2" charset="0"/>
              <a:cs typeface="Phetsarath OT" panose="02000500000000020004" pitchFamily="2" charset="0"/>
            </a:endParaRPr>
          </a:p>
          <a:p>
            <a:pPr algn="ctr"/>
            <a:r>
              <a:rPr lang="lo-LA" sz="1400" b="1" dirty="0">
                <a:solidFill>
                  <a:srgbClr val="002060"/>
                </a:solidFill>
                <a:latin typeface="Phetsarath OT" panose="02000500000000020004" pitchFamily="2" charset="0"/>
                <a:cs typeface="Phetsarath OT" panose="02000500000000020004" pitchFamily="2" charset="0"/>
              </a:rPr>
              <a:t>ທີປຶກສາອາວຸໂສວຽກງານ</a:t>
            </a:r>
            <a:r>
              <a:rPr lang="en-US" sz="1400" b="1" dirty="0">
                <a:solidFill>
                  <a:srgbClr val="002060"/>
                </a:solidFill>
                <a:latin typeface="Phetsarath OT" panose="02000500000000020004" pitchFamily="2" charset="0"/>
                <a:cs typeface="Phetsarath OT" panose="02000500000000020004" pitchFamily="2" charset="0"/>
              </a:rPr>
              <a:t> RMNCH, </a:t>
            </a:r>
            <a:r>
              <a:rPr lang="lo-LA" sz="1400" b="1" dirty="0">
                <a:solidFill>
                  <a:srgbClr val="002060"/>
                </a:solidFill>
                <a:latin typeface="Phetsarath OT" panose="02000500000000020004" pitchFamily="2" charset="0"/>
                <a:cs typeface="Phetsarath OT" panose="02000500000000020004" pitchFamily="2" charset="0"/>
              </a:rPr>
              <a:t>ອົງການ </a:t>
            </a:r>
            <a:r>
              <a:rPr lang="en-US" sz="1400" b="1" dirty="0">
                <a:solidFill>
                  <a:srgbClr val="002060"/>
                </a:solidFill>
                <a:latin typeface="Phetsarath OT" panose="02000500000000020004" pitchFamily="2" charset="0"/>
                <a:cs typeface="Phetsarath OT" panose="02000500000000020004" pitchFamily="2" charset="0"/>
              </a:rPr>
              <a:t>CARE</a:t>
            </a:r>
            <a:endParaRPr lang="en-US" sz="1400" b="1" dirty="0">
              <a:solidFill>
                <a:srgbClr val="002060"/>
              </a:solidFill>
            </a:endParaRPr>
          </a:p>
        </p:txBody>
      </p:sp>
      <p:sp>
        <p:nvSpPr>
          <p:cNvPr id="54" name="TextBox 53">
            <a:extLst>
              <a:ext uri="{FF2B5EF4-FFF2-40B4-BE49-F238E27FC236}">
                <a16:creationId xmlns:a16="http://schemas.microsoft.com/office/drawing/2014/main" id="{931987CB-637F-1864-BFE9-62C6BE168F82}"/>
              </a:ext>
            </a:extLst>
          </p:cNvPr>
          <p:cNvSpPr txBox="1"/>
          <p:nvPr/>
        </p:nvSpPr>
        <p:spPr>
          <a:xfrm>
            <a:off x="7711087" y="6117696"/>
            <a:ext cx="3794372" cy="523220"/>
          </a:xfrm>
          <a:prstGeom prst="rect">
            <a:avLst/>
          </a:prstGeom>
          <a:noFill/>
        </p:spPr>
        <p:txBody>
          <a:bodyPr wrap="square">
            <a:spAutoFit/>
          </a:bodyPr>
          <a:lstStyle/>
          <a:p>
            <a:pPr algn="ctr"/>
            <a:r>
              <a:rPr lang="lo-LA" sz="1400" b="1" dirty="0">
                <a:latin typeface="Phetsarath OT" panose="02000500000000020004" pitchFamily="2" charset="0"/>
                <a:cs typeface="Phetsarath OT" panose="02000500000000020004" pitchFamily="2" charset="0"/>
              </a:rPr>
              <a:t>ທ່ານ ນາງ ດວງສະໄໝ ອັກຄະສິດ</a:t>
            </a:r>
            <a:r>
              <a:rPr lang="en-US" sz="1400" b="1" dirty="0">
                <a:latin typeface="Phetsarath OT" panose="02000500000000020004" pitchFamily="2" charset="0"/>
                <a:cs typeface="Phetsarath OT" panose="02000500000000020004" pitchFamily="2" charset="0"/>
              </a:rPr>
              <a:t> </a:t>
            </a:r>
            <a:endParaRPr lang="lo-LA" sz="1400" b="1" dirty="0">
              <a:latin typeface="Phetsarath OT" panose="02000500000000020004" pitchFamily="2" charset="0"/>
              <a:cs typeface="Phetsarath OT" panose="02000500000000020004" pitchFamily="2" charset="0"/>
            </a:endParaRPr>
          </a:p>
          <a:p>
            <a:pPr algn="ctr"/>
            <a:r>
              <a:rPr lang="lo-LA" sz="1400" b="1" dirty="0">
                <a:solidFill>
                  <a:srgbClr val="FF0000"/>
                </a:solidFill>
                <a:latin typeface="Phetsarath OT" panose="02000500000000020004" pitchFamily="2" charset="0"/>
                <a:cs typeface="Phetsarath OT" panose="02000500000000020004" pitchFamily="2" charset="0"/>
              </a:rPr>
              <a:t>ຊ່ຽວຊານດ້ານສຸຂະພາບ ແລະ ໂພຊະນາການ, </a:t>
            </a:r>
            <a:r>
              <a:rPr lang="en-US" sz="1400" b="1" dirty="0">
                <a:solidFill>
                  <a:srgbClr val="FF0000"/>
                </a:solidFill>
                <a:latin typeface="Phetsarath OT" panose="02000500000000020004" pitchFamily="2" charset="0"/>
                <a:cs typeface="Phetsarath OT" panose="02000500000000020004" pitchFamily="2" charset="0"/>
              </a:rPr>
              <a:t>WVI</a:t>
            </a:r>
          </a:p>
        </p:txBody>
      </p:sp>
      <p:sp>
        <p:nvSpPr>
          <p:cNvPr id="56" name="TextBox 55">
            <a:extLst>
              <a:ext uri="{FF2B5EF4-FFF2-40B4-BE49-F238E27FC236}">
                <a16:creationId xmlns:a16="http://schemas.microsoft.com/office/drawing/2014/main" id="{409D8D0B-70DF-2D0C-6AC9-6026C9754BBE}"/>
              </a:ext>
            </a:extLst>
          </p:cNvPr>
          <p:cNvSpPr txBox="1"/>
          <p:nvPr/>
        </p:nvSpPr>
        <p:spPr>
          <a:xfrm>
            <a:off x="1037322" y="6127268"/>
            <a:ext cx="3047260" cy="523220"/>
          </a:xfrm>
          <a:prstGeom prst="rect">
            <a:avLst/>
          </a:prstGeom>
          <a:noFill/>
        </p:spPr>
        <p:txBody>
          <a:bodyPr wrap="square">
            <a:spAutoFit/>
          </a:bodyPr>
          <a:lstStyle/>
          <a:p>
            <a:pPr algn="ctr"/>
            <a:r>
              <a:rPr lang="lo-LA" sz="1400" b="1" dirty="0">
                <a:latin typeface="Phetsarath OT" panose="02000500000000020004" pitchFamily="2" charset="0"/>
                <a:cs typeface="Phetsarath OT" panose="02000500000000020004" pitchFamily="2" charset="0"/>
              </a:rPr>
              <a:t>ທ່ານ ທອງຈັນ ບຸບຜາວົງ</a:t>
            </a:r>
          </a:p>
          <a:p>
            <a:pPr algn="ctr"/>
            <a:r>
              <a:rPr lang="lo-LA" sz="1400" b="1" dirty="0">
                <a:solidFill>
                  <a:srgbClr val="0070C0"/>
                </a:solidFill>
                <a:latin typeface="Phetsarath OT" panose="02000500000000020004" pitchFamily="2" charset="0"/>
                <a:cs typeface="Phetsarath OT" panose="02000500000000020004" pitchFamily="2" charset="0"/>
              </a:rPr>
              <a:t>ຜູ້ປະສານງານໂຄງການ, </a:t>
            </a:r>
            <a:r>
              <a:rPr lang="en-US" sz="1400" b="1" dirty="0">
                <a:solidFill>
                  <a:srgbClr val="0070C0"/>
                </a:solidFill>
                <a:latin typeface="Phetsarath OT" panose="02000500000000020004" pitchFamily="2" charset="0"/>
                <a:cs typeface="Phetsarath OT" panose="02000500000000020004" pitchFamily="2" charset="0"/>
              </a:rPr>
              <a:t>ARMI</a:t>
            </a:r>
            <a:endParaRPr lang="en-US" sz="1400" b="1" dirty="0">
              <a:solidFill>
                <a:srgbClr val="0070C0"/>
              </a:solidFill>
            </a:endParaRPr>
          </a:p>
        </p:txBody>
      </p:sp>
      <p:sp>
        <p:nvSpPr>
          <p:cNvPr id="58" name="TextBox 57">
            <a:extLst>
              <a:ext uri="{FF2B5EF4-FFF2-40B4-BE49-F238E27FC236}">
                <a16:creationId xmlns:a16="http://schemas.microsoft.com/office/drawing/2014/main" id="{68B00CDC-EA5E-32BD-7D0A-000C2C11F337}"/>
              </a:ext>
            </a:extLst>
          </p:cNvPr>
          <p:cNvSpPr txBox="1"/>
          <p:nvPr/>
        </p:nvSpPr>
        <p:spPr>
          <a:xfrm>
            <a:off x="4503160" y="6141520"/>
            <a:ext cx="2919346" cy="523220"/>
          </a:xfrm>
          <a:prstGeom prst="rect">
            <a:avLst/>
          </a:prstGeom>
          <a:noFill/>
        </p:spPr>
        <p:txBody>
          <a:bodyPr wrap="square">
            <a:spAutoFit/>
          </a:bodyPr>
          <a:lstStyle/>
          <a:p>
            <a:pPr algn="ctr"/>
            <a:r>
              <a:rPr lang="lo-LA" sz="1400" b="1" dirty="0">
                <a:latin typeface="Phetsarath OT" panose="02000500000000020004" pitchFamily="2" charset="0"/>
                <a:cs typeface="Phetsarath OT" panose="02000500000000020004" pitchFamily="2" charset="0"/>
              </a:rPr>
              <a:t>ທ່ານ ນາງ ແຄລີ້ ຄຳພູໄຊ</a:t>
            </a:r>
            <a:r>
              <a:rPr lang="en-US" sz="1400" b="1" dirty="0">
                <a:latin typeface="Phetsarath OT" panose="02000500000000020004" pitchFamily="2" charset="0"/>
                <a:cs typeface="Phetsarath OT" panose="02000500000000020004" pitchFamily="2" charset="0"/>
              </a:rPr>
              <a:t> </a:t>
            </a:r>
            <a:endParaRPr lang="lo-LA" sz="1400" b="1" dirty="0">
              <a:latin typeface="Phetsarath OT" panose="02000500000000020004" pitchFamily="2" charset="0"/>
              <a:cs typeface="Phetsarath OT" panose="02000500000000020004" pitchFamily="2" charset="0"/>
            </a:endParaRPr>
          </a:p>
          <a:p>
            <a:pPr algn="ctr"/>
            <a:r>
              <a:rPr lang="lo-LA" sz="1400" b="1" dirty="0">
                <a:solidFill>
                  <a:srgbClr val="009B2F"/>
                </a:solidFill>
                <a:latin typeface="Phetsarath OT" panose="02000500000000020004" pitchFamily="2" charset="0"/>
                <a:cs typeface="Phetsarath OT" panose="02000500000000020004" pitchFamily="2" charset="0"/>
              </a:rPr>
              <a:t>ທີ່ປຶກສາດ້ານວິຊາການ, </a:t>
            </a:r>
            <a:r>
              <a:rPr lang="en-US" sz="1400" b="1" dirty="0">
                <a:solidFill>
                  <a:srgbClr val="009B2F"/>
                </a:solidFill>
                <a:latin typeface="Phetsarath OT" panose="02000500000000020004" pitchFamily="2" charset="0"/>
                <a:cs typeface="Phetsarath OT" panose="02000500000000020004" pitchFamily="2" charset="0"/>
              </a:rPr>
              <a:t>CRS</a:t>
            </a:r>
            <a:endParaRPr lang="en-US" sz="1400" b="1" dirty="0">
              <a:solidFill>
                <a:srgbClr val="009B2F"/>
              </a:solidFill>
            </a:endParaRPr>
          </a:p>
        </p:txBody>
      </p:sp>
      <p:pic>
        <p:nvPicPr>
          <p:cNvPr id="60" name="Picture 59">
            <a:extLst>
              <a:ext uri="{FF2B5EF4-FFF2-40B4-BE49-F238E27FC236}">
                <a16:creationId xmlns:a16="http://schemas.microsoft.com/office/drawing/2014/main" id="{5F4FB53D-5B59-49B5-ED92-E9AA2F7E72F8}"/>
              </a:ext>
            </a:extLst>
          </p:cNvPr>
          <p:cNvPicPr>
            <a:picLocks noChangeAspect="1"/>
          </p:cNvPicPr>
          <p:nvPr/>
        </p:nvPicPr>
        <p:blipFill>
          <a:blip r:embed="rId2" cstate="print">
            <a:extLst>
              <a:ext uri="{28A0092B-C50C-407E-A947-70E740481C1C}">
                <a14:useLocalDpi xmlns:a14="http://schemas.microsoft.com/office/drawing/2010/main" val="0"/>
              </a:ext>
            </a:extLst>
          </a:blip>
          <a:srcRect l="55232" t="20185" r="14240" b="32529"/>
          <a:stretch/>
        </p:blipFill>
        <p:spPr>
          <a:xfrm>
            <a:off x="5272747" y="4360902"/>
            <a:ext cx="1497036" cy="1739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2" name="Picture 61">
            <a:extLst>
              <a:ext uri="{FF2B5EF4-FFF2-40B4-BE49-F238E27FC236}">
                <a16:creationId xmlns:a16="http://schemas.microsoft.com/office/drawing/2014/main" id="{BA22807E-BE8D-0B03-CE9F-7AF339B50135}"/>
              </a:ext>
            </a:extLst>
          </p:cNvPr>
          <p:cNvPicPr>
            <a:picLocks noChangeAspect="1"/>
          </p:cNvPicPr>
          <p:nvPr/>
        </p:nvPicPr>
        <p:blipFill>
          <a:blip r:embed="rId3">
            <a:extLst>
              <a:ext uri="{28A0092B-C50C-407E-A947-70E740481C1C}">
                <a14:useLocalDpi xmlns:a14="http://schemas.microsoft.com/office/drawing/2010/main" val="0"/>
              </a:ext>
            </a:extLst>
          </a:blip>
          <a:srcRect l="36312" t="43107" r="29168" b="37346"/>
          <a:stretch/>
        </p:blipFill>
        <p:spPr>
          <a:xfrm>
            <a:off x="8858883" y="4340343"/>
            <a:ext cx="1396692" cy="1754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6" name="Picture 65">
            <a:extLst>
              <a:ext uri="{FF2B5EF4-FFF2-40B4-BE49-F238E27FC236}">
                <a16:creationId xmlns:a16="http://schemas.microsoft.com/office/drawing/2014/main" id="{0DE8810E-B1E5-FDB3-75F8-CA51966ADAED}"/>
              </a:ext>
            </a:extLst>
          </p:cNvPr>
          <p:cNvPicPr>
            <a:picLocks noChangeAspect="1"/>
          </p:cNvPicPr>
          <p:nvPr/>
        </p:nvPicPr>
        <p:blipFill>
          <a:blip r:embed="rId4" cstate="print">
            <a:extLst>
              <a:ext uri="{28A0092B-C50C-407E-A947-70E740481C1C}">
                <a14:useLocalDpi xmlns:a14="http://schemas.microsoft.com/office/drawing/2010/main" val="0"/>
              </a:ext>
            </a:extLst>
          </a:blip>
          <a:srcRect l="25371" t="7606" r="17364" b="41504"/>
          <a:stretch/>
        </p:blipFill>
        <p:spPr>
          <a:xfrm>
            <a:off x="1850989" y="4345494"/>
            <a:ext cx="1480705" cy="1754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a:extLst>
              <a:ext uri="{FF2B5EF4-FFF2-40B4-BE49-F238E27FC236}">
                <a16:creationId xmlns:a16="http://schemas.microsoft.com/office/drawing/2014/main" id="{33C5794F-13BD-8BDC-99BD-59EE1EB451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8107" y="1305113"/>
            <a:ext cx="1546414" cy="1933018"/>
          </a:xfrm>
          <a:prstGeom prst="ellipse">
            <a:avLst/>
          </a:prstGeom>
          <a:ln w="127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0E94BCBB-9096-36AD-5FB5-21E3E259FB18}"/>
              </a:ext>
            </a:extLst>
          </p:cNvPr>
          <p:cNvPicPr>
            <a:picLocks noChangeAspect="1"/>
          </p:cNvPicPr>
          <p:nvPr/>
        </p:nvPicPr>
        <p:blipFill>
          <a:blip r:embed="rId6" cstate="print">
            <a:extLst>
              <a:ext uri="{28A0092B-C50C-407E-A947-70E740481C1C}">
                <a14:useLocalDpi xmlns:a14="http://schemas.microsoft.com/office/drawing/2010/main" val="0"/>
              </a:ext>
            </a:extLst>
          </a:blip>
          <a:srcRect l="11158" t="16983" r="15627" b="15080"/>
          <a:stretch/>
        </p:blipFill>
        <p:spPr>
          <a:xfrm>
            <a:off x="6551379" y="1313992"/>
            <a:ext cx="1579641" cy="1974552"/>
          </a:xfrm>
          <a:prstGeom prst="ellipse">
            <a:avLst/>
          </a:prstGeom>
          <a:ln w="12700" cap="rnd">
            <a:solidFill>
              <a:srgbClr val="F6C3FF"/>
            </a:solidFill>
            <a:prstDash val="dashDot"/>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9945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C6C4-89BB-4952-ABD4-6D6C36BBADED}"/>
              </a:ext>
            </a:extLst>
          </p:cNvPr>
          <p:cNvSpPr>
            <a:spLocks noGrp="1"/>
          </p:cNvSpPr>
          <p:nvPr>
            <p:ph type="title"/>
          </p:nvPr>
        </p:nvSpPr>
        <p:spPr>
          <a:xfrm>
            <a:off x="838200" y="365125"/>
            <a:ext cx="10515600" cy="777875"/>
          </a:xfrm>
        </p:spPr>
        <p:txBody>
          <a:bodyPr>
            <a:normAutofit/>
          </a:bodyPr>
          <a:lstStyle/>
          <a:p>
            <a:r>
              <a:rPr lang="lo-LA" sz="3200" b="1" dirty="0">
                <a:solidFill>
                  <a:srgbClr val="FFC000"/>
                </a:solidFill>
                <a:latin typeface="Phetsarath OT" panose="02000500000000000001" pitchFamily="2" charset="2"/>
                <a:cs typeface="Phetsarath OT" panose="02000500000000000001" pitchFamily="2" charset="2"/>
              </a:rPr>
              <a:t>ພະນັກງານກອງເລຂາທີ່ຈະໝົດສັນຍາໃນເດືອນກຸມພາ 2025</a:t>
            </a:r>
            <a:endParaRPr lang="en-US" sz="3200" b="1" dirty="0">
              <a:solidFill>
                <a:srgbClr val="FFC000"/>
              </a:solidFill>
              <a:latin typeface="Phetsarath OT" panose="02000500000000000001" pitchFamily="2" charset="2"/>
              <a:cs typeface="Phetsarath OT" panose="02000500000000000001" pitchFamily="2" charset="2"/>
            </a:endParaRPr>
          </a:p>
        </p:txBody>
      </p:sp>
      <p:pic>
        <p:nvPicPr>
          <p:cNvPr id="6" name="Picture 5">
            <a:extLst>
              <a:ext uri="{FF2B5EF4-FFF2-40B4-BE49-F238E27FC236}">
                <a16:creationId xmlns:a16="http://schemas.microsoft.com/office/drawing/2014/main" id="{6747BFBC-BC10-40EE-A05F-EC1DE4BE03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27" y="1368570"/>
            <a:ext cx="7020905" cy="4572638"/>
          </a:xfrm>
          <a:prstGeom prst="rect">
            <a:avLst/>
          </a:prstGeom>
        </p:spPr>
      </p:pic>
      <p:sp>
        <p:nvSpPr>
          <p:cNvPr id="9" name="Content Placeholder 2">
            <a:extLst>
              <a:ext uri="{FF2B5EF4-FFF2-40B4-BE49-F238E27FC236}">
                <a16:creationId xmlns:a16="http://schemas.microsoft.com/office/drawing/2014/main" id="{60D3C09B-F948-43F2-9F40-B7665CECF35C}"/>
              </a:ext>
            </a:extLst>
          </p:cNvPr>
          <p:cNvSpPr>
            <a:spLocks noGrp="1"/>
          </p:cNvSpPr>
          <p:nvPr>
            <p:ph idx="1"/>
          </p:nvPr>
        </p:nvSpPr>
        <p:spPr>
          <a:xfrm>
            <a:off x="8000999" y="1257299"/>
            <a:ext cx="3988359" cy="1922319"/>
          </a:xfrm>
          <a:solidFill>
            <a:schemeClr val="bg1"/>
          </a:solidFill>
        </p:spPr>
        <p:txBody>
          <a:bodyPr>
            <a:noAutofit/>
          </a:bodyPr>
          <a:lstStyle/>
          <a:p>
            <a:pPr marL="0" indent="0">
              <a:buNone/>
            </a:pPr>
            <a:r>
              <a:rPr lang="en-US" sz="2400" dirty="0"/>
              <a:t>Thank you for being an important part of the SUN CSA Secretariat. We appreciate your valuable contributions over the past years.</a:t>
            </a:r>
          </a:p>
        </p:txBody>
      </p:sp>
      <p:sp>
        <p:nvSpPr>
          <p:cNvPr id="10" name="Content Placeholder 2">
            <a:extLst>
              <a:ext uri="{FF2B5EF4-FFF2-40B4-BE49-F238E27FC236}">
                <a16:creationId xmlns:a16="http://schemas.microsoft.com/office/drawing/2014/main" id="{B1DF9EAA-ED37-435F-94C3-9AC658AD7548}"/>
              </a:ext>
            </a:extLst>
          </p:cNvPr>
          <p:cNvSpPr txBox="1">
            <a:spLocks/>
          </p:cNvSpPr>
          <p:nvPr/>
        </p:nvSpPr>
        <p:spPr>
          <a:xfrm>
            <a:off x="8001000" y="3512126"/>
            <a:ext cx="3988359" cy="2743201"/>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solidFill>
                  <a:schemeClr val="accent2"/>
                </a:solidFill>
              </a:rPr>
              <a:t>Given the current funding challenges, we kindly request all members to explore any possible contributions to support SUN CSA's communication tasks, such as allocating your communications staff's time to support SUN CSA’s communications work.</a:t>
            </a:r>
          </a:p>
        </p:txBody>
      </p:sp>
    </p:spTree>
    <p:extLst>
      <p:ext uri="{BB962C8B-B14F-4D97-AF65-F5344CB8AC3E}">
        <p14:creationId xmlns:p14="http://schemas.microsoft.com/office/powerpoint/2010/main" val="2562500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15BD-1428-4BD4-9388-02DA0ED9C131}"/>
              </a:ext>
            </a:extLst>
          </p:cNvPr>
          <p:cNvSpPr>
            <a:spLocks noGrp="1"/>
          </p:cNvSpPr>
          <p:nvPr>
            <p:ph type="title"/>
          </p:nvPr>
        </p:nvSpPr>
        <p:spPr>
          <a:xfrm>
            <a:off x="838200" y="365125"/>
            <a:ext cx="10515600" cy="985693"/>
          </a:xfrm>
        </p:spPr>
        <p:txBody>
          <a:bodyPr>
            <a:normAutofit/>
          </a:bodyPr>
          <a:lstStyle/>
          <a:p>
            <a:r>
              <a:rPr lang="lo-LA" sz="3600" b="1" dirty="0">
                <a:solidFill>
                  <a:srgbClr val="FFC000"/>
                </a:solidFill>
                <a:latin typeface="Phetsarath OT" panose="02000500000000000001" pitchFamily="2" charset="2"/>
                <a:cs typeface="Phetsarath OT" panose="02000500000000000001" pitchFamily="2" charset="2"/>
              </a:rPr>
              <a:t>ງົບປະມານສຳລັບກອງເລຂາ</a:t>
            </a:r>
            <a:endParaRPr lang="en-US" sz="3600" b="1" dirty="0">
              <a:solidFill>
                <a:srgbClr val="FFC000"/>
              </a:solidFill>
              <a:latin typeface="Phetsarath OT" panose="02000500000000000001" pitchFamily="2" charset="2"/>
              <a:cs typeface="Phetsarath OT" panose="02000500000000000001" pitchFamily="2" charset="2"/>
            </a:endParaRPr>
          </a:p>
        </p:txBody>
      </p:sp>
      <p:sp>
        <p:nvSpPr>
          <p:cNvPr id="3" name="Content Placeholder 2">
            <a:extLst>
              <a:ext uri="{FF2B5EF4-FFF2-40B4-BE49-F238E27FC236}">
                <a16:creationId xmlns:a16="http://schemas.microsoft.com/office/drawing/2014/main" id="{2CAF1BFC-362B-46F0-A9BD-240186B2E38C}"/>
              </a:ext>
            </a:extLst>
          </p:cNvPr>
          <p:cNvSpPr>
            <a:spLocks noGrp="1"/>
          </p:cNvSpPr>
          <p:nvPr>
            <p:ph sz="half" idx="1"/>
          </p:nvPr>
        </p:nvSpPr>
        <p:spPr>
          <a:xfrm>
            <a:off x="838200" y="1493115"/>
            <a:ext cx="5181600" cy="4683848"/>
          </a:xfrm>
        </p:spPr>
        <p:txBody>
          <a:bodyPr>
            <a:noAutofit/>
          </a:bodyPr>
          <a:lstStyle/>
          <a:p>
            <a:pPr marL="0" indent="0" fontAlgn="base">
              <a:buNone/>
            </a:pPr>
            <a:r>
              <a:rPr lang="lo-LA" b="1" dirty="0">
                <a:latin typeface="Phetsarath OT" panose="02000500000000020004" pitchFamily="2" charset="0"/>
                <a:cs typeface="Phetsarath OT" panose="02000500000000020004" pitchFamily="2" charset="0"/>
              </a:rPr>
              <a:t>ງົບປະມານຫຼັກສຳລັບກອງເລຂາ ຫຼັງຈາກເດືອນມີນາ 2025 ເປັນຕົ້ນໄປ ແມ່ນຍັງບໍ່ມີຄວາມຊັດເຈນ</a:t>
            </a:r>
            <a:r>
              <a:rPr lang="lo-LA" dirty="0">
                <a:latin typeface="Phetsarath OT" panose="02000500000000020004" pitchFamily="2" charset="0"/>
                <a:cs typeface="Phetsarath OT" panose="02000500000000020004" pitchFamily="2" charset="0"/>
              </a:rPr>
              <a:t>, ຊຶ່ງອາດສົ່ງຜົນກະທົບຕໍ່ການດຳເນີນງານໃນໄລຍະຍາວ.</a:t>
            </a:r>
            <a:endParaRPr lang="en-US" dirty="0">
              <a:latin typeface="Phetsarath OT" panose="02000500000000020004" pitchFamily="2" charset="0"/>
              <a:cs typeface="Phetsarath OT" panose="02000500000000020004" pitchFamily="2" charset="0"/>
            </a:endParaRPr>
          </a:p>
          <a:p>
            <a:pPr marL="0" indent="0" fontAlgn="base">
              <a:buNone/>
            </a:pPr>
            <a:r>
              <a:rPr lang="lo-LA" b="1" dirty="0">
                <a:latin typeface="Phetsarath OT" panose="02000500000000020004" pitchFamily="2" charset="0"/>
                <a:cs typeface="Phetsarath OT" panose="02000500000000020004" pitchFamily="2" charset="0"/>
              </a:rPr>
              <a:t>ພວກເຮົາສະໜັບສະໜູນໃຫ້ບັນດາອົງກອນສະມາຊິກ ເບິ່ງຫາໂອກາດໃນການລວມເອົາງົບປະມານນີ້ເຂົ້າໃນໂຄງການ ຫຼື ແຜນງານໃໝ່ຂອງທ່ານ. </a:t>
            </a:r>
            <a:r>
              <a:rPr lang="lo-LA" dirty="0">
                <a:latin typeface="Phetsarath OT" panose="02000500000000020004" pitchFamily="2" charset="0"/>
                <a:cs typeface="Phetsarath OT" panose="02000500000000020004" pitchFamily="2" charset="0"/>
              </a:rPr>
              <a:t>ກອງເລຂາ ແລະ </a:t>
            </a:r>
            <a:r>
              <a:rPr lang="en-US" dirty="0">
                <a:latin typeface="Phetsarath OT" panose="02000500000000020004" pitchFamily="2" charset="0"/>
                <a:cs typeface="Phetsarath OT" panose="02000500000000020004" pitchFamily="2" charset="0"/>
              </a:rPr>
              <a:t>MC </a:t>
            </a:r>
            <a:r>
              <a:rPr lang="lo-LA" dirty="0">
                <a:latin typeface="Phetsarath OT" panose="02000500000000020004" pitchFamily="2" charset="0"/>
                <a:cs typeface="Phetsarath OT" panose="02000500000000020004" pitchFamily="2" charset="0"/>
              </a:rPr>
              <a:t>ຄວາມຍິນດີທີ່ຈະເຮັດວຽກຮ່ວມກັບທ່ານເພີ່ມເຕີມຕໍ່ກັບບັນຫານີ້.</a:t>
            </a:r>
          </a:p>
          <a:p>
            <a:endParaRPr lang="en-US" dirty="0">
              <a:latin typeface="Phetsarath OT" panose="02000500000000020004" pitchFamily="2" charset="0"/>
              <a:cs typeface="Phetsarath OT" panose="02000500000000020004" pitchFamily="2" charset="0"/>
            </a:endParaRPr>
          </a:p>
        </p:txBody>
      </p:sp>
      <p:sp>
        <p:nvSpPr>
          <p:cNvPr id="4" name="Content Placeholder 3">
            <a:extLst>
              <a:ext uri="{FF2B5EF4-FFF2-40B4-BE49-F238E27FC236}">
                <a16:creationId xmlns:a16="http://schemas.microsoft.com/office/drawing/2014/main" id="{F251489B-F058-448E-9376-C93F91631CF8}"/>
              </a:ext>
            </a:extLst>
          </p:cNvPr>
          <p:cNvSpPr>
            <a:spLocks noGrp="1"/>
          </p:cNvSpPr>
          <p:nvPr>
            <p:ph sz="half" idx="2"/>
          </p:nvPr>
        </p:nvSpPr>
        <p:spPr>
          <a:xfrm>
            <a:off x="6276109" y="1493115"/>
            <a:ext cx="5181600" cy="4585567"/>
          </a:xfrm>
          <a:solidFill>
            <a:schemeClr val="accent1">
              <a:lumMod val="20000"/>
              <a:lumOff val="80000"/>
            </a:schemeClr>
          </a:solidFill>
        </p:spPr>
        <p:txBody>
          <a:bodyPr>
            <a:noAutofit/>
          </a:bodyPr>
          <a:lstStyle/>
          <a:p>
            <a:pPr marL="0" indent="0">
              <a:buNone/>
            </a:pPr>
            <a:r>
              <a:rPr lang="en-US" b="1" dirty="0"/>
              <a:t>Core funding for the Secretariat is not secured beyond March 2025</a:t>
            </a:r>
            <a:r>
              <a:rPr lang="en-US" dirty="0"/>
              <a:t>, which may impact long-term operations. </a:t>
            </a:r>
            <a:endParaRPr lang="lo-LA" dirty="0"/>
          </a:p>
          <a:p>
            <a:pPr marL="0" indent="0">
              <a:buNone/>
            </a:pPr>
            <a:endParaRPr lang="lo-LA" dirty="0"/>
          </a:p>
          <a:p>
            <a:pPr marL="0" indent="0">
              <a:buNone/>
            </a:pPr>
            <a:r>
              <a:rPr lang="en-US" b="1" dirty="0"/>
              <a:t>We encourage all members to consider including this cost in your new projects or programs</a:t>
            </a:r>
            <a:r>
              <a:rPr lang="en-US" dirty="0"/>
              <a:t>. The SUN CSA Secretariat and MC members are ready to work with you on this</a:t>
            </a:r>
          </a:p>
        </p:txBody>
      </p:sp>
    </p:spTree>
    <p:extLst>
      <p:ext uri="{BB962C8B-B14F-4D97-AF65-F5344CB8AC3E}">
        <p14:creationId xmlns:p14="http://schemas.microsoft.com/office/powerpoint/2010/main" val="393209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15BD-1428-4BD4-9388-02DA0ED9C131}"/>
              </a:ext>
            </a:extLst>
          </p:cNvPr>
          <p:cNvSpPr>
            <a:spLocks noGrp="1"/>
          </p:cNvSpPr>
          <p:nvPr>
            <p:ph type="title"/>
          </p:nvPr>
        </p:nvSpPr>
        <p:spPr>
          <a:xfrm>
            <a:off x="838200" y="365125"/>
            <a:ext cx="10515600" cy="1127990"/>
          </a:xfrm>
        </p:spPr>
        <p:txBody>
          <a:bodyPr>
            <a:normAutofit/>
          </a:bodyPr>
          <a:lstStyle/>
          <a:p>
            <a:r>
              <a:rPr lang="lo-LA" sz="3600" b="1" dirty="0">
                <a:solidFill>
                  <a:srgbClr val="FFC000"/>
                </a:solidFill>
                <a:latin typeface="Phetsarath OT" panose="02000500000000000001" pitchFamily="2" charset="2"/>
                <a:cs typeface="Phetsarath OT" panose="02000500000000000001" pitchFamily="2" charset="2"/>
              </a:rPr>
              <a:t>ທຶນສຳລັບສະມາຊິກ</a:t>
            </a:r>
            <a:br>
              <a:rPr lang="lo-LA" sz="3600" b="1" dirty="0">
                <a:solidFill>
                  <a:srgbClr val="FFC000"/>
                </a:solidFill>
                <a:latin typeface="Phetsarath OT" panose="02000500000000000001" pitchFamily="2" charset="2"/>
                <a:cs typeface="Phetsarath OT" panose="02000500000000000001" pitchFamily="2" charset="2"/>
              </a:rPr>
            </a:br>
            <a:endParaRPr lang="en-US" sz="3600" b="1" dirty="0">
              <a:solidFill>
                <a:srgbClr val="FFC000"/>
              </a:solidFill>
              <a:latin typeface="Phetsarath OT" panose="02000500000000000001" pitchFamily="2" charset="2"/>
              <a:cs typeface="Phetsarath OT" panose="02000500000000000001" pitchFamily="2" charset="2"/>
            </a:endParaRPr>
          </a:p>
        </p:txBody>
      </p:sp>
      <p:sp>
        <p:nvSpPr>
          <p:cNvPr id="3" name="Content Placeholder 2">
            <a:extLst>
              <a:ext uri="{FF2B5EF4-FFF2-40B4-BE49-F238E27FC236}">
                <a16:creationId xmlns:a16="http://schemas.microsoft.com/office/drawing/2014/main" id="{2CAF1BFC-362B-46F0-A9BD-240186B2E38C}"/>
              </a:ext>
            </a:extLst>
          </p:cNvPr>
          <p:cNvSpPr>
            <a:spLocks noGrp="1"/>
          </p:cNvSpPr>
          <p:nvPr>
            <p:ph sz="half" idx="1"/>
          </p:nvPr>
        </p:nvSpPr>
        <p:spPr>
          <a:xfrm>
            <a:off x="838200" y="1049483"/>
            <a:ext cx="5181600" cy="5127480"/>
          </a:xfrm>
        </p:spPr>
        <p:txBody>
          <a:bodyPr>
            <a:noAutofit/>
          </a:bodyPr>
          <a:lstStyle/>
          <a:p>
            <a:r>
              <a:rPr lang="lo-LA" sz="2000" b="1" dirty="0">
                <a:latin typeface="Phetsarath OT" panose="02000500000000020004" pitchFamily="2" charset="0"/>
                <a:cs typeface="Phetsarath OT" panose="02000500000000020004" pitchFamily="2" charset="0"/>
              </a:rPr>
              <a:t>ກອງທຶນປະຊາທິປະໄຕແຫ່ງສະຫະປະຊາຊາດ </a:t>
            </a:r>
            <a:r>
              <a:rPr lang="en-US" sz="2000" b="1" dirty="0">
                <a:latin typeface="Phetsarath OT" panose="02000500000000020004" pitchFamily="2" charset="0"/>
                <a:cs typeface="Phetsarath OT" panose="02000500000000020004" pitchFamily="2" charset="0"/>
              </a:rPr>
              <a:t>(UNDEF)</a:t>
            </a:r>
            <a:r>
              <a:rPr lang="en-US" sz="2000"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ເປີດຮັບບົດສະເໜີໂຄງການຈາກບັນດາອົງການຈັດຕັ້ງທາງສັງຄົມ ຮອບທີ 19 </a:t>
            </a:r>
            <a:r>
              <a:rPr lang="lo-LA" sz="2000" dirty="0">
                <a:latin typeface="Phetsarath OT" panose="02000500000000020004" pitchFamily="2" charset="0"/>
                <a:cs typeface="Phetsarath OT" panose="02000500000000020004" pitchFamily="2" charset="0"/>
              </a:rPr>
              <a:t>ນັບຕັ້ງແຕ່</a:t>
            </a:r>
            <a:r>
              <a:rPr lang="lo-LA" sz="2000" b="1" dirty="0">
                <a:latin typeface="Phetsarath OT" panose="02000500000000020004" pitchFamily="2" charset="0"/>
                <a:cs typeface="Phetsarath OT" panose="02000500000000020004" pitchFamily="2" charset="0"/>
              </a:rPr>
              <a:t>ນັບຕັ້ງແຕ່ວັນທີ 1 ກຸມພາ 2025 </a:t>
            </a:r>
            <a:r>
              <a:rPr lang="lo-LA" sz="2000" dirty="0">
                <a:latin typeface="Phetsarath OT" panose="02000500000000020004" pitchFamily="2" charset="0"/>
                <a:cs typeface="Phetsarath OT" panose="02000500000000020004" pitchFamily="2" charset="0"/>
              </a:rPr>
              <a:t>ເປັນຕົ້ນໄປ. </a:t>
            </a:r>
            <a:endParaRPr lang="en-US" sz="2000" dirty="0">
              <a:latin typeface="Phetsarath OT" panose="02000500000000020004" pitchFamily="2" charset="0"/>
              <a:cs typeface="Phetsarath OT" panose="02000500000000020004" pitchFamily="2" charset="0"/>
            </a:endParaRPr>
          </a:p>
          <a:p>
            <a:r>
              <a:rPr lang="lo-LA" sz="2000" dirty="0">
                <a:latin typeface="Phetsarath OT" panose="02000500000000020004" pitchFamily="2" charset="0"/>
                <a:cs typeface="Phetsarath OT" panose="02000500000000020004" pitchFamily="2" charset="0"/>
              </a:rPr>
              <a:t>ຂະໜາດທຶນ </a:t>
            </a:r>
            <a:r>
              <a:rPr lang="en-US" sz="2000" b="1" dirty="0">
                <a:latin typeface="Phetsarath OT" panose="02000500000000020004" pitchFamily="2" charset="0"/>
                <a:cs typeface="Phetsarath OT" panose="02000500000000020004" pitchFamily="2" charset="0"/>
              </a:rPr>
              <a:t>$100,000-$300,000</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ສຳລັບໂຄງການໄລຍະສອງປີ.</a:t>
            </a:r>
          </a:p>
          <a:p>
            <a:r>
              <a:rPr lang="lo-LA" sz="2000" dirty="0">
                <a:latin typeface="Phetsarath OT" panose="02000500000000020004" pitchFamily="2" charset="0"/>
                <a:cs typeface="Phetsarath OT" panose="02000500000000020004" pitchFamily="2" charset="0"/>
              </a:rPr>
              <a:t>ຫົວຂໍ້ດ: </a:t>
            </a:r>
            <a:r>
              <a:rPr lang="lo-LA" sz="2000" b="1" dirty="0">
                <a:latin typeface="Phetsarath OT" panose="02000500000000020004" pitchFamily="2" charset="0"/>
                <a:cs typeface="Phetsarath OT" panose="02000500000000020004" pitchFamily="2" charset="0"/>
              </a:rPr>
              <a:t>ກິດຈະກຳກ່ຽວກັບສະພາບດິນຟ້າອາກາດ</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ສິດທິມະນຸດ</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ເສລີພາບຂອງສື່</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ພາວະຄວາມເປັນຜູ້ນຳຂອງແມ່ຍິງ</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ການມີສ່ວນຮ່ວມຂອງໄວໜຸ່ມ</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ການເສີມສ້າງຄວາມຮ່ວມມືລະຫວ່າງອົງການຈັດຕັ້ງທາງສັງຄົມ ແລະ ລັດຖະບານ</a:t>
            </a:r>
            <a:r>
              <a:rPr lang="en-US" sz="2000" b="1" dirty="0">
                <a:latin typeface="Phetsarath OT" panose="02000500000000020004" pitchFamily="2" charset="0"/>
                <a:cs typeface="Phetsarath OT" panose="02000500000000020004" pitchFamily="2" charset="0"/>
              </a:rPr>
              <a:t>, </a:t>
            </a:r>
            <a:r>
              <a:rPr lang="lo-LA" sz="2000" b="1" dirty="0">
                <a:latin typeface="Phetsarath OT" panose="02000500000000020004" pitchFamily="2" charset="0"/>
                <a:cs typeface="Phetsarath OT" panose="02000500000000020004" pitchFamily="2" charset="0"/>
              </a:rPr>
              <a:t>ຂະບວນການເລືອກຕັ້ງ. </a:t>
            </a:r>
            <a:endParaRPr lang="en-US" sz="2000" dirty="0">
              <a:latin typeface="Phetsarath OT" panose="02000500000000020004" pitchFamily="2" charset="0"/>
              <a:cs typeface="Phetsarath OT" panose="02000500000000020004" pitchFamily="2" charset="0"/>
            </a:endParaRPr>
          </a:p>
          <a:p>
            <a:pPr marL="457200" lvl="1" indent="0">
              <a:buNone/>
            </a:pPr>
            <a:r>
              <a:rPr lang="en-US" sz="1600" dirty="0">
                <a:latin typeface="Phetsarath OT" panose="02000500000000020004" pitchFamily="2" charset="0"/>
                <a:cs typeface="Phetsarath OT" panose="02000500000000020004" pitchFamily="2" charset="0"/>
              </a:rPr>
              <a:t>🔹</a:t>
            </a:r>
            <a:r>
              <a:rPr lang="lo-LA" sz="1600" dirty="0">
                <a:latin typeface="Phetsarath OT" panose="02000500000000020004" pitchFamily="2" charset="0"/>
                <a:cs typeface="Phetsarath OT" panose="02000500000000020004" pitchFamily="2" charset="0"/>
              </a:rPr>
              <a:t>ຂໍເຊີນຊວນບັນດາ </a:t>
            </a:r>
            <a:r>
              <a:rPr lang="en-US" sz="1600" dirty="0">
                <a:latin typeface="Phetsarath OT" panose="02000500000000020004" pitchFamily="2" charset="0"/>
                <a:cs typeface="Phetsarath OT" panose="02000500000000020004" pitchFamily="2" charset="0"/>
              </a:rPr>
              <a:t>CSOs </a:t>
            </a:r>
            <a:r>
              <a:rPr lang="lo-LA" sz="1600" dirty="0">
                <a:latin typeface="Phetsarath OT" panose="02000500000000020004" pitchFamily="2" charset="0"/>
                <a:cs typeface="Phetsarath OT" panose="02000500000000020004" pitchFamily="2" charset="0"/>
              </a:rPr>
              <a:t>ສະໝັກເພື່ອຮັບທຶນ</a:t>
            </a:r>
            <a:r>
              <a:rPr lang="en-US" sz="1600" dirty="0">
                <a:latin typeface="Phetsarath OT" panose="02000500000000020004" pitchFamily="2" charset="0"/>
                <a:cs typeface="Phetsarath OT" panose="02000500000000020004" pitchFamily="2" charset="0"/>
              </a:rPr>
              <a:t>.</a:t>
            </a:r>
            <a:br>
              <a:rPr lang="en-US" sz="1600" dirty="0">
                <a:latin typeface="Phetsarath OT" panose="02000500000000020004" pitchFamily="2" charset="0"/>
                <a:cs typeface="Phetsarath OT" panose="02000500000000020004" pitchFamily="2" charset="0"/>
              </a:rPr>
            </a:br>
            <a:r>
              <a:rPr lang="en-US" sz="1600" dirty="0">
                <a:latin typeface="Phetsarath OT" panose="02000500000000020004" pitchFamily="2" charset="0"/>
                <a:cs typeface="Phetsarath OT" panose="02000500000000020004" pitchFamily="2" charset="0"/>
              </a:rPr>
              <a:t>🔹</a:t>
            </a:r>
            <a:r>
              <a:rPr lang="lo-LA" sz="1600" dirty="0">
                <a:latin typeface="Phetsarath OT" panose="02000500000000020004" pitchFamily="2" charset="0"/>
                <a:cs typeface="Phetsarath OT" panose="02000500000000020004" pitchFamily="2" charset="0"/>
              </a:rPr>
              <a:t>ຂໍຄວາມຮ່ວມມືຈາກບັນດາ </a:t>
            </a:r>
            <a:r>
              <a:rPr lang="en-US" sz="1600" dirty="0">
                <a:latin typeface="Phetsarath OT" panose="02000500000000020004" pitchFamily="2" charset="0"/>
                <a:cs typeface="Phetsarath OT" panose="02000500000000020004" pitchFamily="2" charset="0"/>
              </a:rPr>
              <a:t>INGOs </a:t>
            </a:r>
            <a:r>
              <a:rPr lang="lo-LA" sz="1600" dirty="0">
                <a:latin typeface="Phetsarath OT" panose="02000500000000020004" pitchFamily="2" charset="0"/>
                <a:cs typeface="Phetsarath OT" panose="02000500000000020004" pitchFamily="2" charset="0"/>
              </a:rPr>
              <a:t>ແບ່ງປັນຂໍ້ມູນນີ້ໄປຍັງຄູ່ຮ່ວມງານ ແລະ ເຄືອຂ່າຍຂອງທ່ານ. </a:t>
            </a:r>
            <a:endParaRPr lang="en-US" sz="1600" dirty="0">
              <a:latin typeface="Phetsarath OT" panose="02000500000000020004" pitchFamily="2" charset="0"/>
              <a:cs typeface="Phetsarath OT" panose="02000500000000020004" pitchFamily="2" charset="0"/>
            </a:endParaRPr>
          </a:p>
          <a:p>
            <a:r>
              <a:rPr lang="lo-LA" sz="2000" dirty="0">
                <a:latin typeface="Phetsarath OT" panose="02000500000000020004" pitchFamily="2" charset="0"/>
                <a:cs typeface="Phetsarath OT" panose="02000500000000020004" pitchFamily="2" charset="0"/>
              </a:rPr>
              <a:t>ໄລຍະເວລາເປີດຮັບສະໝັກແມ່ນວັນທີ </a:t>
            </a:r>
            <a:r>
              <a:rPr lang="en-US" sz="2000" b="1" dirty="0">
                <a:latin typeface="Phetsarath OT" panose="02000500000000020004" pitchFamily="2" charset="0"/>
                <a:cs typeface="Phetsarath OT" panose="02000500000000020004" pitchFamily="2" charset="0"/>
              </a:rPr>
              <a:t>1–28 </a:t>
            </a:r>
            <a:r>
              <a:rPr lang="lo-LA" sz="2000" b="1" dirty="0">
                <a:latin typeface="Phetsarath OT" panose="02000500000000020004" pitchFamily="2" charset="0"/>
                <a:cs typeface="Phetsarath OT" panose="02000500000000020004" pitchFamily="2" charset="0"/>
              </a:rPr>
              <a:t>ກຸມພາ</a:t>
            </a:r>
            <a:r>
              <a:rPr lang="en-US" sz="2000" b="1" dirty="0">
                <a:latin typeface="Phetsarath OT" panose="02000500000000020004" pitchFamily="2" charset="0"/>
                <a:cs typeface="Phetsarath OT" panose="02000500000000020004" pitchFamily="2" charset="0"/>
              </a:rPr>
              <a:t> 2025</a:t>
            </a:r>
            <a:r>
              <a:rPr lang="en-US" sz="2000" dirty="0">
                <a:latin typeface="Phetsarath OT" panose="02000500000000020004" pitchFamily="2" charset="0"/>
                <a:cs typeface="Phetsarath OT" panose="02000500000000020004" pitchFamily="2" charset="0"/>
              </a:rPr>
              <a:t>. </a:t>
            </a:r>
          </a:p>
          <a:p>
            <a:endParaRPr lang="en-US" sz="2000" dirty="0">
              <a:latin typeface="Phetsarath OT" panose="02000500000000020004" pitchFamily="2" charset="0"/>
              <a:cs typeface="Phetsarath OT" panose="02000500000000020004" pitchFamily="2" charset="0"/>
            </a:endParaRPr>
          </a:p>
        </p:txBody>
      </p:sp>
      <p:sp>
        <p:nvSpPr>
          <p:cNvPr id="4" name="Content Placeholder 3">
            <a:extLst>
              <a:ext uri="{FF2B5EF4-FFF2-40B4-BE49-F238E27FC236}">
                <a16:creationId xmlns:a16="http://schemas.microsoft.com/office/drawing/2014/main" id="{F251489B-F058-448E-9376-C93F91631CF8}"/>
              </a:ext>
            </a:extLst>
          </p:cNvPr>
          <p:cNvSpPr>
            <a:spLocks noGrp="1"/>
          </p:cNvSpPr>
          <p:nvPr>
            <p:ph sz="half" idx="2"/>
          </p:nvPr>
        </p:nvSpPr>
        <p:spPr>
          <a:xfrm>
            <a:off x="6276109" y="1049483"/>
            <a:ext cx="5181600" cy="5029200"/>
          </a:xfrm>
          <a:solidFill>
            <a:schemeClr val="accent1">
              <a:lumMod val="20000"/>
              <a:lumOff val="80000"/>
            </a:schemeClr>
          </a:solidFill>
        </p:spPr>
        <p:txBody>
          <a:bodyPr>
            <a:noAutofit/>
          </a:bodyPr>
          <a:lstStyle/>
          <a:p>
            <a:r>
              <a:rPr lang="en-US" sz="2200" dirty="0"/>
              <a:t>The </a:t>
            </a:r>
            <a:r>
              <a:rPr lang="en-US" sz="2200" b="1" dirty="0"/>
              <a:t>UN Democracy Fund (UNDEF)</a:t>
            </a:r>
            <a:r>
              <a:rPr lang="en-US" sz="2200" dirty="0"/>
              <a:t> is launching its </a:t>
            </a:r>
            <a:r>
              <a:rPr lang="en-US" sz="2200" b="1" dirty="0"/>
              <a:t>19th call for civil society project proposals</a:t>
            </a:r>
            <a:r>
              <a:rPr lang="en-US" sz="2200" dirty="0"/>
              <a:t> on </a:t>
            </a:r>
            <a:r>
              <a:rPr lang="en-US" sz="2200" b="1" dirty="0"/>
              <a:t>1 February 2025</a:t>
            </a:r>
            <a:r>
              <a:rPr lang="en-US" sz="2200" dirty="0"/>
              <a:t>.</a:t>
            </a:r>
          </a:p>
          <a:p>
            <a:r>
              <a:rPr lang="en-US" sz="2200" dirty="0"/>
              <a:t>Grants range from </a:t>
            </a:r>
            <a:r>
              <a:rPr lang="en-US" sz="2200" b="1" dirty="0"/>
              <a:t>$100,000 to $200,000</a:t>
            </a:r>
            <a:r>
              <a:rPr lang="en-US" sz="2200" dirty="0"/>
              <a:t> for </a:t>
            </a:r>
            <a:r>
              <a:rPr lang="en-US" sz="2200" b="1" dirty="0"/>
              <a:t>two-year projects</a:t>
            </a:r>
            <a:endParaRPr lang="lo-LA" sz="2200" b="1" dirty="0"/>
          </a:p>
          <a:p>
            <a:r>
              <a:rPr lang="en-US" sz="2200" dirty="0"/>
              <a:t>Areas: </a:t>
            </a:r>
            <a:r>
              <a:rPr lang="en-US" sz="2200" b="1" dirty="0"/>
              <a:t>climate action, human rights, media freedom, women leadership, youth engagement, civil society &amp; government interaction, and electoral processes</a:t>
            </a:r>
            <a:r>
              <a:rPr lang="en-US" sz="2200" dirty="0"/>
              <a:t>.</a:t>
            </a:r>
          </a:p>
          <a:p>
            <a:pPr marL="457200" lvl="1" indent="0">
              <a:buNone/>
            </a:pPr>
            <a:r>
              <a:rPr lang="en-US" sz="2200" dirty="0"/>
              <a:t>🔹 CSOs are encouraged to apply.</a:t>
            </a:r>
            <a:br>
              <a:rPr lang="en-US" sz="2200" dirty="0"/>
            </a:br>
            <a:r>
              <a:rPr lang="en-US" sz="2200" dirty="0"/>
              <a:t>🔹 INGOs are requested to share this opportunity with their networks.</a:t>
            </a:r>
          </a:p>
          <a:p>
            <a:r>
              <a:rPr lang="en-US" sz="2200" dirty="0"/>
              <a:t>The application period is </a:t>
            </a:r>
            <a:r>
              <a:rPr lang="en-US" sz="2200" b="1" dirty="0"/>
              <a:t>1–28 February 2025</a:t>
            </a:r>
            <a:r>
              <a:rPr lang="en-US" sz="2200" dirty="0"/>
              <a:t>. </a:t>
            </a:r>
          </a:p>
        </p:txBody>
      </p:sp>
    </p:spTree>
    <p:extLst>
      <p:ext uri="{BB962C8B-B14F-4D97-AF65-F5344CB8AC3E}">
        <p14:creationId xmlns:p14="http://schemas.microsoft.com/office/powerpoint/2010/main" val="3433437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7768-0C54-41B2-9D54-92905CD23400}"/>
              </a:ext>
            </a:extLst>
          </p:cNvPr>
          <p:cNvSpPr>
            <a:spLocks noGrp="1"/>
          </p:cNvSpPr>
          <p:nvPr>
            <p:ph type="title"/>
          </p:nvPr>
        </p:nvSpPr>
        <p:spPr/>
        <p:txBody>
          <a:bodyPr>
            <a:normAutofit/>
          </a:bodyPr>
          <a:lstStyle/>
          <a:p>
            <a:r>
              <a:rPr lang="en-US" sz="3200" b="1" dirty="0">
                <a:solidFill>
                  <a:schemeClr val="accent4"/>
                </a:solidFill>
              </a:rPr>
              <a:t>Share Your Resources – Help Preserve Valuable Nutrition Materials</a:t>
            </a:r>
          </a:p>
        </p:txBody>
      </p:sp>
      <p:sp>
        <p:nvSpPr>
          <p:cNvPr id="3" name="Content Placeholder 2">
            <a:extLst>
              <a:ext uri="{FF2B5EF4-FFF2-40B4-BE49-F238E27FC236}">
                <a16:creationId xmlns:a16="http://schemas.microsoft.com/office/drawing/2014/main" id="{293391DF-2330-4A46-90C3-6AB6D3E6BDDA}"/>
              </a:ext>
            </a:extLst>
          </p:cNvPr>
          <p:cNvSpPr>
            <a:spLocks noGrp="1"/>
          </p:cNvSpPr>
          <p:nvPr>
            <p:ph sz="half" idx="1"/>
          </p:nvPr>
        </p:nvSpPr>
        <p:spPr>
          <a:xfrm>
            <a:off x="454429" y="1529539"/>
            <a:ext cx="6062749" cy="4747174"/>
          </a:xfrm>
        </p:spPr>
        <p:txBody>
          <a:bodyPr>
            <a:noAutofit/>
          </a:bodyPr>
          <a:lstStyle/>
          <a:p>
            <a:r>
              <a:rPr lang="lo-LA" sz="2000" dirty="0">
                <a:latin typeface="Phetsarath OT" panose="02000500000000020004" pitchFamily="2" charset="0"/>
                <a:cs typeface="Phetsarath OT" panose="02000500000000020004" pitchFamily="2" charset="0"/>
              </a:rPr>
              <a:t>ເນື່ອງຈາກມີຫຼາຍໂຄງການທີ່ໄດ້ຮັບທຶນສະໜັບສະໜູນຈາກ </a:t>
            </a:r>
            <a:r>
              <a:rPr lang="en-US" sz="2000" dirty="0">
                <a:latin typeface="Phetsarath OT" panose="02000500000000020004" pitchFamily="2" charset="0"/>
                <a:cs typeface="Phetsarath OT" panose="02000500000000020004" pitchFamily="2" charset="0"/>
              </a:rPr>
              <a:t>USAID </a:t>
            </a:r>
            <a:r>
              <a:rPr lang="lo-LA" sz="2000" dirty="0">
                <a:latin typeface="Phetsarath OT" panose="02000500000000020004" pitchFamily="2" charset="0"/>
                <a:cs typeface="Phetsarath OT" panose="02000500000000020004" pitchFamily="2" charset="0"/>
              </a:rPr>
              <a:t>ຫຼາຍໂຄງການໄດ້ຢຸດຕິການຈັດຕົ້ງປະຕິບັດກິດຈະກຳແລ້ວ ແລະ ບາງເວັບໄຊທ໌ກ່ຽວຂ້ອງກໍໄດ້ປິດໂຕລົງແລ້ວ</a:t>
            </a:r>
            <a:r>
              <a:rPr lang="en-US" sz="2000" dirty="0">
                <a:latin typeface="Phetsarath OT" panose="02000500000000020004" pitchFamily="2" charset="0"/>
                <a:cs typeface="Phetsarath OT" panose="02000500000000020004" pitchFamily="2" charset="0"/>
              </a:rPr>
              <a:t>.</a:t>
            </a:r>
          </a:p>
          <a:p>
            <a:r>
              <a:rPr lang="en-US" sz="2000" dirty="0">
                <a:latin typeface="Phetsarath OT" panose="02000500000000020004" pitchFamily="2" charset="0"/>
                <a:cs typeface="Phetsarath OT" panose="02000500000000020004" pitchFamily="2" charset="0"/>
              </a:rPr>
              <a:t>SUN CSA </a:t>
            </a:r>
            <a:r>
              <a:rPr lang="lo-LA" sz="2000" dirty="0">
                <a:latin typeface="Phetsarath OT" panose="02000500000000020004" pitchFamily="2" charset="0"/>
                <a:cs typeface="Phetsarath OT" panose="02000500000000020004" pitchFamily="2" charset="0"/>
              </a:rPr>
              <a:t>ລາວ ຈຶ່ງມີຈຸດປະສົງເພື່ອທຳການຮວບຮວມບັນດາເອກະສານ ແລະ ສື່ ຈາກບັນດາໂຄງການທີ່ກ່ຽວຂ້ອງຂອງພວກເຮົາມາໄວ້ເທິງເວັບໄຊທ໌ຂອງພວກເຮົາ ເພື່ອຮັບປະກັນໃຫ້ພວກເຮົາທຸກຄົນຍັງຄົງສາມາດເຂົ້າເຖິງ ແລະ ນຳໃຊ້ເອກະສານທີ່ເປັນປະໂຫຍດເຫຼົ່ານັ້ນໄດ້.  </a:t>
            </a:r>
            <a:endParaRPr lang="en-US" sz="2000" dirty="0">
              <a:latin typeface="Phetsarath OT" panose="02000500000000020004" pitchFamily="2" charset="0"/>
              <a:cs typeface="Phetsarath OT" panose="02000500000000020004" pitchFamily="2" charset="0"/>
            </a:endParaRPr>
          </a:p>
          <a:p>
            <a:r>
              <a:rPr lang="lo-LA" sz="2000" dirty="0">
                <a:latin typeface="Phetsarath OT" panose="02000500000000020004" pitchFamily="2" charset="0"/>
                <a:cs typeface="Phetsarath OT" panose="02000500000000020004" pitchFamily="2" charset="0"/>
              </a:rPr>
              <a:t>ຖ້າທ່ານມີບົດລາຍງານ</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ເອກະສານສຳລັບຝຶກອົບຮົມ</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ເອກະສານສະໜັບສະໜູນການວາງນະໂຍບາຍ</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ບົດສະຫຼູບການສຶກສາຄົ້ນຄວ້າ ຫຼື ເອກະສານປະເພດອື່ນໆ</a:t>
            </a:r>
            <a:r>
              <a:rPr lang="en-US" sz="2000" dirty="0">
                <a:latin typeface="Phetsarath OT" panose="02000500000000020004" pitchFamily="2" charset="0"/>
                <a:cs typeface="Phetsarath OT" panose="02000500000000020004" pitchFamily="2" charset="0"/>
              </a:rPr>
              <a:t>, </a:t>
            </a:r>
            <a:r>
              <a:rPr lang="lo-LA" sz="2000" dirty="0">
                <a:latin typeface="Phetsarath OT" panose="02000500000000020004" pitchFamily="2" charset="0"/>
                <a:cs typeface="Phetsarath OT" panose="02000500000000020004" pitchFamily="2" charset="0"/>
              </a:rPr>
              <a:t>ຂໍໃຫ້ທ່ານສົ່ງໃຫ້ພວກເຮົາທີ່ </a:t>
            </a:r>
            <a:r>
              <a:rPr lang="en-US" sz="2000" u="sng" dirty="0">
                <a:latin typeface="Phetsarath OT" panose="02000500000000020004" pitchFamily="2" charset="0"/>
                <a:cs typeface="Phetsarath OT" panose="02000500000000020004" pitchFamily="2" charset="0"/>
                <a:hlinkClick r:id="rId2"/>
              </a:rPr>
              <a:t>info@suncsalaos.org</a:t>
            </a:r>
            <a:r>
              <a:rPr lang="en-US" sz="2000" dirty="0">
                <a:latin typeface="Phetsarath OT" panose="02000500000000020004" pitchFamily="2" charset="0"/>
                <a:cs typeface="Phetsarath OT" panose="02000500000000020004" pitchFamily="2" charset="0"/>
              </a:rPr>
              <a:t>. </a:t>
            </a:r>
          </a:p>
          <a:p>
            <a:r>
              <a:rPr lang="lo-LA" sz="2000" dirty="0">
                <a:latin typeface="Phetsarath OT" panose="02000500000000020004" pitchFamily="2" charset="0"/>
                <a:cs typeface="Phetsarath OT" panose="02000500000000020004" pitchFamily="2" charset="0"/>
              </a:rPr>
              <a:t>ທ່ານສາມາດເຂົ້າເບິ່ງຊັບພະຍາກອນທີ່ມີຢູ່ເທິງເວັບໄຊທ໌ຂອງພວກເຮົາໃນປັດຈຸບັນໄດ້ທີ່</a:t>
            </a:r>
            <a:r>
              <a:rPr lang="en-US" sz="2000" dirty="0">
                <a:latin typeface="Phetsarath OT" panose="02000500000000020004" pitchFamily="2" charset="0"/>
                <a:cs typeface="Phetsarath OT" panose="02000500000000020004" pitchFamily="2" charset="0"/>
              </a:rPr>
              <a:t>: </a:t>
            </a:r>
            <a:r>
              <a:rPr lang="en-US" sz="2000" b="1" u="sng" dirty="0">
                <a:latin typeface="Phetsarath OT" panose="02000500000000020004" pitchFamily="2" charset="0"/>
                <a:cs typeface="Phetsarath OT" panose="02000500000000020004" pitchFamily="2" charset="0"/>
                <a:hlinkClick r:id="rId3"/>
              </a:rPr>
              <a:t>https://suncsalaos.org/resources/documents/</a:t>
            </a:r>
            <a:r>
              <a:rPr lang="en-US" sz="2000" dirty="0">
                <a:latin typeface="Phetsarath OT" panose="02000500000000020004" pitchFamily="2" charset="0"/>
                <a:cs typeface="Phetsarath OT" panose="02000500000000020004" pitchFamily="2" charset="0"/>
              </a:rPr>
              <a:t>.</a:t>
            </a:r>
          </a:p>
          <a:p>
            <a:endParaRPr lang="en-US" sz="2000" dirty="0">
              <a:latin typeface="Phetsarath OT" panose="02000500000000020004" pitchFamily="2" charset="0"/>
              <a:cs typeface="Phetsarath OT" panose="02000500000000020004" pitchFamily="2" charset="0"/>
            </a:endParaRPr>
          </a:p>
        </p:txBody>
      </p:sp>
      <p:sp>
        <p:nvSpPr>
          <p:cNvPr id="4" name="Content Placeholder 3">
            <a:extLst>
              <a:ext uri="{FF2B5EF4-FFF2-40B4-BE49-F238E27FC236}">
                <a16:creationId xmlns:a16="http://schemas.microsoft.com/office/drawing/2014/main" id="{FE738451-4360-42AF-8493-9BE9F0BCA368}"/>
              </a:ext>
            </a:extLst>
          </p:cNvPr>
          <p:cNvSpPr>
            <a:spLocks noGrp="1"/>
          </p:cNvSpPr>
          <p:nvPr>
            <p:ph sz="half" idx="2"/>
          </p:nvPr>
        </p:nvSpPr>
        <p:spPr>
          <a:xfrm>
            <a:off x="6900949" y="1529539"/>
            <a:ext cx="5054139" cy="4747174"/>
          </a:xfrm>
          <a:solidFill>
            <a:schemeClr val="accent1">
              <a:lumMod val="20000"/>
              <a:lumOff val="80000"/>
            </a:schemeClr>
          </a:solidFill>
        </p:spPr>
        <p:txBody>
          <a:bodyPr>
            <a:noAutofit/>
          </a:bodyPr>
          <a:lstStyle/>
          <a:p>
            <a:r>
              <a:rPr lang="en-US" sz="2000" dirty="0"/>
              <a:t>As many USAID-funded projects have recently ended their activities and some related websites have already closed.</a:t>
            </a:r>
          </a:p>
          <a:p>
            <a:r>
              <a:rPr lang="en-US" sz="2000" dirty="0"/>
              <a:t>we want to ensure that valuable nutrition and health resources are not lost. </a:t>
            </a:r>
          </a:p>
          <a:p>
            <a:r>
              <a:rPr lang="en-US" sz="2000" dirty="0"/>
              <a:t>SUN CSA Laos is collecting materials from our members to make them accessible on our website resources page.</a:t>
            </a:r>
          </a:p>
          <a:p>
            <a:r>
              <a:rPr lang="en-US" sz="2000" dirty="0"/>
              <a:t>If you have reports, training materials, policy briefs, case studies, or any other useful documents, please share them with us at </a:t>
            </a:r>
            <a:r>
              <a:rPr lang="en-US" sz="2000" u="sng" dirty="0">
                <a:hlinkClick r:id="rId2"/>
              </a:rPr>
              <a:t>info@suncsalaos.org</a:t>
            </a:r>
            <a:r>
              <a:rPr lang="en-US" sz="2000" dirty="0"/>
              <a:t>. You can explore existing resources here: </a:t>
            </a:r>
            <a:r>
              <a:rPr lang="en-US" sz="2000" b="1" u="sng" dirty="0">
                <a:hlinkClick r:id="rId3"/>
              </a:rPr>
              <a:t>https://suncsalaos.org/resources/documents/</a:t>
            </a:r>
            <a:r>
              <a:rPr lang="en-US" sz="2000" dirty="0"/>
              <a:t>.</a:t>
            </a:r>
          </a:p>
          <a:p>
            <a:pPr marL="0" indent="0">
              <a:buNone/>
            </a:pPr>
            <a:endParaRPr lang="en-US" sz="2000" dirty="0"/>
          </a:p>
        </p:txBody>
      </p:sp>
    </p:spTree>
    <p:extLst>
      <p:ext uri="{BB962C8B-B14F-4D97-AF65-F5344CB8AC3E}">
        <p14:creationId xmlns:p14="http://schemas.microsoft.com/office/powerpoint/2010/main" val="359924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Upcoming events and how members can participate and get involved</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3"/>
            <a:ext cx="5160235"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r>
              <a:rPr lang="lo-LA" sz="2000" b="1" i="1" dirty="0">
                <a:solidFill>
                  <a:schemeClr val="accent5"/>
                </a:solidFill>
                <a:latin typeface="Phetsarath OT" panose="02000500000000020004" pitchFamily="2" charset="0"/>
                <a:cs typeface="Phetsarath OT" panose="02000500000000020004" pitchFamily="2" charset="0"/>
              </a:rPr>
              <a:t>ກອງປະຊຸມວຽກງານໂພຊະນາການລະດັບຊາດປະຈຳປີ</a:t>
            </a:r>
            <a:r>
              <a:rPr lang="en-US" sz="2000" b="1" i="1" dirty="0">
                <a:solidFill>
                  <a:schemeClr val="accent5"/>
                </a:solidFill>
                <a:latin typeface="Phetsarath OT" panose="02000500000000020004" pitchFamily="2" charset="0"/>
                <a:cs typeface="Phetsarath OT" panose="02000500000000020004" pitchFamily="2" charset="0"/>
              </a:rPr>
              <a:t> </a:t>
            </a:r>
            <a:r>
              <a:rPr lang="lo-LA" sz="2000" b="1" i="1" dirty="0">
                <a:solidFill>
                  <a:schemeClr val="accent5"/>
                </a:solidFill>
                <a:latin typeface="Phetsarath OT" panose="02000500000000020004" pitchFamily="2" charset="0"/>
                <a:cs typeface="Phetsarath OT" panose="02000500000000020004" pitchFamily="2" charset="0"/>
              </a:rPr>
              <a:t>2024</a:t>
            </a:r>
          </a:p>
          <a:p>
            <a:pPr lvl="0">
              <a:spcBef>
                <a:spcPts val="0"/>
              </a:spcBef>
            </a:pPr>
            <a:r>
              <a:rPr lang="lo-LA" sz="2000" dirty="0">
                <a:latin typeface="Phetsarath OT" panose="02000500000000020004" pitchFamily="2" charset="0"/>
                <a:cs typeface="Phetsarath OT" panose="02000500000000020004" pitchFamily="2" charset="0"/>
              </a:rPr>
              <a:t>ວັນທີ 18 ມີນາ 2025 (17 ມີນາ, ກອງປະຊຸມເຜີຍແຜ່ຂໍ້ມູນດ້ານໂພຊະນາການ </a:t>
            </a:r>
            <a:r>
              <a:rPr lang="en-US" sz="2000" dirty="0">
                <a:latin typeface="Phetsarath OT" panose="02000500000000020004" pitchFamily="2" charset="0"/>
                <a:cs typeface="Phetsarath OT" panose="02000500000000020004" pitchFamily="2" charset="0"/>
              </a:rPr>
              <a:t>NIPN)</a:t>
            </a:r>
            <a:endParaRPr lang="lo-LA" sz="2000" dirty="0">
              <a:latin typeface="Phetsarath OT" panose="02000500000000020004" pitchFamily="2" charset="0"/>
              <a:cs typeface="Phetsarath OT" panose="02000500000000020004" pitchFamily="2" charset="0"/>
            </a:endParaRPr>
          </a:p>
          <a:p>
            <a:pPr lvl="0">
              <a:spcBef>
                <a:spcPts val="0"/>
              </a:spcBef>
            </a:pPr>
            <a:r>
              <a:rPr lang="lo-LA" sz="2000" dirty="0">
                <a:latin typeface="Phetsarath OT" panose="02000500000000020004" pitchFamily="2" charset="0"/>
                <a:cs typeface="Phetsarath OT" panose="02000500000000020004" pitchFamily="2" charset="0"/>
              </a:rPr>
              <a:t>ສະຖານທີ່ ຍັງບໍ່ທັນຢືນຢັນ</a:t>
            </a:r>
          </a:p>
          <a:p>
            <a:pPr lvl="0">
              <a:spcBef>
                <a:spcPts val="0"/>
              </a:spcBef>
            </a:pPr>
            <a:r>
              <a:rPr lang="en-US" sz="2000" dirty="0">
                <a:latin typeface="Phetsarath OT" panose="02000500000000020004" pitchFamily="2" charset="0"/>
                <a:cs typeface="Phetsarath OT" panose="02000500000000020004" pitchFamily="2" charset="0"/>
              </a:rPr>
              <a:t>SUN CSA </a:t>
            </a:r>
            <a:r>
              <a:rPr lang="lo-LA" sz="2000" dirty="0">
                <a:latin typeface="Phetsarath OT" panose="02000500000000020004" pitchFamily="2" charset="0"/>
                <a:cs typeface="Phetsarath OT" panose="02000500000000020004" pitchFamily="2" charset="0"/>
              </a:rPr>
              <a:t>ອາດຈະມີໂອກາດກ່າວໃນກອງປະຊູມເຊັ່ນດຽວກັນກັບທຸກປີ. </a:t>
            </a:r>
          </a:p>
          <a:p>
            <a:pPr lvl="0">
              <a:spcBef>
                <a:spcPts val="0"/>
              </a:spcBef>
            </a:pPr>
            <a:r>
              <a:rPr lang="lo-LA" sz="2000" dirty="0">
                <a:latin typeface="Phetsarath OT" panose="02000500000000020004" pitchFamily="2" charset="0"/>
                <a:cs typeface="Phetsarath OT" panose="02000500000000020004" pitchFamily="2" charset="0"/>
              </a:rPr>
              <a:t>ອາດຈະມີການຈັດບູດວາງສະແດງຄືດັ່ງທຸກປີ. </a:t>
            </a:r>
            <a:r>
              <a:rPr lang="en-US" sz="2000" dirty="0">
                <a:latin typeface="Phetsarath OT" panose="02000500000000020004" pitchFamily="2" charset="0"/>
                <a:cs typeface="Phetsarath OT" panose="02000500000000020004" pitchFamily="2" charset="0"/>
              </a:rPr>
              <a:t>TBC</a:t>
            </a:r>
          </a:p>
          <a:p>
            <a:pPr marL="0" lvl="0" indent="0">
              <a:spcBef>
                <a:spcPts val="0"/>
              </a:spcBef>
              <a:buNone/>
            </a:pPr>
            <a:endParaRPr lang="en-US" sz="2000" dirty="0">
              <a:latin typeface="Phetsarath OT" panose="02000500000000020004" pitchFamily="2" charset="0"/>
              <a:cs typeface="Phetsarath OT" panose="02000500000000020004" pitchFamily="2" charset="0"/>
            </a:endParaRPr>
          </a:p>
          <a:p>
            <a:pPr marL="0" lvl="0" indent="0">
              <a:spcBef>
                <a:spcPts val="0"/>
              </a:spcBef>
              <a:spcAft>
                <a:spcPts val="600"/>
              </a:spcAft>
              <a:buNone/>
            </a:pPr>
            <a:r>
              <a:rPr lang="lo-LA" sz="2000" b="1" dirty="0">
                <a:latin typeface="Phetsarath OT" panose="02000500000000020004" pitchFamily="2" charset="0"/>
                <a:cs typeface="Phetsarath OT" panose="02000500000000020004" pitchFamily="2" charset="0"/>
              </a:rPr>
              <a:t>ອົງກອນສະມາຊິກສາມາດມີສ່ວນຮ່ວມໄດ້ແນວໃດແດ່?</a:t>
            </a:r>
          </a:p>
          <a:p>
            <a:pPr lvl="0">
              <a:spcBef>
                <a:spcPts val="0"/>
              </a:spcBef>
              <a:buFont typeface="Wingdings" panose="05000000000000000000" pitchFamily="2" charset="2"/>
              <a:buChar char="ü"/>
            </a:pPr>
            <a:r>
              <a:rPr lang="lo-LA" sz="2000" i="1" dirty="0">
                <a:latin typeface="Phetsarath OT" panose="02000500000000020004" pitchFamily="2" charset="0"/>
                <a:cs typeface="Phetsarath OT" panose="02000500000000020004" pitchFamily="2" charset="0"/>
              </a:rPr>
              <a:t>ແຈ້ງກອງເລຂາ ຖ້າສົນໃຈໄປເປີດບູດວາງສະແດງ ຫຼື ຖ້າໃນກໍລະນີທີ່ສະຖານທີ່ມີຄວາມຈຳກັດ ກໍສາມາດນຳຂໍ້ມູນ ຫຼື ສື່ສິ່ງພິມຕ່າງໆ ໄປວາງສະແດງທີ່ບູດຂອງກອງເລຂາ.</a:t>
            </a:r>
          </a:p>
          <a:p>
            <a:pPr lvl="0">
              <a:spcBef>
                <a:spcPts val="0"/>
              </a:spcBef>
              <a:buFont typeface="Wingdings" panose="05000000000000000000" pitchFamily="2" charset="2"/>
              <a:buChar char="ü"/>
            </a:pPr>
            <a:r>
              <a:rPr lang="lo-LA" sz="2000" i="1" dirty="0">
                <a:latin typeface="Phetsarath OT" panose="02000500000000020004" pitchFamily="2" charset="0"/>
                <a:cs typeface="Phetsarath OT" panose="02000500000000020004" pitchFamily="2" charset="0"/>
              </a:rPr>
              <a:t>ລັດຖະບານເປີດຮັບການສະໜັບສະໜູນງົບປະມານສຳລັບຈັດກອງປະຊຸມດັ່ງກ່າວ ໂດຍສະເພາະແມ່ນ ຄ່າກິນຢູ່ພັກເຊົາ ແລະ ການເດີນທາງຂອງຄະນະຜູ້ແທນຈາກແຕ່ລະແຂວງ.  </a:t>
            </a:r>
          </a:p>
          <a:p>
            <a:pPr lvl="0">
              <a:spcBef>
                <a:spcPts val="0"/>
              </a:spcBef>
            </a:pPr>
            <a:endParaRPr lang="lo-LA" sz="2000" dirty="0">
              <a:latin typeface="Phetsarath OT" panose="02000500000000020004" pitchFamily="2" charset="0"/>
              <a:cs typeface="Phetsarath OT" panose="02000500000000020004" pitchFamily="2" charset="0"/>
            </a:endParaRPr>
          </a:p>
          <a:p>
            <a:pPr lvl="0">
              <a:spcBef>
                <a:spcPts val="0"/>
              </a:spcBef>
            </a:pPr>
            <a:endParaRPr lang="lo-LA" sz="2000" b="1" dirty="0">
              <a:latin typeface="Phetsarath OT" panose="02000500000000020004" pitchFamily="2" charset="0"/>
              <a:cs typeface="Phetsarath OT" panose="02000500000000020004" pitchFamily="2" charset="0"/>
            </a:endParaRPr>
          </a:p>
          <a:p>
            <a:pPr lvl="0">
              <a:spcBef>
                <a:spcPts val="0"/>
              </a:spcBef>
            </a:pPr>
            <a:endParaRPr lang="en-US" sz="20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5669280" y="1259433"/>
            <a:ext cx="6522720" cy="5016758"/>
          </a:xfrm>
          <a:prstGeom prst="rect">
            <a:avLst/>
          </a:prstGeom>
          <a:solidFill>
            <a:schemeClr val="accent1">
              <a:lumMod val="20000"/>
              <a:lumOff val="80000"/>
            </a:schemeClr>
          </a:solidFill>
        </p:spPr>
        <p:txBody>
          <a:bodyPr wrap="square">
            <a:spAutoFit/>
          </a:bodyPr>
          <a:lstStyle/>
          <a:p>
            <a:r>
              <a:rPr lang="en-US" sz="2000" b="1" i="1" dirty="0">
                <a:solidFill>
                  <a:schemeClr val="accent5"/>
                </a:solidFill>
              </a:rPr>
              <a:t>National Nutrition Forum 2024</a:t>
            </a:r>
          </a:p>
          <a:p>
            <a:pPr>
              <a:buFont typeface="Arial" panose="020B0604020202020204" pitchFamily="34" charset="0"/>
              <a:buChar char="•"/>
            </a:pPr>
            <a:r>
              <a:rPr lang="en-US" sz="2000" dirty="0"/>
              <a:t>Date: March 18, 2025 (March 17 – NIPN Nutrition Information Dissemination Meeting)</a:t>
            </a:r>
          </a:p>
          <a:p>
            <a:pPr>
              <a:buFont typeface="Arial" panose="020B0604020202020204" pitchFamily="34" charset="0"/>
              <a:buChar char="•"/>
            </a:pPr>
            <a:r>
              <a:rPr lang="en-US" sz="2000" dirty="0"/>
              <a:t>Location: TTBC</a:t>
            </a:r>
          </a:p>
          <a:p>
            <a:pPr>
              <a:buFont typeface="Arial" panose="020B0604020202020204" pitchFamily="34" charset="0"/>
              <a:buChar char="•"/>
            </a:pPr>
            <a:r>
              <a:rPr lang="en-US" sz="2000" dirty="0"/>
              <a:t>SUN CSA may have an opportunity to speak at the conference, as in previous years.</a:t>
            </a:r>
          </a:p>
          <a:p>
            <a:pPr>
              <a:buFont typeface="Arial" panose="020B0604020202020204" pitchFamily="34" charset="0"/>
              <a:buChar char="•"/>
            </a:pPr>
            <a:r>
              <a:rPr lang="en-US" sz="2000" dirty="0"/>
              <a:t>An exhibition booth may be available, similar to previous years. (TBC)</a:t>
            </a:r>
          </a:p>
          <a:p>
            <a:endParaRPr lang="en-US" sz="2000" dirty="0"/>
          </a:p>
          <a:p>
            <a:r>
              <a:rPr lang="en-US" sz="2000" b="1" dirty="0"/>
              <a:t>How Can Member Organizations Participate?</a:t>
            </a:r>
          </a:p>
          <a:p>
            <a:pPr>
              <a:buFont typeface="Arial" panose="020B0604020202020204" pitchFamily="34" charset="0"/>
              <a:buChar char="•"/>
            </a:pPr>
            <a:r>
              <a:rPr lang="en-US" sz="2000" i="1" dirty="0"/>
              <a:t>Members interested in setting up a booth should inform the Secretariat. If space is limited, materials can be displayed at the Secretariat’s booth.</a:t>
            </a:r>
          </a:p>
          <a:p>
            <a:pPr>
              <a:buFont typeface="Arial" panose="020B0604020202020204" pitchFamily="34" charset="0"/>
              <a:buChar char="•"/>
            </a:pPr>
            <a:r>
              <a:rPr lang="en-US" sz="2000" i="1" dirty="0"/>
              <a:t>Members interested in setting up a booth should inform the Secretariat. If space is limited, materials can be displayed at the Secretariat’s booth.</a:t>
            </a:r>
          </a:p>
        </p:txBody>
      </p:sp>
    </p:spTree>
    <p:extLst>
      <p:ext uri="{BB962C8B-B14F-4D97-AF65-F5344CB8AC3E}">
        <p14:creationId xmlns:p14="http://schemas.microsoft.com/office/powerpoint/2010/main" val="3312956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Upcoming events and how members can participate and get involved</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3"/>
            <a:ext cx="5160235"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r>
              <a:rPr lang="lo-LA" sz="1800" b="1" i="1" dirty="0">
                <a:solidFill>
                  <a:schemeClr val="accent5"/>
                </a:solidFill>
                <a:latin typeface="Phetsarath OT" panose="02000500000000020004" pitchFamily="2" charset="0"/>
                <a:cs typeface="Phetsarath OT" panose="02000500000000020004" pitchFamily="2" charset="0"/>
              </a:rPr>
              <a:t>ວຽກງານການຕິດຕາມການລະເມີດດຳລັດ </a:t>
            </a:r>
            <a:r>
              <a:rPr lang="en-US" sz="1800" b="1" i="1" dirty="0">
                <a:solidFill>
                  <a:schemeClr val="accent5"/>
                </a:solidFill>
                <a:latin typeface="Phetsarath OT" panose="02000500000000020004" pitchFamily="2" charset="0"/>
                <a:cs typeface="Phetsarath OT" panose="02000500000000020004" pitchFamily="2" charset="0"/>
              </a:rPr>
              <a:t>BMS Code</a:t>
            </a:r>
            <a:endParaRPr lang="lo-LA" sz="1800" b="1" i="1" dirty="0">
              <a:solidFill>
                <a:schemeClr val="accent5"/>
              </a:solidFill>
              <a:latin typeface="Phetsarath OT" panose="02000500000000020004" pitchFamily="2" charset="0"/>
              <a:cs typeface="Phetsarath OT" panose="02000500000000020004" pitchFamily="2" charset="0"/>
            </a:endParaRPr>
          </a:p>
          <a:p>
            <a:pPr lvl="0">
              <a:spcBef>
                <a:spcPts val="0"/>
              </a:spcBef>
            </a:pPr>
            <a:r>
              <a:rPr lang="lo-LA" sz="1800" dirty="0">
                <a:latin typeface="Phetsarath OT" panose="02000500000000020004" pitchFamily="2" charset="0"/>
                <a:cs typeface="Phetsarath OT" panose="02000500000000020004" pitchFamily="2" charset="0"/>
              </a:rPr>
              <a:t>ແພລັດຟອມດີຈິຕອລ໌ ເພື່ອຕິດຕາມການລະເມີດ ແລະແອັບສຳລັບລາຍງານການລະເມີດ ແມ່ນກຳລັງພັດທະນາ ໃກ້ຈະສຳເລັດແລ້ວ. </a:t>
            </a:r>
          </a:p>
          <a:p>
            <a:pPr lvl="0">
              <a:spcBef>
                <a:spcPts val="0"/>
              </a:spcBef>
            </a:pPr>
            <a:r>
              <a:rPr lang="lo-LA" sz="1800" dirty="0">
                <a:latin typeface="Phetsarath OT" panose="02000500000000020004" pitchFamily="2" charset="0"/>
                <a:cs typeface="Phetsarath OT" panose="02000500000000020004" pitchFamily="2" charset="0"/>
              </a:rPr>
              <a:t>ຈະມີກອງປະຊຸມຮັບຮອງ ແລະ ເປີດໂຕ, ກອງປະຊຸມປຶກສາຫາລືກ່ຽວກັບມາດຕະການຕໍ່ກັບຜູ້ລະເມີດດຳລັດ (ຫຼາຍຄັ້ງ) </a:t>
            </a:r>
          </a:p>
          <a:p>
            <a:pPr lvl="0">
              <a:spcBef>
                <a:spcPts val="0"/>
              </a:spcBef>
            </a:pPr>
            <a:r>
              <a:rPr lang="lo-LA" sz="1800" dirty="0">
                <a:latin typeface="Phetsarath OT" panose="02000500000000020004" pitchFamily="2" charset="0"/>
                <a:cs typeface="Phetsarath OT" panose="02000500000000020004" pitchFamily="2" charset="0"/>
              </a:rPr>
              <a:t>ແຕ່ງຕັ້ງຄະນະກຳມະການຮັບຜິດຊອບຈະຖືກແຕ່ງຕັ້ງ.</a:t>
            </a:r>
          </a:p>
          <a:p>
            <a:pPr lvl="0">
              <a:spcBef>
                <a:spcPts val="0"/>
              </a:spcBef>
            </a:pPr>
            <a:r>
              <a:rPr lang="lo-LA" sz="1800" dirty="0">
                <a:latin typeface="Phetsarath OT" panose="02000500000000020004" pitchFamily="2" charset="0"/>
                <a:cs typeface="Phetsarath OT" panose="02000500000000020004" pitchFamily="2" charset="0"/>
              </a:rPr>
              <a:t>ການພັດທະນາເອກະສານແນະນຳດ້ານນະໂຍບາຍ.</a:t>
            </a:r>
          </a:p>
          <a:p>
            <a:pPr lvl="0">
              <a:spcBef>
                <a:spcPts val="0"/>
              </a:spcBef>
            </a:pPr>
            <a:r>
              <a:rPr lang="lo-LA" sz="1800" dirty="0">
                <a:latin typeface="Phetsarath OT" panose="02000500000000020004" pitchFamily="2" charset="0"/>
                <a:cs typeface="Phetsarath OT" panose="02000500000000020004" pitchFamily="2" charset="0"/>
              </a:rPr>
              <a:t>ການພັດທະນາຄູ່ມືກ່ຽວກັບມາດຕະການຕໍ່ຜູ້ລະເມີດ.</a:t>
            </a:r>
            <a:endParaRPr lang="en-US" sz="1800" dirty="0">
              <a:latin typeface="Phetsarath OT" panose="02000500000000020004" pitchFamily="2" charset="0"/>
              <a:cs typeface="Phetsarath OT" panose="02000500000000020004" pitchFamily="2" charset="0"/>
            </a:endParaRPr>
          </a:p>
          <a:p>
            <a:pPr>
              <a:spcBef>
                <a:spcPts val="0"/>
              </a:spcBef>
            </a:pPr>
            <a:r>
              <a:rPr lang="lo-LA" sz="1800" i="1" dirty="0">
                <a:solidFill>
                  <a:schemeClr val="accent2"/>
                </a:solidFill>
                <a:latin typeface="Phetsarath OT" panose="02000500000000020004" pitchFamily="2" charset="0"/>
                <a:cs typeface="Phetsarath OT" panose="02000500000000020004" pitchFamily="2" charset="0"/>
              </a:rPr>
              <a:t>ລັດຖະບານເປີດຮັບການຮ່ວມມືຈາກ </a:t>
            </a:r>
            <a:r>
              <a:rPr lang="en-US" sz="1800" i="1" dirty="0">
                <a:solidFill>
                  <a:schemeClr val="accent2"/>
                </a:solidFill>
                <a:latin typeface="Phetsarath OT" panose="02000500000000020004" pitchFamily="2" charset="0"/>
                <a:cs typeface="Phetsarath OT" panose="02000500000000020004" pitchFamily="2" charset="0"/>
              </a:rPr>
              <a:t>CSOs</a:t>
            </a:r>
            <a:endParaRPr lang="lo-LA" sz="1800" i="1" dirty="0">
              <a:solidFill>
                <a:schemeClr val="accent2"/>
              </a:solidFill>
              <a:latin typeface="Phetsarath OT" panose="02000500000000020004" pitchFamily="2" charset="0"/>
              <a:cs typeface="Phetsarath OT" panose="02000500000000020004" pitchFamily="2" charset="0"/>
            </a:endParaRPr>
          </a:p>
          <a:p>
            <a:pPr marL="0" lvl="0" indent="0">
              <a:spcBef>
                <a:spcPts val="0"/>
              </a:spcBef>
              <a:buNone/>
            </a:pPr>
            <a:endParaRPr lang="en-US" sz="1800" dirty="0">
              <a:latin typeface="Phetsarath OT" panose="02000500000000020004" pitchFamily="2" charset="0"/>
              <a:cs typeface="Phetsarath OT" panose="02000500000000020004" pitchFamily="2" charset="0"/>
            </a:endParaRPr>
          </a:p>
          <a:p>
            <a:pPr marL="0" lvl="0" indent="0">
              <a:spcBef>
                <a:spcPts val="0"/>
              </a:spcBef>
              <a:buNone/>
            </a:pPr>
            <a:endParaRPr lang="en-US" sz="1800" dirty="0">
              <a:latin typeface="Phetsarath OT" panose="02000500000000020004" pitchFamily="2" charset="0"/>
              <a:cs typeface="Phetsarath OT" panose="02000500000000020004" pitchFamily="2" charset="0"/>
            </a:endParaRPr>
          </a:p>
          <a:p>
            <a:pPr marL="0" lvl="0" indent="0">
              <a:spcBef>
                <a:spcPts val="0"/>
              </a:spcBef>
              <a:spcAft>
                <a:spcPts val="600"/>
              </a:spcAft>
              <a:buNone/>
            </a:pPr>
            <a:r>
              <a:rPr lang="lo-LA" sz="1800" b="1" dirty="0">
                <a:latin typeface="Phetsarath OT" panose="02000500000000020004" pitchFamily="2" charset="0"/>
                <a:cs typeface="Phetsarath OT" panose="02000500000000020004" pitchFamily="2" charset="0"/>
              </a:rPr>
              <a:t>ອົງກອນສະມາຊິກສາມາດມີສ່ວນຮ່ວມໄດ້ແນວໃດແດ່?</a:t>
            </a:r>
          </a:p>
          <a:p>
            <a:pPr lvl="0">
              <a:spcBef>
                <a:spcPts val="0"/>
              </a:spcBef>
              <a:buFont typeface="Wingdings" panose="05000000000000000000" pitchFamily="2" charset="2"/>
              <a:buChar char="ü"/>
            </a:pPr>
            <a:r>
              <a:rPr lang="lo-LA" sz="1800" i="1" dirty="0">
                <a:latin typeface="Phetsarath OT" panose="02000500000000020004" pitchFamily="2" charset="0"/>
                <a:cs typeface="Phetsarath OT" panose="02000500000000020004" pitchFamily="2" charset="0"/>
              </a:rPr>
              <a:t>ແຈ້ງກອງເລຂາ ຖ້າອົງກອນທ່ານສົນໃຈເຂົ້າຮ່ວມໃນການປຶກສາຫາລືທີ່ຈະເກີດຂຶ້ນໃນຕໍ່ໜ້າ.</a:t>
            </a:r>
          </a:p>
          <a:p>
            <a:pPr lvl="0">
              <a:spcBef>
                <a:spcPts val="0"/>
              </a:spcBef>
              <a:buFont typeface="Wingdings" panose="05000000000000000000" pitchFamily="2" charset="2"/>
              <a:buChar char="ü"/>
            </a:pPr>
            <a:r>
              <a:rPr lang="lo-LA" sz="1800" i="1" dirty="0">
                <a:latin typeface="Phetsarath OT" panose="02000500000000020004" pitchFamily="2" charset="0"/>
                <a:cs typeface="Phetsarath OT" panose="02000500000000020004" pitchFamily="2" charset="0"/>
              </a:rPr>
              <a:t>ສາມາດປະກອບສ່ວນດ້ານການເງິນສຳລັບກິດຈະກຳທີ່ຈະເກີດຂຶ້ນໃນຕໍ່ໜ້າທີ່ກ່າວມາຂ້າງເທິງ.</a:t>
            </a:r>
          </a:p>
          <a:p>
            <a:pPr lvl="0">
              <a:spcBef>
                <a:spcPts val="0"/>
              </a:spcBef>
              <a:buFont typeface="Wingdings" panose="05000000000000000000" pitchFamily="2" charset="2"/>
              <a:buChar char="ü"/>
            </a:pPr>
            <a:r>
              <a:rPr lang="lo-LA" sz="1800" i="1" dirty="0">
                <a:latin typeface="Phetsarath OT" panose="02000500000000020004" pitchFamily="2" charset="0"/>
                <a:cs typeface="Phetsarath OT" panose="02000500000000020004" pitchFamily="2" charset="0"/>
              </a:rPr>
              <a:t>ເຂົ້າຮ່ວມການຝຶກອົບຮົມທີ່ອາດຈະມີຂຶ້ນໃນຕໍ່ໜ້າສຳລັບສະມາຊິກ </a:t>
            </a:r>
            <a:r>
              <a:rPr lang="en-US" sz="1800" i="1" dirty="0">
                <a:latin typeface="Phetsarath OT" panose="02000500000000020004" pitchFamily="2" charset="0"/>
                <a:cs typeface="Phetsarath OT" panose="02000500000000020004" pitchFamily="2" charset="0"/>
              </a:rPr>
              <a:t>SUN CSA </a:t>
            </a:r>
            <a:r>
              <a:rPr lang="lo-LA" sz="1800" i="1" dirty="0">
                <a:latin typeface="Phetsarath OT" panose="02000500000000020004" pitchFamily="2" charset="0"/>
                <a:cs typeface="Phetsarath OT" panose="02000500000000020004" pitchFamily="2" charset="0"/>
              </a:rPr>
              <a:t>ເພື່ອໃຫ້ສາມາດເຂົ້າຮ່ວມໃນການລາຍງານການລະເມີດຜ່ານແອັບ ແລະ ເຮັດວຽກຮ່ວມກັບຄູ່ຮ່ວມງານຂອງຕົນຢູ່ຂັ້ນແຂວງ ແລະ ເມືອງ. </a:t>
            </a:r>
          </a:p>
          <a:p>
            <a:pPr lvl="0">
              <a:spcBef>
                <a:spcPts val="0"/>
              </a:spcBef>
            </a:pPr>
            <a:endParaRPr lang="lo-LA" sz="1800" dirty="0">
              <a:latin typeface="Phetsarath OT" panose="02000500000000020004" pitchFamily="2" charset="0"/>
              <a:cs typeface="Phetsarath OT" panose="02000500000000020004" pitchFamily="2" charset="0"/>
            </a:endParaRPr>
          </a:p>
          <a:p>
            <a:pPr lvl="0">
              <a:spcBef>
                <a:spcPts val="0"/>
              </a:spcBef>
            </a:pPr>
            <a:endParaRPr lang="lo-LA" sz="1800" b="1" dirty="0">
              <a:latin typeface="Phetsarath OT" panose="02000500000000020004" pitchFamily="2" charset="0"/>
              <a:cs typeface="Phetsarath OT" panose="02000500000000020004" pitchFamily="2" charset="0"/>
            </a:endParaRPr>
          </a:p>
          <a:p>
            <a:pPr lvl="0">
              <a:spcBef>
                <a:spcPts val="0"/>
              </a:spcBef>
            </a:pPr>
            <a:endParaRPr lang="en-US" sz="18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5669280" y="1219369"/>
            <a:ext cx="6179187" cy="5355312"/>
          </a:xfrm>
          <a:prstGeom prst="rect">
            <a:avLst/>
          </a:prstGeom>
          <a:solidFill>
            <a:schemeClr val="accent1">
              <a:lumMod val="20000"/>
              <a:lumOff val="80000"/>
            </a:schemeClr>
          </a:solidFill>
        </p:spPr>
        <p:txBody>
          <a:bodyPr wrap="square">
            <a:spAutoFit/>
          </a:bodyPr>
          <a:lstStyle/>
          <a:p>
            <a:r>
              <a:rPr lang="en-US" sz="1900" b="1" i="1" dirty="0">
                <a:solidFill>
                  <a:schemeClr val="accent5"/>
                </a:solidFill>
              </a:rPr>
              <a:t>BMS Code Decree Violation Monitoring</a:t>
            </a:r>
          </a:p>
          <a:p>
            <a:pPr marL="285750" indent="-285750">
              <a:buFont typeface="Arial" panose="020B0604020202020204" pitchFamily="34" charset="0"/>
              <a:buChar char="•"/>
            </a:pPr>
            <a:r>
              <a:rPr lang="en-US" sz="1900" dirty="0"/>
              <a:t>The Laos Code Monitoring Digital Platform (LCMDP) is under development, and a Digital Report tool will be available soon.</a:t>
            </a:r>
          </a:p>
          <a:p>
            <a:pPr marL="285750" indent="-285750">
              <a:buFont typeface="Arial" panose="020B0604020202020204" pitchFamily="34" charset="0"/>
              <a:buChar char="•"/>
            </a:pPr>
            <a:r>
              <a:rPr lang="en-US" sz="1900" dirty="0"/>
              <a:t>There will be Launching and discussion meetings on appropriate enforcement.</a:t>
            </a:r>
          </a:p>
          <a:p>
            <a:pPr marL="285750" indent="-285750">
              <a:buFont typeface="Arial" panose="020B0604020202020204" pitchFamily="34" charset="0"/>
              <a:buChar char="•"/>
            </a:pPr>
            <a:r>
              <a:rPr lang="en-US" sz="1900" dirty="0"/>
              <a:t>Assigning a committee.</a:t>
            </a:r>
          </a:p>
          <a:p>
            <a:pPr marL="285750" indent="-285750">
              <a:buFont typeface="Arial" panose="020B0604020202020204" pitchFamily="34" charset="0"/>
              <a:buChar char="•"/>
            </a:pPr>
            <a:r>
              <a:rPr lang="en-US" sz="1900" dirty="0"/>
              <a:t>Developing a policy brief.</a:t>
            </a:r>
          </a:p>
          <a:p>
            <a:pPr marL="285750" indent="-285750">
              <a:buFont typeface="Arial" panose="020B0604020202020204" pitchFamily="34" charset="0"/>
              <a:buChar char="•"/>
            </a:pPr>
            <a:r>
              <a:rPr lang="en-US" sz="1900" dirty="0"/>
              <a:t>Creating key messages and brochures on enforcement.</a:t>
            </a:r>
          </a:p>
          <a:p>
            <a:pPr marL="285750" indent="-285750">
              <a:buFont typeface="Arial" panose="020B0604020202020204" pitchFamily="34" charset="0"/>
              <a:buChar char="•"/>
            </a:pPr>
            <a:r>
              <a:rPr lang="en-US" sz="1900" i="1" dirty="0">
                <a:solidFill>
                  <a:schemeClr val="accent2"/>
                </a:solidFill>
              </a:rPr>
              <a:t>CSOs are welcome to be involved in upcoming events.</a:t>
            </a:r>
          </a:p>
          <a:p>
            <a:endParaRPr lang="en-US" sz="1900" b="1" i="1" dirty="0">
              <a:solidFill>
                <a:schemeClr val="accent2"/>
              </a:solidFill>
            </a:endParaRPr>
          </a:p>
          <a:p>
            <a:r>
              <a:rPr lang="en-US" sz="1900" b="1" dirty="0"/>
              <a:t>How Can Member Organizations Participate?</a:t>
            </a:r>
          </a:p>
          <a:p>
            <a:r>
              <a:rPr lang="en-US" sz="1900" dirty="0"/>
              <a:t>✓ Let the Secretariat know if you want to get involved in upcoming activities.</a:t>
            </a:r>
            <a:br>
              <a:rPr lang="en-US" sz="1900" dirty="0"/>
            </a:br>
            <a:r>
              <a:rPr lang="en-US" sz="1900" dirty="0"/>
              <a:t>✓ You can provide financing support for upcoming meetings.</a:t>
            </a:r>
            <a:br>
              <a:rPr lang="en-US" sz="1900" dirty="0"/>
            </a:br>
            <a:r>
              <a:rPr lang="en-US" sz="1900" dirty="0"/>
              <a:t>✓ Participate in training sessions that might happen in the future and support violation reporting, as well as monitoring violation reports in the provinces and districts.</a:t>
            </a:r>
          </a:p>
        </p:txBody>
      </p:sp>
    </p:spTree>
    <p:extLst>
      <p:ext uri="{BB962C8B-B14F-4D97-AF65-F5344CB8AC3E}">
        <p14:creationId xmlns:p14="http://schemas.microsoft.com/office/powerpoint/2010/main" val="2622996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Upcoming events and how members can participate and get involved</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3"/>
            <a:ext cx="5160235"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lo-LA" sz="1800" b="1" i="1" dirty="0">
                <a:solidFill>
                  <a:schemeClr val="accent5"/>
                </a:solidFill>
                <a:latin typeface="Phetsarath OT" panose="02000500000000020004" pitchFamily="2" charset="0"/>
                <a:cs typeface="Phetsarath OT" panose="02000500000000020004" pitchFamily="2" charset="0"/>
              </a:rPr>
              <a:t>ຂະບວນການຕິດຕາມແນວໂນ້ມການໃຫ້ນົມແມ່ທົ່ວໂລກ (</a:t>
            </a:r>
            <a:r>
              <a:rPr lang="en-US" sz="1800" b="1" i="1" dirty="0" err="1">
                <a:solidFill>
                  <a:schemeClr val="accent5"/>
                </a:solidFill>
                <a:latin typeface="Phetsarath OT" panose="02000500000000020004" pitchFamily="2" charset="0"/>
                <a:cs typeface="Phetsarath OT" panose="02000500000000020004" pitchFamily="2" charset="0"/>
              </a:rPr>
              <a:t>WBTi</a:t>
            </a:r>
            <a:r>
              <a:rPr lang="en-US" sz="1800" b="1" i="1" dirty="0">
                <a:solidFill>
                  <a:schemeClr val="accent5"/>
                </a:solidFill>
                <a:latin typeface="Phetsarath OT" panose="02000500000000020004" pitchFamily="2" charset="0"/>
                <a:cs typeface="Phetsarath OT" panose="02000500000000020004" pitchFamily="2" charset="0"/>
              </a:rPr>
              <a:t>)</a:t>
            </a:r>
            <a:endParaRPr lang="en-US" sz="1800" dirty="0">
              <a:latin typeface="Phetsarath OT" panose="02000500000000020004" pitchFamily="2" charset="0"/>
              <a:cs typeface="Phetsarath OT" panose="02000500000000020004" pitchFamily="2" charset="0"/>
            </a:endParaRPr>
          </a:p>
          <a:p>
            <a:pPr lvl="0">
              <a:spcBef>
                <a:spcPts val="0"/>
              </a:spcBef>
            </a:pPr>
            <a:r>
              <a:rPr lang="lo-LA" sz="1800" dirty="0">
                <a:latin typeface="Phetsarath OT" panose="02000500000000020004" pitchFamily="2" charset="0"/>
                <a:cs typeface="Phetsarath OT" panose="02000500000000020004" pitchFamily="2" charset="0"/>
              </a:rPr>
              <a:t>ເປັນເຄື່ອງມື ແລະ ຂະບວນການທົ່ວໂລກທີ່ອອກແບບມາເພື່ອປະເມີນ ແລະ ຕິດຕາມການຈັດຕັ້ງປະຕິບັດນະໂຍບາຍ ແລະ ແຜນງານສະໜັບສະໜູນການລ້ຽງລູກດ້ວຍນໍ້ານົມແມ່ໃນລະດັບຊາດ.</a:t>
            </a:r>
            <a:endParaRPr lang="en-US" sz="1800" dirty="0">
              <a:latin typeface="Phetsarath OT" panose="02000500000000020004" pitchFamily="2" charset="0"/>
              <a:cs typeface="Phetsarath OT" panose="02000500000000020004" pitchFamily="2" charset="0"/>
            </a:endParaRPr>
          </a:p>
          <a:p>
            <a:pPr lvl="0">
              <a:spcBef>
                <a:spcPts val="0"/>
              </a:spcBef>
            </a:pPr>
            <a:r>
              <a:rPr lang="en-US" sz="1800" dirty="0" err="1">
                <a:latin typeface="Phetsarath OT" panose="02000500000000020004" pitchFamily="2" charset="0"/>
                <a:cs typeface="Phetsarath OT" panose="02000500000000020004" pitchFamily="2" charset="0"/>
              </a:rPr>
              <a:t>WBTi</a:t>
            </a:r>
            <a:r>
              <a:rPr lang="en-US" sz="1800" dirty="0">
                <a:latin typeface="Phetsarath OT" panose="02000500000000020004" pitchFamily="2" charset="0"/>
                <a:cs typeface="Phetsarath OT" panose="02000500000000020004" pitchFamily="2" charset="0"/>
              </a:rPr>
              <a:t> </a:t>
            </a:r>
            <a:r>
              <a:rPr lang="lo-LA" sz="1800" dirty="0">
                <a:latin typeface="Phetsarath OT" panose="02000500000000020004" pitchFamily="2" charset="0"/>
                <a:cs typeface="Phetsarath OT" panose="02000500000000020004" pitchFamily="2" charset="0"/>
              </a:rPr>
              <a:t>ຊ່ວຍປະເທດຕ່າງໆ ປະເມີນຄວາມຄືບໜ້າໃນການສົ່ງເສີມ, ປົກປ້ອງ, ແລະ ສະໜັບສະໜູນການລ້ຽງລູກດ້ວຍນໍ້ານົມແມ່ ຕາມທີ່ໄດ້ກຳນົດໄວ້ໃນຍຸດທະສາດທົ່ວໂລກດ້ານການໃຫ້ອາຫານແກ່ເດັກອ່ອນ ແລະ ເດັກນ້ອຍ (</a:t>
            </a:r>
            <a:r>
              <a:rPr lang="en-US" sz="1800" dirty="0">
                <a:latin typeface="Phetsarath OT" panose="02000500000000020004" pitchFamily="2" charset="0"/>
                <a:cs typeface="Phetsarath OT" panose="02000500000000020004" pitchFamily="2" charset="0"/>
              </a:rPr>
              <a:t>IYCF) </a:t>
            </a:r>
            <a:r>
              <a:rPr lang="lo-LA" sz="1800" dirty="0">
                <a:latin typeface="Phetsarath OT" panose="02000500000000020004" pitchFamily="2" charset="0"/>
                <a:cs typeface="Phetsarath OT" panose="02000500000000020004" pitchFamily="2" charset="0"/>
              </a:rPr>
              <a:t>ທີ່ພັດທະນາໂດຍ </a:t>
            </a:r>
            <a:r>
              <a:rPr lang="en-US" sz="1800" dirty="0">
                <a:latin typeface="Phetsarath OT" panose="02000500000000020004" pitchFamily="2" charset="0"/>
                <a:cs typeface="Phetsarath OT" panose="02000500000000020004" pitchFamily="2" charset="0"/>
              </a:rPr>
              <a:t>WHO</a:t>
            </a:r>
            <a:r>
              <a:rPr lang="lo-LA" sz="1800" dirty="0">
                <a:latin typeface="Phetsarath OT" panose="02000500000000020004" pitchFamily="2" charset="0"/>
                <a:cs typeface="Phetsarath OT" panose="02000500000000020004" pitchFamily="2" charset="0"/>
              </a:rPr>
              <a:t> ແລະ </a:t>
            </a:r>
            <a:r>
              <a:rPr lang="en-US" sz="1800" dirty="0">
                <a:latin typeface="Phetsarath OT" panose="02000500000000020004" pitchFamily="2" charset="0"/>
                <a:cs typeface="Phetsarath OT" panose="02000500000000020004" pitchFamily="2" charset="0"/>
              </a:rPr>
              <a:t>UNICEF.</a:t>
            </a:r>
            <a:endParaRPr lang="lo-LA" sz="1800" dirty="0">
              <a:latin typeface="Phetsarath OT" panose="02000500000000020004" pitchFamily="2" charset="0"/>
              <a:cs typeface="Phetsarath OT" panose="02000500000000020004" pitchFamily="2" charset="0"/>
            </a:endParaRPr>
          </a:p>
          <a:p>
            <a:pPr lvl="0">
              <a:spcBef>
                <a:spcPts val="0"/>
              </a:spcBef>
            </a:pPr>
            <a:r>
              <a:rPr lang="lo-LA" sz="1800" dirty="0">
                <a:latin typeface="Phetsarath OT" panose="02000500000000020004" pitchFamily="2" charset="0"/>
                <a:cs typeface="Phetsarath OT" panose="02000500000000020004" pitchFamily="2" charset="0"/>
              </a:rPr>
              <a:t>ລັດຖະບານລາວ, ດ້ວຍການສະໜັບສະໜູນຈາກ </a:t>
            </a:r>
            <a:r>
              <a:rPr lang="en-US" sz="1800" dirty="0">
                <a:latin typeface="Phetsarath OT" panose="02000500000000020004" pitchFamily="2" charset="0"/>
                <a:cs typeface="Phetsarath OT" panose="02000500000000020004" pitchFamily="2" charset="0"/>
              </a:rPr>
              <a:t>UNICEF, CRS, </a:t>
            </a:r>
            <a:r>
              <a:rPr lang="lo-LA" sz="1800" dirty="0">
                <a:latin typeface="Phetsarath OT" panose="02000500000000020004" pitchFamily="2" charset="0"/>
                <a:cs typeface="Phetsarath OT" panose="02000500000000020004" pitchFamily="2" charset="0"/>
              </a:rPr>
              <a:t>ແລະ </a:t>
            </a:r>
            <a:r>
              <a:rPr lang="en-US" sz="1800" dirty="0">
                <a:latin typeface="Phetsarath OT" panose="02000500000000020004" pitchFamily="2" charset="0"/>
                <a:cs typeface="Phetsarath OT" panose="02000500000000020004" pitchFamily="2" charset="0"/>
              </a:rPr>
              <a:t>Alive &amp; Thrive, </a:t>
            </a:r>
            <a:r>
              <a:rPr lang="lo-LA" sz="1800" dirty="0">
                <a:latin typeface="Phetsarath OT" panose="02000500000000020004" pitchFamily="2" charset="0"/>
                <a:cs typeface="Phetsarath OT" panose="02000500000000020004" pitchFamily="2" charset="0"/>
              </a:rPr>
              <a:t>ກຳລັງປະເມີນນະໂຍບາຍ ແລະ ແຜນງານສະໜັບສະໜູນການລ້ຽງລູກດ້ວຍນໍ້ານົມແມ່ໃນລະດັບຊາດ. </a:t>
            </a:r>
            <a:r>
              <a:rPr lang="lo-LA" sz="1800" b="1" dirty="0">
                <a:latin typeface="Phetsarath OT" panose="02000500000000020004" pitchFamily="2" charset="0"/>
                <a:cs typeface="Phetsarath OT" panose="02000500000000020004" pitchFamily="2" charset="0"/>
              </a:rPr>
              <a:t>ບົດລາຍງານຜົນການປະເມີນ ຈະໄດ້ຮັບການເປີດຕົວໃນໄວໆນີ້.</a:t>
            </a:r>
          </a:p>
          <a:p>
            <a:pPr marL="0" lvl="0" indent="0">
              <a:spcBef>
                <a:spcPts val="0"/>
              </a:spcBef>
              <a:buNone/>
            </a:pPr>
            <a:endParaRPr lang="lo-LA" sz="1800" dirty="0">
              <a:latin typeface="Phetsarath OT" panose="02000500000000020004" pitchFamily="2" charset="0"/>
              <a:cs typeface="Phetsarath OT" panose="02000500000000020004" pitchFamily="2" charset="0"/>
            </a:endParaRPr>
          </a:p>
          <a:p>
            <a:pPr marL="0" lvl="0" indent="0">
              <a:spcBef>
                <a:spcPts val="0"/>
              </a:spcBef>
              <a:buNone/>
            </a:pPr>
            <a:r>
              <a:rPr lang="lo-LA" sz="1800" b="1" i="1" dirty="0">
                <a:latin typeface="Phetsarath OT" panose="02000500000000020004" pitchFamily="2" charset="0"/>
                <a:cs typeface="Phetsarath OT" panose="02000500000000020004" pitchFamily="2" charset="0"/>
              </a:rPr>
              <a:t>ສະມາຊິກສາມາດມີສ່ວນຮ່ວມໄດ້ແນວໃດ?</a:t>
            </a:r>
          </a:p>
          <a:p>
            <a:pPr marL="0" lvl="0" indent="0">
              <a:spcBef>
                <a:spcPts val="0"/>
              </a:spcBef>
              <a:buNone/>
            </a:pPr>
            <a:r>
              <a:rPr lang="lo-LA" sz="1800" dirty="0">
                <a:latin typeface="Phetsarath OT" panose="02000500000000020004" pitchFamily="2" charset="0"/>
                <a:cs typeface="Phetsarath OT" panose="02000500000000020004" pitchFamily="2" charset="0"/>
              </a:rPr>
              <a:t>✓ ຊ່ວຍລັດຖະບານເຜີຍແຜ່ລາຍງານ.</a:t>
            </a:r>
          </a:p>
          <a:p>
            <a:pPr marL="0" lvl="0" indent="0">
              <a:spcBef>
                <a:spcPts val="0"/>
              </a:spcBef>
              <a:buNone/>
            </a:pPr>
            <a:r>
              <a:rPr lang="lo-LA" sz="1800" dirty="0">
                <a:latin typeface="Phetsarath OT" panose="02000500000000020004" pitchFamily="2" charset="0"/>
                <a:cs typeface="Phetsarath OT" panose="02000500000000020004" pitchFamily="2" charset="0"/>
              </a:rPr>
              <a:t>✓ ນໍາໃຊ້ຂໍ້ມູນຈາກລົດລາຍງານເພື່ອ</a:t>
            </a:r>
            <a:r>
              <a:rPr lang="lo-LA" sz="1800">
                <a:latin typeface="Phetsarath OT" panose="02000500000000020004" pitchFamily="2" charset="0"/>
                <a:cs typeface="Phetsarath OT" panose="02000500000000020004" pitchFamily="2" charset="0"/>
              </a:rPr>
              <a:t>ປັບປຸງໂຄງການທີ່ກ່ຽວກັບການລ້ຽງລູກດ້ວຍນໍ້ານົມ</a:t>
            </a:r>
            <a:r>
              <a:rPr lang="lo-LA" sz="1800" dirty="0">
                <a:latin typeface="Phetsarath OT" panose="02000500000000020004" pitchFamily="2" charset="0"/>
                <a:cs typeface="Phetsarath OT" panose="02000500000000020004" pitchFamily="2" charset="0"/>
              </a:rPr>
              <a:t>ແມ່.</a:t>
            </a:r>
          </a:p>
          <a:p>
            <a:pPr lvl="0">
              <a:spcBef>
                <a:spcPts val="0"/>
              </a:spcBef>
            </a:pPr>
            <a:endParaRPr lang="lo-LA" sz="1800" b="1" dirty="0">
              <a:latin typeface="Phetsarath OT" panose="02000500000000020004" pitchFamily="2" charset="0"/>
              <a:cs typeface="Phetsarath OT" panose="02000500000000020004" pitchFamily="2" charset="0"/>
            </a:endParaRPr>
          </a:p>
          <a:p>
            <a:pPr lvl="0">
              <a:spcBef>
                <a:spcPts val="0"/>
              </a:spcBef>
            </a:pPr>
            <a:endParaRPr lang="en-US" sz="18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5669280" y="1219369"/>
            <a:ext cx="6179187" cy="5324535"/>
          </a:xfrm>
          <a:prstGeom prst="rect">
            <a:avLst/>
          </a:prstGeom>
          <a:solidFill>
            <a:schemeClr val="accent1">
              <a:lumMod val="20000"/>
              <a:lumOff val="80000"/>
            </a:schemeClr>
          </a:solidFill>
        </p:spPr>
        <p:txBody>
          <a:bodyPr wrap="square">
            <a:spAutoFit/>
          </a:bodyPr>
          <a:lstStyle/>
          <a:p>
            <a:r>
              <a:rPr lang="en-US" sz="2000" b="1" i="1" dirty="0">
                <a:solidFill>
                  <a:schemeClr val="accent5"/>
                </a:solidFill>
              </a:rPr>
              <a:t>World Breastfeeding Trends Initiative (</a:t>
            </a:r>
            <a:r>
              <a:rPr lang="en-US" sz="2000" b="1" i="1" dirty="0" err="1">
                <a:solidFill>
                  <a:schemeClr val="accent5"/>
                </a:solidFill>
              </a:rPr>
              <a:t>WBTi</a:t>
            </a:r>
            <a:r>
              <a:rPr lang="en-US" sz="2000" b="1" i="1" dirty="0">
                <a:solidFill>
                  <a:schemeClr val="accent5"/>
                </a:solidFill>
              </a:rPr>
              <a:t>)</a:t>
            </a:r>
            <a:endParaRPr lang="en-US" sz="2000" i="1" dirty="0"/>
          </a:p>
          <a:p>
            <a:pPr marL="285750" indent="-285750">
              <a:buFont typeface="Arial" panose="020B0604020202020204" pitchFamily="34" charset="0"/>
              <a:buChar char="•"/>
            </a:pPr>
            <a:r>
              <a:rPr lang="en-US" sz="2000" dirty="0"/>
              <a:t>A global tool and initiative designed to assess and monitor the implementation of breastfeeding policies and programs at the national level. </a:t>
            </a:r>
          </a:p>
          <a:p>
            <a:pPr marL="285750" indent="-285750">
              <a:buFont typeface="Arial" panose="020B0604020202020204" pitchFamily="34" charset="0"/>
              <a:buChar char="•"/>
            </a:pPr>
            <a:r>
              <a:rPr lang="en-US" sz="2000" dirty="0"/>
              <a:t>The </a:t>
            </a:r>
            <a:r>
              <a:rPr lang="en-US" sz="2000" dirty="0" err="1"/>
              <a:t>WBTi</a:t>
            </a:r>
            <a:r>
              <a:rPr lang="en-US" sz="2000" dirty="0"/>
              <a:t> helps countries evaluate their progress in promoting, protecting, and supporting breastfeeding practices, as outlined in the Global Strategy for Infant and Young Child Feeding (IYCF) developed by the World Health Organization (WHO) and UNICEF.</a:t>
            </a:r>
          </a:p>
          <a:p>
            <a:pPr marL="285750" indent="-285750">
              <a:buFont typeface="Arial" panose="020B0604020202020204" pitchFamily="34" charset="0"/>
              <a:buChar char="•"/>
            </a:pPr>
            <a:r>
              <a:rPr lang="en-US" sz="2000" dirty="0"/>
              <a:t>The Lao Government, with support from UNICEF, CRS, and Alive &amp; Thrive, is assessing breastfeeding policies and programs. </a:t>
            </a:r>
            <a:r>
              <a:rPr lang="en-US" sz="2000" b="1" dirty="0"/>
              <a:t>The Scorecard Report will be launched soon.</a:t>
            </a:r>
          </a:p>
          <a:p>
            <a:pPr marL="285750" indent="-285750">
              <a:buFont typeface="Arial" panose="020B0604020202020204" pitchFamily="34" charset="0"/>
              <a:buChar char="•"/>
            </a:pPr>
            <a:endParaRPr lang="en-US" sz="2000" dirty="0"/>
          </a:p>
          <a:p>
            <a:r>
              <a:rPr lang="en-US" sz="2000" b="1" i="1" dirty="0"/>
              <a:t>How Can Members Participate?</a:t>
            </a:r>
          </a:p>
          <a:p>
            <a:pPr marL="285750" indent="-285750">
              <a:buFont typeface="Arial" panose="020B0604020202020204" pitchFamily="34" charset="0"/>
              <a:buChar char="•"/>
            </a:pPr>
            <a:r>
              <a:rPr lang="en-US" sz="2000" dirty="0"/>
              <a:t>✓ Help disseminate the report.</a:t>
            </a:r>
          </a:p>
          <a:p>
            <a:pPr marL="285750" indent="-285750">
              <a:buFont typeface="Arial" panose="020B0604020202020204" pitchFamily="34" charset="0"/>
              <a:buChar char="•"/>
            </a:pPr>
            <a:r>
              <a:rPr lang="en-US" sz="2000" dirty="0"/>
              <a:t>✓ Use its data for</a:t>
            </a:r>
            <a:r>
              <a:rPr lang="lo-LA" sz="2000" dirty="0"/>
              <a:t> </a:t>
            </a:r>
            <a:r>
              <a:rPr lang="en-US" sz="2000" dirty="0"/>
              <a:t>enhancing breastfeeding projects.</a:t>
            </a:r>
          </a:p>
        </p:txBody>
      </p:sp>
    </p:spTree>
    <p:extLst>
      <p:ext uri="{BB962C8B-B14F-4D97-AF65-F5344CB8AC3E}">
        <p14:creationId xmlns:p14="http://schemas.microsoft.com/office/powerpoint/2010/main" val="3583519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Upcoming events and how members can participate and get involved</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3"/>
            <a:ext cx="5160235"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r>
              <a:rPr lang="lo-LA" sz="1800" b="1" i="1" dirty="0">
                <a:solidFill>
                  <a:schemeClr val="accent5"/>
                </a:solidFill>
                <a:latin typeface="Phetsarath OT" panose="02000500000000020004" pitchFamily="2" charset="0"/>
                <a:cs typeface="Phetsarath OT" panose="02000500000000020004" pitchFamily="2" charset="0"/>
              </a:rPr>
              <a:t>ຂໍຄຳຄິດເຫັນຈາກສະມາຊິກ </a:t>
            </a:r>
            <a:r>
              <a:rPr lang="en-US" sz="1800" b="1" i="1" dirty="0">
                <a:solidFill>
                  <a:schemeClr val="accent5"/>
                </a:solidFill>
                <a:latin typeface="Phetsarath OT" panose="02000500000000020004" pitchFamily="2" charset="0"/>
                <a:cs typeface="Phetsarath OT" panose="02000500000000020004" pitchFamily="2" charset="0"/>
              </a:rPr>
              <a:t>SUN CSA </a:t>
            </a:r>
            <a:r>
              <a:rPr lang="lo-LA" sz="1800" b="1" i="1" dirty="0">
                <a:solidFill>
                  <a:schemeClr val="accent5"/>
                </a:solidFill>
                <a:latin typeface="Phetsarath OT" panose="02000500000000020004" pitchFamily="2" charset="0"/>
                <a:cs typeface="Phetsarath OT" panose="02000500000000020004" pitchFamily="2" charset="0"/>
              </a:rPr>
              <a:t>ຕໍ່ກັບຮ່າງຄຳຕອບສຳລັບການປະເມີນປະຈຳປີສຳລັບຍຸດທະສາດ </a:t>
            </a:r>
            <a:r>
              <a:rPr lang="en-US" sz="1800" b="1" i="1" dirty="0">
                <a:solidFill>
                  <a:schemeClr val="accent5"/>
                </a:solidFill>
                <a:latin typeface="Phetsarath OT" panose="02000500000000020004" pitchFamily="2" charset="0"/>
                <a:cs typeface="Phetsarath OT" panose="02000500000000020004" pitchFamily="2" charset="0"/>
              </a:rPr>
              <a:t>SUN Movement 3.0</a:t>
            </a:r>
          </a:p>
          <a:p>
            <a:pPr>
              <a:spcAft>
                <a:spcPts val="1000"/>
              </a:spcAft>
            </a:pPr>
            <a:r>
              <a:rPr lang="lo-LA" sz="1800" dirty="0">
                <a:latin typeface="Phetsarath OT" panose="02000500000000020004" pitchFamily="2" charset="0"/>
                <a:cs typeface="Phetsarath OT" panose="02000500000000020004" pitchFamily="2" charset="0"/>
              </a:rPr>
              <a:t>ຮ່າງສະບັບທີສອງ “ຄຳຕອບສຳລັບການປະເມີນປະຈຳປີສຳລັບຍຸດທະສາດ </a:t>
            </a:r>
            <a:r>
              <a:rPr lang="en-US" sz="1800" dirty="0">
                <a:latin typeface="Phetsarath OT" panose="02000500000000020004" pitchFamily="2" charset="0"/>
                <a:cs typeface="Phetsarath OT" panose="02000500000000020004" pitchFamily="2" charset="0"/>
              </a:rPr>
              <a:t>SUN Movement 3.0.”, </a:t>
            </a:r>
            <a:r>
              <a:rPr lang="lo-LA" sz="1800" dirty="0">
                <a:latin typeface="Phetsarath OT" panose="02000500000000020004" pitchFamily="2" charset="0"/>
                <a:cs typeface="Phetsarath OT" panose="02000500000000020004" pitchFamily="2" charset="0"/>
              </a:rPr>
              <a:t>ເຊິ່ງເປັນຮ່າງສະບັບປັບປຸງຈາກກອງປະຊຸມສົນທະນາຂອງ </a:t>
            </a:r>
            <a:r>
              <a:rPr lang="en-US" sz="1800" dirty="0">
                <a:latin typeface="Phetsarath OT" panose="02000500000000020004" pitchFamily="2" charset="0"/>
                <a:cs typeface="Phetsarath OT" panose="02000500000000020004" pitchFamily="2" charset="0"/>
              </a:rPr>
              <a:t>SUN CSA </a:t>
            </a:r>
            <a:r>
              <a:rPr lang="lo-LA" sz="1800" dirty="0">
                <a:latin typeface="Phetsarath OT" panose="02000500000000020004" pitchFamily="2" charset="0"/>
                <a:cs typeface="Phetsarath OT" panose="02000500000000020004" pitchFamily="2" charset="0"/>
              </a:rPr>
              <a:t>ລາວ ໃນວັນທີ 7 ກຸມພາ 2025</a:t>
            </a:r>
            <a:r>
              <a:rPr lang="en-US" sz="1800" dirty="0">
                <a:latin typeface="Phetsarath OT" panose="02000500000000020004" pitchFamily="2" charset="0"/>
                <a:cs typeface="Phetsarath OT" panose="02000500000000020004" pitchFamily="2" charset="0"/>
              </a:rPr>
              <a:t> </a:t>
            </a:r>
            <a:r>
              <a:rPr lang="lo-LA" sz="1800" dirty="0">
                <a:latin typeface="Phetsarath OT" panose="02000500000000020004" pitchFamily="2" charset="0"/>
                <a:cs typeface="Phetsarath OT" panose="02000500000000020004" pitchFamily="2" charset="0"/>
              </a:rPr>
              <a:t>ໄດ້ຖືກສົ່ງໃຫ້ສາມາຂິກຜ່ານທາງອີເມລ໌.</a:t>
            </a:r>
            <a:endParaRPr lang="en-US" sz="1800" dirty="0">
              <a:latin typeface="Phetsarath OT" panose="02000500000000020004" pitchFamily="2" charset="0"/>
              <a:cs typeface="Phetsarath OT" panose="02000500000000020004" pitchFamily="2" charset="0"/>
            </a:endParaRPr>
          </a:p>
          <a:p>
            <a:pPr>
              <a:spcAft>
                <a:spcPts val="1000"/>
              </a:spcAft>
            </a:pPr>
            <a:r>
              <a:rPr lang="lo-LA" sz="1800" dirty="0">
                <a:latin typeface="Phetsarath OT" panose="02000500000000020004" pitchFamily="2" charset="0"/>
                <a:cs typeface="Phetsarath OT" panose="02000500000000020004" pitchFamily="2" charset="0"/>
              </a:rPr>
              <a:t>ຂໍຂອບໃຈຜູ້ຕາງໜ້າຈາກ </a:t>
            </a:r>
            <a:r>
              <a:rPr lang="en-US" sz="1800" dirty="0">
                <a:latin typeface="Phetsarath OT" panose="02000500000000020004" pitchFamily="2" charset="0"/>
                <a:cs typeface="Phetsarath OT" panose="02000500000000020004" pitchFamily="2" charset="0"/>
              </a:rPr>
              <a:t>WVI, SAMDA, CHIAs, Cord, SCI, SRC, AVSF, ARMI, </a:t>
            </a:r>
            <a:r>
              <a:rPr lang="lo-LA" sz="1800" dirty="0">
                <a:latin typeface="Phetsarath OT" panose="02000500000000020004" pitchFamily="2" charset="0"/>
                <a:cs typeface="Phetsarath OT" panose="02000500000000020004" pitchFamily="2" charset="0"/>
              </a:rPr>
              <a:t>ແລະ </a:t>
            </a:r>
            <a:r>
              <a:rPr lang="en-US" sz="1800" dirty="0">
                <a:latin typeface="Phetsarath OT" panose="02000500000000020004" pitchFamily="2" charset="0"/>
                <a:cs typeface="Phetsarath OT" panose="02000500000000020004" pitchFamily="2" charset="0"/>
              </a:rPr>
              <a:t>PFHA </a:t>
            </a:r>
            <a:r>
              <a:rPr lang="lo-LA" sz="1800" dirty="0">
                <a:latin typeface="Phetsarath OT" panose="02000500000000020004" pitchFamily="2" charset="0"/>
                <a:cs typeface="Phetsarath OT" panose="02000500000000020004" pitchFamily="2" charset="0"/>
              </a:rPr>
              <a:t>ຢ່າງຍິ່ງສຳລັບຂໍ້ຄິດເຫັນທີ່ມີຄ່າໃສ່ໃນການປະເມີນດັ່ງກ່າວ ໃນກອງປະຊຸມຄັ້ງນີ້.</a:t>
            </a:r>
          </a:p>
          <a:p>
            <a:pPr>
              <a:spcAft>
                <a:spcPts val="1000"/>
              </a:spcAft>
            </a:pPr>
            <a:r>
              <a:rPr lang="lo-LA" sz="1800" dirty="0">
                <a:latin typeface="Phetsarath OT" panose="02000500000000020004" pitchFamily="2" charset="0"/>
                <a:cs typeface="Phetsarath OT" panose="02000500000000020004" pitchFamily="2" charset="0"/>
              </a:rPr>
              <a:t>ທ່ານສາມາດເຂົ້າເຖິງຮ່າງການຕອບໂຕ້ໄດ້ທີ່: </a:t>
            </a:r>
            <a:r>
              <a:rPr lang="en-US" sz="1800" dirty="0">
                <a:latin typeface="Phetsarath OT" panose="02000500000000020004" pitchFamily="2" charset="0"/>
                <a:cs typeface="Phetsarath OT" panose="02000500000000020004" pitchFamily="2" charset="0"/>
                <a:hlinkClick r:id="rId3"/>
              </a:rPr>
              <a:t>SUN CSA Laos draft response to the SUN Movement 3.0 Joint Annual Assessment (JAA)- V2.docx</a:t>
            </a:r>
            <a:r>
              <a:rPr lang="en-US" sz="1800" dirty="0">
                <a:latin typeface="Phetsarath OT" panose="02000500000000020004" pitchFamily="2" charset="0"/>
                <a:cs typeface="Phetsarath OT" panose="02000500000000020004" pitchFamily="2" charset="0"/>
              </a:rPr>
              <a:t>. </a:t>
            </a:r>
            <a:r>
              <a:rPr lang="lo-LA" sz="1800" b="1" dirty="0">
                <a:solidFill>
                  <a:schemeClr val="accent2"/>
                </a:solidFill>
                <a:latin typeface="Phetsarath OT" panose="02000500000000020004" pitchFamily="2" charset="0"/>
                <a:cs typeface="Phetsarath OT" panose="02000500000000020004" pitchFamily="2" charset="0"/>
              </a:rPr>
              <a:t>ກະລຸນາມີຄຳເຫັນໃສ່ໃນຮ່າງຄຳຕອບນີ້ໂດຍໃຊ້ </a:t>
            </a:r>
            <a:r>
              <a:rPr lang="en-US" sz="1800" b="1" dirty="0">
                <a:solidFill>
                  <a:schemeClr val="accent2"/>
                </a:solidFill>
                <a:latin typeface="Phetsarath OT" panose="02000500000000020004" pitchFamily="2" charset="0"/>
                <a:cs typeface="Phetsarath OT" panose="02000500000000020004" pitchFamily="2" charset="0"/>
              </a:rPr>
              <a:t>Track Changes </a:t>
            </a:r>
            <a:r>
              <a:rPr lang="lo-LA" sz="1800" b="1" dirty="0">
                <a:solidFill>
                  <a:schemeClr val="accent2"/>
                </a:solidFill>
                <a:latin typeface="Phetsarath OT" panose="02000500000000020004" pitchFamily="2" charset="0"/>
                <a:cs typeface="Phetsarath OT" panose="02000500000000020004" pitchFamily="2" charset="0"/>
              </a:rPr>
              <a:t>ພາຍໃນ ວັນອັງຄານທີ 25 ກຸມພາ 2025 ເພື່ອໃຫ້ພວກເຮົາສາມາດຮວບຮວມຂຄຳຄິິດເຫັນທັງໝົດກ່ອນຈະສະຫຼຸບສັງລວມເປັນຮ່າງສະບັບສຸດທ້າຍ.</a:t>
            </a:r>
          </a:p>
          <a:p>
            <a:pPr>
              <a:spcAft>
                <a:spcPts val="1000"/>
              </a:spcAft>
            </a:pPr>
            <a:endParaRPr lang="en-US" sz="1800" dirty="0">
              <a:latin typeface="Phetsarath OT" panose="02000500000000020004" pitchFamily="2" charset="0"/>
              <a:cs typeface="Phetsarath OT" panose="02000500000000020004" pitchFamily="2" charset="0"/>
            </a:endParaRPr>
          </a:p>
          <a:p>
            <a:pPr marL="0" lvl="0" indent="0">
              <a:spcBef>
                <a:spcPts val="0"/>
              </a:spcBef>
              <a:buNone/>
            </a:pPr>
            <a:endParaRPr lang="en-US" sz="1800" dirty="0">
              <a:latin typeface="Phetsarath OT" panose="02000500000000020004" pitchFamily="2" charset="0"/>
              <a:cs typeface="Phetsarath OT" panose="02000500000000020004" pitchFamily="2" charset="0"/>
            </a:endParaRPr>
          </a:p>
          <a:p>
            <a:pPr marL="0" lvl="0" indent="0">
              <a:spcBef>
                <a:spcPts val="0"/>
              </a:spcBef>
              <a:buNone/>
            </a:pPr>
            <a:endParaRPr lang="lo-LA" sz="1800" b="1" dirty="0">
              <a:latin typeface="Phetsarath OT" panose="02000500000000020004" pitchFamily="2" charset="0"/>
              <a:cs typeface="Phetsarath OT" panose="02000500000000020004" pitchFamily="2" charset="0"/>
            </a:endParaRPr>
          </a:p>
          <a:p>
            <a:pPr lvl="0">
              <a:spcBef>
                <a:spcPts val="0"/>
              </a:spcBef>
            </a:pPr>
            <a:endParaRPr lang="en-US" sz="18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5927385" y="1253686"/>
            <a:ext cx="5921082" cy="5324535"/>
          </a:xfrm>
          <a:prstGeom prst="rect">
            <a:avLst/>
          </a:prstGeom>
          <a:solidFill>
            <a:schemeClr val="accent1">
              <a:lumMod val="20000"/>
              <a:lumOff val="80000"/>
            </a:schemeClr>
          </a:solidFill>
        </p:spPr>
        <p:txBody>
          <a:bodyPr wrap="square">
            <a:spAutoFit/>
          </a:bodyPr>
          <a:lstStyle/>
          <a:p>
            <a:r>
              <a:rPr lang="en-US" sz="2000" b="1" i="1" dirty="0">
                <a:solidFill>
                  <a:schemeClr val="accent5"/>
                </a:solidFill>
              </a:rPr>
              <a:t>Request for Feedback on JAA Response Draft </a:t>
            </a:r>
          </a:p>
          <a:p>
            <a:pPr marL="342900" indent="-342900">
              <a:buFont typeface="Arial" panose="020B0604020202020204" pitchFamily="34" charset="0"/>
              <a:buChar char="•"/>
            </a:pPr>
            <a:r>
              <a:rPr lang="en-US" sz="2000" dirty="0"/>
              <a:t>The second draft of the SUN CSA Laos' response to the SUN Movement Strategy 3.0 Joint Annual Assessment (JAA), which includes inputs from the SUN CSA Laos Annual Assessment Discussion Meeting held on 7 February 2025, has bee circulated to all members. </a:t>
            </a:r>
          </a:p>
          <a:p>
            <a:pPr marL="285750" indent="-285750">
              <a:buFont typeface="Arial" panose="020B0604020202020204" pitchFamily="34" charset="0"/>
              <a:buChar char="•"/>
            </a:pPr>
            <a:r>
              <a:rPr lang="en-US" sz="2000" dirty="0"/>
              <a:t>Thanks the representatives from WVI, SAMDA, CHIAs, Cord, SCI, SRC, AVSF, ARMI, and PFHA for their valuable contributions during the discussion meeting.</a:t>
            </a:r>
          </a:p>
          <a:p>
            <a:pPr marL="285750" indent="-285750">
              <a:buFont typeface="Arial" panose="020B0604020202020204" pitchFamily="34" charset="0"/>
              <a:buChar char="•"/>
            </a:pPr>
            <a:r>
              <a:rPr lang="en-US" sz="2000" dirty="0"/>
              <a:t>You can access the draft response here: </a:t>
            </a:r>
            <a:r>
              <a:rPr lang="en-US" sz="2000" dirty="0">
                <a:hlinkClick r:id="rId3"/>
              </a:rPr>
              <a:t>SUN CSA Laos draft response to the SUN Movement 3.0 Joint Annual Assessment (JAA)- V2.docx</a:t>
            </a:r>
            <a:r>
              <a:rPr lang="en-US" sz="2000" dirty="0"/>
              <a:t>. </a:t>
            </a:r>
            <a:r>
              <a:rPr lang="en-US" sz="2000" b="1" dirty="0">
                <a:solidFill>
                  <a:schemeClr val="accent2"/>
                </a:solidFill>
              </a:rPr>
              <a:t>Please provide your feedback using track changes by Tuesday, 25 February 2025 to ensure we capture all inputs before finalizing the response</a:t>
            </a:r>
          </a:p>
        </p:txBody>
      </p:sp>
    </p:spTree>
    <p:extLst>
      <p:ext uri="{BB962C8B-B14F-4D97-AF65-F5344CB8AC3E}">
        <p14:creationId xmlns:p14="http://schemas.microsoft.com/office/powerpoint/2010/main" val="1362825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Upcoming events and how members can participate and get involved</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3"/>
            <a:ext cx="5160235" cy="527668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1000"/>
              </a:spcAft>
              <a:buNone/>
            </a:pPr>
            <a:r>
              <a:rPr lang="lo-LA" sz="1800" b="1" i="1" dirty="0">
                <a:solidFill>
                  <a:schemeClr val="accent5"/>
                </a:solidFill>
                <a:latin typeface="Phetsarath OT" panose="02000500000000020004" pitchFamily="2" charset="0"/>
                <a:cs typeface="Phetsarath OT" panose="02000500000000020004" pitchFamily="2" charset="0"/>
              </a:rPr>
              <a:t>ແຈ້ງເລື່ອນກອງປະຊຸມ </a:t>
            </a:r>
            <a:r>
              <a:rPr lang="en-US" sz="1800" b="1" i="1" dirty="0">
                <a:solidFill>
                  <a:schemeClr val="accent5"/>
                </a:solidFill>
                <a:latin typeface="Phetsarath OT" panose="02000500000000020004" pitchFamily="2" charset="0"/>
                <a:cs typeface="Phetsarath OT" panose="02000500000000020004" pitchFamily="2" charset="0"/>
              </a:rPr>
              <a:t>AGM</a:t>
            </a:r>
            <a:r>
              <a:rPr lang="lo-LA" sz="1800" b="1" i="1" dirty="0">
                <a:solidFill>
                  <a:schemeClr val="accent5"/>
                </a:solidFill>
                <a:latin typeface="Phetsarath OT" panose="02000500000000020004" pitchFamily="2" charset="0"/>
                <a:cs typeface="Phetsarath OT" panose="02000500000000020004" pitchFamily="2" charset="0"/>
              </a:rPr>
              <a:t> ແລະ  ກອງປະຊຸມວຽກງານສະໜັບສະໜູນ </a:t>
            </a:r>
          </a:p>
          <a:p>
            <a:pPr lvl="0">
              <a:spcAft>
                <a:spcPts val="1000"/>
              </a:spcAft>
            </a:pPr>
            <a:r>
              <a:rPr lang="lo-LA" sz="1800" dirty="0">
                <a:latin typeface="Phetsarath OT" panose="02000500000000020004" pitchFamily="2" charset="0"/>
                <a:cs typeface="Phetsarath OT" panose="02000500000000020004" pitchFamily="2" charset="0"/>
              </a:rPr>
              <a:t>ໃນປັດຈູບັນພວກເຮົາແມ່ນຢູ່ໃນໄລຍະການລະດົມເງິນທຶນສຳລັບເຄືອຂ່າຍ ແລະ ຢູ່ໃນໄລຍະທີ່ມີການປ່ຽນແປງດ້ານການບໍລິຫານພາຍໃນກອງເລຂາ, ດັ່ງນັ້ນ ພວກເຮົາຈຶ່ງຂໍແຈ້ງມາຍັງທ່ານເພື່ອຮັບຊາບກ່ຽວກັບການເລື່ອນສອງກອງປະຊຸມດັ່ງຕໍ່ໄປນີ້: </a:t>
            </a:r>
          </a:p>
          <a:p>
            <a:pPr marL="457200" lvl="1" indent="0">
              <a:spcAft>
                <a:spcPts val="1000"/>
              </a:spcAft>
              <a:buNone/>
            </a:pPr>
            <a:r>
              <a:rPr lang="lo-LA" sz="1800" b="1" dirty="0">
                <a:latin typeface="Phetsarath OT" panose="02000500000000020004" pitchFamily="2" charset="0"/>
                <a:cs typeface="Phetsarath OT" panose="02000500000000020004" pitchFamily="2" charset="0"/>
              </a:rPr>
              <a:t>1.	ກອງປະຊຸມສາມັນປະຈຳປີ </a:t>
            </a:r>
            <a:r>
              <a:rPr lang="en-US" sz="1800" b="1" dirty="0">
                <a:latin typeface="Phetsarath OT" panose="02000500000000020004" pitchFamily="2" charset="0"/>
                <a:cs typeface="Phetsarath OT" panose="02000500000000020004" pitchFamily="2" charset="0"/>
              </a:rPr>
              <a:t>SUN CSA (AGM): </a:t>
            </a:r>
            <a:r>
              <a:rPr lang="lo-LA" sz="1800" b="1" dirty="0">
                <a:latin typeface="Phetsarath OT" panose="02000500000000020004" pitchFamily="2" charset="0"/>
                <a:cs typeface="Phetsarath OT" panose="02000500000000020004" pitchFamily="2" charset="0"/>
              </a:rPr>
              <a:t>ກຳນົດເດີມແມ່ນຈະຈັດໃສ່ທ້າຍເດືອນມີນາ, ຈະຖືກເລື່ອນອອກໄປຈົນກວ່າຈະມີກຳນົດວັນທີທີ່ເໝາະສົມໄດ້.</a:t>
            </a:r>
          </a:p>
          <a:p>
            <a:pPr marL="457200" lvl="1" indent="0">
              <a:spcAft>
                <a:spcPts val="1000"/>
              </a:spcAft>
              <a:buNone/>
            </a:pPr>
            <a:r>
              <a:rPr lang="lo-LA" sz="1800" b="1" dirty="0">
                <a:latin typeface="Phetsarath OT" panose="02000500000000020004" pitchFamily="2" charset="0"/>
                <a:cs typeface="Phetsarath OT" panose="02000500000000020004" pitchFamily="2" charset="0"/>
              </a:rPr>
              <a:t>2.	ກອງປະຊຸມວຽກງານສະໜັບສະໜູນ </a:t>
            </a:r>
            <a:r>
              <a:rPr lang="en-US" sz="1800" b="1" dirty="0">
                <a:latin typeface="Phetsarath OT" panose="02000500000000020004" pitchFamily="2" charset="0"/>
                <a:cs typeface="Phetsarath OT" panose="02000500000000020004" pitchFamily="2" charset="0"/>
              </a:rPr>
              <a:t>SUN CSA: </a:t>
            </a:r>
            <a:r>
              <a:rPr lang="lo-LA" sz="1800" b="1" dirty="0">
                <a:latin typeface="Phetsarath OT" panose="02000500000000020004" pitchFamily="2" charset="0"/>
                <a:cs typeface="Phetsarath OT" panose="02000500000000020004" pitchFamily="2" charset="0"/>
              </a:rPr>
              <a:t>ກຳນົດເດີມແມ່ນວັນທີ 26 ກຸມພານີ້, ຈະຖືກເລື່ອນອອກໄປເຊັ່ນກັນ.</a:t>
            </a:r>
          </a:p>
          <a:p>
            <a:pPr>
              <a:spcAft>
                <a:spcPts val="1000"/>
              </a:spcAft>
            </a:pPr>
            <a:r>
              <a:rPr lang="lo-LA" sz="1800" dirty="0">
                <a:latin typeface="Phetsarath OT" panose="02000500000000020004" pitchFamily="2" charset="0"/>
                <a:cs typeface="Phetsarath OT" panose="02000500000000020004" pitchFamily="2" charset="0"/>
              </a:rPr>
              <a:t>ພວກເຮົາຂໍຂອບໃຈທີ່ບັນດາທ່ານເຂົ້າໃຈ ແລະ ອົດທົນຕໍ່ກັບສະພາບໃນໄລຍະທີ່ມີການປ່ຽນແປງນີ້. ກອງເລຂາຈະຍັງຄົງສືບຕໍ່ແຈ້ງຄວາມຄືບໜ້າໃຫ້ທ່ານຮັບຊາບຢ່າງຕໍ່ເນື່ອງ ແລະ ຈະແຈ້ງກຳນົດການໃໝ່ທັນທີທີ່ໄດ້ຮັບການຢຶນຢັນ. </a:t>
            </a:r>
          </a:p>
          <a:p>
            <a:pPr>
              <a:spcAft>
                <a:spcPts val="1000"/>
              </a:spcAft>
            </a:pPr>
            <a:endParaRPr lang="en-US" sz="1800" dirty="0">
              <a:latin typeface="Phetsarath OT" panose="02000500000000020004" pitchFamily="2" charset="0"/>
              <a:cs typeface="Phetsarath OT" panose="02000500000000020004" pitchFamily="2" charset="0"/>
            </a:endParaRPr>
          </a:p>
          <a:p>
            <a:pPr marL="0" lvl="0" indent="0">
              <a:spcBef>
                <a:spcPts val="0"/>
              </a:spcBef>
              <a:buNone/>
            </a:pPr>
            <a:endParaRPr lang="en-US" sz="1800" dirty="0">
              <a:latin typeface="Phetsarath OT" panose="02000500000000020004" pitchFamily="2" charset="0"/>
              <a:cs typeface="Phetsarath OT" panose="02000500000000020004" pitchFamily="2" charset="0"/>
            </a:endParaRPr>
          </a:p>
          <a:p>
            <a:pPr marL="0" lvl="0" indent="0">
              <a:spcBef>
                <a:spcPts val="0"/>
              </a:spcBef>
              <a:buNone/>
            </a:pPr>
            <a:endParaRPr lang="lo-LA" sz="1800" b="1" dirty="0">
              <a:latin typeface="Phetsarath OT" panose="02000500000000020004" pitchFamily="2" charset="0"/>
              <a:cs typeface="Phetsarath OT" panose="02000500000000020004" pitchFamily="2" charset="0"/>
            </a:endParaRPr>
          </a:p>
          <a:p>
            <a:pPr lvl="0">
              <a:spcBef>
                <a:spcPts val="0"/>
              </a:spcBef>
            </a:pPr>
            <a:endParaRPr lang="en-US" sz="18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5927385" y="1253686"/>
            <a:ext cx="5921082" cy="5632311"/>
          </a:xfrm>
          <a:prstGeom prst="rect">
            <a:avLst/>
          </a:prstGeom>
          <a:solidFill>
            <a:schemeClr val="accent1">
              <a:lumMod val="20000"/>
              <a:lumOff val="80000"/>
            </a:schemeClr>
          </a:solidFill>
        </p:spPr>
        <p:txBody>
          <a:bodyPr wrap="square">
            <a:spAutoFit/>
          </a:bodyPr>
          <a:lstStyle/>
          <a:p>
            <a:r>
              <a:rPr lang="en-US" sz="2000" b="1" i="1" dirty="0">
                <a:solidFill>
                  <a:schemeClr val="accent5"/>
                </a:solidFill>
              </a:rPr>
              <a:t>Postponement of SUN CSA AGM and Advocacy Working Group Meeting</a:t>
            </a:r>
            <a:endParaRPr lang="lo-LA" sz="2000" b="1" i="1" dirty="0">
              <a:solidFill>
                <a:schemeClr val="accent5"/>
              </a:solidFill>
            </a:endParaRPr>
          </a:p>
          <a:p>
            <a:pPr marL="342900" indent="-342900">
              <a:buFont typeface="Arial" panose="020B0604020202020204" pitchFamily="34" charset="0"/>
              <a:buChar char="•"/>
            </a:pPr>
            <a:r>
              <a:rPr lang="en-US" sz="2000" dirty="0"/>
              <a:t>We are currently in the process of fundraising for the network and undergoing a transition period regarding the Secretariat’s governance. As a result, we would like to inform you of the postponement of the following meetings:</a:t>
            </a:r>
          </a:p>
          <a:p>
            <a:pPr marL="1371600" lvl="2" indent="-457200" algn="thaiDist">
              <a:buFont typeface="+mj-lt"/>
              <a:buAutoNum type="arabicPeriod"/>
            </a:pPr>
            <a:r>
              <a:rPr lang="en-US" sz="2000" b="1" dirty="0"/>
              <a:t>SUN CSA Annual General Meeting (AGM): Originally planned for late March, this meeting will be rescheduled to a later date.</a:t>
            </a:r>
          </a:p>
          <a:p>
            <a:pPr marL="1371600" lvl="2" indent="-457200" algn="thaiDist">
              <a:buFont typeface="+mj-lt"/>
              <a:buAutoNum type="arabicPeriod"/>
            </a:pPr>
            <a:r>
              <a:rPr lang="en-US" sz="2000" b="1" dirty="0"/>
              <a:t>SUN CSA Advocacy Working Group Meeting: Initially set for February 26, this meeting will also be postponed.</a:t>
            </a:r>
          </a:p>
          <a:p>
            <a:pPr marL="342900" indent="-342900">
              <a:buFont typeface="Arial" panose="020B0604020202020204" pitchFamily="34" charset="0"/>
              <a:buChar char="•"/>
            </a:pPr>
            <a:r>
              <a:rPr lang="en-US" sz="2000" dirty="0"/>
              <a:t>We appreciate your patience and support during this transition. The Secretariat remains committed to keeping you informed and engaged, and we will share updates as soon as new dates are confirmed.</a:t>
            </a:r>
          </a:p>
        </p:txBody>
      </p:sp>
    </p:spTree>
    <p:extLst>
      <p:ext uri="{BB962C8B-B14F-4D97-AF65-F5344CB8AC3E}">
        <p14:creationId xmlns:p14="http://schemas.microsoft.com/office/powerpoint/2010/main" val="4042045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2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2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N4G Commitment 2025</a:t>
            </a:r>
          </a:p>
        </p:txBody>
      </p:sp>
      <p:sp>
        <p:nvSpPr>
          <p:cNvPr id="6" name="Content Placeholder 2">
            <a:extLst>
              <a:ext uri="{FF2B5EF4-FFF2-40B4-BE49-F238E27FC236}">
                <a16:creationId xmlns:a16="http://schemas.microsoft.com/office/drawing/2014/main" id="{8ADE5862-B61D-410C-9C44-FE1F01FFF457}"/>
              </a:ext>
            </a:extLst>
          </p:cNvPr>
          <p:cNvSpPr txBox="1">
            <a:spLocks/>
          </p:cNvSpPr>
          <p:nvPr/>
        </p:nvSpPr>
        <p:spPr>
          <a:xfrm>
            <a:off x="342790" y="1259434"/>
            <a:ext cx="11379653" cy="2323216"/>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en-US" sz="3600" b="1" dirty="0">
                <a:latin typeface="Phetsarath OT" panose="02000500000000020004" pitchFamily="2" charset="0"/>
                <a:cs typeface="Phetsarath OT" panose="02000500000000020004" pitchFamily="2" charset="0"/>
              </a:rPr>
              <a:t>SUN CSA </a:t>
            </a:r>
            <a:r>
              <a:rPr lang="lo-LA" sz="3600" b="1" dirty="0">
                <a:latin typeface="Phetsarath OT" panose="02000500000000020004" pitchFamily="2" charset="0"/>
                <a:cs typeface="Phetsarath OT" panose="02000500000000020004" pitchFamily="2" charset="0"/>
              </a:rPr>
              <a:t>ລາວ ຈະບໍ່ໄດ້ມີຄຳໝາຍໝັ້ນ </a:t>
            </a:r>
            <a:r>
              <a:rPr lang="en-US" sz="3600" b="1" dirty="0">
                <a:latin typeface="Phetsarath OT" panose="02000500000000020004" pitchFamily="2" charset="0"/>
                <a:cs typeface="Phetsarath OT" panose="02000500000000020004" pitchFamily="2" charset="0"/>
              </a:rPr>
              <a:t>N4G 2025 </a:t>
            </a:r>
            <a:r>
              <a:rPr lang="lo-LA" sz="3600" dirty="0">
                <a:latin typeface="Phetsarath OT" panose="02000500000000020004" pitchFamily="2" charset="0"/>
                <a:cs typeface="Phetsarath OT" panose="02000500000000020004" pitchFamily="2" charset="0"/>
              </a:rPr>
              <a:t>ເນື່ອງຈາກງົບປະມານຫຼັກສຳລັບກອງເລຂາ ຫຼັງຈາກເດືອນມີນາ 2025 ເປັນຕົ້ນໄປ ແມ່ນຍັງບໍ່ມີຄວາມຊັດເຈນ, ຊຶ່ງອາດສົ່ງຜົນກະທົບຕໍ່ການດຳເນີນງານໃນໄລຍະຍາວ.</a:t>
            </a:r>
            <a:endParaRPr lang="en-US" sz="3600" dirty="0">
              <a:latin typeface="Phetsarath OT" panose="02000500000000020004" pitchFamily="2" charset="0"/>
              <a:cs typeface="Phetsarath OT" panose="02000500000000020004" pitchFamily="2" charset="0"/>
            </a:endParaRPr>
          </a:p>
          <a:p>
            <a:pPr marL="0" lvl="0" indent="0">
              <a:spcAft>
                <a:spcPts val="1000"/>
              </a:spcAft>
              <a:buNone/>
            </a:pPr>
            <a:endParaRPr lang="lo-LA" sz="3600" dirty="0">
              <a:latin typeface="Phetsarath OT" panose="02000500000000020004" pitchFamily="2" charset="0"/>
              <a:cs typeface="Phetsarath OT" panose="02000500000000020004" pitchFamily="2" charset="0"/>
            </a:endParaRPr>
          </a:p>
          <a:p>
            <a:pPr>
              <a:spcAft>
                <a:spcPts val="1000"/>
              </a:spcAft>
            </a:pPr>
            <a:endParaRPr lang="en-US" sz="3600" dirty="0">
              <a:latin typeface="Phetsarath OT" panose="02000500000000020004" pitchFamily="2" charset="0"/>
              <a:cs typeface="Phetsarath OT" panose="02000500000000020004" pitchFamily="2" charset="0"/>
            </a:endParaRPr>
          </a:p>
          <a:p>
            <a:pPr marL="0" lvl="0" indent="0">
              <a:spcBef>
                <a:spcPts val="0"/>
              </a:spcBef>
              <a:buNone/>
            </a:pPr>
            <a:endParaRPr lang="en-US" sz="3600" dirty="0">
              <a:latin typeface="Phetsarath OT" panose="02000500000000020004" pitchFamily="2" charset="0"/>
              <a:cs typeface="Phetsarath OT" panose="02000500000000020004" pitchFamily="2" charset="0"/>
            </a:endParaRPr>
          </a:p>
          <a:p>
            <a:pPr marL="0" lvl="0" indent="0">
              <a:spcBef>
                <a:spcPts val="0"/>
              </a:spcBef>
              <a:buNone/>
            </a:pPr>
            <a:endParaRPr lang="lo-LA" sz="3600" b="1" dirty="0">
              <a:latin typeface="Phetsarath OT" panose="02000500000000020004" pitchFamily="2" charset="0"/>
              <a:cs typeface="Phetsarath OT" panose="02000500000000020004" pitchFamily="2" charset="0"/>
            </a:endParaRPr>
          </a:p>
          <a:p>
            <a:pPr lvl="0">
              <a:spcBef>
                <a:spcPts val="0"/>
              </a:spcBef>
            </a:pPr>
            <a:endParaRPr lang="en-US" sz="3600" dirty="0">
              <a:latin typeface="Phetsarath OT" panose="02000500000000020004" pitchFamily="2" charset="0"/>
              <a:cs typeface="Phetsarath OT" panose="02000500000000020004" pitchFamily="2" charset="0"/>
            </a:endParaRPr>
          </a:p>
        </p:txBody>
      </p:sp>
      <p:sp>
        <p:nvSpPr>
          <p:cNvPr id="8" name="Rectangle 7">
            <a:extLst>
              <a:ext uri="{FF2B5EF4-FFF2-40B4-BE49-F238E27FC236}">
                <a16:creationId xmlns:a16="http://schemas.microsoft.com/office/drawing/2014/main" id="{9DB08BA7-8419-4D38-B962-1579D9EBD57E}"/>
              </a:ext>
            </a:extLst>
          </p:cNvPr>
          <p:cNvSpPr/>
          <p:nvPr/>
        </p:nvSpPr>
        <p:spPr>
          <a:xfrm>
            <a:off x="469557" y="3382951"/>
            <a:ext cx="11147820" cy="2308324"/>
          </a:xfrm>
          <a:prstGeom prst="rect">
            <a:avLst/>
          </a:prstGeom>
          <a:solidFill>
            <a:schemeClr val="accent1">
              <a:lumMod val="20000"/>
              <a:lumOff val="80000"/>
            </a:schemeClr>
          </a:solidFill>
        </p:spPr>
        <p:txBody>
          <a:bodyPr wrap="square">
            <a:spAutoFit/>
          </a:bodyPr>
          <a:lstStyle/>
          <a:p>
            <a:r>
              <a:rPr lang="en-US" sz="3600" b="1" dirty="0"/>
              <a:t>SUN CSA Laos is not going to submit the N4G 2025 commitment as core funding for the Secretariat is not secured beyond March 2025</a:t>
            </a:r>
            <a:r>
              <a:rPr lang="en-US" sz="3600" dirty="0"/>
              <a:t>, which may impact long-term operations. </a:t>
            </a:r>
            <a:endParaRPr lang="lo-LA" sz="3600" dirty="0"/>
          </a:p>
        </p:txBody>
      </p:sp>
    </p:spTree>
    <p:extLst>
      <p:ext uri="{BB962C8B-B14F-4D97-AF65-F5344CB8AC3E}">
        <p14:creationId xmlns:p14="http://schemas.microsoft.com/office/powerpoint/2010/main" val="698068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560" y="856180"/>
            <a:ext cx="4560584" cy="1128068"/>
          </a:xfrm>
        </p:spPr>
        <p:txBody>
          <a:bodyPr anchor="ctr">
            <a:normAutofit/>
          </a:bodyPr>
          <a:lstStyle/>
          <a:p>
            <a:r>
              <a:rPr lang="en-US" sz="4000" b="1" dirty="0">
                <a:solidFill>
                  <a:schemeClr val="accent5"/>
                </a:solidFill>
              </a:rPr>
              <a:t>SUN CSA links</a:t>
            </a:r>
          </a:p>
        </p:txBody>
      </p:sp>
      <p:sp>
        <p:nvSpPr>
          <p:cNvPr id="3" name="Content Placeholder 2"/>
          <p:cNvSpPr>
            <a:spLocks noGrp="1"/>
          </p:cNvSpPr>
          <p:nvPr>
            <p:ph idx="1"/>
          </p:nvPr>
        </p:nvSpPr>
        <p:spPr>
          <a:xfrm>
            <a:off x="590719" y="1769032"/>
            <a:ext cx="4559425" cy="3979585"/>
          </a:xfrm>
        </p:spPr>
        <p:txBody>
          <a:bodyPr anchor="ctr">
            <a:normAutofit/>
          </a:bodyPr>
          <a:lstStyle/>
          <a:p>
            <a:r>
              <a:rPr lang="en-US" sz="2000" dirty="0"/>
              <a:t>Facebook page: </a:t>
            </a:r>
            <a:r>
              <a:rPr lang="en-US" sz="2000" u="sng" dirty="0">
                <a:solidFill>
                  <a:schemeClr val="accent5"/>
                </a:solidFill>
              </a:rPr>
              <a:t>https://www.facebook.com/suncsalaos/</a:t>
            </a:r>
          </a:p>
          <a:p>
            <a:r>
              <a:rPr lang="en-US" sz="2000" dirty="0"/>
              <a:t>Facebook Group: </a:t>
            </a:r>
            <a:r>
              <a:rPr lang="en-US" sz="2000" u="sng" dirty="0">
                <a:solidFill>
                  <a:schemeClr val="accent5"/>
                </a:solidFill>
              </a:rPr>
              <a:t>https://www.facebook.com/groups/suncsalao/</a:t>
            </a:r>
          </a:p>
          <a:p>
            <a:r>
              <a:rPr lang="en-US" sz="2000" dirty="0"/>
              <a:t>YouTube: </a:t>
            </a:r>
            <a:r>
              <a:rPr lang="en-US" sz="2000" u="sng" dirty="0">
                <a:solidFill>
                  <a:schemeClr val="accent5"/>
                </a:solidFill>
              </a:rPr>
              <a:t>https://www.yout</a:t>
            </a:r>
            <a:r>
              <a:rPr lang="en-US" sz="2000" dirty="0">
                <a:solidFill>
                  <a:schemeClr val="accent5"/>
                </a:solidFill>
              </a:rPr>
              <a:t>ube.com/channel/UC7ZT8js2X1Z2RtmpAC5HzTw?view_as=subscriber</a:t>
            </a:r>
          </a:p>
          <a:p>
            <a:r>
              <a:rPr lang="en-US" sz="2000" dirty="0"/>
              <a:t>Website: </a:t>
            </a:r>
            <a:r>
              <a:rPr lang="en-US" sz="2000" dirty="0">
                <a:solidFill>
                  <a:schemeClr val="accent5"/>
                </a:solidFill>
              </a:rPr>
              <a:t>https: </a:t>
            </a:r>
            <a:r>
              <a:rPr lang="en-US" sz="2000" u="sng" dirty="0">
                <a:solidFill>
                  <a:schemeClr val="accent5"/>
                </a:solidFill>
              </a:rPr>
              <a:t>//www.suncsalaos.org/</a:t>
            </a:r>
            <a:endParaRPr lang="lo-LA" sz="2000" u="sng" dirty="0">
              <a:solidFill>
                <a:schemeClr val="accent5"/>
              </a:solidFill>
            </a:endParaRPr>
          </a:p>
          <a:p>
            <a:r>
              <a:rPr lang="en-US" sz="2000" dirty="0"/>
              <a:t>Subscribe to SUN CSA Newsletter: </a:t>
            </a:r>
            <a:r>
              <a:rPr lang="en-US" sz="2000" dirty="0">
                <a:hlinkClick r:id="rId3"/>
              </a:rPr>
              <a:t>SUN CSA Laos (list-manage.com)</a:t>
            </a:r>
            <a:endParaRPr lang="en-US" sz="2000" dirty="0"/>
          </a:p>
        </p:txBody>
      </p:sp>
      <p:pic>
        <p:nvPicPr>
          <p:cNvPr id="6" name="Picture 5">
            <a:extLst>
              <a:ext uri="{FF2B5EF4-FFF2-40B4-BE49-F238E27FC236}">
                <a16:creationId xmlns:a16="http://schemas.microsoft.com/office/drawing/2014/main" id="{45817667-AB0E-4654-9C39-32ABD46C34F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42588" y="381993"/>
            <a:ext cx="5858693" cy="6344535"/>
          </a:xfrm>
          <a:prstGeom prst="rect">
            <a:avLst/>
          </a:prstGeom>
        </p:spPr>
      </p:pic>
    </p:spTree>
    <p:extLst>
      <p:ext uri="{BB962C8B-B14F-4D97-AF65-F5344CB8AC3E}">
        <p14:creationId xmlns:p14="http://schemas.microsoft.com/office/powerpoint/2010/main" val="1624113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8392" y="163964"/>
            <a:ext cx="10955215" cy="523220"/>
          </a:xfrm>
          <a:prstGeom prst="rect">
            <a:avLst/>
          </a:prstGeom>
          <a:noFill/>
        </p:spPr>
        <p:txBody>
          <a:bodyPr wrap="square" rtlCol="0">
            <a:spAutoFit/>
          </a:bodyPr>
          <a:lstStyle/>
          <a:p>
            <a:pPr algn="ctr"/>
            <a:r>
              <a:rPr lang="lo-LA" sz="2800" b="1" dirty="0">
                <a:solidFill>
                  <a:schemeClr val="accent1">
                    <a:lumMod val="75000"/>
                  </a:schemeClr>
                </a:solidFill>
                <a:latin typeface="Phetsarath OT" panose="02000500000000000001" pitchFamily="2" charset="2"/>
                <a:ea typeface="Phetsarath OT" panose="02000500000000000001" pitchFamily="2" charset="2"/>
                <a:cs typeface="Phetsarath OT" panose="02000500000000000001" pitchFamily="2" charset="2"/>
              </a:rPr>
              <a:t>ຂໍຂອບໃຈສະມາຊິກທຸກທ່ານທີ່ໄດ້ຮ່ວມກັນເຮັດວຽກເພື່ອປັບປຸງໂພຊະນາການ!</a:t>
            </a:r>
            <a:endParaRPr lang="en-AU" sz="2800" b="1" dirty="0">
              <a:solidFill>
                <a:schemeClr val="accent1">
                  <a:lumMod val="75000"/>
                </a:schemeClr>
              </a:solidFill>
              <a:latin typeface="Phetsarath OT" panose="02000500000000020004" pitchFamily="2" charset="0"/>
              <a:ea typeface="Phetsarath OT" panose="02000500000000000001" pitchFamily="2" charset="2"/>
              <a:cs typeface="Phetsarath OT" panose="02000500000000020004" pitchFamily="2" charset="0"/>
            </a:endParaRPr>
          </a:p>
        </p:txBody>
      </p:sp>
      <p:pic>
        <p:nvPicPr>
          <p:cNvPr id="3" name="Picture 2">
            <a:extLst>
              <a:ext uri="{FF2B5EF4-FFF2-40B4-BE49-F238E27FC236}">
                <a16:creationId xmlns:a16="http://schemas.microsoft.com/office/drawing/2014/main" id="{2AB54702-9E28-4756-B9D0-375E83B33D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92"/>
            <a:ext cx="12192000" cy="6839415"/>
          </a:xfrm>
          <a:prstGeom prst="rect">
            <a:avLst/>
          </a:prstGeom>
        </p:spPr>
      </p:pic>
    </p:spTree>
    <p:extLst>
      <p:ext uri="{BB962C8B-B14F-4D97-AF65-F5344CB8AC3E}">
        <p14:creationId xmlns:p14="http://schemas.microsoft.com/office/powerpoint/2010/main" val="3251375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0125-9E3E-4AD7-96F4-79E238D63D95}"/>
              </a:ext>
            </a:extLst>
          </p:cNvPr>
          <p:cNvSpPr>
            <a:spLocks noGrp="1"/>
          </p:cNvSpPr>
          <p:nvPr>
            <p:ph type="title"/>
          </p:nvPr>
        </p:nvSpPr>
        <p:spPr>
          <a:xfrm>
            <a:off x="685800" y="2103437"/>
            <a:ext cx="10515600" cy="1325563"/>
          </a:xfrm>
        </p:spPr>
        <p:txBody>
          <a:bodyPr>
            <a:noAutofit/>
          </a:bodyPr>
          <a:lstStyle/>
          <a:p>
            <a:pPr marL="124460" marR="0">
              <a:lnSpc>
                <a:spcPct val="105000"/>
              </a:lnSpc>
              <a:spcBef>
                <a:spcPts val="0"/>
              </a:spcBef>
              <a:spcAft>
                <a:spcPts val="0"/>
              </a:spcAft>
            </a:pPr>
            <a:br>
              <a:rPr lang="en-US" sz="3600" dirty="0">
                <a:latin typeface="Phetsarath OT" panose="02000500000000000001" pitchFamily="2" charset="2"/>
                <a:ea typeface="Phetsarath OT" panose="02000500000000000001" pitchFamily="2" charset="2"/>
                <a:cs typeface="Phetsarath OT" panose="02000500000000000001" pitchFamily="2" charset="2"/>
              </a:rPr>
            </a:br>
            <a:br>
              <a:rPr lang="en-US" sz="3600" b="1" dirty="0">
                <a:latin typeface="Phetsarath OT" panose="02000500000000000001" pitchFamily="2" charset="2"/>
                <a:ea typeface="Phetsarath OT" panose="02000500000000000001" pitchFamily="2" charset="2"/>
                <a:cs typeface="Phetsarath OT" panose="02000500000000000001" pitchFamily="2" charset="2"/>
              </a:rPr>
            </a:br>
            <a:r>
              <a:rPr lang="lo-LA" sz="3600" b="1" dirty="0">
                <a:latin typeface="Phetsarath OT" panose="02000500000000000001" pitchFamily="2" charset="2"/>
                <a:ea typeface="Phetsarath OT" panose="02000500000000000001" pitchFamily="2" charset="2"/>
                <a:cs typeface="Phetsarath OT" panose="02000500000000000001" pitchFamily="2" charset="2"/>
              </a:rPr>
              <a:t>ອັບເດດຈາກສະມາຊິກ ກ່ຽວກັບໂຄງການໂພຊະນາການ. </a:t>
            </a:r>
            <a:br>
              <a:rPr lang="en-US" sz="3600" b="1" dirty="0">
                <a:latin typeface="Phetsarath OT" panose="02000500000000000001" pitchFamily="2" charset="2"/>
                <a:ea typeface="Phetsarath OT" panose="02000500000000000001" pitchFamily="2" charset="2"/>
                <a:cs typeface="Phetsarath OT" panose="02000500000000000001" pitchFamily="2" charset="2"/>
              </a:rPr>
            </a:br>
            <a:r>
              <a:rPr lang="lo-LA" sz="3600" b="1" dirty="0">
                <a:latin typeface="Phetsarath OT" panose="02000500000000000001" pitchFamily="2" charset="2"/>
                <a:ea typeface="Phetsarath OT" panose="02000500000000000001" pitchFamily="2" charset="2"/>
                <a:cs typeface="Phetsarath OT" panose="02000500000000000001" pitchFamily="2" charset="2"/>
              </a:rPr>
              <a:t>(5 ນາທີ ຕໍ່ໜຶ່ງອົງກອນ)</a:t>
            </a:r>
            <a:br>
              <a:rPr lang="en-US" sz="3600" dirty="0">
                <a:latin typeface="Phetsarath OT" panose="02000500000000000001" pitchFamily="2" charset="2"/>
                <a:ea typeface="Phetsarath OT" panose="02000500000000000001" pitchFamily="2" charset="2"/>
                <a:cs typeface="Phetsarath OT" panose="02000500000000000001" pitchFamily="2" charset="2"/>
              </a:rPr>
            </a:br>
            <a:br>
              <a:rPr lang="en-US" sz="3600" dirty="0">
                <a:latin typeface="Phetsarath OT" panose="02000500000000000001" pitchFamily="2" charset="2"/>
                <a:ea typeface="Phetsarath OT" panose="02000500000000000001" pitchFamily="2" charset="2"/>
                <a:cs typeface="Phetsarath OT" panose="02000500000000000001" pitchFamily="2" charset="2"/>
              </a:rPr>
            </a:br>
            <a: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t>Updates from members on nutrition projects. </a:t>
            </a:r>
            <a:b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br>
            <a: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t>(5 min per organisations)</a:t>
            </a:r>
            <a:br>
              <a:rPr lang="en-GB" sz="3600" dirty="0">
                <a:latin typeface="Phetsarath OT" panose="02000500000000000001" pitchFamily="2" charset="2"/>
                <a:ea typeface="Phetsarath OT" panose="02000500000000000001" pitchFamily="2" charset="2"/>
                <a:cs typeface="Phetsarath OT" panose="02000500000000000001" pitchFamily="2" charset="2"/>
              </a:rPr>
            </a:br>
            <a:br>
              <a:rPr lang="en-US" sz="3600" dirty="0">
                <a:latin typeface="Phetsarath OT" panose="02000500000000000001" pitchFamily="2" charset="2"/>
                <a:ea typeface="Phetsarath OT" panose="02000500000000000001" pitchFamily="2" charset="2"/>
                <a:cs typeface="Phetsarath OT" panose="02000500000000000001" pitchFamily="2" charset="2"/>
              </a:rPr>
            </a:br>
            <a:endParaRPr lang="en-US" sz="36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515213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04aeb5b-d978-4504-be63-ad84a8ae01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31F16034A0A4C4E94773548CBAA7472" ma:contentTypeVersion="18" ma:contentTypeDescription="Create a new document." ma:contentTypeScope="" ma:versionID="72b039bf4171a93d057bba71a571cc68">
  <xsd:schema xmlns:xsd="http://www.w3.org/2001/XMLSchema" xmlns:xs="http://www.w3.org/2001/XMLSchema" xmlns:p="http://schemas.microsoft.com/office/2006/metadata/properties" xmlns:ns3="d0dc3526-7086-4ca2-a5fb-1647e77dba23" xmlns:ns4="c04aeb5b-d978-4504-be63-ad84a8ae01c1" targetNamespace="http://schemas.microsoft.com/office/2006/metadata/properties" ma:root="true" ma:fieldsID="1095ee8c82b0608d9b3cef8064e3d00e" ns3:_="" ns4:_="">
    <xsd:import namespace="d0dc3526-7086-4ca2-a5fb-1647e77dba23"/>
    <xsd:import namespace="c04aeb5b-d978-4504-be63-ad84a8ae01c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OCR" minOccurs="0"/>
                <xsd:element ref="ns4:MediaLengthInSeconds"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dc3526-7086-4ca2-a5fb-1647e77dba2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04aeb5b-d978-4504-be63-ad84a8ae01c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EA9BB4-B4FC-4D28-95C5-A802010E1325}">
  <ds:schemaRefs>
    <ds:schemaRef ds:uri="http://purl.org/dc/dcmitype/"/>
    <ds:schemaRef ds:uri="d0dc3526-7086-4ca2-a5fb-1647e77dba23"/>
    <ds:schemaRef ds:uri="c04aeb5b-d978-4504-be63-ad84a8ae01c1"/>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721D7EDB-D3D1-4161-9306-73F0893D7CFF}">
  <ds:schemaRefs>
    <ds:schemaRef ds:uri="http://schemas.microsoft.com/sharepoint/v3/contenttype/forms"/>
  </ds:schemaRefs>
</ds:datastoreItem>
</file>

<file path=customXml/itemProps3.xml><?xml version="1.0" encoding="utf-8"?>
<ds:datastoreItem xmlns:ds="http://schemas.openxmlformats.org/officeDocument/2006/customXml" ds:itemID="{02D60828-319E-4E22-A2F6-2CF20C6BDF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dc3526-7086-4ca2-a5fb-1647e77dba23"/>
    <ds:schemaRef ds:uri="c04aeb5b-d978-4504-be63-ad84a8ae01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14580</TotalTime>
  <Words>3206</Words>
  <Application>Microsoft Office PowerPoint</Application>
  <PresentationFormat>Widescreen</PresentationFormat>
  <Paragraphs>211</Paragraphs>
  <Slides>19</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 Sak Lao</vt:lpstr>
      <vt:lpstr>Arial</vt:lpstr>
      <vt:lpstr>Calibri</vt:lpstr>
      <vt:lpstr>Calibri Light</vt:lpstr>
      <vt:lpstr>DokChampa</vt:lpstr>
      <vt:lpstr>Phetsarath OT</vt:lpstr>
      <vt:lpstr>Times New Roman</vt:lpstr>
      <vt:lpstr>Wingdings</vt:lpstr>
      <vt:lpstr>Office Theme</vt:lpstr>
      <vt:lpstr>Scaling Up Nutrition Civil Society Alliance SUN CSA Nutrition Working Group Meeting 19 February 2025 </vt:lpstr>
      <vt:lpstr>PowerPoint Presentation</vt:lpstr>
      <vt:lpstr>Follow up issues from the last meeting</vt:lpstr>
      <vt:lpstr>Newest SUN CSA Members!</vt:lpstr>
      <vt:lpstr>ພວກເຮົາຂໍເຊີນຊວນ ໃຫ້ອົງກອນສະມາຊິກພິຈາລະນາສະເໜີຊື່ຜູ້ຕາງໜ້າຈາກອົງກອນຂອງຕົນ ເພື່ອລົງສະໝັກຮັບເລືອກຕັ້ງເຂົ້າໃນຄະນະ MC</vt:lpstr>
      <vt:lpstr>ຄະນະບໍລິຫານງານທີ່ຢູ່ໃນວາລະ ໃນປັດຈຸບັນ</vt:lpstr>
      <vt:lpstr>ພະນັກງານກອງເລຂາທີ່ຈະໝົດສັນຍາໃນເດືອນກຸມພາ 2025</vt:lpstr>
      <vt:lpstr>ງົບປະມານສຳລັບກອງເລຂາ</vt:lpstr>
      <vt:lpstr>ທຶນສຳລັບສະມາຊິກ </vt:lpstr>
      <vt:lpstr>Share Your Resources – Help Preserve Valuable Nutrition Materials</vt:lpstr>
      <vt:lpstr>Upcoming events and how members can participate and get involved</vt:lpstr>
      <vt:lpstr>Upcoming events and how members can participate and get involved</vt:lpstr>
      <vt:lpstr>Upcoming events and how members can participate and get involved</vt:lpstr>
      <vt:lpstr>Upcoming events and how members can participate and get involved</vt:lpstr>
      <vt:lpstr>Upcoming events and how members can participate and get involved</vt:lpstr>
      <vt:lpstr>N4G Commitment 2025</vt:lpstr>
      <vt:lpstr>SUN CSA links</vt:lpstr>
      <vt:lpstr>PowerPoint Presentation</vt:lpstr>
      <vt:lpstr>  ອັບເດດຈາກສະມາຊິກ ກ່ຽວກັບໂຄງການໂພຊະນາການ.  (5 ນາທີ ຕໍ່ໜຶ່ງອົງກອນ)  Updates from members on nutrition projects.  (5 min per organisations)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General Meeting SUN CSA Laos Update 2019-2020 25 August 2020</dc:title>
  <dc:creator>Shields, David</dc:creator>
  <cp:lastModifiedBy>Sonesaksith, Tukta</cp:lastModifiedBy>
  <cp:revision>480</cp:revision>
  <dcterms:created xsi:type="dcterms:W3CDTF">2020-08-24T14:27:18Z</dcterms:created>
  <dcterms:modified xsi:type="dcterms:W3CDTF">2025-02-18T18:17:12Z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0x010100131F16034A0A4C4E94773548CBAA7472</vt:lpwstr>
  </property>
</Properties>
</file>