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56" r:id="rId5"/>
    <p:sldId id="329" r:id="rId6"/>
    <p:sldId id="856" r:id="rId7"/>
    <p:sldId id="860" r:id="rId8"/>
    <p:sldId id="861" r:id="rId9"/>
    <p:sldId id="862" r:id="rId10"/>
    <p:sldId id="400" r:id="rId11"/>
    <p:sldId id="863" r:id="rId12"/>
    <p:sldId id="864" r:id="rId13"/>
    <p:sldId id="865" r:id="rId14"/>
    <p:sldId id="855" r:id="rId15"/>
    <p:sldId id="871" r:id="rId16"/>
    <p:sldId id="866" r:id="rId17"/>
    <p:sldId id="867" r:id="rId18"/>
    <p:sldId id="868" r:id="rId19"/>
    <p:sldId id="869" r:id="rId20"/>
    <p:sldId id="870" r:id="rId21"/>
    <p:sldId id="309" r:id="rId22"/>
    <p:sldId id="302" r:id="rId23"/>
    <p:sldId id="3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6" autoAdjust="0"/>
    <p:restoredTop sz="81224" autoAdjust="0"/>
  </p:normalViewPr>
  <p:slideViewPr>
    <p:cSldViewPr snapToGrid="0">
      <p:cViewPr varScale="1">
        <p:scale>
          <a:sx n="58" d="100"/>
          <a:sy n="58" d="100"/>
        </p:scale>
        <p:origin x="18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esaksith, Tukta" userId="3e854381-7502-4072-9aff-7c427c4c537b" providerId="ADAL" clId="{E3D32503-8107-4E27-A495-8926853065F5}"/>
    <pc:docChg chg="undo redo custSel addSld delSld modSld sldOrd">
      <pc:chgData name="Sonesaksith, Tukta" userId="3e854381-7502-4072-9aff-7c427c4c537b" providerId="ADAL" clId="{E3D32503-8107-4E27-A495-8926853065F5}" dt="2024-11-20T03:38:03.413" v="7094" actId="20577"/>
      <pc:docMkLst>
        <pc:docMk/>
      </pc:docMkLst>
      <pc:sldChg chg="modSp">
        <pc:chgData name="Sonesaksith, Tukta" userId="3e854381-7502-4072-9aff-7c427c4c537b" providerId="ADAL" clId="{E3D32503-8107-4E27-A495-8926853065F5}" dt="2024-11-14T04:25:14.617" v="36" actId="20577"/>
        <pc:sldMkLst>
          <pc:docMk/>
          <pc:sldMk cId="934518400" sldId="256"/>
        </pc:sldMkLst>
        <pc:spChg chg="mod">
          <ac:chgData name="Sonesaksith, Tukta" userId="3e854381-7502-4072-9aff-7c427c4c537b" providerId="ADAL" clId="{E3D32503-8107-4E27-A495-8926853065F5}" dt="2024-11-14T04:25:14.617" v="36" actId="20577"/>
          <ac:spMkLst>
            <pc:docMk/>
            <pc:sldMk cId="934518400" sldId="256"/>
            <ac:spMk id="2" creationId="{00000000-0000-0000-0000-000000000000}"/>
          </ac:spMkLst>
        </pc:spChg>
      </pc:sldChg>
      <pc:sldChg chg="addSp delSp modSp">
        <pc:chgData name="Sonesaksith, Tukta" userId="3e854381-7502-4072-9aff-7c427c4c537b" providerId="ADAL" clId="{E3D32503-8107-4E27-A495-8926853065F5}" dt="2024-11-19T07:12:59.769" v="73" actId="20577"/>
        <pc:sldMkLst>
          <pc:docMk/>
          <pc:sldMk cId="2050696660" sldId="329"/>
        </pc:sldMkLst>
        <pc:spChg chg="add del">
          <ac:chgData name="Sonesaksith, Tukta" userId="3e854381-7502-4072-9aff-7c427c4c537b" providerId="ADAL" clId="{E3D32503-8107-4E27-A495-8926853065F5}" dt="2024-11-14T04:23:57.892" v="4"/>
          <ac:spMkLst>
            <pc:docMk/>
            <pc:sldMk cId="2050696660" sldId="329"/>
            <ac:spMk id="4" creationId="{011B76DD-127E-468C-B417-2775DC76AF4B}"/>
          </ac:spMkLst>
        </pc:spChg>
        <pc:graphicFrameChg chg="add del">
          <ac:chgData name="Sonesaksith, Tukta" userId="3e854381-7502-4072-9aff-7c427c4c537b" providerId="ADAL" clId="{E3D32503-8107-4E27-A495-8926853065F5}" dt="2024-11-14T04:24:03.037" v="6" actId="478"/>
          <ac:graphicFrameMkLst>
            <pc:docMk/>
            <pc:sldMk cId="2050696660" sldId="329"/>
            <ac:graphicFrameMk id="2" creationId="{DCFBFCBE-3892-409C-8E2E-465F65E3F6F8}"/>
          </ac:graphicFrameMkLst>
        </pc:graphicFrameChg>
        <pc:graphicFrameChg chg="add del">
          <ac:chgData name="Sonesaksith, Tukta" userId="3e854381-7502-4072-9aff-7c427c4c537b" providerId="ADAL" clId="{E3D32503-8107-4E27-A495-8926853065F5}" dt="2024-11-14T04:23:54.341" v="2"/>
          <ac:graphicFrameMkLst>
            <pc:docMk/>
            <pc:sldMk cId="2050696660" sldId="329"/>
            <ac:graphicFrameMk id="3" creationId="{DB5A751A-827E-4DF2-8402-B6DB5A60C391}"/>
          </ac:graphicFrameMkLst>
        </pc:graphicFrameChg>
        <pc:graphicFrameChg chg="add mod modGraphic">
          <ac:chgData name="Sonesaksith, Tukta" userId="3e854381-7502-4072-9aff-7c427c4c537b" providerId="ADAL" clId="{E3D32503-8107-4E27-A495-8926853065F5}" dt="2024-11-19T07:12:59.769" v="73" actId="20577"/>
          <ac:graphicFrameMkLst>
            <pc:docMk/>
            <pc:sldMk cId="2050696660" sldId="329"/>
            <ac:graphicFrameMk id="6" creationId="{C8304610-A59F-4ED2-989C-0A7936E5D0AC}"/>
          </ac:graphicFrameMkLst>
        </pc:graphicFrameChg>
      </pc:sldChg>
      <pc:sldChg chg="del">
        <pc:chgData name="Sonesaksith, Tukta" userId="3e854381-7502-4072-9aff-7c427c4c537b" providerId="ADAL" clId="{E3D32503-8107-4E27-A495-8926853065F5}" dt="2024-11-19T09:05:39.111" v="543" actId="2696"/>
        <pc:sldMkLst>
          <pc:docMk/>
          <pc:sldMk cId="2112891909" sldId="399"/>
        </pc:sldMkLst>
      </pc:sldChg>
      <pc:sldChg chg="modSp">
        <pc:chgData name="Sonesaksith, Tukta" userId="3e854381-7502-4072-9aff-7c427c4c537b" providerId="ADAL" clId="{E3D32503-8107-4E27-A495-8926853065F5}" dt="2024-11-20T03:38:03.413" v="7094" actId="20577"/>
        <pc:sldMkLst>
          <pc:docMk/>
          <pc:sldMk cId="3312956796" sldId="400"/>
        </pc:sldMkLst>
        <pc:spChg chg="mod">
          <ac:chgData name="Sonesaksith, Tukta" userId="3e854381-7502-4072-9aff-7c427c4c537b" providerId="ADAL" clId="{E3D32503-8107-4E27-A495-8926853065F5}" dt="2024-11-19T08:21:03.510" v="236" actId="20577"/>
          <ac:spMkLst>
            <pc:docMk/>
            <pc:sldMk cId="3312956796" sldId="400"/>
            <ac:spMk id="4" creationId="{403EF879-F278-41C4-92A7-A3E3C9B88340}"/>
          </ac:spMkLst>
        </pc:spChg>
        <pc:spChg chg="mod">
          <ac:chgData name="Sonesaksith, Tukta" userId="3e854381-7502-4072-9aff-7c427c4c537b" providerId="ADAL" clId="{E3D32503-8107-4E27-A495-8926853065F5}" dt="2024-11-20T03:38:03.413" v="7094" actId="20577"/>
          <ac:spMkLst>
            <pc:docMk/>
            <pc:sldMk cId="3312956796" sldId="400"/>
            <ac:spMk id="5" creationId="{352DA52B-57DB-49B7-AA22-DF4E825EFB55}"/>
          </ac:spMkLst>
        </pc:spChg>
        <pc:spChg chg="mod">
          <ac:chgData name="Sonesaksith, Tukta" userId="3e854381-7502-4072-9aff-7c427c4c537b" providerId="ADAL" clId="{E3D32503-8107-4E27-A495-8926853065F5}" dt="2024-11-20T03:31:07.443" v="7076" actId="20577"/>
          <ac:spMkLst>
            <pc:docMk/>
            <pc:sldMk cId="3312956796" sldId="400"/>
            <ac:spMk id="6" creationId="{8ADE5862-B61D-410C-9C44-FE1F01FFF457}"/>
          </ac:spMkLst>
        </pc:spChg>
      </pc:sldChg>
      <pc:sldChg chg="del">
        <pc:chgData name="Sonesaksith, Tukta" userId="3e854381-7502-4072-9aff-7c427c4c537b" providerId="ADAL" clId="{E3D32503-8107-4E27-A495-8926853065F5}" dt="2024-11-19T09:05:56.255" v="548" actId="2696"/>
        <pc:sldMkLst>
          <pc:docMk/>
          <pc:sldMk cId="3651093133" sldId="406"/>
        </pc:sldMkLst>
      </pc:sldChg>
      <pc:sldChg chg="del">
        <pc:chgData name="Sonesaksith, Tukta" userId="3e854381-7502-4072-9aff-7c427c4c537b" providerId="ADAL" clId="{E3D32503-8107-4E27-A495-8926853065F5}" dt="2024-11-19T08:46:03.060" v="465" actId="2696"/>
        <pc:sldMkLst>
          <pc:docMk/>
          <pc:sldMk cId="1276178171" sldId="850"/>
        </pc:sldMkLst>
      </pc:sldChg>
      <pc:sldChg chg="del">
        <pc:chgData name="Sonesaksith, Tukta" userId="3e854381-7502-4072-9aff-7c427c4c537b" providerId="ADAL" clId="{E3D32503-8107-4E27-A495-8926853065F5}" dt="2024-11-19T09:05:48.695" v="545" actId="2696"/>
        <pc:sldMkLst>
          <pc:docMk/>
          <pc:sldMk cId="903326968" sldId="852"/>
        </pc:sldMkLst>
      </pc:sldChg>
      <pc:sldChg chg="del">
        <pc:chgData name="Sonesaksith, Tukta" userId="3e854381-7502-4072-9aff-7c427c4c537b" providerId="ADAL" clId="{E3D32503-8107-4E27-A495-8926853065F5}" dt="2024-11-19T09:05:53.140" v="547" actId="2696"/>
        <pc:sldMkLst>
          <pc:docMk/>
          <pc:sldMk cId="1520276752" sldId="853"/>
        </pc:sldMkLst>
      </pc:sldChg>
      <pc:sldChg chg="del">
        <pc:chgData name="Sonesaksith, Tukta" userId="3e854381-7502-4072-9aff-7c427c4c537b" providerId="ADAL" clId="{E3D32503-8107-4E27-A495-8926853065F5}" dt="2024-11-19T09:05:57.404" v="549" actId="2696"/>
        <pc:sldMkLst>
          <pc:docMk/>
          <pc:sldMk cId="3860367697" sldId="854"/>
        </pc:sldMkLst>
      </pc:sldChg>
      <pc:sldChg chg="modSp">
        <pc:chgData name="Sonesaksith, Tukta" userId="3e854381-7502-4072-9aff-7c427c4c537b" providerId="ADAL" clId="{E3D32503-8107-4E27-A495-8926853065F5}" dt="2024-11-19T16:55:03.244" v="5139" actId="948"/>
        <pc:sldMkLst>
          <pc:docMk/>
          <pc:sldMk cId="1442599240" sldId="855"/>
        </pc:sldMkLst>
        <pc:spChg chg="mod">
          <ac:chgData name="Sonesaksith, Tukta" userId="3e854381-7502-4072-9aff-7c427c4c537b" providerId="ADAL" clId="{E3D32503-8107-4E27-A495-8926853065F5}" dt="2024-11-19T16:55:03.244" v="5139" actId="948"/>
          <ac:spMkLst>
            <pc:docMk/>
            <pc:sldMk cId="1442599240" sldId="855"/>
            <ac:spMk id="5" creationId="{925BE1B6-EB83-4C08-8CF0-EF50B9474B1A}"/>
          </ac:spMkLst>
        </pc:spChg>
        <pc:spChg chg="mod">
          <ac:chgData name="Sonesaksith, Tukta" userId="3e854381-7502-4072-9aff-7c427c4c537b" providerId="ADAL" clId="{E3D32503-8107-4E27-A495-8926853065F5}" dt="2024-11-19T16:55:03.244" v="5139" actId="948"/>
          <ac:spMkLst>
            <pc:docMk/>
            <pc:sldMk cId="1442599240" sldId="855"/>
            <ac:spMk id="6" creationId="{F1217426-DB61-463D-8489-751803C2F1FC}"/>
          </ac:spMkLst>
        </pc:spChg>
      </pc:sldChg>
      <pc:sldChg chg="addSp delSp modSp">
        <pc:chgData name="Sonesaksith, Tukta" userId="3e854381-7502-4072-9aff-7c427c4c537b" providerId="ADAL" clId="{E3D32503-8107-4E27-A495-8926853065F5}" dt="2024-11-19T16:34:14.938" v="4124" actId="732"/>
        <pc:sldMkLst>
          <pc:docMk/>
          <pc:sldMk cId="2500760345" sldId="856"/>
        </pc:sldMkLst>
        <pc:picChg chg="add del">
          <ac:chgData name="Sonesaksith, Tukta" userId="3e854381-7502-4072-9aff-7c427c4c537b" providerId="ADAL" clId="{E3D32503-8107-4E27-A495-8926853065F5}" dt="2024-11-19T16:32:27.075" v="4106" actId="478"/>
          <ac:picMkLst>
            <pc:docMk/>
            <pc:sldMk cId="2500760345" sldId="856"/>
            <ac:picMk id="2" creationId="{3186E894-070C-4331-9F58-EF62D7D81694}"/>
          </ac:picMkLst>
        </pc:picChg>
        <pc:picChg chg="add mod modCrop">
          <ac:chgData name="Sonesaksith, Tukta" userId="3e854381-7502-4072-9aff-7c427c4c537b" providerId="ADAL" clId="{E3D32503-8107-4E27-A495-8926853065F5}" dt="2024-11-19T16:34:14.938" v="4124" actId="732"/>
          <ac:picMkLst>
            <pc:docMk/>
            <pc:sldMk cId="2500760345" sldId="856"/>
            <ac:picMk id="3" creationId="{641F057B-1FE5-4AFF-B691-B726A6DE5097}"/>
          </ac:picMkLst>
        </pc:picChg>
        <pc:picChg chg="del">
          <ac:chgData name="Sonesaksith, Tukta" userId="3e854381-7502-4072-9aff-7c427c4c537b" providerId="ADAL" clId="{E3D32503-8107-4E27-A495-8926853065F5}" dt="2024-11-19T16:31:44.335" v="4105" actId="478"/>
          <ac:picMkLst>
            <pc:docMk/>
            <pc:sldMk cId="2500760345" sldId="856"/>
            <ac:picMk id="1026" creationId="{655D9E27-D80B-40B2-8B5E-D9784B8BE962}"/>
          </ac:picMkLst>
        </pc:picChg>
      </pc:sldChg>
      <pc:sldChg chg="del">
        <pc:chgData name="Sonesaksith, Tukta" userId="3e854381-7502-4072-9aff-7c427c4c537b" providerId="ADAL" clId="{E3D32503-8107-4E27-A495-8926853065F5}" dt="2024-11-19T08:46:17.489" v="466" actId="2696"/>
        <pc:sldMkLst>
          <pc:docMk/>
          <pc:sldMk cId="2336507061" sldId="857"/>
        </pc:sldMkLst>
      </pc:sldChg>
      <pc:sldChg chg="del">
        <pc:chgData name="Sonesaksith, Tukta" userId="3e854381-7502-4072-9aff-7c427c4c537b" providerId="ADAL" clId="{E3D32503-8107-4E27-A495-8926853065F5}" dt="2024-11-19T09:05:45.485" v="544" actId="2696"/>
        <pc:sldMkLst>
          <pc:docMk/>
          <pc:sldMk cId="1413157191" sldId="858"/>
        </pc:sldMkLst>
      </pc:sldChg>
      <pc:sldChg chg="del">
        <pc:chgData name="Sonesaksith, Tukta" userId="3e854381-7502-4072-9aff-7c427c4c537b" providerId="ADAL" clId="{E3D32503-8107-4E27-A495-8926853065F5}" dt="2024-11-19T09:05:50.091" v="546" actId="2696"/>
        <pc:sldMkLst>
          <pc:docMk/>
          <pc:sldMk cId="2530816357" sldId="859"/>
        </pc:sldMkLst>
      </pc:sldChg>
      <pc:sldChg chg="addSp delSp modSp add">
        <pc:chgData name="Sonesaksith, Tukta" userId="3e854381-7502-4072-9aff-7c427c4c537b" providerId="ADAL" clId="{E3D32503-8107-4E27-A495-8926853065F5}" dt="2024-11-19T15:54:13.213" v="2151" actId="20577"/>
        <pc:sldMkLst>
          <pc:docMk/>
          <pc:sldMk cId="51577755" sldId="860"/>
        </pc:sldMkLst>
        <pc:spChg chg="add del">
          <ac:chgData name="Sonesaksith, Tukta" userId="3e854381-7502-4072-9aff-7c427c4c537b" providerId="ADAL" clId="{E3D32503-8107-4E27-A495-8926853065F5}" dt="2024-11-19T07:15:45.603" v="77"/>
          <ac:spMkLst>
            <pc:docMk/>
            <pc:sldMk cId="51577755" sldId="860"/>
            <ac:spMk id="2" creationId="{29A11A5B-8679-41DA-A5A6-7C1E20C5DF1E}"/>
          </ac:spMkLst>
        </pc:spChg>
        <pc:spChg chg="mod">
          <ac:chgData name="Sonesaksith, Tukta" userId="3e854381-7502-4072-9aff-7c427c4c537b" providerId="ADAL" clId="{E3D32503-8107-4E27-A495-8926853065F5}" dt="2024-11-19T07:15:01.470" v="75"/>
          <ac:spMkLst>
            <pc:docMk/>
            <pc:sldMk cId="51577755" sldId="860"/>
            <ac:spMk id="4" creationId="{403EF879-F278-41C4-92A7-A3E3C9B88340}"/>
          </ac:spMkLst>
        </pc:spChg>
        <pc:spChg chg="mod">
          <ac:chgData name="Sonesaksith, Tukta" userId="3e854381-7502-4072-9aff-7c427c4c537b" providerId="ADAL" clId="{E3D32503-8107-4E27-A495-8926853065F5}" dt="2024-11-19T15:49:11.591" v="1676" actId="20577"/>
          <ac:spMkLst>
            <pc:docMk/>
            <pc:sldMk cId="51577755" sldId="860"/>
            <ac:spMk id="5" creationId="{352DA52B-57DB-49B7-AA22-DF4E825EFB55}"/>
          </ac:spMkLst>
        </pc:spChg>
        <pc:spChg chg="mod">
          <ac:chgData name="Sonesaksith, Tukta" userId="3e854381-7502-4072-9aff-7c427c4c537b" providerId="ADAL" clId="{E3D32503-8107-4E27-A495-8926853065F5}" dt="2024-11-19T15:54:13.213" v="2151" actId="20577"/>
          <ac:spMkLst>
            <pc:docMk/>
            <pc:sldMk cId="51577755" sldId="860"/>
            <ac:spMk id="6" creationId="{8ADE5862-B61D-410C-9C44-FE1F01FFF457}"/>
          </ac:spMkLst>
        </pc:spChg>
        <pc:spChg chg="add del mod">
          <ac:chgData name="Sonesaksith, Tukta" userId="3e854381-7502-4072-9aff-7c427c4c537b" providerId="ADAL" clId="{E3D32503-8107-4E27-A495-8926853065F5}" dt="2024-11-19T07:18:33.834" v="89"/>
          <ac:spMkLst>
            <pc:docMk/>
            <pc:sldMk cId="51577755" sldId="860"/>
            <ac:spMk id="7" creationId="{2A956D47-208A-4EA1-9D70-15525B7ED279}"/>
          </ac:spMkLst>
        </pc:spChg>
      </pc:sldChg>
      <pc:sldChg chg="addSp delSp modSp add">
        <pc:chgData name="Sonesaksith, Tukta" userId="3e854381-7502-4072-9aff-7c427c4c537b" providerId="ADAL" clId="{E3D32503-8107-4E27-A495-8926853065F5}" dt="2024-11-19T07:41:42.408" v="140" actId="732"/>
        <pc:sldMkLst>
          <pc:docMk/>
          <pc:sldMk cId="2331397444" sldId="861"/>
        </pc:sldMkLst>
        <pc:spChg chg="mod">
          <ac:chgData name="Sonesaksith, Tukta" userId="3e854381-7502-4072-9aff-7c427c4c537b" providerId="ADAL" clId="{E3D32503-8107-4E27-A495-8926853065F5}" dt="2024-11-19T07:28:52.218" v="91"/>
          <ac:spMkLst>
            <pc:docMk/>
            <pc:sldMk cId="2331397444" sldId="861"/>
            <ac:spMk id="4" creationId="{403EF879-F278-41C4-92A7-A3E3C9B88340}"/>
          </ac:spMkLst>
        </pc:spChg>
        <pc:spChg chg="mod">
          <ac:chgData name="Sonesaksith, Tukta" userId="3e854381-7502-4072-9aff-7c427c4c537b" providerId="ADAL" clId="{E3D32503-8107-4E27-A495-8926853065F5}" dt="2024-11-19T07:35:46.939" v="117" actId="255"/>
          <ac:spMkLst>
            <pc:docMk/>
            <pc:sldMk cId="2331397444" sldId="861"/>
            <ac:spMk id="5" creationId="{352DA52B-57DB-49B7-AA22-DF4E825EFB55}"/>
          </ac:spMkLst>
        </pc:spChg>
        <pc:spChg chg="add mod">
          <ac:chgData name="Sonesaksith, Tukta" userId="3e854381-7502-4072-9aff-7c427c4c537b" providerId="ADAL" clId="{E3D32503-8107-4E27-A495-8926853065F5}" dt="2024-11-19T07:29:40.082" v="95" actId="571"/>
          <ac:spMkLst>
            <pc:docMk/>
            <pc:sldMk cId="2331397444" sldId="861"/>
            <ac:spMk id="7" creationId="{79B2EAF7-CAC8-4FCF-B67A-7E0FDD9D73E7}"/>
          </ac:spMkLst>
        </pc:spChg>
        <pc:spChg chg="add del mod">
          <ac:chgData name="Sonesaksith, Tukta" userId="3e854381-7502-4072-9aff-7c427c4c537b" providerId="ADAL" clId="{E3D32503-8107-4E27-A495-8926853065F5}" dt="2024-11-19T07:41:03.107" v="133" actId="14100"/>
          <ac:spMkLst>
            <pc:docMk/>
            <pc:sldMk cId="2331397444" sldId="861"/>
            <ac:spMk id="8" creationId="{2A6DE0AD-0523-4CC4-84F5-3AC5BBE31E8E}"/>
          </ac:spMkLst>
        </pc:spChg>
        <pc:picChg chg="add mod modCrop">
          <ac:chgData name="Sonesaksith, Tukta" userId="3e854381-7502-4072-9aff-7c427c4c537b" providerId="ADAL" clId="{E3D32503-8107-4E27-A495-8926853065F5}" dt="2024-11-19T07:41:42.408" v="140" actId="732"/>
          <ac:picMkLst>
            <pc:docMk/>
            <pc:sldMk cId="2331397444" sldId="861"/>
            <ac:picMk id="2" creationId="{02724407-EB36-4EA3-A69F-8E01BD5EF42E}"/>
          </ac:picMkLst>
        </pc:picChg>
        <pc:picChg chg="add del mod">
          <ac:chgData name="Sonesaksith, Tukta" userId="3e854381-7502-4072-9aff-7c427c4c537b" providerId="ADAL" clId="{E3D32503-8107-4E27-A495-8926853065F5}" dt="2024-11-19T07:41:14.251" v="134" actId="478"/>
          <ac:picMkLst>
            <pc:docMk/>
            <pc:sldMk cId="2331397444" sldId="861"/>
            <ac:picMk id="3074" creationId="{F66DC181-2584-4473-9314-384F63581AAB}"/>
          </ac:picMkLst>
        </pc:picChg>
      </pc:sldChg>
      <pc:sldChg chg="addSp modSp add">
        <pc:chgData name="Sonesaksith, Tukta" userId="3e854381-7502-4072-9aff-7c427c4c537b" providerId="ADAL" clId="{E3D32503-8107-4E27-A495-8926853065F5}" dt="2024-11-19T09:29:50.051" v="742" actId="207"/>
        <pc:sldMkLst>
          <pc:docMk/>
          <pc:sldMk cId="703653090" sldId="862"/>
        </pc:sldMkLst>
        <pc:spChg chg="mod">
          <ac:chgData name="Sonesaksith, Tukta" userId="3e854381-7502-4072-9aff-7c427c4c537b" providerId="ADAL" clId="{E3D32503-8107-4E27-A495-8926853065F5}" dt="2024-11-19T09:29:50.051" v="742" actId="207"/>
          <ac:spMkLst>
            <pc:docMk/>
            <pc:sldMk cId="703653090" sldId="862"/>
            <ac:spMk id="3" creationId="{C71A7D2D-1C83-4EB6-BB74-A4121ED73C07}"/>
          </ac:spMkLst>
        </pc:spChg>
        <pc:spChg chg="mod">
          <ac:chgData name="Sonesaksith, Tukta" userId="3e854381-7502-4072-9aff-7c427c4c537b" providerId="ADAL" clId="{E3D32503-8107-4E27-A495-8926853065F5}" dt="2024-11-19T08:32:55.006" v="328" actId="20577"/>
          <ac:spMkLst>
            <pc:docMk/>
            <pc:sldMk cId="703653090" sldId="862"/>
            <ac:spMk id="5" creationId="{352DA52B-57DB-49B7-AA22-DF4E825EFB55}"/>
          </ac:spMkLst>
        </pc:spChg>
        <pc:spChg chg="mod">
          <ac:chgData name="Sonesaksith, Tukta" userId="3e854381-7502-4072-9aff-7c427c4c537b" providerId="ADAL" clId="{E3D32503-8107-4E27-A495-8926853065F5}" dt="2024-11-19T08:33:49.326" v="332" actId="14100"/>
          <ac:spMkLst>
            <pc:docMk/>
            <pc:sldMk cId="703653090" sldId="862"/>
            <ac:spMk id="6" creationId="{8ADE5862-B61D-410C-9C44-FE1F01FFF457}"/>
          </ac:spMkLst>
        </pc:spChg>
        <pc:picChg chg="add mod modCrop">
          <ac:chgData name="Sonesaksith, Tukta" userId="3e854381-7502-4072-9aff-7c427c4c537b" providerId="ADAL" clId="{E3D32503-8107-4E27-A495-8926853065F5}" dt="2024-11-19T08:33:41.934" v="331" actId="732"/>
          <ac:picMkLst>
            <pc:docMk/>
            <pc:sldMk cId="703653090" sldId="862"/>
            <ac:picMk id="2" creationId="{96AFE00A-1DBF-44C3-ACD1-4660FC5AA1B2}"/>
          </ac:picMkLst>
        </pc:picChg>
      </pc:sldChg>
      <pc:sldChg chg="modSp add">
        <pc:chgData name="Sonesaksith, Tukta" userId="3e854381-7502-4072-9aff-7c427c4c537b" providerId="ADAL" clId="{E3D32503-8107-4E27-A495-8926853065F5}" dt="2024-11-19T16:09:49.851" v="3357" actId="255"/>
        <pc:sldMkLst>
          <pc:docMk/>
          <pc:sldMk cId="3420662407" sldId="863"/>
        </pc:sldMkLst>
        <pc:spChg chg="mod">
          <ac:chgData name="Sonesaksith, Tukta" userId="3e854381-7502-4072-9aff-7c427c4c537b" providerId="ADAL" clId="{E3D32503-8107-4E27-A495-8926853065F5}" dt="2024-11-19T08:48:48.260" v="478" actId="20577"/>
          <ac:spMkLst>
            <pc:docMk/>
            <pc:sldMk cId="3420662407" sldId="863"/>
            <ac:spMk id="4" creationId="{403EF879-F278-41C4-92A7-A3E3C9B88340}"/>
          </ac:spMkLst>
        </pc:spChg>
        <pc:spChg chg="mod">
          <ac:chgData name="Sonesaksith, Tukta" userId="3e854381-7502-4072-9aff-7c427c4c537b" providerId="ADAL" clId="{E3D32503-8107-4E27-A495-8926853065F5}" dt="2024-11-19T15:57:12.043" v="2265" actId="255"/>
          <ac:spMkLst>
            <pc:docMk/>
            <pc:sldMk cId="3420662407" sldId="863"/>
            <ac:spMk id="5" creationId="{352DA52B-57DB-49B7-AA22-DF4E825EFB55}"/>
          </ac:spMkLst>
        </pc:spChg>
        <pc:spChg chg="mod">
          <ac:chgData name="Sonesaksith, Tukta" userId="3e854381-7502-4072-9aff-7c427c4c537b" providerId="ADAL" clId="{E3D32503-8107-4E27-A495-8926853065F5}" dt="2024-11-19T16:09:49.851" v="3357" actId="255"/>
          <ac:spMkLst>
            <pc:docMk/>
            <pc:sldMk cId="3420662407" sldId="863"/>
            <ac:spMk id="6" creationId="{8ADE5862-B61D-410C-9C44-FE1F01FFF457}"/>
          </ac:spMkLst>
        </pc:spChg>
      </pc:sldChg>
      <pc:sldChg chg="add del">
        <pc:chgData name="Sonesaksith, Tukta" userId="3e854381-7502-4072-9aff-7c427c4c537b" providerId="ADAL" clId="{E3D32503-8107-4E27-A495-8926853065F5}" dt="2024-11-19T08:46:52.282" v="470"/>
        <pc:sldMkLst>
          <pc:docMk/>
          <pc:sldMk cId="1899379452" sldId="864"/>
        </pc:sldMkLst>
      </pc:sldChg>
      <pc:sldChg chg="add del">
        <pc:chgData name="Sonesaksith, Tukta" userId="3e854381-7502-4072-9aff-7c427c4c537b" providerId="ADAL" clId="{E3D32503-8107-4E27-A495-8926853065F5}" dt="2024-11-19T08:47:00.406" v="472"/>
        <pc:sldMkLst>
          <pc:docMk/>
          <pc:sldMk cId="2276154954" sldId="864"/>
        </pc:sldMkLst>
      </pc:sldChg>
      <pc:sldChg chg="modSp add">
        <pc:chgData name="Sonesaksith, Tukta" userId="3e854381-7502-4072-9aff-7c427c4c537b" providerId="ADAL" clId="{E3D32503-8107-4E27-A495-8926853065F5}" dt="2024-11-20T03:31:34.047" v="7080" actId="6549"/>
        <pc:sldMkLst>
          <pc:docMk/>
          <pc:sldMk cId="4232110388" sldId="864"/>
        </pc:sldMkLst>
        <pc:spChg chg="mod">
          <ac:chgData name="Sonesaksith, Tukta" userId="3e854381-7502-4072-9aff-7c427c4c537b" providerId="ADAL" clId="{E3D32503-8107-4E27-A495-8926853065F5}" dt="2024-11-19T09:01:06.009" v="508" actId="1076"/>
          <ac:spMkLst>
            <pc:docMk/>
            <pc:sldMk cId="4232110388" sldId="864"/>
            <ac:spMk id="4" creationId="{403EF879-F278-41C4-92A7-A3E3C9B88340}"/>
          </ac:spMkLst>
        </pc:spChg>
        <pc:spChg chg="mod">
          <ac:chgData name="Sonesaksith, Tukta" userId="3e854381-7502-4072-9aff-7c427c4c537b" providerId="ADAL" clId="{E3D32503-8107-4E27-A495-8926853065F5}" dt="2024-11-19T16:10:32.693" v="3358" actId="255"/>
          <ac:spMkLst>
            <pc:docMk/>
            <pc:sldMk cId="4232110388" sldId="864"/>
            <ac:spMk id="5" creationId="{352DA52B-57DB-49B7-AA22-DF4E825EFB55}"/>
          </ac:spMkLst>
        </pc:spChg>
        <pc:spChg chg="mod">
          <ac:chgData name="Sonesaksith, Tukta" userId="3e854381-7502-4072-9aff-7c427c4c537b" providerId="ADAL" clId="{E3D32503-8107-4E27-A495-8926853065F5}" dt="2024-11-20T03:31:34.047" v="7080" actId="6549"/>
          <ac:spMkLst>
            <pc:docMk/>
            <pc:sldMk cId="4232110388" sldId="864"/>
            <ac:spMk id="6" creationId="{8ADE5862-B61D-410C-9C44-FE1F01FFF457}"/>
          </ac:spMkLst>
        </pc:spChg>
      </pc:sldChg>
      <pc:sldChg chg="addSp delSp modSp add">
        <pc:chgData name="Sonesaksith, Tukta" userId="3e854381-7502-4072-9aff-7c427c4c537b" providerId="ADAL" clId="{E3D32503-8107-4E27-A495-8926853065F5}" dt="2024-11-19T16:30:38.896" v="4103" actId="255"/>
        <pc:sldMkLst>
          <pc:docMk/>
          <pc:sldMk cId="1999999716" sldId="865"/>
        </pc:sldMkLst>
        <pc:spChg chg="mod">
          <ac:chgData name="Sonesaksith, Tukta" userId="3e854381-7502-4072-9aff-7c427c4c537b" providerId="ADAL" clId="{E3D32503-8107-4E27-A495-8926853065F5}" dt="2024-11-19T09:03:38.429" v="514" actId="20577"/>
          <ac:spMkLst>
            <pc:docMk/>
            <pc:sldMk cId="1999999716" sldId="865"/>
            <ac:spMk id="4" creationId="{403EF879-F278-41C4-92A7-A3E3C9B88340}"/>
          </ac:spMkLst>
        </pc:spChg>
        <pc:spChg chg="mod">
          <ac:chgData name="Sonesaksith, Tukta" userId="3e854381-7502-4072-9aff-7c427c4c537b" providerId="ADAL" clId="{E3D32503-8107-4E27-A495-8926853065F5}" dt="2024-11-19T16:30:38.896" v="4103" actId="255"/>
          <ac:spMkLst>
            <pc:docMk/>
            <pc:sldMk cId="1999999716" sldId="865"/>
            <ac:spMk id="5" creationId="{352DA52B-57DB-49B7-AA22-DF4E825EFB55}"/>
          </ac:spMkLst>
        </pc:spChg>
        <pc:spChg chg="del">
          <ac:chgData name="Sonesaksith, Tukta" userId="3e854381-7502-4072-9aff-7c427c4c537b" providerId="ADAL" clId="{E3D32503-8107-4E27-A495-8926853065F5}" dt="2024-11-19T16:29:13.482" v="4088" actId="478"/>
          <ac:spMkLst>
            <pc:docMk/>
            <pc:sldMk cId="1999999716" sldId="865"/>
            <ac:spMk id="6" creationId="{8ADE5862-B61D-410C-9C44-FE1F01FFF457}"/>
          </ac:spMkLst>
        </pc:spChg>
        <pc:picChg chg="add mod modCrop">
          <ac:chgData name="Sonesaksith, Tukta" userId="3e854381-7502-4072-9aff-7c427c4c537b" providerId="ADAL" clId="{E3D32503-8107-4E27-A495-8926853065F5}" dt="2024-11-19T16:30:17.956" v="4101" actId="1076"/>
          <ac:picMkLst>
            <pc:docMk/>
            <pc:sldMk cId="1999999716" sldId="865"/>
            <ac:picMk id="2" creationId="{40A52946-C9CB-4820-BDBC-612B586400A1}"/>
          </ac:picMkLst>
        </pc:picChg>
      </pc:sldChg>
      <pc:sldChg chg="modSp add">
        <pc:chgData name="Sonesaksith, Tukta" userId="3e854381-7502-4072-9aff-7c427c4c537b" providerId="ADAL" clId="{E3D32503-8107-4E27-A495-8926853065F5}" dt="2024-11-20T03:33:52.921" v="7081" actId="20577"/>
        <pc:sldMkLst>
          <pc:docMk/>
          <pc:sldMk cId="3094428192" sldId="866"/>
        </pc:sldMkLst>
        <pc:spChg chg="mod">
          <ac:chgData name="Sonesaksith, Tukta" userId="3e854381-7502-4072-9aff-7c427c4c537b" providerId="ADAL" clId="{E3D32503-8107-4E27-A495-8926853065F5}" dt="2024-11-20T03:33:52.921" v="7081" actId="20577"/>
          <ac:spMkLst>
            <pc:docMk/>
            <pc:sldMk cId="3094428192" sldId="866"/>
            <ac:spMk id="5" creationId="{925BE1B6-EB83-4C08-8CF0-EF50B9474B1A}"/>
          </ac:spMkLst>
        </pc:spChg>
        <pc:spChg chg="mod">
          <ac:chgData name="Sonesaksith, Tukta" userId="3e854381-7502-4072-9aff-7c427c4c537b" providerId="ADAL" clId="{E3D32503-8107-4E27-A495-8926853065F5}" dt="2024-11-20T01:53:26.845" v="7029" actId="20577"/>
          <ac:spMkLst>
            <pc:docMk/>
            <pc:sldMk cId="3094428192" sldId="866"/>
            <ac:spMk id="6" creationId="{F1217426-DB61-463D-8489-751803C2F1FC}"/>
          </ac:spMkLst>
        </pc:spChg>
      </pc:sldChg>
      <pc:sldChg chg="modSp add">
        <pc:chgData name="Sonesaksith, Tukta" userId="3e854381-7502-4072-9aff-7c427c4c537b" providerId="ADAL" clId="{E3D32503-8107-4E27-A495-8926853065F5}" dt="2024-11-20T01:53:41.311" v="7035" actId="20577"/>
        <pc:sldMkLst>
          <pc:docMk/>
          <pc:sldMk cId="1134142013" sldId="867"/>
        </pc:sldMkLst>
        <pc:spChg chg="mod">
          <ac:chgData name="Sonesaksith, Tukta" userId="3e854381-7502-4072-9aff-7c427c4c537b" providerId="ADAL" clId="{E3D32503-8107-4E27-A495-8926853065F5}" dt="2024-11-20T01:53:38.753" v="7033" actId="20577"/>
          <ac:spMkLst>
            <pc:docMk/>
            <pc:sldMk cId="1134142013" sldId="867"/>
            <ac:spMk id="5" creationId="{925BE1B6-EB83-4C08-8CF0-EF50B9474B1A}"/>
          </ac:spMkLst>
        </pc:spChg>
        <pc:spChg chg="mod">
          <ac:chgData name="Sonesaksith, Tukta" userId="3e854381-7502-4072-9aff-7c427c4c537b" providerId="ADAL" clId="{E3D32503-8107-4E27-A495-8926853065F5}" dt="2024-11-20T01:53:41.311" v="7035" actId="20577"/>
          <ac:spMkLst>
            <pc:docMk/>
            <pc:sldMk cId="1134142013" sldId="867"/>
            <ac:spMk id="6" creationId="{F1217426-DB61-463D-8489-751803C2F1FC}"/>
          </ac:spMkLst>
        </pc:spChg>
      </pc:sldChg>
      <pc:sldChg chg="addSp delSp modSp add">
        <pc:chgData name="Sonesaksith, Tukta" userId="3e854381-7502-4072-9aff-7c427c4c537b" providerId="ADAL" clId="{E3D32503-8107-4E27-A495-8926853065F5}" dt="2024-11-20T01:53:47.813" v="7039" actId="20577"/>
        <pc:sldMkLst>
          <pc:docMk/>
          <pc:sldMk cId="913972550" sldId="868"/>
        </pc:sldMkLst>
        <pc:spChg chg="add del">
          <ac:chgData name="Sonesaksith, Tukta" userId="3e854381-7502-4072-9aff-7c427c4c537b" providerId="ADAL" clId="{E3D32503-8107-4E27-A495-8926853065F5}" dt="2024-11-19T15:22:25.316" v="1136"/>
          <ac:spMkLst>
            <pc:docMk/>
            <pc:sldMk cId="913972550" sldId="868"/>
            <ac:spMk id="2" creationId="{DD7AF1B9-4EAF-4198-9173-F7B110F668F4}"/>
          </ac:spMkLst>
        </pc:spChg>
        <pc:spChg chg="mod">
          <ac:chgData name="Sonesaksith, Tukta" userId="3e854381-7502-4072-9aff-7c427c4c537b" providerId="ADAL" clId="{E3D32503-8107-4E27-A495-8926853065F5}" dt="2024-11-20T01:53:45.540" v="7037" actId="20577"/>
          <ac:spMkLst>
            <pc:docMk/>
            <pc:sldMk cId="913972550" sldId="868"/>
            <ac:spMk id="5" creationId="{925BE1B6-EB83-4C08-8CF0-EF50B9474B1A}"/>
          </ac:spMkLst>
        </pc:spChg>
        <pc:spChg chg="mod">
          <ac:chgData name="Sonesaksith, Tukta" userId="3e854381-7502-4072-9aff-7c427c4c537b" providerId="ADAL" clId="{E3D32503-8107-4E27-A495-8926853065F5}" dt="2024-11-20T01:53:47.813" v="7039" actId="20577"/>
          <ac:spMkLst>
            <pc:docMk/>
            <pc:sldMk cId="913972550" sldId="868"/>
            <ac:spMk id="6" creationId="{F1217426-DB61-463D-8489-751803C2F1FC}"/>
          </ac:spMkLst>
        </pc:spChg>
        <pc:spChg chg="add del">
          <ac:chgData name="Sonesaksith, Tukta" userId="3e854381-7502-4072-9aff-7c427c4c537b" providerId="ADAL" clId="{E3D32503-8107-4E27-A495-8926853065F5}" dt="2024-11-19T15:22:25.316" v="1136"/>
          <ac:spMkLst>
            <pc:docMk/>
            <pc:sldMk cId="913972550" sldId="868"/>
            <ac:spMk id="7" creationId="{6DB9EC7F-92CB-492A-A16F-481B9B99EF25}"/>
          </ac:spMkLst>
        </pc:spChg>
        <pc:spChg chg="add del">
          <ac:chgData name="Sonesaksith, Tukta" userId="3e854381-7502-4072-9aff-7c427c4c537b" providerId="ADAL" clId="{E3D32503-8107-4E27-A495-8926853065F5}" dt="2024-11-19T15:22:25.316" v="1136"/>
          <ac:spMkLst>
            <pc:docMk/>
            <pc:sldMk cId="913972550" sldId="868"/>
            <ac:spMk id="8" creationId="{6F471EEA-51D3-4121-9F6D-A1BD6EEBF01E}"/>
          </ac:spMkLst>
        </pc:spChg>
        <pc:spChg chg="add del">
          <ac:chgData name="Sonesaksith, Tukta" userId="3e854381-7502-4072-9aff-7c427c4c537b" providerId="ADAL" clId="{E3D32503-8107-4E27-A495-8926853065F5}" dt="2024-11-19T15:22:40.076" v="1141"/>
          <ac:spMkLst>
            <pc:docMk/>
            <pc:sldMk cId="913972550" sldId="868"/>
            <ac:spMk id="9" creationId="{E96D1100-84E9-4615-B993-CD66E5AAA06D}"/>
          </ac:spMkLst>
        </pc:spChg>
        <pc:spChg chg="add del">
          <ac:chgData name="Sonesaksith, Tukta" userId="3e854381-7502-4072-9aff-7c427c4c537b" providerId="ADAL" clId="{E3D32503-8107-4E27-A495-8926853065F5}" dt="2024-11-19T15:22:40.076" v="1141"/>
          <ac:spMkLst>
            <pc:docMk/>
            <pc:sldMk cId="913972550" sldId="868"/>
            <ac:spMk id="10" creationId="{C089F27E-8716-4A0B-8A66-1721AB9CDA48}"/>
          </ac:spMkLst>
        </pc:spChg>
        <pc:spChg chg="add del mod">
          <ac:chgData name="Sonesaksith, Tukta" userId="3e854381-7502-4072-9aff-7c427c4c537b" providerId="ADAL" clId="{E3D32503-8107-4E27-A495-8926853065F5}" dt="2024-11-19T15:22:40.076" v="1141"/>
          <ac:spMkLst>
            <pc:docMk/>
            <pc:sldMk cId="913972550" sldId="868"/>
            <ac:spMk id="11" creationId="{E6826DB4-0F4B-445B-968F-56F47DC1931B}"/>
          </ac:spMkLst>
        </pc:spChg>
      </pc:sldChg>
      <pc:sldChg chg="modSp add">
        <pc:chgData name="Sonesaksith, Tukta" userId="3e854381-7502-4072-9aff-7c427c4c537b" providerId="ADAL" clId="{E3D32503-8107-4E27-A495-8926853065F5}" dt="2024-11-20T01:54:20.435" v="7047" actId="20577"/>
        <pc:sldMkLst>
          <pc:docMk/>
          <pc:sldMk cId="3659830957" sldId="869"/>
        </pc:sldMkLst>
        <pc:spChg chg="mod">
          <ac:chgData name="Sonesaksith, Tukta" userId="3e854381-7502-4072-9aff-7c427c4c537b" providerId="ADAL" clId="{E3D32503-8107-4E27-A495-8926853065F5}" dt="2024-11-20T01:54:16.006" v="7045" actId="20577"/>
          <ac:spMkLst>
            <pc:docMk/>
            <pc:sldMk cId="3659830957" sldId="869"/>
            <ac:spMk id="5" creationId="{925BE1B6-EB83-4C08-8CF0-EF50B9474B1A}"/>
          </ac:spMkLst>
        </pc:spChg>
        <pc:spChg chg="mod">
          <ac:chgData name="Sonesaksith, Tukta" userId="3e854381-7502-4072-9aff-7c427c4c537b" providerId="ADAL" clId="{E3D32503-8107-4E27-A495-8926853065F5}" dt="2024-11-20T01:54:20.435" v="7047" actId="20577"/>
          <ac:spMkLst>
            <pc:docMk/>
            <pc:sldMk cId="3659830957" sldId="869"/>
            <ac:spMk id="6" creationId="{F1217426-DB61-463D-8489-751803C2F1FC}"/>
          </ac:spMkLst>
        </pc:spChg>
      </pc:sldChg>
      <pc:sldChg chg="addSp delSp modSp add">
        <pc:chgData name="Sonesaksith, Tukta" userId="3e854381-7502-4072-9aff-7c427c4c537b" providerId="ADAL" clId="{E3D32503-8107-4E27-A495-8926853065F5}" dt="2024-11-19T17:31:15.326" v="7024" actId="1076"/>
        <pc:sldMkLst>
          <pc:docMk/>
          <pc:sldMk cId="2627273933" sldId="870"/>
        </pc:sldMkLst>
        <pc:spChg chg="del">
          <ac:chgData name="Sonesaksith, Tukta" userId="3e854381-7502-4072-9aff-7c427c4c537b" providerId="ADAL" clId="{E3D32503-8107-4E27-A495-8926853065F5}" dt="2024-11-19T17:30:38.837" v="7018" actId="478"/>
          <ac:spMkLst>
            <pc:docMk/>
            <pc:sldMk cId="2627273933" sldId="870"/>
            <ac:spMk id="5" creationId="{925BE1B6-EB83-4C08-8CF0-EF50B9474B1A}"/>
          </ac:spMkLst>
        </pc:spChg>
        <pc:spChg chg="mod">
          <ac:chgData name="Sonesaksith, Tukta" userId="3e854381-7502-4072-9aff-7c427c4c537b" providerId="ADAL" clId="{E3D32503-8107-4E27-A495-8926853065F5}" dt="2024-11-19T17:31:15.326" v="7024" actId="1076"/>
          <ac:spMkLst>
            <pc:docMk/>
            <pc:sldMk cId="2627273933" sldId="870"/>
            <ac:spMk id="6" creationId="{F1217426-DB61-463D-8489-751803C2F1FC}"/>
          </ac:spMkLst>
        </pc:spChg>
        <pc:picChg chg="add mod modCrop">
          <ac:chgData name="Sonesaksith, Tukta" userId="3e854381-7502-4072-9aff-7c427c4c537b" providerId="ADAL" clId="{E3D32503-8107-4E27-A495-8926853065F5}" dt="2024-11-19T17:30:59.318" v="7022" actId="732"/>
          <ac:picMkLst>
            <pc:docMk/>
            <pc:sldMk cId="2627273933" sldId="870"/>
            <ac:picMk id="2" creationId="{3B06A1A1-475B-44D3-9C40-F0F2D9F2CD01}"/>
          </ac:picMkLst>
        </pc:picChg>
      </pc:sldChg>
      <pc:sldChg chg="addSp delSp modSp add ord">
        <pc:chgData name="Sonesaksith, Tukta" userId="3e854381-7502-4072-9aff-7c427c4c537b" providerId="ADAL" clId="{E3D32503-8107-4E27-A495-8926853065F5}" dt="2024-11-20T01:53:20.528" v="7027" actId="20577"/>
        <pc:sldMkLst>
          <pc:docMk/>
          <pc:sldMk cId="2533243329" sldId="871"/>
        </pc:sldMkLst>
        <pc:spChg chg="add del">
          <ac:chgData name="Sonesaksith, Tukta" userId="3e854381-7502-4072-9aff-7c427c4c537b" providerId="ADAL" clId="{E3D32503-8107-4E27-A495-8926853065F5}" dt="2024-11-19T16:37:56.917" v="4166" actId="478"/>
          <ac:spMkLst>
            <pc:docMk/>
            <pc:sldMk cId="2533243329" sldId="871"/>
            <ac:spMk id="5" creationId="{925BE1B6-EB83-4C08-8CF0-EF50B9474B1A}"/>
          </ac:spMkLst>
        </pc:spChg>
        <pc:spChg chg="mod">
          <ac:chgData name="Sonesaksith, Tukta" userId="3e854381-7502-4072-9aff-7c427c4c537b" providerId="ADAL" clId="{E3D32503-8107-4E27-A495-8926853065F5}" dt="2024-11-20T01:53:20.528" v="7027" actId="20577"/>
          <ac:spMkLst>
            <pc:docMk/>
            <pc:sldMk cId="2533243329" sldId="871"/>
            <ac:spMk id="6" creationId="{F1217426-DB61-463D-8489-751803C2F1FC}"/>
          </ac:spMkLst>
        </pc:spChg>
        <pc:picChg chg="add mod modCrop">
          <ac:chgData name="Sonesaksith, Tukta" userId="3e854381-7502-4072-9aff-7c427c4c537b" providerId="ADAL" clId="{E3D32503-8107-4E27-A495-8926853065F5}" dt="2024-11-19T16:38:37.930" v="4173" actId="1076"/>
          <ac:picMkLst>
            <pc:docMk/>
            <pc:sldMk cId="2533243329" sldId="871"/>
            <ac:picMk id="2" creationId="{2E3AF09C-2C03-4305-AF21-FAFD30F13A7C}"/>
          </ac:picMkLst>
        </pc:picChg>
        <pc:picChg chg="add del">
          <ac:chgData name="Sonesaksith, Tukta" userId="3e854381-7502-4072-9aff-7c427c4c537b" providerId="ADAL" clId="{E3D32503-8107-4E27-A495-8926853065F5}" dt="2024-11-19T16:37:54.865" v="4165"/>
          <ac:picMkLst>
            <pc:docMk/>
            <pc:sldMk cId="2533243329" sldId="871"/>
            <ac:picMk id="2050" creationId="{ED4F7B6C-6F84-4CDD-84AD-2A311897BA63}"/>
          </ac:picMkLst>
        </pc:picChg>
      </pc:sldChg>
    </pc:docChg>
  </pc:docChgLst>
  <pc:docChgLst>
    <pc:chgData name="Sonesaksith, Tukta" userId="3e854381-7502-4072-9aff-7c427c4c537b" providerId="ADAL" clId="{832C997D-A3B7-4500-A311-6791CD34FCA9}"/>
    <pc:docChg chg="undo redo custSel addSld delSld modSld sldOrd">
      <pc:chgData name="Sonesaksith, Tukta" userId="3e854381-7502-4072-9aff-7c427c4c537b" providerId="ADAL" clId="{832C997D-A3B7-4500-A311-6791CD34FCA9}" dt="2024-09-17T18:12:25.830" v="5954"/>
      <pc:docMkLst>
        <pc:docMk/>
      </pc:docMkLst>
      <pc:sldChg chg="modSp">
        <pc:chgData name="Sonesaksith, Tukta" userId="3e854381-7502-4072-9aff-7c427c4c537b" providerId="ADAL" clId="{832C997D-A3B7-4500-A311-6791CD34FCA9}" dt="2024-09-17T08:37:10.390" v="199" actId="20577"/>
        <pc:sldMkLst>
          <pc:docMk/>
          <pc:sldMk cId="934518400" sldId="256"/>
        </pc:sldMkLst>
        <pc:spChg chg="mod">
          <ac:chgData name="Sonesaksith, Tukta" userId="3e854381-7502-4072-9aff-7c427c4c537b" providerId="ADAL" clId="{832C997D-A3B7-4500-A311-6791CD34FCA9}" dt="2024-09-17T08:37:10.390" v="199" actId="20577"/>
          <ac:spMkLst>
            <pc:docMk/>
            <pc:sldMk cId="934518400" sldId="256"/>
            <ac:spMk id="2" creationId="{00000000-0000-0000-0000-000000000000}"/>
          </ac:spMkLst>
        </pc:spChg>
      </pc:sldChg>
      <pc:sldChg chg="addSp delSp modSp">
        <pc:chgData name="Sonesaksith, Tukta" userId="3e854381-7502-4072-9aff-7c427c4c537b" providerId="ADAL" clId="{832C997D-A3B7-4500-A311-6791CD34FCA9}" dt="2024-09-17T17:53:57.975" v="5807"/>
        <pc:sldMkLst>
          <pc:docMk/>
          <pc:sldMk cId="3251375924" sldId="302"/>
        </pc:sldMkLst>
        <pc:picChg chg="add mod">
          <ac:chgData name="Sonesaksith, Tukta" userId="3e854381-7502-4072-9aff-7c427c4c537b" providerId="ADAL" clId="{832C997D-A3B7-4500-A311-6791CD34FCA9}" dt="2024-09-17T17:53:57.975" v="5807"/>
          <ac:picMkLst>
            <pc:docMk/>
            <pc:sldMk cId="3251375924" sldId="302"/>
            <ac:picMk id="3" creationId="{2AB54702-9E28-4756-B9D0-375E83B33D8F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67" creationId="{2B29D8D5-7233-484B-99D4-02D7421670CB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69" creationId="{E40A8E61-1C70-4BA6-9327-103D1AA1D094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71" creationId="{1B357519-6D55-482B-9D8E-A8F391ED30C7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73" creationId="{B086CCE8-FA57-4143-B2C5-7FB2F6AF8D76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75" creationId="{0C18FA9B-B972-4F5F-9302-F36A2CC6DD71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77" creationId="{BCFDCA77-FC20-4E88-98F6-A2D8FCAE4C5B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79" creationId="{0B7E8CFD-A63D-483C-BFAB-0ED985EAA7F0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81" creationId="{606D0D49-FAE0-41FD-9D3F-8B6051775695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83" creationId="{1103ACFD-BEF4-4C37-8D29-9FE3C04B744F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85" creationId="{6EE56FD4-6919-49F2-9A3B-1DA4CF9EF35B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87" creationId="{691780B1-D57E-40A1-9945-4902BD8F2B37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89" creationId="{E1E46F98-C1AB-47DB-90D8-B2F98366920A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91" creationId="{5CBAEF39-51DE-4FEC-ADEC-011C83F4BC3F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95" creationId="{BA03B283-8F24-47DA-A8AC-7F5B77182068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97" creationId="{882940F5-E2A8-4BDD-9C3D-ABDBE47E9A7C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99" creationId="{D52F980C-ED03-4579-9702-B73AFE14A0DC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01" creationId="{8AB6ED6C-2B81-4FEC-A306-05C7CA8C0B30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03" creationId="{E0A71610-DD09-409B-9E26-FFD9B45F6CEC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05" creationId="{0B3B1F2A-734C-4302-BDC6-F6192409FD41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07" creationId="{ECF44115-C62B-4334-BF79-9B2ED1793E51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09" creationId="{B90B9C0B-F9E4-4A80-BE10-61F3D4856F1A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11" creationId="{92420773-2AB8-4880-A5C4-0C5B9A0B0BB2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13" creationId="{E8FBF4F9-03B1-4FF1-8840-6D83C348AD6E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15" creationId="{C1138202-3B5A-4943-B0DE-2DEA82BDD629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17" creationId="{F8F0507C-19E5-4B60-8D85-577175B0B001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18" creationId="{DD695B40-E97D-4E39-AA2A-3A7812003D30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54" creationId="{99C76341-8F8B-403D-9AEF-158B649C9897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55" creationId="{37A2DE59-CE27-4DD5-BDCD-ABDA30052BC0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56" creationId="{82926680-D004-4B1D-8EEC-B79C0D804936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57" creationId="{7021DC42-7783-4EEC-82E3-51275ED3E947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58" creationId="{DAE173BB-D1D6-4AF2-AD6C-13EE47851847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59" creationId="{55694E09-623A-43EF-9C14-E6AA92C1CFF3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0" creationId="{B69C1A28-9DCE-411B-8ECD-B5D7DAF180F5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1" creationId="{847675FE-80C6-4945-A792-6090546F4404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2" creationId="{68EDEF3A-4887-40B9-9AC8-23EB2A40ADBE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3" creationId="{2A159F0F-0911-4FC8-97CE-0D8FBD302F0C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4" creationId="{0A2F7A41-ACEB-40C8-91D6-6ED853FA4D0D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5" creationId="{BE3E5E68-754C-4033-BC6A-7723F54C2024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6" creationId="{85718D65-9DEE-4CA7-97B9-08E21420DB20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7" creationId="{58DDC38D-40D8-4708-844D-A1736CA68903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8" creationId="{494A119A-FC02-4F79-8417-FB1E09B0C85E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69" creationId="{2B6A76C5-993D-4A30-BB56-9A9C912C3585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0" creationId="{16CE9D3C-8386-4105-B79A-D6A0A293B66E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1" creationId="{17207A63-CC27-4409-BFD6-275DD1F18336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2" creationId="{33AF37C4-B9D5-4E6C-A388-C53B5E4237B2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3" creationId="{34A5B162-1025-4AD5-967B-1F0B07500FB0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4" creationId="{68FFEC8C-CCE8-4864-9E96-9781E1FDA716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5" creationId="{B9550E2B-2563-480A-AE12-54F97BB2CEA9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6" creationId="{EE359CEB-F602-49BD-81F9-22DACCF0E2B1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7" creationId="{04440445-1E30-467A-B513-7BE0361B26D9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8" creationId="{B4AB072A-B028-45EB-A881-4FFD933CD4F5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79" creationId="{EDFE6C9E-BF25-4537-BCCB-B05DB44F92C9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0" creationId="{FCFD87FC-0873-48B0-B4D7-1961544D46EC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1" creationId="{23D6C131-196D-4183-897C-94FE9DE4B536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2" creationId="{8B2C90E3-D38F-467C-B91B-DA610A866A95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3" creationId="{1C1DF751-ED0C-4F26-8A6F-36BAB3647A1A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4" creationId="{24CD135E-ACAC-4BA9-94FF-65C59EC22EBD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5" creationId="{E821DB0D-C71E-430F-938B-D736455FC2D2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6" creationId="{EFBF70A4-75AB-4D47-8E5A-85C941C01405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7" creationId="{F3B79038-0AB1-4CD2-A291-3F52B5BEC1C1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8" creationId="{A4B76DD6-49A2-4CC5-B850-EC2F745AB9E9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89" creationId="{DFFE30AA-7BB0-432F-AE6C-E69950CAA9BA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90" creationId="{2B40027C-BDBD-45C4-8458-4958B4B69130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91" creationId="{57944E05-B3B5-469E-93F2-20A6AE17E30B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92" creationId="{4D877B5B-E461-48B5-8B13-9919D1BDEB62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93" creationId="{515749ED-3189-45FB-97BA-F10E21A09EE6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94" creationId="{75147E2A-1B84-496F-87C3-55A314B5CCC5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95" creationId="{F004CA4E-4810-4E78-BCD6-1EA046A5BC6B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96" creationId="{41621FB5-A3E5-4094-81CB-460390FAB942}"/>
          </ac:picMkLst>
        </pc:picChg>
        <pc:picChg chg="del">
          <ac:chgData name="Sonesaksith, Tukta" userId="3e854381-7502-4072-9aff-7c427c4c537b" providerId="ADAL" clId="{832C997D-A3B7-4500-A311-6791CD34FCA9}" dt="2024-09-17T17:53:56.090" v="5806" actId="478"/>
          <ac:picMkLst>
            <pc:docMk/>
            <pc:sldMk cId="3251375924" sldId="302"/>
            <ac:picMk id="197" creationId="{B0450FE2-60E4-46AC-A815-1E76EFBEA9FA}"/>
          </ac:picMkLst>
        </pc:picChg>
      </pc:sldChg>
      <pc:sldChg chg="addSp delSp modSp">
        <pc:chgData name="Sonesaksith, Tukta" userId="3e854381-7502-4072-9aff-7c427c4c537b" providerId="ADAL" clId="{832C997D-A3B7-4500-A311-6791CD34FCA9}" dt="2024-09-17T16:31:41.789" v="1019" actId="1076"/>
        <pc:sldMkLst>
          <pc:docMk/>
          <pc:sldMk cId="2050696660" sldId="329"/>
        </pc:sldMkLst>
        <pc:graphicFrameChg chg="add mod modGraphic">
          <ac:chgData name="Sonesaksith, Tukta" userId="3e854381-7502-4072-9aff-7c427c4c537b" providerId="ADAL" clId="{832C997D-A3B7-4500-A311-6791CD34FCA9}" dt="2024-09-17T16:31:41.789" v="1019" actId="1076"/>
          <ac:graphicFrameMkLst>
            <pc:docMk/>
            <pc:sldMk cId="2050696660" sldId="329"/>
            <ac:graphicFrameMk id="2" creationId="{DCFBFCBE-3892-409C-8E2E-465F65E3F6F8}"/>
          </ac:graphicFrameMkLst>
        </pc:graphicFrameChg>
        <pc:graphicFrameChg chg="del modGraphic">
          <ac:chgData name="Sonesaksith, Tukta" userId="3e854381-7502-4072-9aff-7c427c4c537b" providerId="ADAL" clId="{832C997D-A3B7-4500-A311-6791CD34FCA9}" dt="2024-09-17T01:58:27.441" v="2" actId="478"/>
          <ac:graphicFrameMkLst>
            <pc:docMk/>
            <pc:sldMk cId="2050696660" sldId="329"/>
            <ac:graphicFrameMk id="3" creationId="{3FC93C4F-3D3E-490C-ACF6-A8F3EB2B488B}"/>
          </ac:graphicFrameMkLst>
        </pc:graphicFrameChg>
        <pc:picChg chg="add del mod modCrop">
          <ac:chgData name="Sonesaksith, Tukta" userId="3e854381-7502-4072-9aff-7c427c4c537b" providerId="ADAL" clId="{832C997D-A3B7-4500-A311-6791CD34FCA9}" dt="2024-09-17T16:27:40.031" v="1015" actId="478"/>
          <ac:picMkLst>
            <pc:docMk/>
            <pc:sldMk cId="2050696660" sldId="329"/>
            <ac:picMk id="3" creationId="{72358526-7EA5-40F5-A1DE-F9FBABA7C89F}"/>
          </ac:picMkLst>
        </pc:picChg>
        <pc:picChg chg="add del">
          <ac:chgData name="Sonesaksith, Tukta" userId="3e854381-7502-4072-9aff-7c427c4c537b" providerId="ADAL" clId="{832C997D-A3B7-4500-A311-6791CD34FCA9}" dt="2024-09-17T16:29:38.376" v="1017" actId="478"/>
          <ac:picMkLst>
            <pc:docMk/>
            <pc:sldMk cId="2050696660" sldId="329"/>
            <ac:picMk id="4" creationId="{37791E8F-0D5A-466F-AFB4-1EED6695293D}"/>
          </ac:picMkLst>
        </pc:picChg>
      </pc:sldChg>
      <pc:sldChg chg="addSp delSp modSp add">
        <pc:chgData name="Sonesaksith, Tukta" userId="3e854381-7502-4072-9aff-7c427c4c537b" providerId="ADAL" clId="{832C997D-A3B7-4500-A311-6791CD34FCA9}" dt="2024-09-17T16:38:48.344" v="1560" actId="6549"/>
        <pc:sldMkLst>
          <pc:docMk/>
          <pc:sldMk cId="3312956796" sldId="400"/>
        </pc:sldMkLst>
        <pc:spChg chg="mod">
          <ac:chgData name="Sonesaksith, Tukta" userId="3e854381-7502-4072-9aff-7c427c4c537b" providerId="ADAL" clId="{832C997D-A3B7-4500-A311-6791CD34FCA9}" dt="2024-09-17T02:43:14.065" v="142" actId="20577"/>
          <ac:spMkLst>
            <pc:docMk/>
            <pc:sldMk cId="3312956796" sldId="400"/>
            <ac:spMk id="4" creationId="{403EF879-F278-41C4-92A7-A3E3C9B88340}"/>
          </ac:spMkLst>
        </pc:spChg>
        <pc:spChg chg="mod">
          <ac:chgData name="Sonesaksith, Tukta" userId="3e854381-7502-4072-9aff-7c427c4c537b" providerId="ADAL" clId="{832C997D-A3B7-4500-A311-6791CD34FCA9}" dt="2024-09-17T15:54:35.180" v="667" actId="113"/>
          <ac:spMkLst>
            <pc:docMk/>
            <pc:sldMk cId="3312956796" sldId="400"/>
            <ac:spMk id="5" creationId="{352DA52B-57DB-49B7-AA22-DF4E825EFB55}"/>
          </ac:spMkLst>
        </pc:spChg>
        <pc:spChg chg="add mod">
          <ac:chgData name="Sonesaksith, Tukta" userId="3e854381-7502-4072-9aff-7c427c4c537b" providerId="ADAL" clId="{832C997D-A3B7-4500-A311-6791CD34FCA9}" dt="2024-09-17T16:38:48.344" v="1560" actId="6549"/>
          <ac:spMkLst>
            <pc:docMk/>
            <pc:sldMk cId="3312956796" sldId="400"/>
            <ac:spMk id="6" creationId="{8ADE5862-B61D-410C-9C44-FE1F01FFF457}"/>
          </ac:spMkLst>
        </pc:spChg>
        <pc:spChg chg="del">
          <ac:chgData name="Sonesaksith, Tukta" userId="3e854381-7502-4072-9aff-7c427c4c537b" providerId="ADAL" clId="{832C997D-A3B7-4500-A311-6791CD34FCA9}" dt="2024-09-17T08:44:59.821" v="200" actId="478"/>
          <ac:spMkLst>
            <pc:docMk/>
            <pc:sldMk cId="3312956796" sldId="400"/>
            <ac:spMk id="6" creationId="{9D9A8A69-16B9-4F66-BE9F-66526F90C177}"/>
          </ac:spMkLst>
        </pc:spChg>
        <pc:spChg chg="add del mod">
          <ac:chgData name="Sonesaksith, Tukta" userId="3e854381-7502-4072-9aff-7c427c4c537b" providerId="ADAL" clId="{832C997D-A3B7-4500-A311-6791CD34FCA9}" dt="2024-09-17T15:54:39.077" v="668" actId="478"/>
          <ac:spMkLst>
            <pc:docMk/>
            <pc:sldMk cId="3312956796" sldId="400"/>
            <ac:spMk id="7" creationId="{ED5E6DDA-EFAB-4759-8FE9-5E3E34B1A5D7}"/>
          </ac:spMkLst>
        </pc:spChg>
      </pc:sldChg>
      <pc:sldChg chg="addSp delSp modSp add">
        <pc:chgData name="Sonesaksith, Tukta" userId="3e854381-7502-4072-9aff-7c427c4c537b" providerId="ADAL" clId="{832C997D-A3B7-4500-A311-6791CD34FCA9}" dt="2024-09-17T17:49:50.827" v="5805" actId="255"/>
        <pc:sldMkLst>
          <pc:docMk/>
          <pc:sldMk cId="1442599240" sldId="855"/>
        </pc:sldMkLst>
        <pc:spChg chg="mod">
          <ac:chgData name="Sonesaksith, Tukta" userId="3e854381-7502-4072-9aff-7c427c4c537b" providerId="ADAL" clId="{832C997D-A3B7-4500-A311-6791CD34FCA9}" dt="2024-09-17T16:15:48.718" v="799" actId="20577"/>
          <ac:spMkLst>
            <pc:docMk/>
            <pc:sldMk cId="1442599240" sldId="855"/>
            <ac:spMk id="4" creationId="{403EF879-F278-41C4-92A7-A3E3C9B88340}"/>
          </ac:spMkLst>
        </pc:spChg>
        <pc:spChg chg="add mod">
          <ac:chgData name="Sonesaksith, Tukta" userId="3e854381-7502-4072-9aff-7c427c4c537b" providerId="ADAL" clId="{832C997D-A3B7-4500-A311-6791CD34FCA9}" dt="2024-09-17T17:49:28.561" v="5802" actId="20577"/>
          <ac:spMkLst>
            <pc:docMk/>
            <pc:sldMk cId="1442599240" sldId="855"/>
            <ac:spMk id="5" creationId="{925BE1B6-EB83-4C08-8CF0-EF50B9474B1A}"/>
          </ac:spMkLst>
        </pc:spChg>
        <pc:spChg chg="add mod">
          <ac:chgData name="Sonesaksith, Tukta" userId="3e854381-7502-4072-9aff-7c427c4c537b" providerId="ADAL" clId="{832C997D-A3B7-4500-A311-6791CD34FCA9}" dt="2024-09-17T17:49:50.827" v="5805" actId="255"/>
          <ac:spMkLst>
            <pc:docMk/>
            <pc:sldMk cId="1442599240" sldId="855"/>
            <ac:spMk id="6" creationId="{F1217426-DB61-463D-8489-751803C2F1FC}"/>
          </ac:spMkLst>
        </pc:spChg>
        <pc:picChg chg="del">
          <ac:chgData name="Sonesaksith, Tukta" userId="3e854381-7502-4072-9aff-7c427c4c537b" providerId="ADAL" clId="{832C997D-A3B7-4500-A311-6791CD34FCA9}" dt="2024-09-17T09:38:43.787" v="609" actId="478"/>
          <ac:picMkLst>
            <pc:docMk/>
            <pc:sldMk cId="1442599240" sldId="855"/>
            <ac:picMk id="2" creationId="{8402ED5D-22AB-4DBE-8B72-2209238EC104}"/>
          </ac:picMkLst>
        </pc:picChg>
        <pc:picChg chg="del">
          <ac:chgData name="Sonesaksith, Tukta" userId="3e854381-7502-4072-9aff-7c427c4c537b" providerId="ADAL" clId="{832C997D-A3B7-4500-A311-6791CD34FCA9}" dt="2024-09-17T09:38:44.483" v="610" actId="478"/>
          <ac:picMkLst>
            <pc:docMk/>
            <pc:sldMk cId="1442599240" sldId="855"/>
            <ac:picMk id="2050" creationId="{CF7CB550-C9E9-4C93-947F-4A4DD3DCCAAB}"/>
          </ac:picMkLst>
        </pc:picChg>
      </pc:sldChg>
      <pc:sldChg chg="addSp delSp modSp add">
        <pc:chgData name="Sonesaksith, Tukta" userId="3e854381-7502-4072-9aff-7c427c4c537b" providerId="ADAL" clId="{832C997D-A3B7-4500-A311-6791CD34FCA9}" dt="2024-09-17T17:57:08.537" v="5813" actId="14100"/>
        <pc:sldMkLst>
          <pc:docMk/>
          <pc:sldMk cId="2500760345" sldId="856"/>
        </pc:sldMkLst>
        <pc:spChg chg="del">
          <ac:chgData name="Sonesaksith, Tukta" userId="3e854381-7502-4072-9aff-7c427c4c537b" providerId="ADAL" clId="{832C997D-A3B7-4500-A311-6791CD34FCA9}" dt="2024-09-17T17:56:53.651" v="5809" actId="478"/>
          <ac:spMkLst>
            <pc:docMk/>
            <pc:sldMk cId="2500760345" sldId="856"/>
            <ac:spMk id="2" creationId="{45D371A3-2928-41C8-B2D3-439DCF7B5C6A}"/>
          </ac:spMkLst>
        </pc:spChg>
        <pc:spChg chg="del">
          <ac:chgData name="Sonesaksith, Tukta" userId="3e854381-7502-4072-9aff-7c427c4c537b" providerId="ADAL" clId="{832C997D-A3B7-4500-A311-6791CD34FCA9}" dt="2024-09-17T17:56:56.646" v="5810" actId="478"/>
          <ac:spMkLst>
            <pc:docMk/>
            <pc:sldMk cId="2500760345" sldId="856"/>
            <ac:spMk id="3" creationId="{FDC672EC-B9B4-41F5-BD19-80E3D447D50D}"/>
          </ac:spMkLst>
        </pc:spChg>
        <pc:picChg chg="add mod">
          <ac:chgData name="Sonesaksith, Tukta" userId="3e854381-7502-4072-9aff-7c427c4c537b" providerId="ADAL" clId="{832C997D-A3B7-4500-A311-6791CD34FCA9}" dt="2024-09-17T17:57:08.537" v="5813" actId="14100"/>
          <ac:picMkLst>
            <pc:docMk/>
            <pc:sldMk cId="2500760345" sldId="856"/>
            <ac:picMk id="1026" creationId="{655D9E27-D80B-40B2-8B5E-D9784B8BE962}"/>
          </ac:picMkLst>
        </pc:picChg>
      </pc:sldChg>
    </pc:docChg>
  </pc:docChgLst>
  <pc:docChgLst>
    <pc:chgData name="Tukta Sonesaksith" userId="3e854381-7502-4072-9aff-7c427c4c537b" providerId="ADAL" clId="{68A3DC02-64AF-4282-A09B-FAC44E65B2B4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55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83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53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71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6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10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96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45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13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94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48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49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88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90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21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57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853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52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uncsalaos.org/about-us/who-we-ar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uncsalaos.org/member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r76L1CcnQl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HBh6gGObxm5olBB61enG2Nkc3-2wZ_lg/edit?usp=drive_link&amp;ouid=118209624785684877115&amp;rtpof=true&amp;sd=tru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docs.google.com/spreadsheets/d/1ps3mYcldrvF3XAmkv-z-S5dpUDzxSQ6y/edit?usp=sharing&amp;ouid=118209624785684877115&amp;rtpof=true&amp;sd=true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nutritiondialogues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uncsalaos.us20.list-manage.com/subscribe?u=0ea2d2f42ae5ae53faf9f518c&amp;id=9f300ac8b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320" y="217483"/>
            <a:ext cx="4439360" cy="24903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365" y="3429000"/>
            <a:ext cx="11549269" cy="24903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000" b="1" dirty="0"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Scaling Up Nutrition Civil Society Alliance</a:t>
            </a:r>
            <a:br>
              <a:rPr lang="lo-LA" sz="5000" b="1" dirty="0">
                <a:solidFill>
                  <a:schemeClr val="accent4"/>
                </a:solidFill>
                <a:latin typeface="+mn-lt"/>
                <a:cs typeface="Arial" panose="020B0604020202020204" pitchFamily="34" charset="0"/>
              </a:rPr>
            </a:br>
            <a:r>
              <a:rPr lang="en-US" sz="50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SUN CSA Nutrition Working Group Meeting</a:t>
            </a:r>
            <a:br>
              <a:rPr lang="lo-LA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700" b="1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20 November 2024</a:t>
            </a:r>
            <a:br>
              <a:rPr lang="en-US" b="1" dirty="0">
                <a:solidFill>
                  <a:schemeClr val="accent4"/>
                </a:solidFill>
                <a:latin typeface="+mn-lt"/>
                <a:cs typeface="Arial" panose="020B0604020202020204" pitchFamily="34" charset="0"/>
              </a:rPr>
            </a:br>
            <a:endParaRPr lang="en-US" sz="2200" b="1" dirty="0">
              <a:latin typeface="+mn-lt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46CB04-F09A-48B2-A26B-20EC2885A2DE}"/>
              </a:ext>
            </a:extLst>
          </p:cNvPr>
          <p:cNvSpPr/>
          <p:nvPr/>
        </p:nvSpPr>
        <p:spPr>
          <a:xfrm>
            <a:off x="309717" y="132732"/>
            <a:ext cx="116659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Agenda - SUN CSA Nutrition Working Group Meeting</a:t>
            </a:r>
            <a:endParaRPr lang="en-US" sz="4000" dirty="0">
              <a:solidFill>
                <a:srgbClr val="FFC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8304610-A59F-4ED2-989C-0A7936E5D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476810"/>
              </p:ext>
            </p:extLst>
          </p:nvPr>
        </p:nvGraphicFramePr>
        <p:xfrm>
          <a:off x="873302" y="1058238"/>
          <a:ext cx="10520738" cy="5572887"/>
        </p:xfrm>
        <a:graphic>
          <a:graphicData uri="http://schemas.openxmlformats.org/drawingml/2006/table">
            <a:tbl>
              <a:tblPr firstRow="1" firstCol="1" bandRow="1"/>
              <a:tblGrid>
                <a:gridCol w="1274060">
                  <a:extLst>
                    <a:ext uri="{9D8B030D-6E8A-4147-A177-3AD203B41FA5}">
                      <a16:colId xmlns:a16="http://schemas.microsoft.com/office/drawing/2014/main" val="3417549338"/>
                    </a:ext>
                  </a:extLst>
                </a:gridCol>
                <a:gridCol w="6765166">
                  <a:extLst>
                    <a:ext uri="{9D8B030D-6E8A-4147-A177-3AD203B41FA5}">
                      <a16:colId xmlns:a16="http://schemas.microsoft.com/office/drawing/2014/main" val="1963644230"/>
                    </a:ext>
                  </a:extLst>
                </a:gridCol>
                <a:gridCol w="2481512">
                  <a:extLst>
                    <a:ext uri="{9D8B030D-6E8A-4147-A177-3AD203B41FA5}">
                      <a16:colId xmlns:a16="http://schemas.microsoft.com/office/drawing/2014/main" val="2716188943"/>
                    </a:ext>
                  </a:extLst>
                </a:gridCol>
              </a:tblGrid>
              <a:tr h="169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Time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Topic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DokChampa" panose="020B0604020202020204" pitchFamily="34" charset="-34"/>
                        </a:rPr>
                        <a:t>Speaker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065133"/>
                  </a:ext>
                </a:extLst>
              </a:tr>
              <a:tr h="3891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09:00-09:05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Welcome and Introduction (5 min)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2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okChampa" panose="020B0604020202020204" pitchFamily="34" charset="-34"/>
                        </a:rPr>
                        <a:t>   </a:t>
                      </a:r>
                      <a:r>
                        <a:rPr lang="lo-LA" sz="12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ຕ້ອນຮັບ ແລະ ແນະນຳ </a:t>
                      </a:r>
                      <a:r>
                        <a:rPr lang="en-US" sz="12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(5 min)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</a:pPr>
                      <a:r>
                        <a:rPr lang="en-US" sz="1200" b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DokChampa" panose="020B0604020202020204" pitchFamily="34" charset="-34"/>
                        </a:rPr>
                        <a:t>SUN CSA 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7283875"/>
                  </a:ext>
                </a:extLst>
              </a:tr>
              <a:tr h="28372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09: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DokChampa" panose="020B0604020202020204" pitchFamily="34" charset="-34"/>
                        </a:rPr>
                        <a:t>05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-09:20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Update from Secretariat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 Sak Lao"/>
                        <a:buChar char="¬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Action points from the last meeting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 Sak Lao"/>
                        <a:buChar char="¬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Welcome new member and new MC member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 Sak Lao"/>
                        <a:buChar char="¬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 CSA Quarterly Summary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 Sak Lao"/>
                        <a:buChar char="¬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 CSA Workplace Breastfeeding Campaign- organization video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 Sak Lao"/>
                        <a:buChar char="¬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SUN CSA Annual Survey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 Sak Lao"/>
                        <a:buChar char="¬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Upcoming events/opportunity for members (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AGM, N4G Summit, SUN CSA AWG Meeting, End of Year Hangout, NNF…)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58166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12446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ອັດເດດຈາກກອງເລຂາ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 Sak Lao"/>
                        <a:buChar char="¬"/>
                      </a:pPr>
                      <a:r>
                        <a:rPr lang="lo-LA" sz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ວຽກທີ່ພວກເຮົາຈະຕ້ອງໄດ້ສືບຕໍ່ຕິດຕາມ ພາຍຫຼັງຈາກກກອງປະຊຸມຄັ້ງກ່ອນ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 Sak Lao"/>
                        <a:buChar char="¬"/>
                      </a:pPr>
                      <a:r>
                        <a:rPr lang="lo-LA" sz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ຕ້ອນຮັບສະມາຊິກໃໝ່ ແລະ 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MC </a:t>
                      </a:r>
                      <a:r>
                        <a:rPr lang="lo-LA" sz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ໃໝ່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 Sak Lao"/>
                        <a:buChar char="¬"/>
                      </a:pPr>
                      <a:r>
                        <a:rPr lang="lo-LA" sz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ສະຫຼຸບປະຈຳສາມເດືອນ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 Sak Lao"/>
                        <a:buChar char="¬"/>
                      </a:pPr>
                      <a:r>
                        <a:rPr lang="lo-LA" sz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ກິດຈະກຳສະໜັບສະໜູນການລ້ຽງລູກດ້ວຍນໍ້ານົມແມ່ຢູ່ບ່ອນເຮັດວຽກ</a:t>
                      </a:r>
                      <a:r>
                        <a:rPr lang="en-US" sz="1200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Calibri" panose="020F0502020204030204" pitchFamily="34" charset="0"/>
                          <a:cs typeface="DokChampa" panose="020B0604020202020204" pitchFamily="34" charset="-34"/>
                        </a:rPr>
                        <a:t>- </a:t>
                      </a:r>
                      <a:r>
                        <a:rPr lang="lo-LA" sz="1200" dirty="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ວີດີໂອຈາກອົງກອນ</a:t>
                      </a:r>
                      <a:endParaRPr lang="en-US" sz="1200" dirty="0">
                        <a:effectLst/>
                        <a:latin typeface="Phetsarath OT" panose="02000500000000020004" pitchFamily="2" charset="0"/>
                        <a:ea typeface="Calibri" panose="020F0502020204030204" pitchFamily="34" charset="0"/>
                        <a:cs typeface="Phetsarath OT" panose="02000500000000020004" pitchFamily="2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 Sak Lao"/>
                        <a:buChar char="¬"/>
                      </a:pPr>
                      <a:r>
                        <a:rPr lang="lo-LA" sz="1200" dirty="0">
                          <a:solidFill>
                            <a:srgbClr val="2E74B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ການສຳຫຼວດປະຈຳປີ </a:t>
                      </a:r>
                      <a:r>
                        <a:rPr lang="en-US" sz="1200" dirty="0">
                          <a:solidFill>
                            <a:srgbClr val="2E74B5"/>
                          </a:solidFill>
                          <a:effectLst/>
                          <a:latin typeface="Phetsarath OT" panose="02000500000000020004" pitchFamily="2" charset="0"/>
                          <a:ea typeface="Calibri" panose="020F0502020204030204" pitchFamily="34" charset="0"/>
                          <a:cs typeface="DokChampa" panose="020B0604020202020204" pitchFamily="34" charset="-34"/>
                        </a:rPr>
                        <a:t>SUN CSA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 Sak Lao"/>
                        <a:buChar char="¬"/>
                      </a:pPr>
                      <a:r>
                        <a:rPr lang="lo-LA" sz="1200" dirty="0">
                          <a:solidFill>
                            <a:srgbClr val="2E74B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ວຽກງານໃນຕໍ່ໜ້າທີ່ສະມາຊິກສາມາດເຂົ້າຮ່ວມ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</a:pPr>
                      <a:r>
                        <a:rPr lang="en-US" sz="1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DokChampa" panose="020B0604020202020204" pitchFamily="34" charset="-34"/>
                        </a:rPr>
                        <a:t>Secretariat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245930"/>
                  </a:ext>
                </a:extLst>
              </a:tr>
              <a:tr h="8617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09:20-10:45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Updates from members on nutrition projects.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DokChampa" panose="020B0604020202020204" pitchFamily="34" charset="-34"/>
                          <a:ea typeface="Calibri" panose="020F0502020204030204" pitchFamily="34" charset="0"/>
                          <a:cs typeface="DokChampa" panose="020B0604020202020204" pitchFamily="34" charset="-34"/>
                        </a:rPr>
                        <a:t>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(5 min per organisations)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12446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Each organisation can also raise questions they have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12446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ອັບເດດຈາກສະມາຊິກ ກ່ຽວກັບໂຄງການໂພຊະນາການ. (5 ນາທີ ຕໍ່ໜຶ່ງອົງກອນ)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12446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ແຕ່ລະອົງກອນສາມາດມີຄຳຖາມໄດ້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DokChampa" panose="020B0604020202020204" pitchFamily="34" charset="-34"/>
                        </a:rPr>
                        <a:t>All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47877"/>
                  </a:ext>
                </a:extLst>
              </a:tr>
              <a:tr h="8681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10:45-11:00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Wrap up &amp; closure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 for next meeting, Wednesday, 20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November 2024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lo-LA" sz="12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ສະຫຼຸບ</a:t>
                      </a:r>
                      <a:r>
                        <a:rPr lang="en-GB" sz="120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Calibri" panose="020F0502020204030204" pitchFamily="34" charset="0"/>
                          <a:cs typeface="DokChampa" panose="020B0604020202020204" pitchFamily="34" charset="-34"/>
                        </a:rPr>
                        <a:t> &amp; </a:t>
                      </a:r>
                      <a:r>
                        <a:rPr lang="lo-LA" sz="12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ປິດ</a:t>
                      </a:r>
                      <a:r>
                        <a:rPr lang="en-GB" sz="120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Calibri" panose="020F0502020204030204" pitchFamily="34" charset="0"/>
                          <a:cs typeface="DokChampa" panose="020B0604020202020204" pitchFamily="34" charset="-34"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lo-LA" sz="12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ກອງປະຊຸມຄັ້ງຕໍ່ໄປ</a:t>
                      </a:r>
                      <a:r>
                        <a:rPr lang="en-GB" sz="1200">
                          <a:solidFill>
                            <a:srgbClr val="0070C0"/>
                          </a:solidFill>
                          <a:effectLst/>
                          <a:latin typeface="Phetsarath OT" panose="02000500000000020004" pitchFamily="2" charset="0"/>
                          <a:ea typeface="Calibri" panose="020F0502020204030204" pitchFamily="34" charset="0"/>
                          <a:cs typeface="DokChampa" panose="020B0604020202020204" pitchFamily="34" charset="-34"/>
                        </a:rPr>
                        <a:t>, </a:t>
                      </a:r>
                      <a:r>
                        <a:rPr lang="lo-LA" sz="120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Phetsarath OT" panose="02000500000000020004" pitchFamily="2" charset="0"/>
                        </a:rPr>
                        <a:t>ວັນພຸດທີ 20 ພະຈິກ 2024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</a:pPr>
                      <a:r>
                        <a:rPr lang="en-US" sz="1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DokChampa" panose="020B0604020202020204" pitchFamily="34" charset="-34"/>
                        </a:rPr>
                        <a:t>SUN CSA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DokChampa" panose="020B0604020202020204" pitchFamily="34" charset="-34"/>
                      </a:endParaRPr>
                    </a:p>
                  </a:txBody>
                  <a:tcPr marL="57737" marR="577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996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69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1F057B-1FE5-4AFF-B691-B726A6DE50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602" b="16090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60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2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Action points from the last meeting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DA52B-57DB-49B7-AA22-DF4E825EFB55}"/>
              </a:ext>
            </a:extLst>
          </p:cNvPr>
          <p:cNvSpPr txBox="1">
            <a:spLocks/>
          </p:cNvSpPr>
          <p:nvPr/>
        </p:nvSpPr>
        <p:spPr>
          <a:xfrm>
            <a:off x="6264617" y="1259433"/>
            <a:ext cx="5753211" cy="52766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alt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 updates for promotion via SUN CSA channels.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alt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Submit abstracts for Adolescent Research Day &amp; National Health Research Forum (Oct 2024).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alt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flood response feedback to the Secretariat.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alt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Join the working group for the national SBCC package update (contact the Secretariat).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alt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 interest in the BMS Code Violation Evaluation (via AI) to the Secretariat.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alt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Nominate staff for SUN CSA Management Committee positions. 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DE5862-B61D-410C-9C44-FE1F01FFF457}"/>
              </a:ext>
            </a:extLst>
          </p:cNvPr>
          <p:cNvSpPr txBox="1">
            <a:spLocks/>
          </p:cNvSpPr>
          <p:nvPr/>
        </p:nvSpPr>
        <p:spPr>
          <a:xfrm>
            <a:off x="342789" y="1259433"/>
            <a:ext cx="5753211" cy="527668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lo-LA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ແບ່ງປັນຂໍ້ມູນກ່ຽວກັບວຽກງານໂຄງການທ່ານຜ່ານຊ່ອງທາງການສື່ສານ </a:t>
            </a:r>
            <a:r>
              <a:rPr lang="en-US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SUN CSA.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lo-LA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ສົ່ງບົດຄັດຫຍໍ້ເພື່ອນຳສະເໜີໃນກອງປະຊຸມການຄົ້ນຄວ້າວຽກງານໄວໜຸ່ມ ແລະ ກອງປະຊຸມລະດັບຊາດ ວຽກງານການຄົ້ນຄວ້າດ້ານສຸຂະພາບ (ເດືອນຕຸລາ 2024)</a:t>
            </a:r>
            <a:r>
              <a:rPr lang="en-US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lo-LA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ແຈ້ງຂໍ້ສະເໜີແນະກ່ຽວກັບວຽກງານການຕອບໂຕ້ນໍ້າຖ້ວມໃຫ້ກອງເລຂາ ຖ້າມີ.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lo-LA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ແຈ້ງກອງເລຂາ ຖ້າທ່ານຕ້ອງການຮ່ວມໃນໜ່ວຍງານວິຊາການເຮັດວຽກເພື່ອປັບປຸງຊຸດເຄື່ອງມືລະດັບຊາດ.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lo-LA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ແຈ້ງກອງເລຂາ ຖ້າທ່ານມີຄວາມສົນໃຈເຂົ້ສຮ່ວມໃນວຽກງານການຕິດຕາມການລະເມີດ</a:t>
            </a:r>
            <a:r>
              <a:rPr lang="en-US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BMS Code</a:t>
            </a:r>
            <a:r>
              <a:rPr lang="lo-LA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 ໂດຍໃຊ້</a:t>
            </a:r>
            <a:r>
              <a:rPr lang="en-US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 AI).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lo-LA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ສະເໜີຊື່ຕົວແທນຈາກອົງກອນຂອງທ່ານເພື່ອເຂົ້າເປັນສະມາຊິກ </a:t>
            </a:r>
            <a:r>
              <a:rPr lang="en-US" altLang="en-US" sz="2000" dirty="0">
                <a:latin typeface="Phetsarath OT" panose="02000500000000020004" pitchFamily="2" charset="0"/>
                <a:cs typeface="Phetsarath OT" panose="02000500000000020004" pitchFamily="2" charset="0"/>
              </a:rPr>
              <a:t>SUN CSA MC. </a:t>
            </a:r>
          </a:p>
          <a:p>
            <a:pPr marL="0" lvl="0" indent="0">
              <a:spcAft>
                <a:spcPts val="1000"/>
              </a:spcAft>
              <a:buNone/>
            </a:pPr>
            <a:endParaRPr lang="en-US" sz="21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7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2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Welcome to SUN CSA!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DA52B-57DB-49B7-AA22-DF4E825EFB55}"/>
              </a:ext>
            </a:extLst>
          </p:cNvPr>
          <p:cNvSpPr txBox="1">
            <a:spLocks/>
          </p:cNvSpPr>
          <p:nvPr/>
        </p:nvSpPr>
        <p:spPr>
          <a:xfrm>
            <a:off x="6264617" y="1259433"/>
            <a:ext cx="5753211" cy="52766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Newest SUN CSA Member:</a:t>
            </a:r>
            <a:br>
              <a:rPr lang="en-US" sz="3200" dirty="0"/>
            </a:br>
            <a:r>
              <a:rPr lang="en-US" sz="3200" b="1" dirty="0" err="1">
                <a:solidFill>
                  <a:schemeClr val="accent2"/>
                </a:solidFill>
              </a:rPr>
              <a:t>Pha</a:t>
            </a:r>
            <a:r>
              <a:rPr lang="en-US" sz="3200" b="1" dirty="0">
                <a:solidFill>
                  <a:schemeClr val="accent2"/>
                </a:solidFill>
              </a:rPr>
              <a:t> Khao Lao</a:t>
            </a:r>
            <a:endParaRPr lang="en-US" sz="3200" dirty="0">
              <a:solidFill>
                <a:schemeClr val="accent2"/>
              </a:solidFill>
            </a:endParaRPr>
          </a:p>
          <a:p>
            <a:r>
              <a:rPr lang="en-US" sz="2400" dirty="0"/>
              <a:t>focus on conserving and managing northern Laos's biological diversity to support upland farm families, which serves as a vital resource for </a:t>
            </a:r>
            <a:r>
              <a:rPr lang="en-US" sz="2400" dirty="0" err="1"/>
              <a:t>agro</a:t>
            </a:r>
            <a:r>
              <a:rPr lang="en-US" sz="2400" dirty="0"/>
              <a:t>-biodiversity knowledge </a:t>
            </a:r>
          </a:p>
          <a:p>
            <a:pPr marL="0" indent="0">
              <a:buNone/>
            </a:pPr>
            <a:r>
              <a:rPr lang="en-US" sz="3200" dirty="0"/>
              <a:t>🤝 </a:t>
            </a:r>
            <a:r>
              <a:rPr lang="en-US" sz="3200" i="1" dirty="0"/>
              <a:t>We are thrilled to have you on board and look forward to your valuable contributions to our shared mission of improving nutrition in Laos!</a:t>
            </a:r>
            <a:endParaRPr lang="en-US" sz="3200" dirty="0"/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DE5862-B61D-410C-9C44-FE1F01FFF457}"/>
              </a:ext>
            </a:extLst>
          </p:cNvPr>
          <p:cNvSpPr txBox="1">
            <a:spLocks/>
          </p:cNvSpPr>
          <p:nvPr/>
        </p:nvSpPr>
        <p:spPr>
          <a:xfrm>
            <a:off x="342789" y="1259433"/>
            <a:ext cx="5753211" cy="527668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1000"/>
              </a:spcAft>
              <a:buNone/>
            </a:pPr>
            <a:endParaRPr lang="en-US" sz="21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6DE0AD-0523-4CC4-84F5-3AC5BBE31E8E}"/>
              </a:ext>
            </a:extLst>
          </p:cNvPr>
          <p:cNvSpPr txBox="1">
            <a:spLocks/>
          </p:cNvSpPr>
          <p:nvPr/>
        </p:nvSpPr>
        <p:spPr>
          <a:xfrm>
            <a:off x="-2573449" y="3497451"/>
            <a:ext cx="3972525" cy="31910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1000"/>
              </a:spcAft>
              <a:buNone/>
            </a:pPr>
            <a:endParaRPr lang="en-US" sz="21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724407-EB36-4EA3-A69F-8E01BD5EF4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609"/>
          <a:stretch/>
        </p:blipFill>
        <p:spPr>
          <a:xfrm>
            <a:off x="0" y="1259433"/>
            <a:ext cx="5927384" cy="559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97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993" y="4756935"/>
            <a:ext cx="5583852" cy="1739115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1800" i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09588" indent="0">
              <a:buNone/>
            </a:pPr>
            <a:r>
              <a:rPr lang="en-US" sz="1800" i="1" u="sng" dirty="0">
                <a:solidFill>
                  <a:schemeClr val="accent2"/>
                </a:solidFill>
                <a:ea typeface="Phetsarath OT" panose="02000500000000000001" pitchFamily="2" charset="2"/>
                <a:cs typeface="Phetsarath OT" panose="02000500000000000001" pitchFamily="2" charset="2"/>
              </a:rPr>
              <a:t>3 seats are available for Lao CSO organization</a:t>
            </a:r>
          </a:p>
          <a:p>
            <a:pPr marL="509588" indent="0">
              <a:buNone/>
            </a:pPr>
            <a:r>
              <a:rPr lang="en-US" sz="1800" i="1" dirty="0">
                <a:ea typeface="Phetsarath OT" panose="02000500000000000001" pitchFamily="2" charset="2"/>
                <a:cs typeface="Phetsarath OT" panose="02000500000000000001" pitchFamily="2" charset="2"/>
              </a:rPr>
              <a:t>You can find  a list of our current and former SUN CSA Management Committee (MC) Members on SUN CSA website: </a:t>
            </a:r>
            <a:r>
              <a:rPr lang="en-US" sz="1800" i="1" dirty="0">
                <a:ea typeface="Phetsarath OT" panose="02000500000000000001" pitchFamily="2" charset="2"/>
                <a:cs typeface="Phetsarath OT" panose="02000500000000000001" pitchFamily="2" charset="2"/>
                <a:hlinkClick r:id="rId3"/>
              </a:rPr>
              <a:t>https://suncsalaos.org/about-us/who-we-are/</a:t>
            </a:r>
            <a:r>
              <a:rPr lang="en-US" sz="1800" i="1" dirty="0"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Welcome to SUN CSA!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DA52B-57DB-49B7-AA22-DF4E825EFB55}"/>
              </a:ext>
            </a:extLst>
          </p:cNvPr>
          <p:cNvSpPr txBox="1">
            <a:spLocks/>
          </p:cNvSpPr>
          <p:nvPr/>
        </p:nvSpPr>
        <p:spPr>
          <a:xfrm>
            <a:off x="6264617" y="1259433"/>
            <a:ext cx="5753211" cy="52766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Welcome Back, Kelley </a:t>
            </a:r>
            <a:r>
              <a:rPr lang="en-US" sz="2400" b="1" dirty="0" err="1">
                <a:solidFill>
                  <a:schemeClr val="accent2"/>
                </a:solidFill>
              </a:rPr>
              <a:t>Khamphoxay</a:t>
            </a:r>
            <a:r>
              <a:rPr lang="en-US" sz="2400" b="1" dirty="0">
                <a:solidFill>
                  <a:schemeClr val="accent2"/>
                </a:solidFill>
              </a:rPr>
              <a:t> from CRS!, our new Management Committee (MC) Member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We look forward to the impactful journey ahead together. Let’s all join in welcoming her back, and a big thank you to CRS for their continued support in making our work possible!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🤝 </a:t>
            </a:r>
            <a:r>
              <a:rPr lang="en-US" sz="2400" i="1" dirty="0"/>
              <a:t>We are thrilled to have you on board and look forward to your valuable contributions to our shared mission of improving nutrition in Laos!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DE5862-B61D-410C-9C44-FE1F01FFF457}"/>
              </a:ext>
            </a:extLst>
          </p:cNvPr>
          <p:cNvSpPr txBox="1">
            <a:spLocks/>
          </p:cNvSpPr>
          <p:nvPr/>
        </p:nvSpPr>
        <p:spPr>
          <a:xfrm>
            <a:off x="342789" y="1259433"/>
            <a:ext cx="5753211" cy="372353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1000"/>
              </a:spcAft>
              <a:buNone/>
            </a:pPr>
            <a:endParaRPr lang="en-US" sz="21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AFE00A-1DBF-44C3-ACD1-4660FC5AA1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91" b="34794"/>
          <a:stretch/>
        </p:blipFill>
        <p:spPr>
          <a:xfrm>
            <a:off x="240313" y="1348906"/>
            <a:ext cx="5753212" cy="341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53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2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Activity Summary (1</a:t>
            </a:r>
            <a:r>
              <a:rPr lang="en-US" sz="3200" b="1" baseline="30000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st</a:t>
            </a:r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Oct to present)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DA52B-57DB-49B7-AA22-DF4E825EFB55}"/>
              </a:ext>
            </a:extLst>
          </p:cNvPr>
          <p:cNvSpPr txBox="1">
            <a:spLocks/>
          </p:cNvSpPr>
          <p:nvPr/>
        </p:nvSpPr>
        <p:spPr>
          <a:xfrm>
            <a:off x="6264617" y="1259433"/>
            <a:ext cx="5753211" cy="52766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1000"/>
              </a:spcAft>
              <a:buNone/>
            </a:pPr>
            <a:r>
              <a:rPr lang="en-US" dirty="0"/>
              <a:t>SUN CSA Laos member </a:t>
            </a:r>
            <a:r>
              <a:rPr lang="en-US" dirty="0" err="1"/>
              <a:t>organisations</a:t>
            </a:r>
            <a:r>
              <a:rPr lang="en-US" dirty="0"/>
              <a:t> have participated in </a:t>
            </a:r>
            <a:r>
              <a:rPr lang="en-US" b="1" dirty="0">
                <a:solidFill>
                  <a:srgbClr val="FF0000"/>
                </a:solidFill>
              </a:rPr>
              <a:t>14 Joint activities </a:t>
            </a:r>
            <a:r>
              <a:rPr lang="en-US"/>
              <a:t>during Oct to Nov 2024</a:t>
            </a:r>
            <a:r>
              <a:rPr lang="en-US" dirty="0"/>
              <a:t>.</a:t>
            </a:r>
            <a:r>
              <a:rPr lang="en-US" b="1" dirty="0">
                <a:solidFill>
                  <a:srgbClr val="FF0000"/>
                </a:solidFill>
              </a:rPr>
              <a:t> 12 coordination and 2 advocacy events</a:t>
            </a:r>
            <a:r>
              <a:rPr lang="en-US" dirty="0"/>
              <a:t>.  </a:t>
            </a:r>
          </a:p>
          <a:p>
            <a:pPr marL="0" lvl="0" indent="0">
              <a:spcAft>
                <a:spcPts val="1000"/>
              </a:spcAft>
              <a:buNone/>
            </a:pPr>
            <a:r>
              <a:rPr lang="en-US" b="1" dirty="0"/>
              <a:t>This brings our total joint activities for the year to 93, an average of 2 activities per week for 11 months!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These joint actions increase our nutrition impacts across the country. Thanks to everyone for being involved and active.</a:t>
            </a:r>
          </a:p>
          <a:p>
            <a:pPr marL="0" lvl="0" indent="0">
              <a:spcAft>
                <a:spcPts val="1000"/>
              </a:spcAft>
              <a:buNone/>
            </a:pPr>
            <a:endParaRPr lang="en-US" sz="21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DE5862-B61D-410C-9C44-FE1F01FFF457}"/>
              </a:ext>
            </a:extLst>
          </p:cNvPr>
          <p:cNvSpPr txBox="1">
            <a:spLocks/>
          </p:cNvSpPr>
          <p:nvPr/>
        </p:nvSpPr>
        <p:spPr>
          <a:xfrm>
            <a:off x="342789" y="1259433"/>
            <a:ext cx="5753211" cy="527668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1000"/>
              </a:spcAft>
              <a:buNone/>
            </a:pP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ອົງກອນສະມາຊິກ 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ລາວ ເຂົ້າຮ່ວມໃນ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14 </a:t>
            </a:r>
            <a:r>
              <a:rPr lang="lo-LA" b="1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ກິດະກຳຮ່ວມ</a:t>
            </a:r>
            <a:r>
              <a:rPr lang="en-US" b="1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ໃນລະຫວ່າງເດືອນຕຸລາ ຫາ ພະຈິກ 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2024. </a:t>
            </a:r>
            <a:r>
              <a:rPr lang="en-US" b="1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12 </a:t>
            </a:r>
            <a:r>
              <a:rPr lang="lo-LA" b="1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ກິດຈະກຳປະສານງານ ແລະ </a:t>
            </a:r>
            <a:r>
              <a:rPr lang="en-US" b="1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 </a:t>
            </a:r>
            <a:r>
              <a:rPr lang="lo-LA" b="1" dirty="0">
                <a:solidFill>
                  <a:srgbClr val="FF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ກິດຈະກຳວຽກງານສະໜັບສະ   ໜູນ</a:t>
            </a:r>
            <a:r>
              <a:rPr lang="en-US" dirty="0">
                <a:latin typeface="Phetsarath OT" panose="02000500000000020004" pitchFamily="2" charset="0"/>
                <a:cs typeface="Phetsarath OT" panose="02000500000000020004" pitchFamily="2" charset="0"/>
              </a:rPr>
              <a:t>.  </a:t>
            </a:r>
          </a:p>
          <a:p>
            <a:pPr marL="0" lvl="0" indent="0">
              <a:spcAft>
                <a:spcPts val="1000"/>
              </a:spcAft>
              <a:buNone/>
            </a:pPr>
            <a:r>
              <a:rPr lang="lo-LA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ໃນໄລຍະ </a:t>
            </a:r>
            <a:r>
              <a:rPr lang="en-US" b="1" dirty="0">
                <a:latin typeface="Phetsarath OT" panose="02000500000000020004" pitchFamily="2" charset="0"/>
                <a:cs typeface="Phetsarath OT" panose="02000500000000020004" pitchFamily="2" charset="0"/>
              </a:rPr>
              <a:t>11</a:t>
            </a:r>
            <a:r>
              <a:rPr lang="lo-LA" b="1" dirty="0">
                <a:latin typeface="Phetsarath OT" panose="02000500000000020004" pitchFamily="2" charset="0"/>
                <a:cs typeface="Phetsarath OT" panose="02000500000000020004" pitchFamily="2" charset="0"/>
              </a:rPr>
              <a:t> ເດືອນຂອງປີນີ້ ພວກເຮົາສາມາດເຂົ້າຮ່ວມໃນ </a:t>
            </a:r>
            <a:r>
              <a:rPr lang="en-US" b="1" dirty="0">
                <a:latin typeface="Phetsarath OT" panose="02000500000000020004" pitchFamily="2" charset="0"/>
                <a:cs typeface="Phetsarath OT" panose="02000500000000020004" pitchFamily="2" charset="0"/>
              </a:rPr>
              <a:t>93</a:t>
            </a:r>
            <a:r>
              <a:rPr lang="lo-LA" b="1" dirty="0">
                <a:latin typeface="Phetsarath OT" panose="02000500000000020004" pitchFamily="2" charset="0"/>
                <a:cs typeface="Phetsarath OT" panose="02000500000000020004" pitchFamily="2" charset="0"/>
              </a:rPr>
              <a:t> ກິດຈະກໍາຮ່ວມ</a:t>
            </a:r>
            <a:r>
              <a:rPr lang="en-US" b="1" dirty="0"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ໂດຍສະເລ່ຍແມ່ນ </a:t>
            </a:r>
            <a:r>
              <a:rPr lang="en-US" b="1" dirty="0">
                <a:latin typeface="Phetsarath OT" panose="02000500000000020004" pitchFamily="2" charset="0"/>
                <a:cs typeface="Phetsarath OT" panose="02000500000000020004" pitchFamily="2" charset="0"/>
              </a:rPr>
              <a:t>2 </a:t>
            </a:r>
            <a:r>
              <a:rPr lang="lo-LA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ກິດຈະກຳຕໍ່ອາທິດ</a:t>
            </a:r>
            <a:r>
              <a:rPr lang="en-US" b="1" dirty="0">
                <a:latin typeface="Phetsarath OT" panose="02000500000000020004" pitchFamily="2" charset="0"/>
                <a:cs typeface="Phetsarath OT" panose="02000500000000020004" pitchFamily="2" charset="0"/>
              </a:rPr>
              <a:t>!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ກິດຈະກຳເຫຼົ່ານີ້ໄດ້ເພີ່ມຜົນກະທົບດ້ານໂພຊະນາການຂອງພວກເຮົາໃນທົ່ວປະເທດ. ຂອບໃຈທຸກທ່ານສໍາລັບການມີສ່ວນຮ່ວມ ແລະ ຕັ້ງໜ້າເຄື່ອນໄຫວວຽກງານຮ່ວມກັນ.</a:t>
            </a:r>
            <a:endParaRPr lang="en-US" sz="21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956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2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Workplace Breastfeeding Campaign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DA52B-57DB-49B7-AA22-DF4E825EFB55}"/>
              </a:ext>
            </a:extLst>
          </p:cNvPr>
          <p:cNvSpPr txBox="1">
            <a:spLocks/>
          </p:cNvSpPr>
          <p:nvPr/>
        </p:nvSpPr>
        <p:spPr>
          <a:xfrm>
            <a:off x="6264617" y="1259433"/>
            <a:ext cx="5753211" cy="5473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Promote Breastfeeding-Friendly Workplaces!</a:t>
            </a:r>
          </a:p>
          <a:p>
            <a:pPr marL="0" indent="0">
              <a:buNone/>
            </a:pPr>
            <a:r>
              <a:rPr lang="en-US" sz="2000" dirty="0"/>
              <a:t>🌟 </a:t>
            </a:r>
            <a:r>
              <a:rPr lang="en-US" sz="2000" b="1" dirty="0"/>
              <a:t>Share Your Success Stories</a:t>
            </a:r>
            <a:endParaRPr lang="en-US" sz="2000" dirty="0"/>
          </a:p>
          <a:p>
            <a:pPr lvl="1"/>
            <a:r>
              <a:rPr lang="en-US" sz="2000" dirty="0"/>
              <a:t>Highlight how your organization supports breastfeeding employees.</a:t>
            </a:r>
          </a:p>
          <a:p>
            <a:pPr lvl="1"/>
            <a:r>
              <a:rPr lang="en-US" sz="2000" dirty="0"/>
              <a:t>Showcase initiatives that create a positive environment for working mothers.</a:t>
            </a:r>
          </a:p>
          <a:p>
            <a:pPr marL="0" indent="0">
              <a:buNone/>
            </a:pPr>
            <a:r>
              <a:rPr lang="en-US" sz="2000" dirty="0"/>
              <a:t>🌟 </a:t>
            </a:r>
            <a:r>
              <a:rPr lang="en-US" sz="2000" b="1" dirty="0"/>
              <a:t>Improve Workplace Breastfeeding Policies</a:t>
            </a:r>
            <a:endParaRPr lang="en-US" sz="2000" dirty="0"/>
          </a:p>
          <a:p>
            <a:pPr lvl="1"/>
            <a:r>
              <a:rPr lang="en-US" sz="2000" dirty="0"/>
              <a:t>Share updates or enhancements your organization has made to its breastfeeding policies.</a:t>
            </a:r>
          </a:p>
          <a:p>
            <a:pPr lvl="1"/>
            <a:r>
              <a:rPr lang="en-US" sz="2000" dirty="0"/>
              <a:t>Inspire others to adopt or strengthen similar practices.</a:t>
            </a:r>
          </a:p>
          <a:p>
            <a:pPr marL="0" indent="0">
              <a:buNone/>
            </a:pPr>
            <a:r>
              <a:rPr lang="en-US" sz="2000" dirty="0"/>
              <a:t>📢 </a:t>
            </a:r>
            <a:r>
              <a:rPr lang="en-US" sz="2000" b="1" dirty="0"/>
              <a:t>Need Support?</a:t>
            </a:r>
            <a:endParaRPr lang="en-US" sz="2000" dirty="0"/>
          </a:p>
          <a:p>
            <a:pPr lvl="1"/>
            <a:r>
              <a:rPr lang="en-US" sz="2000" dirty="0"/>
              <a:t>The SUN CSA Secretariat is here to assist.</a:t>
            </a:r>
          </a:p>
          <a:p>
            <a:pPr lvl="1"/>
            <a:r>
              <a:rPr lang="en-US" sz="2000" dirty="0"/>
              <a:t>Contact us for guidance or to help share your achievements.</a:t>
            </a:r>
          </a:p>
          <a:p>
            <a:pPr marL="0" lvl="0" indent="0">
              <a:spcAft>
                <a:spcPts val="1000"/>
              </a:spcAft>
              <a:buNone/>
            </a:pPr>
            <a:endParaRPr lang="en-US" sz="2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DE5862-B61D-410C-9C44-FE1F01FFF457}"/>
              </a:ext>
            </a:extLst>
          </p:cNvPr>
          <p:cNvSpPr txBox="1">
            <a:spLocks/>
          </p:cNvSpPr>
          <p:nvPr/>
        </p:nvSpPr>
        <p:spPr>
          <a:xfrm>
            <a:off x="342789" y="1259433"/>
            <a:ext cx="5753211" cy="54738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o-LA" sz="19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ສົ່ງເສີມບ່ອນເຮັດວຽກທີ່ເປັນມິດກັບການ້ຽງລູກດ້ວຍນໍ້ານົມແມ່</a:t>
            </a:r>
            <a:r>
              <a:rPr lang="en-US" sz="19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!</a:t>
            </a:r>
          </a:p>
          <a:p>
            <a:pPr marL="0" indent="0">
              <a:buNone/>
            </a:pPr>
            <a:r>
              <a:rPr lang="en-US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🌟 </a:t>
            </a:r>
            <a:r>
              <a:rPr lang="lo-LA" sz="19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ແບ່ງປັນຜົນສຳເລັດຈາກອົງກອນຂອງທ່ານ</a:t>
            </a:r>
            <a:endParaRPr lang="en-US" sz="19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lvl="1"/>
            <a:r>
              <a:rPr lang="lo-LA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ຍົກໃຫ້ເຫັນວ່າອົງກອນຂອງທ່ານສະໜັບສະໜູນພະນັກງານທີ່ລ້ຽງລູກດ້ວຍນໍ້ານົມແມ່ຄືແນວໃດ. </a:t>
            </a:r>
          </a:p>
          <a:p>
            <a:pPr lvl="1"/>
            <a:r>
              <a:rPr lang="lo-LA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ນຳສະເໜີແນວທາງ ຫຼື ກິດຈະກຳ ທີ່ຊ່ວຍສ້າງສະພາບແວດລ້ອມທີ່ດີສຳລັບແມ່ທີ່ເຮັດວຽກ.</a:t>
            </a:r>
            <a:endParaRPr lang="en-US" sz="19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indent="0">
              <a:buNone/>
            </a:pPr>
            <a:r>
              <a:rPr lang="en-US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🌟 </a:t>
            </a:r>
            <a:r>
              <a:rPr lang="lo-LA" sz="19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ປັບປຸງນະໂຍບາຍການລ້ຽງລູກດ້ວຍນໍ້ານົມແມ່ຢູ່ບ່ອນເຮັດວຽກ</a:t>
            </a:r>
            <a:endParaRPr lang="en-US" sz="19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lvl="1"/>
            <a:r>
              <a:rPr lang="lo-LA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ແບ່ງປັນຂໍ້ມູນອັບເດດ ຫຼື ການປັບປຸງນະໂຍບາຍການລ້ຽງລູກດ້ວຍນໍ້ານົມແມ່ຂອງອົງກອນທ່ານ. </a:t>
            </a:r>
            <a:endParaRPr lang="en-US" sz="19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lvl="1"/>
            <a:r>
              <a:rPr lang="lo-LA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ສ້າງແຮງບັນດານໃຈໃຫ້ອົງກອນອື່ນນຳແນວທາງລັກສະນະດຽວກັນໄປປັບໃຊ້ໃນອົງກອນຂອງເຂົາເຈົ້າ.</a:t>
            </a:r>
            <a:endParaRPr lang="en-US" sz="19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indent="0">
              <a:buNone/>
            </a:pPr>
            <a:r>
              <a:rPr lang="en-US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📢 </a:t>
            </a:r>
            <a:r>
              <a:rPr lang="lo-LA" sz="19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ຕ້ອງການການສະໜັບສະໜູນ</a:t>
            </a:r>
            <a:r>
              <a:rPr lang="en-US" sz="19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?</a:t>
            </a:r>
            <a:endParaRPr lang="en-US" sz="19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lvl="1"/>
            <a:r>
              <a:rPr lang="lo-LA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ກອງເລຂາ </a:t>
            </a:r>
            <a:r>
              <a:rPr lang="en-US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lang="lo-LA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ພ້ອມໃຫ້ຄວາມຊ່ວຍເຫຼືອ ແລະ ສະ ໜັບສະໜູນ</a:t>
            </a:r>
            <a:r>
              <a:rPr lang="en-US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lvl="1"/>
            <a:r>
              <a:rPr lang="lo-LA" sz="1900" dirty="0">
                <a:latin typeface="Phetsarath OT" panose="02000500000000020004" pitchFamily="2" charset="0"/>
                <a:cs typeface="Phetsarath OT" panose="02000500000000020004" pitchFamily="2" charset="0"/>
              </a:rPr>
              <a:t>ຕິດຕໍ່ຫາພວກເຮົາເພື່ອຮັບຄຳແນະນຳ ຫຼື ແບ່ງປັນກ່ຽວກັບຜົນສຳດເລັດຂອງອົງກອນທ່ານ.</a:t>
            </a:r>
            <a:endParaRPr lang="en-US" sz="19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lvl="0" indent="0">
              <a:spcAft>
                <a:spcPts val="1000"/>
              </a:spcAft>
              <a:buNone/>
            </a:pPr>
            <a:endParaRPr lang="en-US" sz="19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662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2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47613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Join the SUN CSA “War of the Champions”!</a:t>
            </a:r>
            <a:b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b="1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DA52B-57DB-49B7-AA22-DF4E825EFB55}"/>
              </a:ext>
            </a:extLst>
          </p:cNvPr>
          <p:cNvSpPr txBox="1">
            <a:spLocks/>
          </p:cNvSpPr>
          <p:nvPr/>
        </p:nvSpPr>
        <p:spPr>
          <a:xfrm>
            <a:off x="6222024" y="1130157"/>
            <a:ext cx="5753211" cy="5535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700" dirty="0"/>
              <a:t>🌟 </a:t>
            </a:r>
            <a:r>
              <a:rPr lang="en-US" sz="2700" b="1" dirty="0"/>
              <a:t>We Need Your Support</a:t>
            </a:r>
            <a:endParaRPr lang="en-US" sz="2700" dirty="0"/>
          </a:p>
          <a:p>
            <a:r>
              <a:rPr lang="en-US" sz="2700" dirty="0"/>
              <a:t>Share your </a:t>
            </a:r>
            <a:r>
              <a:rPr lang="en-US" sz="2700" b="1" dirty="0"/>
              <a:t>nutrition project details</a:t>
            </a:r>
            <a:r>
              <a:rPr lang="en-US" sz="2700" dirty="0"/>
              <a:t> and </a:t>
            </a:r>
            <a:r>
              <a:rPr lang="en-US" sz="2700" b="1" dirty="0"/>
              <a:t>contact info</a:t>
            </a:r>
            <a:r>
              <a:rPr lang="en-US" sz="2700" dirty="0"/>
              <a:t> to be part of the </a:t>
            </a:r>
            <a:r>
              <a:rPr lang="en-US" sz="2700" b="1" dirty="0"/>
              <a:t>War of the Champions</a:t>
            </a:r>
            <a:r>
              <a:rPr lang="en-US" sz="2700" dirty="0"/>
              <a:t>!</a:t>
            </a:r>
          </a:p>
          <a:p>
            <a:pPr marL="0" indent="0">
              <a:buNone/>
            </a:pPr>
            <a:r>
              <a:rPr lang="en-US" sz="2700" dirty="0"/>
              <a:t>💡 </a:t>
            </a:r>
            <a:r>
              <a:rPr lang="en-US" sz="2700" b="1" dirty="0"/>
              <a:t>Why Participate?</a:t>
            </a:r>
            <a:endParaRPr lang="en-US" sz="2700" dirty="0"/>
          </a:p>
          <a:p>
            <a:r>
              <a:rPr lang="en-US" sz="2700" dirty="0"/>
              <a:t>Get featured on the </a:t>
            </a:r>
            <a:r>
              <a:rPr lang="en-US" sz="2700" b="1" dirty="0">
                <a:hlinkClick r:id="rId3"/>
              </a:rPr>
              <a:t>SUN CSA Members Map</a:t>
            </a:r>
            <a:r>
              <a:rPr lang="en-US" sz="2700" dirty="0"/>
              <a:t>.</a:t>
            </a:r>
          </a:p>
          <a:p>
            <a:r>
              <a:rPr lang="en-US" sz="2700" dirty="0"/>
              <a:t>Be part of the </a:t>
            </a:r>
            <a:r>
              <a:rPr lang="en-US" sz="2700" b="1" dirty="0"/>
              <a:t>2024 Annual Report</a:t>
            </a:r>
            <a:r>
              <a:rPr lang="en-US" sz="2700" dirty="0"/>
              <a:t> and </a:t>
            </a:r>
            <a:r>
              <a:rPr lang="en-US" sz="2700" b="1" dirty="0"/>
              <a:t>Video</a:t>
            </a:r>
            <a:r>
              <a:rPr lang="en-US" sz="2700" dirty="0"/>
              <a:t> (</a:t>
            </a:r>
            <a:r>
              <a:rPr lang="en-US" sz="2700" dirty="0">
                <a:hlinkClick r:id="rId4"/>
              </a:rPr>
              <a:t>See the 2023 highlights</a:t>
            </a:r>
            <a:r>
              <a:rPr lang="en-US" sz="2700" dirty="0"/>
              <a:t>!).</a:t>
            </a:r>
          </a:p>
          <a:p>
            <a:r>
              <a:rPr lang="en-US" sz="2700" dirty="0"/>
              <a:t>Strengthen coordination and enhance impact across all SUN CSA members.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DE5862-B61D-410C-9C44-FE1F01FFF457}"/>
              </a:ext>
            </a:extLst>
          </p:cNvPr>
          <p:cNvSpPr txBox="1">
            <a:spLocks/>
          </p:cNvSpPr>
          <p:nvPr/>
        </p:nvSpPr>
        <p:spPr>
          <a:xfrm>
            <a:off x="342789" y="1130157"/>
            <a:ext cx="5753211" cy="553523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🌟 </a:t>
            </a:r>
            <a:r>
              <a:rPr lang="lo-LA" sz="25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ພວກເຮົາຕ້ອງການການສະໜັບສະໜູນຈາກທ່ານ</a:t>
            </a:r>
            <a:endParaRPr lang="en-US" sz="25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ແບ່ງປັນ</a:t>
            </a:r>
            <a:r>
              <a:rPr lang="lo-LA" sz="25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ຂໍ້ມູນໂຄງການໂພຊະນາການຂອງທ່ານ </a:t>
            </a:r>
            <a:r>
              <a:rPr lang="lo-LA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ແລະ </a:t>
            </a:r>
            <a:r>
              <a:rPr lang="lo-LA" sz="25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ຂໍ້ມູນລາຍຊື່ຕິດຕໍ່ </a:t>
            </a:r>
            <a:r>
              <a:rPr lang="lo-LA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ເພື່ອເປັນສ່ວນໜຶ່ງໃນການ</a:t>
            </a:r>
            <a:r>
              <a:rPr lang="lo-LA" sz="25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ເປັນຜູ້ປະກອບສ່ວນສຳຄັນໃນວຽກງານໂພຊະນາການ!</a:t>
            </a:r>
            <a:endParaRPr lang="en-US" sz="25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indent="0">
              <a:buNone/>
            </a:pPr>
            <a:r>
              <a:rPr lang="en-US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💡 </a:t>
            </a:r>
            <a:r>
              <a:rPr lang="lo-LA" sz="25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ເປັນຫຍັງຈຶ່ງຕ້ອງເຂົ້າຮ່ວມ</a:t>
            </a:r>
            <a:r>
              <a:rPr lang="en-US" sz="25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?</a:t>
            </a:r>
            <a:endParaRPr lang="en-US" sz="25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ເພື່ອໃຫ້ໂຄງການຂອງທ່ານຖືກນຳສະເໜີໃນ</a:t>
            </a:r>
            <a:r>
              <a:rPr lang="en-US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500" b="1" dirty="0">
                <a:latin typeface="Phetsarath OT" panose="02000500000000020004" pitchFamily="2" charset="0"/>
                <a:cs typeface="Phetsarath OT" panose="02000500000000020004" pitchFamily="2" charset="0"/>
                <a:hlinkClick r:id="rId3"/>
              </a:rPr>
              <a:t>ແຜນທີ່ເທິງເວັບໄຊທ໌ </a:t>
            </a:r>
            <a:r>
              <a:rPr lang="en-US" sz="2500" b="1" dirty="0">
                <a:latin typeface="Phetsarath OT" panose="02000500000000020004" pitchFamily="2" charset="0"/>
                <a:cs typeface="Phetsarath OT" panose="02000500000000020004" pitchFamily="2" charset="0"/>
                <a:hlinkClick r:id="rId3"/>
              </a:rPr>
              <a:t>SUN CSA </a:t>
            </a:r>
            <a:r>
              <a:rPr lang="en-US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r>
              <a:rPr lang="lo-LA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ໂຄງການຂອງທ່ານຖືກລວມເຂົ້າໃນ</a:t>
            </a:r>
            <a:r>
              <a:rPr lang="lo-LA" sz="25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ບົດລາຍງານ ແລະ ວີດີໂອ ປະຈຳປີ 2024 </a:t>
            </a:r>
            <a:r>
              <a:rPr lang="en-US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(</a:t>
            </a:r>
            <a:r>
              <a:rPr lang="lo-LA" sz="2500" dirty="0">
                <a:latin typeface="Phetsarath OT" panose="02000500000000020004" pitchFamily="2" charset="0"/>
                <a:cs typeface="Phetsarath OT" panose="02000500000000020004" pitchFamily="2" charset="0"/>
                <a:hlinkClick r:id="rId4"/>
              </a:rPr>
              <a:t>ເບິ່ງວີດີໂອສະຫຼຸບວຽກປະຈຳປີ 2023 ໄດ້ຢູ່ບ່ອນນີ້</a:t>
            </a:r>
            <a:r>
              <a:rPr lang="en-US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!).</a:t>
            </a:r>
          </a:p>
          <a:p>
            <a:r>
              <a:rPr lang="lo-LA" sz="2500" dirty="0">
                <a:latin typeface="Phetsarath OT" panose="02000500000000020004" pitchFamily="2" charset="0"/>
                <a:cs typeface="Phetsarath OT" panose="02000500000000020004" pitchFamily="2" charset="0"/>
              </a:rPr>
              <a:t>ເພື່ອເສີມສ້າງຄວາມຮ່ວມມື ແລະ ເພີ່ມຜົນກະທົບໃຫ້ກັບອົງກອນສະມາຊິກທັງໝົດຂອງພວກເຮົາ.</a:t>
            </a:r>
            <a:endParaRPr lang="en-US" sz="25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110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2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47613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Thank You, Nutrition Champions!</a:t>
            </a:r>
            <a:b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b="1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2DA52B-57DB-49B7-AA22-DF4E825EFB55}"/>
              </a:ext>
            </a:extLst>
          </p:cNvPr>
          <p:cNvSpPr txBox="1">
            <a:spLocks/>
          </p:cNvSpPr>
          <p:nvPr/>
        </p:nvSpPr>
        <p:spPr>
          <a:xfrm>
            <a:off x="7481455" y="1130157"/>
            <a:ext cx="4493780" cy="5535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🌟 </a:t>
            </a:r>
            <a:r>
              <a:rPr lang="en-US" sz="2400" b="1" dirty="0"/>
              <a:t>A Big Thank You to All Organizations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Who’ve shared their </a:t>
            </a:r>
            <a:r>
              <a:rPr lang="en-US" sz="2400" b="1" dirty="0"/>
              <a:t>nutrition project details</a:t>
            </a:r>
            <a:r>
              <a:rPr lang="en-US" sz="2400" dirty="0"/>
              <a:t> and </a:t>
            </a:r>
            <a:r>
              <a:rPr lang="en-US" sz="2400" b="1" dirty="0"/>
              <a:t>contact information, including: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</a:rPr>
              <a:t>WVIL, World Renew, CRS, SNV, ADRA, CARE, CORD, MCNV, GRET, JSI, APL+, ARMI, CHIAs, CoDA, KCDA, FAPPL.XKH, GDA, MHP, QLA, RDSA, CAMKID, LDPA.ODX, ADWLE, CDEA, PFHA, TAG, ACD, KMA.XK, RCDA, BNDA, PDDA, RRDPA, CASE, </a:t>
            </a:r>
            <a:r>
              <a:rPr lang="en-US" sz="2400" dirty="0" err="1">
                <a:solidFill>
                  <a:schemeClr val="accent2"/>
                </a:solidFill>
              </a:rPr>
              <a:t>LDPA.cps</a:t>
            </a:r>
            <a:r>
              <a:rPr lang="en-US" sz="2400" dirty="0">
                <a:solidFill>
                  <a:schemeClr val="accent2"/>
                </a:solidFill>
              </a:rPr>
              <a:t>, ADSA</a:t>
            </a:r>
          </a:p>
          <a:p>
            <a:pPr marL="0" indent="0">
              <a:buNone/>
            </a:pPr>
            <a:r>
              <a:rPr lang="en-US" sz="2400" dirty="0"/>
              <a:t>📅 </a:t>
            </a:r>
            <a:r>
              <a:rPr lang="en-US" sz="2400" b="1" dirty="0"/>
              <a:t>Deadline: 26 November 2024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A52946-C9CB-4820-BDBC-612B586400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3" t="5586" r="5198" b="7357"/>
          <a:stretch/>
        </p:blipFill>
        <p:spPr>
          <a:xfrm>
            <a:off x="0" y="1130157"/>
            <a:ext cx="7331192" cy="498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99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0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Upcoming events/opportunities for members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217426-DB61-463D-8489-751803C2F1FC}"/>
              </a:ext>
            </a:extLst>
          </p:cNvPr>
          <p:cNvSpPr txBox="1">
            <a:spLocks/>
          </p:cNvSpPr>
          <p:nvPr/>
        </p:nvSpPr>
        <p:spPr>
          <a:xfrm>
            <a:off x="6167918" y="1181528"/>
            <a:ext cx="5753211" cy="54172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b="1" dirty="0" err="1"/>
              <a:t>iNN</a:t>
            </a:r>
            <a:r>
              <a:rPr lang="en-US" sz="3600" b="1" dirty="0"/>
              <a:t> AGM, 27 November 2024. </a:t>
            </a:r>
            <a:endParaRPr lang="en-US" sz="3600" b="1" dirty="0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The SUN CSA Secretariat will present an update on behalf of the Nutrition WG.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i="1" dirty="0"/>
              <a:t>Please let us know if you would like us to raise any issues at the meeting.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5BE1B6-EB83-4C08-8CF0-EF50B9474B1A}"/>
              </a:ext>
            </a:extLst>
          </p:cNvPr>
          <p:cNvSpPr txBox="1">
            <a:spLocks/>
          </p:cNvSpPr>
          <p:nvPr/>
        </p:nvSpPr>
        <p:spPr>
          <a:xfrm>
            <a:off x="299990" y="1181528"/>
            <a:ext cx="5753211" cy="541728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lo-LA" sz="36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ກອງປະຊຸມສາມັນປະຈຳປີ </a:t>
            </a:r>
            <a:r>
              <a:rPr lang="en-US" sz="3600" b="1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iNN</a:t>
            </a:r>
            <a:r>
              <a:rPr lang="lo-LA" sz="36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en-US" sz="36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 27 </a:t>
            </a:r>
            <a:r>
              <a:rPr lang="lo-LA" sz="36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ພະຈິກ</a:t>
            </a:r>
            <a:r>
              <a:rPr lang="en-US" sz="36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 2024. </a:t>
            </a:r>
            <a:endParaRPr lang="en-US" sz="36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lo-LA" sz="3600" dirty="0">
                <a:latin typeface="Phetsarath OT" panose="02000500000000020004" pitchFamily="2" charset="0"/>
                <a:cs typeface="Phetsarath OT" panose="02000500000000020004" pitchFamily="2" charset="0"/>
              </a:rPr>
              <a:t>ກອງເລຂາ</a:t>
            </a:r>
            <a:r>
              <a:rPr lang="en-US" sz="3600" dirty="0">
                <a:latin typeface="Phetsarath OT" panose="02000500000000020004" pitchFamily="2" charset="0"/>
                <a:cs typeface="Phetsarath OT" panose="02000500000000020004" pitchFamily="2" charset="0"/>
              </a:rPr>
              <a:t> SUN CSA </a:t>
            </a:r>
            <a:r>
              <a:rPr lang="lo-LA" sz="3600" dirty="0">
                <a:latin typeface="Phetsarath OT" panose="02000500000000020004" pitchFamily="2" charset="0"/>
                <a:cs typeface="Phetsarath OT" panose="02000500000000020004" pitchFamily="2" charset="0"/>
              </a:rPr>
              <a:t>ຈະຕາງໜ້າກຸ່ມເຮັດວຽກໂພຊະນາການຂຶ້ນລາຍງານວຽກຂອງພວກເຮົາ.</a:t>
            </a:r>
            <a:r>
              <a:rPr lang="en-US" sz="36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lo-LA" sz="3600" i="1" dirty="0">
                <a:latin typeface="Phetsarath OT" panose="02000500000000020004" pitchFamily="2" charset="0"/>
                <a:cs typeface="Phetsarath OT" panose="02000500000000020004" pitchFamily="2" charset="0"/>
              </a:rPr>
              <a:t>ຖ້າທ່ານມີປະເດັນໃດ ຫຼື ມີຂໍ້ສະເໜີ ທີ່ຕ້ອງການໃຫ້ພວກເຮົາຍົກຂຶ້ນໃນກອງປະຊຸມ, ກະລຸນາແຈ້ງໃຫ້ພວກເຮົາຮູ້. </a:t>
            </a:r>
            <a:endParaRPr lang="en-US" sz="3600" i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6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599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0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Upcoming events/opportunities for members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217426-DB61-463D-8489-751803C2F1FC}"/>
              </a:ext>
            </a:extLst>
          </p:cNvPr>
          <p:cNvSpPr txBox="1">
            <a:spLocks/>
          </p:cNvSpPr>
          <p:nvPr/>
        </p:nvSpPr>
        <p:spPr>
          <a:xfrm>
            <a:off x="7082444" y="1259433"/>
            <a:ext cx="4838685" cy="53393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CSO Fair 2024</a:t>
            </a:r>
            <a:endParaRPr lang="lo-LA" sz="2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dirty="0"/>
              <a:t>📅 </a:t>
            </a:r>
            <a:r>
              <a:rPr lang="en-US" sz="2600" b="1" dirty="0"/>
              <a:t>Date</a:t>
            </a:r>
            <a:r>
              <a:rPr lang="en-US" sz="2600" dirty="0"/>
              <a:t>: 29-30 November 2024</a:t>
            </a:r>
            <a:br>
              <a:rPr lang="en-US" sz="2600" dirty="0"/>
            </a:br>
            <a:r>
              <a:rPr lang="en-US" sz="2600" dirty="0"/>
              <a:t>📍 </a:t>
            </a:r>
            <a:r>
              <a:rPr lang="en-US" sz="2600" b="1" dirty="0"/>
              <a:t>Location</a:t>
            </a:r>
            <a:r>
              <a:rPr lang="en-US" sz="2600" dirty="0"/>
              <a:t>: </a:t>
            </a:r>
            <a:r>
              <a:rPr lang="en-US" sz="2600" dirty="0" err="1"/>
              <a:t>Patuxay</a:t>
            </a:r>
            <a:r>
              <a:rPr lang="en-US" sz="2600" dirty="0"/>
              <a:t> Park (new park opposite </a:t>
            </a:r>
            <a:r>
              <a:rPr lang="en-US" sz="2600" dirty="0" err="1"/>
              <a:t>Patuxay</a:t>
            </a:r>
            <a:r>
              <a:rPr lang="en-US" sz="2600"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This event is organized by </a:t>
            </a:r>
            <a:r>
              <a:rPr lang="en-US" sz="2600" b="1" dirty="0"/>
              <a:t>The Lao CSO Coordination Committee (LCCC)</a:t>
            </a:r>
            <a:endParaRPr lang="en-US" sz="2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Lao CSOs are invited to register for a booth at the fair </a:t>
            </a:r>
            <a:r>
              <a:rPr lang="en-US" sz="2600" dirty="0">
                <a:hlinkClick r:id="rId3"/>
              </a:rPr>
              <a:t>HERE</a:t>
            </a:r>
            <a:r>
              <a:rPr lang="en-US" sz="2600" dirty="0"/>
              <a:t>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INGOs are also welcome to register for a booth </a:t>
            </a:r>
            <a:r>
              <a:rPr lang="en-US" sz="2600" dirty="0">
                <a:hlinkClick r:id="rId4"/>
              </a:rPr>
              <a:t>HERE</a:t>
            </a:r>
            <a:r>
              <a:rPr lang="en-US" sz="2600" dirty="0"/>
              <a:t>!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3AF09C-2C03-4305-AF21-FAFD30F13A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942" b="11757"/>
          <a:stretch/>
        </p:blipFill>
        <p:spPr>
          <a:xfrm>
            <a:off x="0" y="1107054"/>
            <a:ext cx="6858000" cy="564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43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0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Upcoming events/opportunities for members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217426-DB61-463D-8489-751803C2F1FC}"/>
              </a:ext>
            </a:extLst>
          </p:cNvPr>
          <p:cNvSpPr txBox="1">
            <a:spLocks/>
          </p:cNvSpPr>
          <p:nvPr/>
        </p:nvSpPr>
        <p:spPr>
          <a:xfrm>
            <a:off x="6167918" y="1181528"/>
            <a:ext cx="5753211" cy="54172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700" b="1" dirty="0"/>
              <a:t>3. SUN CSA Advocacy Working Group Meeting, 4 December 2024.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700" dirty="0"/>
              <a:t>The meeting aims to: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700" dirty="0"/>
              <a:t>Develop advocacy actions for upcoming events such as the Lao PDR National Nutrition Forum (NNF) and the Nutrition for Growth (N4G) Summit.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700" dirty="0"/>
              <a:t>Discuss with SUN CSA to set priorities for workplace breastfeeding, climate change, and food security.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700" dirty="0">
                <a:solidFill>
                  <a:schemeClr val="accent2"/>
                </a:solidFill>
              </a:rPr>
              <a:t>Please save the date </a:t>
            </a:r>
            <a:endParaRPr lang="en-AU" sz="2700" u="sng" dirty="0">
              <a:solidFill>
                <a:schemeClr val="accent2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7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5BE1B6-EB83-4C08-8CF0-EF50B9474B1A}"/>
              </a:ext>
            </a:extLst>
          </p:cNvPr>
          <p:cNvSpPr txBox="1">
            <a:spLocks/>
          </p:cNvSpPr>
          <p:nvPr/>
        </p:nvSpPr>
        <p:spPr>
          <a:xfrm>
            <a:off x="299990" y="1181528"/>
            <a:ext cx="5753211" cy="541728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7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3. </a:t>
            </a:r>
            <a:r>
              <a:rPr lang="lo-LA" sz="27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ກອງປະຊຸມວຽກງານສະໜັບສະໜູນ </a:t>
            </a:r>
            <a:r>
              <a:rPr lang="en-US" sz="27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SUN CSA, 4 </a:t>
            </a:r>
            <a:r>
              <a:rPr lang="lo-LA" sz="27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ທັນວາ </a:t>
            </a:r>
            <a:r>
              <a:rPr lang="en-US" sz="27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2024.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lo-LA" sz="2700" dirty="0">
                <a:latin typeface="Phetsarath OT" panose="02000500000000020004" pitchFamily="2" charset="0"/>
                <a:cs typeface="Phetsarath OT" panose="02000500000000020004" pitchFamily="2" charset="0"/>
              </a:rPr>
              <a:t>ຈຸດປະສົງຂອງກອງປະຊຸມແມ່ນເພື່ອ</a:t>
            </a:r>
            <a:r>
              <a:rPr lang="en-US" sz="2700" dirty="0">
                <a:latin typeface="Phetsarath OT" panose="02000500000000020004" pitchFamily="2" charset="0"/>
                <a:cs typeface="Phetsarath OT" panose="02000500000000020004" pitchFamily="2" charset="0"/>
              </a:rPr>
              <a:t>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lo-LA" sz="2700" dirty="0">
                <a:latin typeface="Phetsarath OT" panose="02000500000000020004" pitchFamily="2" charset="0"/>
                <a:cs typeface="Phetsarath OT" panose="02000500000000020004" pitchFamily="2" charset="0"/>
              </a:rPr>
              <a:t>ພັດທະນາກິດຈະກຳ ແລະ ພັກດັນນະໂຍບາຍ ສຳລັບກອງປະຊຸມທີ່ຈະມາເຖິງເຊັ່ນ ກອງປະຊຸມ </a:t>
            </a:r>
            <a:r>
              <a:rPr lang="en-US" sz="2700" dirty="0">
                <a:latin typeface="Phetsarath OT" panose="02000500000000020004" pitchFamily="2" charset="0"/>
                <a:cs typeface="Phetsarath OT" panose="02000500000000020004" pitchFamily="2" charset="0"/>
              </a:rPr>
              <a:t>NNF</a:t>
            </a:r>
            <a:r>
              <a:rPr lang="lo-LA" sz="2700" dirty="0">
                <a:latin typeface="Phetsarath OT" panose="02000500000000020004" pitchFamily="2" charset="0"/>
                <a:cs typeface="Phetsarath OT" panose="02000500000000020004" pitchFamily="2" charset="0"/>
              </a:rPr>
              <a:t> ແລະ ກອງປະຊຸມສຸດຍອດ </a:t>
            </a:r>
            <a:r>
              <a:rPr lang="en-US" sz="2700" dirty="0">
                <a:latin typeface="Phetsarath OT" panose="02000500000000020004" pitchFamily="2" charset="0"/>
                <a:cs typeface="Phetsarath OT" panose="02000500000000020004" pitchFamily="2" charset="0"/>
              </a:rPr>
              <a:t>N4G.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lo-LA" sz="2700" dirty="0">
                <a:latin typeface="Phetsarath OT" panose="02000500000000020004" pitchFamily="2" charset="0"/>
                <a:cs typeface="Phetsarath OT" panose="02000500000000020004" pitchFamily="2" charset="0"/>
              </a:rPr>
              <a:t>ປຶກສາຫາລືເພື່ອກຳນົດບູລິມະສິດ ສຳລັບວຽກງາການລ້ຽງລູກດ້ວຍນໍ້ານົມແມ່ຢູ່ບ່ອນເຮັດວຽກ, ການປ່ຽນແປງສະພາບດິນຢ້າອາກາດ ແລະ ວຽກງານການຄໍ້າປະກັນສະບຽງອາຫານ. </a:t>
            </a:r>
            <a:endParaRPr lang="en-US" sz="27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lo-LA" sz="2700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ກະລຸນາໝາຍໄວ້ໃນປະຕິທິນເຮັດວຽກຂອງທ່ານ</a:t>
            </a:r>
            <a:r>
              <a:rPr lang="en-US" sz="2700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endParaRPr lang="en-AU" sz="2700" u="sng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7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428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0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Upcoming events/opportunities for members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217426-DB61-463D-8489-751803C2F1FC}"/>
              </a:ext>
            </a:extLst>
          </p:cNvPr>
          <p:cNvSpPr txBox="1">
            <a:spLocks/>
          </p:cNvSpPr>
          <p:nvPr/>
        </p:nvSpPr>
        <p:spPr>
          <a:xfrm>
            <a:off x="6167918" y="1181528"/>
            <a:ext cx="5753211" cy="54172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100" b="1" dirty="0"/>
              <a:t>4. SUN CSA End of Year Hangout, 13th Dec, online</a:t>
            </a:r>
          </a:p>
          <a:p>
            <a:pPr marL="0" indent="0">
              <a:spcBef>
                <a:spcPts val="0"/>
              </a:spcBef>
              <a:buNone/>
            </a:pPr>
            <a:endParaRPr lang="en-US" sz="2100" dirty="0">
              <a:solidFill>
                <a:schemeClr val="accent2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100" b="1" dirty="0">
                <a:solidFill>
                  <a:schemeClr val="accent2"/>
                </a:solidFill>
              </a:rPr>
              <a:t>Please save the date!</a:t>
            </a:r>
          </a:p>
          <a:p>
            <a:pPr marL="0" indent="0">
              <a:spcBef>
                <a:spcPts val="0"/>
              </a:spcBef>
              <a:buNone/>
            </a:pPr>
            <a:endParaRPr lang="en-US" sz="2100" b="1" dirty="0">
              <a:solidFill>
                <a:schemeClr val="accent2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/>
              <a:t>Below is the information to help you prepare for sharing:</a:t>
            </a:r>
          </a:p>
          <a:p>
            <a:pPr marL="622300" lvl="0" defTabSz="889000">
              <a:lnSpc>
                <a:spcPct val="150000"/>
              </a:lnSpc>
              <a:spcBef>
                <a:spcPts val="0"/>
              </a:spcBef>
              <a:tabLst>
                <a:tab pos="11595100" algn="l"/>
              </a:tabLst>
            </a:pPr>
            <a:r>
              <a:rPr lang="en-GB" sz="2100" dirty="0"/>
              <a:t>What do you think are the biggest impacts on nutrition by the SUN CSA Laos network in the past year?</a:t>
            </a:r>
            <a:endParaRPr lang="lo-LA" sz="2100" dirty="0"/>
          </a:p>
          <a:p>
            <a:pPr marL="622300" lvl="0">
              <a:lnSpc>
                <a:spcPct val="150000"/>
              </a:lnSpc>
              <a:spcBef>
                <a:spcPts val="0"/>
              </a:spcBef>
            </a:pPr>
            <a:r>
              <a:rPr lang="en-GB" sz="2100" dirty="0"/>
              <a:t>What are some </a:t>
            </a:r>
            <a:r>
              <a:rPr lang="en-GB" sz="2100" b="1" i="1" dirty="0"/>
              <a:t>key</a:t>
            </a:r>
            <a:r>
              <a:rPr lang="en-GB" sz="2100" b="1" dirty="0"/>
              <a:t> nutrition-related</a:t>
            </a:r>
            <a:r>
              <a:rPr lang="en-GB" sz="2100" dirty="0"/>
              <a:t> results from </a:t>
            </a:r>
            <a:r>
              <a:rPr lang="en-GB" sz="2100" i="1" dirty="0"/>
              <a:t>your</a:t>
            </a:r>
            <a:r>
              <a:rPr lang="en-GB" sz="2100" dirty="0"/>
              <a:t> organisation during 202</a:t>
            </a:r>
            <a:r>
              <a:rPr lang="lo-LA" sz="2100" dirty="0"/>
              <a:t>4</a:t>
            </a:r>
            <a:r>
              <a:rPr lang="en-GB" sz="2100" dirty="0"/>
              <a:t>?</a:t>
            </a:r>
            <a:endParaRPr lang="lo-LA" sz="2100" dirty="0"/>
          </a:p>
          <a:p>
            <a:pPr marL="622300" lvl="0">
              <a:lnSpc>
                <a:spcPct val="150000"/>
              </a:lnSpc>
              <a:spcBef>
                <a:spcPts val="0"/>
              </a:spcBef>
            </a:pPr>
            <a:r>
              <a:rPr lang="en-GB" sz="2100" dirty="0"/>
              <a:t>Who do you want to thank for their support or partnership? (donor, government).</a:t>
            </a:r>
          </a:p>
          <a:p>
            <a:pPr marL="0" indent="0">
              <a:spcBef>
                <a:spcPts val="0"/>
              </a:spcBef>
              <a:buNone/>
            </a:pPr>
            <a:endParaRPr lang="en-AU" sz="2100" u="sng" dirty="0">
              <a:solidFill>
                <a:schemeClr val="accent2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1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5BE1B6-EB83-4C08-8CF0-EF50B9474B1A}"/>
              </a:ext>
            </a:extLst>
          </p:cNvPr>
          <p:cNvSpPr txBox="1">
            <a:spLocks/>
          </p:cNvSpPr>
          <p:nvPr/>
        </p:nvSpPr>
        <p:spPr>
          <a:xfrm>
            <a:off x="-166254" y="1086672"/>
            <a:ext cx="5897171" cy="541728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4675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r>
              <a:rPr lang="lo-LA" sz="2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ເວທີສົນທະນາອອນໄລນ໌ສະຫຼຸບວຽກທ້າຍປີ, 13 ທັນວາ.</a:t>
            </a:r>
          </a:p>
          <a:p>
            <a:pPr marL="574675" lv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lo-LA" sz="23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ກະລຸນາໝາຍໄວ້ໃນປະຕິທິນເຮັດວຽກຂອງທ່ານ!</a:t>
            </a:r>
          </a:p>
          <a:p>
            <a:pPr marL="574675" lv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ດ້ານລຸ່ມນີ້ເປັນແນວທາງສຳລັບການກະກຽມກ່ອນເຂົ້າຮ່ວມ ແລະ ແບ່ງປັນ:</a:t>
            </a:r>
          </a:p>
          <a:p>
            <a:pPr marL="917575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ທ່ານຄິດວ່າຜົນກະທົບທີ່ໃຫຍ່ທີ່ສຸດທີ່ເກີດຈາກ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 ໃນປີທີ່ຜ່ານມາແມ່ນຫຍັງ?</a:t>
            </a:r>
          </a:p>
          <a:p>
            <a:pPr marL="917575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lo-LA" sz="2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ຜົນໄດ້ຮັບສຳຄັນທີ່ກ່ຽວຂ້ອງກັບວຽກໂພຊະນາການ</a:t>
            </a: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ໂດຍອົງກອນຂອງທ່ານໃນຕະຫຼອດປີ 2024 ແມ່ນຫຍັງ?</a:t>
            </a:r>
          </a:p>
          <a:p>
            <a:pPr marL="917575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ທ່ານຢາກຂອບໃຈໃຜເປັນພິເສດ?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(ຜູ້ທີ່ໃຫ້ການສະໜັບສະໜູນ ແລະ ການຮ່ວມມື, ອາດເປັນຜູ້ໃຫ້ທຶນ, ພາກລັດຖະບານ)</a:t>
            </a:r>
          </a:p>
          <a:p>
            <a:pPr marL="917575" lvl="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lo-LA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3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142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0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Upcoming events/opportunities for members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217426-DB61-463D-8489-751803C2F1FC}"/>
              </a:ext>
            </a:extLst>
          </p:cNvPr>
          <p:cNvSpPr txBox="1">
            <a:spLocks/>
          </p:cNvSpPr>
          <p:nvPr/>
        </p:nvSpPr>
        <p:spPr>
          <a:xfrm>
            <a:off x="6167918" y="1181528"/>
            <a:ext cx="5753211" cy="54172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Nutrition Dialogue: Preparing for the N4G Summit 2025, 27-28 Mar, Paris.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the Nutrition Dialogue?</a:t>
            </a:r>
            <a:b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step-by-step process for: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Engaging stakeholders to discuss critical nutrition challenges.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Identifying local priorities and actionable commitments.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Amplifying Laos’ progress and contributions at the global </a:t>
            </a:r>
            <a:r>
              <a:rPr lang="en-US" sz="2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N4G Summit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AU" sz="2600" u="sng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5BE1B6-EB83-4C08-8CF0-EF50B9474B1A}"/>
              </a:ext>
            </a:extLst>
          </p:cNvPr>
          <p:cNvSpPr txBox="1">
            <a:spLocks/>
          </p:cNvSpPr>
          <p:nvPr/>
        </p:nvSpPr>
        <p:spPr>
          <a:xfrm>
            <a:off x="343533" y="1181528"/>
            <a:ext cx="5753211" cy="541728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5. 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ການສົນທະນາຫົວຂໍ້ໂພຊະນາການ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: 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ກະກຽມຄວາມພ້ອມສຳລັບກອງປະຊຸມສຸດຍອດ 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N4G 2025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, 27-28 ມີນາ, ປາຣີ.</a:t>
            </a:r>
            <a:endParaRPr lang="en-US" sz="2400" b="1" dirty="0">
              <a:solidFill>
                <a:srgbClr val="000000"/>
              </a:solidFill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ການສົນທະນາຫົວຂໍ້ໂພຊະນາການ ແມ່ນຫຍັງ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?</a:t>
            </a:r>
            <a:b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</a:b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ແມ່ນຂະບວນການທີ່ເປັນຂັ້ນເປັນຕອນເພື່ອ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:</a:t>
            </a:r>
            <a:endParaRPr lang="en-US" sz="24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lo-LA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ສ້າງການມີສ່ວນຮ່ວມຂອງພາກສ່ວນທີ່ກ່ຽວຂ້ອງ ໃນການປຶກສາຫາລືກ່ຽວກັບຄວາມທ້າທາຍດ້ານໂພຊະນາການທີ່ສຳຄັນ.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lo-LA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ກຳນົດບຸລິມະສິດໃນພື້ນທີ່ ແລະ ຄຳໝັ້ນສັນຍາທີ່ສາມາດດຳເນີນການໄດ້. 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lo-LA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ສົ່ງເສີມຄວາມກ້າວໜ້າ ແລະ ການມີສ່ວນຮ່ວມຂອງລາວໃນເວທີໂລກ ທີ່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ກອງປະຊຸມສຸດຍອດ 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N4G</a:t>
            </a:r>
            <a:r>
              <a:rPr lang="en-US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.</a:t>
            </a:r>
            <a:endParaRPr lang="en-US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>
              <a:lnSpc>
                <a:spcPct val="100000"/>
              </a:lnSpc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972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0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Upcoming events/opportunities for members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217426-DB61-463D-8489-751803C2F1FC}"/>
              </a:ext>
            </a:extLst>
          </p:cNvPr>
          <p:cNvSpPr txBox="1">
            <a:spLocks/>
          </p:cNvSpPr>
          <p:nvPr/>
        </p:nvSpPr>
        <p:spPr>
          <a:xfrm>
            <a:off x="6167918" y="1105190"/>
            <a:ext cx="5753211" cy="54936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Nutrition Dialogue: Preparing for the N4G Summit 2025, 27-28 Mar, Paris.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SUN CSA Members Can Contribute: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Organize Dialogues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the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Nutrition Dialogues Guide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host inclusive, collaborative discussions.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Define Commitments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Highlight achievements and develop actionable solutions for Laos’ nutrition agenda.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Engage Broadly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Partner with other members, communities, and stakeholders for greater impact.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 Results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Publish feedback through the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Nutrition Dialogues Portal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the SUN CSA network.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resources and tools at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nutritiondialogues.org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Join SUN CSA Advocacy Working Group Meeting in December to Develop advocacy actions.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 your Dialogue now to ensure a strong contribution at the </a:t>
            </a: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N4G Summit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AU" sz="1600" u="sng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5BE1B6-EB83-4C08-8CF0-EF50B9474B1A}"/>
              </a:ext>
            </a:extLst>
          </p:cNvPr>
          <p:cNvSpPr txBox="1">
            <a:spLocks/>
          </p:cNvSpPr>
          <p:nvPr/>
        </p:nvSpPr>
        <p:spPr>
          <a:xfrm>
            <a:off x="299990" y="1181528"/>
            <a:ext cx="5753211" cy="541728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5. </a:t>
            </a:r>
            <a:r>
              <a:rPr lang="lo-LA" sz="15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ການສົນທະນາຫົວຂໍ້ໂພຊະນາການ</a:t>
            </a:r>
            <a:r>
              <a:rPr lang="en-US" sz="15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: </a:t>
            </a:r>
            <a:r>
              <a:rPr lang="lo-LA" sz="15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ກະກຽມຄວາມພ້ອມສຳລັບກອງປະຊຸມສຸດຍອດ </a:t>
            </a:r>
            <a:r>
              <a:rPr lang="en-US" sz="15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N4G 2025</a:t>
            </a:r>
            <a:r>
              <a:rPr lang="lo-LA" sz="1500" b="1" dirty="0">
                <a:solidFill>
                  <a:srgbClr val="000000"/>
                </a:solidFill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, 27-28 ມີນາ, ປາຣີ.</a:t>
            </a:r>
            <a:endParaRPr lang="en-US" sz="1500" b="1" dirty="0">
              <a:solidFill>
                <a:srgbClr val="000000"/>
              </a:solidFill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lo-LA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ສະມາຊິກ </a:t>
            </a:r>
            <a:r>
              <a:rPr lang="en-US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SUN CSA </a:t>
            </a:r>
            <a:r>
              <a:rPr lang="lo-LA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ມີສ່ວນຮ່ວມໄດ້ຄືແນວໃດ</a:t>
            </a:r>
            <a:r>
              <a:rPr lang="en-US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:</a:t>
            </a:r>
            <a:endParaRPr lang="en-US" sz="15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lo-LA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ຈັດການສົນທະນາ: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</a:t>
            </a:r>
            <a:r>
              <a:rPr lang="lo-LA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ປະຕິບັດຕາາມຄຳແນະນຳ ເພື່ອຮັບປະກັນໃຫ້ການສົນທະນາມີລັກສະນະຄອບຄຸມ ແລະ ຮ່ວມມືກັນ. </a:t>
            </a:r>
            <a:endParaRPr lang="en-US" sz="15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lo-LA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ກຳນົດຄຳໝັ້ນສັນຍາ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: </a:t>
            </a:r>
            <a:r>
              <a:rPr lang="lo-LA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ຍົກໃຫ້ເຫັນເຖິງຜົນສຳເລັດ ແລະ ພັດທະນາແນວທາງທີ່ສາມາດດຳເນີນການໄດ້ ສຳລັບວາລະໂພຊະນາການຂອງລາວ.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lo-LA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ມີສ່ວນຮ່ວມຢ່າງກວ້າງຂວາງ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: </a:t>
            </a:r>
            <a:r>
              <a:rPr lang="lo-LA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ຮ່ວມມືກັບສະຊາຊິກອື່ນໆ, ຊຸມຊົນ ແລະ ພາກສ່ວນອື່ນໆ ເພື່ອສ້າງຜົນກະທົບທີ່ໃຫຍ່ຂຶ້ນ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lo-LA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ແບ່ງປັນຜົນໄດ້ຮັບ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: </a:t>
            </a:r>
            <a:r>
              <a:rPr lang="lo-LA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ເຜີຍແຜ່ຜົນໄດ້ຮັບຜ່ານ </a:t>
            </a:r>
            <a:r>
              <a:rPr lang="en-US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Nutrition Dialogues Portal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</a:t>
            </a:r>
            <a:r>
              <a:rPr lang="lo-LA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ແລະ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</a:t>
            </a:r>
            <a:r>
              <a:rPr lang="lo-LA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ເຄືອຂ່າຍ 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SUN CSA.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lo-LA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ຂັ້ນຕອນຕໍ່ໄປ</a:t>
            </a:r>
            <a:r>
              <a:rPr lang="en-US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:</a:t>
            </a:r>
            <a:endParaRPr lang="en-US" sz="15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lo-LA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ສຶກສາຂໍ້ມູນລາຍລະອຽດ, ເຄື່ອງມື ແລະ ຄຳແນະນຳກ່ຽວກັບກັນຈັດການສົນທະນາໄດ້ທີ່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</a:t>
            </a:r>
            <a:r>
              <a:rPr lang="en-US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  <a:hlinkClick r:id="rId3"/>
              </a:rPr>
              <a:t>nutritiondialogues.org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lo-LA" sz="1500" i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ເຂົ້າຮ່ວມກອງປະຊຸມວ-ຽກງານສະໜັບສະໜູນ </a:t>
            </a:r>
            <a:r>
              <a:rPr lang="en-US" sz="1500" i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SUN CSA </a:t>
            </a:r>
            <a:r>
              <a:rPr lang="lo-LA" sz="1500" i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ໃນເດືອນທັນວາ ເພື່ອກຳນົດແນວທາງກິດຈະກຳ ແລະ ການພັກດັນນະໂຍບາຍຮ່ວມກັນ.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lo-LA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ວາງແຜນຈັດການສົນທະນາເລີຍ ເພື່ອຮັບປະກັນການມີສ່ວນຮ່ວມທີ່ແຂງແຮງໃນກອງປະຊຸມສຸດຍອດ </a:t>
            </a:r>
            <a:r>
              <a:rPr lang="en-US" sz="1500" b="1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N4G</a:t>
            </a:r>
            <a:r>
              <a:rPr lang="en-US" sz="15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!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AU" sz="1500" u="sng" dirty="0">
              <a:solidFill>
                <a:schemeClr val="accent2"/>
              </a:solidFill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5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830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A7D2D-1C83-4EB6-BB74-A4121ED73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533" y="1259433"/>
            <a:ext cx="5583852" cy="5236617"/>
          </a:xfrm>
        </p:spPr>
        <p:txBody>
          <a:bodyPr>
            <a:noAutofit/>
          </a:bodyPr>
          <a:lstStyle/>
          <a:p>
            <a:pPr marL="350838" indent="0">
              <a:buNone/>
            </a:pPr>
            <a:endParaRPr lang="lo-LA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38188"/>
            <a:endParaRPr lang="en-US" sz="20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3EF879-F278-41C4-92A7-A3E3C9B88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Upcoming events/opportunities for members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217426-DB61-463D-8489-751803C2F1FC}"/>
              </a:ext>
            </a:extLst>
          </p:cNvPr>
          <p:cNvSpPr txBox="1">
            <a:spLocks/>
          </p:cNvSpPr>
          <p:nvPr/>
        </p:nvSpPr>
        <p:spPr>
          <a:xfrm>
            <a:off x="7110093" y="1259433"/>
            <a:ext cx="4811036" cy="54172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lo-LA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National Nutrition Forum, Feb 2025 (TBC)</a:t>
            </a: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Join SUN CSA Advocacy Working Group Meeting in December to Develop advocacy actions.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lo-LA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SUN CSA AGM, Mar 2025 (TBC)</a:t>
            </a: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save the date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06A1A1-475B-44D3-9C40-F0F2D9F2CD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476"/>
          <a:stretch/>
        </p:blipFill>
        <p:spPr>
          <a:xfrm>
            <a:off x="0" y="1259433"/>
            <a:ext cx="6766560" cy="559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73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 b="1" dirty="0">
                <a:solidFill>
                  <a:schemeClr val="accent5"/>
                </a:solidFill>
              </a:rPr>
              <a:t>SUN CSA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719" y="1769032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Facebook page: </a:t>
            </a:r>
            <a:r>
              <a:rPr lang="en-US" sz="2000" u="sng" dirty="0">
                <a:solidFill>
                  <a:schemeClr val="accent5"/>
                </a:solidFill>
              </a:rPr>
              <a:t>https://www.facebook.com/suncsalaos/</a:t>
            </a:r>
          </a:p>
          <a:p>
            <a:r>
              <a:rPr lang="en-US" sz="2000" dirty="0"/>
              <a:t>Facebook Group: </a:t>
            </a:r>
            <a:r>
              <a:rPr lang="en-US" sz="2000" u="sng" dirty="0">
                <a:solidFill>
                  <a:schemeClr val="accent5"/>
                </a:solidFill>
              </a:rPr>
              <a:t>https://www.facebook.com/groups/suncsalao/</a:t>
            </a:r>
          </a:p>
          <a:p>
            <a:r>
              <a:rPr lang="en-US" sz="2000" dirty="0"/>
              <a:t>YouTube: </a:t>
            </a:r>
            <a:r>
              <a:rPr lang="en-US" sz="2000" u="sng" dirty="0">
                <a:solidFill>
                  <a:schemeClr val="accent5"/>
                </a:solidFill>
              </a:rPr>
              <a:t>https://www.yout</a:t>
            </a:r>
            <a:r>
              <a:rPr lang="en-US" sz="2000" dirty="0">
                <a:solidFill>
                  <a:schemeClr val="accent5"/>
                </a:solidFill>
              </a:rPr>
              <a:t>ube.com/channel/UC7ZT8js2X1Z2RtmpAC5HzTw?view_as=subscriber</a:t>
            </a:r>
          </a:p>
          <a:p>
            <a:r>
              <a:rPr lang="en-US" sz="2000" dirty="0"/>
              <a:t>Website: </a:t>
            </a:r>
            <a:r>
              <a:rPr lang="en-US" sz="2000" dirty="0">
                <a:solidFill>
                  <a:schemeClr val="accent5"/>
                </a:solidFill>
              </a:rPr>
              <a:t>https: </a:t>
            </a:r>
            <a:r>
              <a:rPr lang="en-US" sz="2000" u="sng" dirty="0">
                <a:solidFill>
                  <a:schemeClr val="accent5"/>
                </a:solidFill>
              </a:rPr>
              <a:t>//www.suncsalaos.org/</a:t>
            </a:r>
            <a:endParaRPr lang="lo-LA" sz="2000" u="sng" dirty="0">
              <a:solidFill>
                <a:schemeClr val="accent5"/>
              </a:solidFill>
            </a:endParaRPr>
          </a:p>
          <a:p>
            <a:r>
              <a:rPr lang="en-US" sz="2000" dirty="0"/>
              <a:t>Subscribe to SUN CSA Newsletter: </a:t>
            </a:r>
            <a:r>
              <a:rPr lang="en-US" sz="2000" dirty="0">
                <a:hlinkClick r:id="rId3"/>
              </a:rPr>
              <a:t>SUN CSA Laos (list-manage.com)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17667-AB0E-4654-9C39-32ABD46C3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588" y="381993"/>
            <a:ext cx="5858693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13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B54702-9E28-4756-B9D0-375E83B33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2"/>
            <a:ext cx="12192000" cy="683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75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00125-9E3E-4AD7-96F4-79E238D63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103437"/>
            <a:ext cx="10515600" cy="1325563"/>
          </a:xfrm>
        </p:spPr>
        <p:txBody>
          <a:bodyPr>
            <a:noAutofit/>
          </a:bodyPr>
          <a:lstStyle/>
          <a:p>
            <a:pPr marL="124460" marR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en-US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ອັບເດດຈາກສະມາຊິກ ກ່ຽວກັບໂຄງການໂພຊະນາການ. </a:t>
            </a:r>
            <a:br>
              <a:rPr lang="en-US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(5 ນາທີ ຕໍ່ໜຶ່ງອົງກອນ)</a:t>
            </a:r>
            <a:b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GB" sz="36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Updates from members on nutrition projects. </a:t>
            </a:r>
            <a:br>
              <a:rPr lang="en-GB" sz="36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GB" sz="36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(5 min per organisations)</a:t>
            </a:r>
            <a:br>
              <a:rPr lang="en-GB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15213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04aeb5b-d978-4504-be63-ad84a8ae01c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1F16034A0A4C4E94773548CBAA7472" ma:contentTypeVersion="18" ma:contentTypeDescription="Create a new document." ma:contentTypeScope="" ma:versionID="72b039bf4171a93d057bba71a571cc68">
  <xsd:schema xmlns:xsd="http://www.w3.org/2001/XMLSchema" xmlns:xs="http://www.w3.org/2001/XMLSchema" xmlns:p="http://schemas.microsoft.com/office/2006/metadata/properties" xmlns:ns3="d0dc3526-7086-4ca2-a5fb-1647e77dba23" xmlns:ns4="c04aeb5b-d978-4504-be63-ad84a8ae01c1" targetNamespace="http://schemas.microsoft.com/office/2006/metadata/properties" ma:root="true" ma:fieldsID="1095ee8c82b0608d9b3cef8064e3d00e" ns3:_="" ns4:_="">
    <xsd:import namespace="d0dc3526-7086-4ca2-a5fb-1647e77dba23"/>
    <xsd:import namespace="c04aeb5b-d978-4504-be63-ad84a8ae01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c3526-7086-4ca2-a5fb-1647e77dba2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aeb5b-d978-4504-be63-ad84a8ae01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EA9BB4-B4FC-4D28-95C5-A802010E1325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c04aeb5b-d978-4504-be63-ad84a8ae01c1"/>
    <ds:schemaRef ds:uri="http://purl.org/dc/elements/1.1/"/>
    <ds:schemaRef ds:uri="http://schemas.microsoft.com/office/2006/metadata/properties"/>
    <ds:schemaRef ds:uri="http://schemas.microsoft.com/office/infopath/2007/PartnerControls"/>
    <ds:schemaRef ds:uri="d0dc3526-7086-4ca2-a5fb-1647e77dba2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21D7EDB-D3D1-4161-9306-73F0893D7C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D60828-319E-4E22-A2F6-2CF20C6BDF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dc3526-7086-4ca2-a5fb-1647e77dba23"/>
    <ds:schemaRef ds:uri="c04aeb5b-d978-4504-be63-ad84a8ae01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13837</TotalTime>
  <Words>2637</Words>
  <Application>Microsoft Office PowerPoint</Application>
  <PresentationFormat>Widescreen</PresentationFormat>
  <Paragraphs>213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 Sak Lao</vt:lpstr>
      <vt:lpstr>Arial</vt:lpstr>
      <vt:lpstr>Calibri</vt:lpstr>
      <vt:lpstr>Calibri Light</vt:lpstr>
      <vt:lpstr>DokChampa</vt:lpstr>
      <vt:lpstr>Phetsarath OT</vt:lpstr>
      <vt:lpstr>Times New Roman</vt:lpstr>
      <vt:lpstr>Office Theme</vt:lpstr>
      <vt:lpstr>Scaling Up Nutrition Civil Society Alliance SUN CSA Nutrition Working Group Meeting 20 November 2024 </vt:lpstr>
      <vt:lpstr>PowerPoint Presentation</vt:lpstr>
      <vt:lpstr>PowerPoint Presentation</vt:lpstr>
      <vt:lpstr>Action points from the last meeting</vt:lpstr>
      <vt:lpstr>Welcome to SUN CSA!</vt:lpstr>
      <vt:lpstr>Welcome to SUN CSA!</vt:lpstr>
      <vt:lpstr>SUN CSA Activity Summary (1st Oct to present)</vt:lpstr>
      <vt:lpstr>SUN CSA Workplace Breastfeeding Campaign </vt:lpstr>
      <vt:lpstr>Join the SUN CSA “War of the Champions”! </vt:lpstr>
      <vt:lpstr>Thank You, Nutrition Champions! </vt:lpstr>
      <vt:lpstr>Upcoming events/opportunities for members</vt:lpstr>
      <vt:lpstr>Upcoming events/opportunities for members</vt:lpstr>
      <vt:lpstr>Upcoming events/opportunities for members</vt:lpstr>
      <vt:lpstr>Upcoming events/opportunities for members</vt:lpstr>
      <vt:lpstr>Upcoming events/opportunities for members</vt:lpstr>
      <vt:lpstr>Upcoming events/opportunities for members</vt:lpstr>
      <vt:lpstr>Upcoming events/opportunities for members</vt:lpstr>
      <vt:lpstr>SUN CSA links</vt:lpstr>
      <vt:lpstr>PowerPoint Presentation</vt:lpstr>
      <vt:lpstr>  ອັບເດດຈາກສະມາຊິກ ກ່ຽວກັບໂຄງການໂພຊະນາການ.  (5 ນາທີ ຕໍ່ໜຶ່ງອົງກອນ)  Updates from members on nutrition projects.  (5 min per organisations)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Sonesaksith, Tukta</cp:lastModifiedBy>
  <cp:revision>454</cp:revision>
  <dcterms:created xsi:type="dcterms:W3CDTF">2020-08-24T14:27:18Z</dcterms:created>
  <dcterms:modified xsi:type="dcterms:W3CDTF">2024-11-20T03:38:06Z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0x010100131F16034A0A4C4E94773548CBAA7472</vt:lpwstr>
  </property>
</Properties>
</file>