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0.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1.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901" r:id="rId2"/>
    <p:sldMasterId id="2147483981" r:id="rId3"/>
    <p:sldMasterId id="2147483993" r:id="rId4"/>
    <p:sldMasterId id="2147484067" r:id="rId5"/>
    <p:sldMasterId id="2147484079" r:id="rId6"/>
    <p:sldMasterId id="2147484126" r:id="rId7"/>
    <p:sldMasterId id="2147484160" r:id="rId8"/>
    <p:sldMasterId id="2147484173" r:id="rId9"/>
    <p:sldMasterId id="2147484205" r:id="rId10"/>
    <p:sldMasterId id="2147484227" r:id="rId11"/>
    <p:sldMasterId id="2147484292" r:id="rId12"/>
  </p:sldMasterIdLst>
  <p:notesMasterIdLst>
    <p:notesMasterId r:id="rId33"/>
  </p:notesMasterIdLst>
  <p:handoutMasterIdLst>
    <p:handoutMasterId r:id="rId34"/>
  </p:handoutMasterIdLst>
  <p:sldIdLst>
    <p:sldId id="340" r:id="rId13"/>
    <p:sldId id="257" r:id="rId14"/>
    <p:sldId id="1866" r:id="rId15"/>
    <p:sldId id="281" r:id="rId16"/>
    <p:sldId id="327" r:id="rId17"/>
    <p:sldId id="322" r:id="rId18"/>
    <p:sldId id="284" r:id="rId19"/>
    <p:sldId id="1862" r:id="rId20"/>
    <p:sldId id="309" r:id="rId21"/>
    <p:sldId id="1882" r:id="rId22"/>
    <p:sldId id="1863" r:id="rId23"/>
    <p:sldId id="1835" r:id="rId24"/>
    <p:sldId id="1799" r:id="rId25"/>
    <p:sldId id="1887" r:id="rId26"/>
    <p:sldId id="1873" r:id="rId27"/>
    <p:sldId id="1817" r:id="rId28"/>
    <p:sldId id="320" r:id="rId29"/>
    <p:sldId id="1900" r:id="rId30"/>
    <p:sldId id="1850" r:id="rId31"/>
    <p:sldId id="1897" r:id="rId32"/>
  </p:sldIdLst>
  <p:sldSz cx="10693400" cy="7561263"/>
  <p:notesSz cx="6807200" cy="9939338"/>
  <p:defaultTextStyle>
    <a:defPPr>
      <a:defRPr lang="en-US"/>
    </a:defPPr>
    <a:lvl1pPr algn="l" rtl="0" eaLnBrk="0" fontAlgn="base" hangingPunct="0">
      <a:spcBef>
        <a:spcPct val="0"/>
      </a:spcBef>
      <a:spcAft>
        <a:spcPct val="0"/>
      </a:spcAft>
      <a:defRPr sz="3200" b="1" kern="1200">
        <a:solidFill>
          <a:srgbClr val="000066"/>
        </a:solidFill>
        <a:latin typeface="Arial" charset="0"/>
        <a:ea typeface="+mn-ea"/>
        <a:cs typeface="Arial" charset="0"/>
      </a:defRPr>
    </a:lvl1pPr>
    <a:lvl2pPr marL="456879" algn="l" rtl="0" eaLnBrk="0" fontAlgn="base" hangingPunct="0">
      <a:spcBef>
        <a:spcPct val="0"/>
      </a:spcBef>
      <a:spcAft>
        <a:spcPct val="0"/>
      </a:spcAft>
      <a:defRPr sz="3200" b="1" kern="1200">
        <a:solidFill>
          <a:srgbClr val="000066"/>
        </a:solidFill>
        <a:latin typeface="Arial" charset="0"/>
        <a:ea typeface="+mn-ea"/>
        <a:cs typeface="Arial" charset="0"/>
      </a:defRPr>
    </a:lvl2pPr>
    <a:lvl3pPr marL="913753" algn="l" rtl="0" eaLnBrk="0" fontAlgn="base" hangingPunct="0">
      <a:spcBef>
        <a:spcPct val="0"/>
      </a:spcBef>
      <a:spcAft>
        <a:spcPct val="0"/>
      </a:spcAft>
      <a:defRPr sz="3200" b="1" kern="1200">
        <a:solidFill>
          <a:srgbClr val="000066"/>
        </a:solidFill>
        <a:latin typeface="Arial" charset="0"/>
        <a:ea typeface="+mn-ea"/>
        <a:cs typeface="Arial" charset="0"/>
      </a:defRPr>
    </a:lvl3pPr>
    <a:lvl4pPr marL="1370632" algn="l" rtl="0" eaLnBrk="0" fontAlgn="base" hangingPunct="0">
      <a:spcBef>
        <a:spcPct val="0"/>
      </a:spcBef>
      <a:spcAft>
        <a:spcPct val="0"/>
      </a:spcAft>
      <a:defRPr sz="3200" b="1" kern="1200">
        <a:solidFill>
          <a:srgbClr val="000066"/>
        </a:solidFill>
        <a:latin typeface="Arial" charset="0"/>
        <a:ea typeface="+mn-ea"/>
        <a:cs typeface="Arial" charset="0"/>
      </a:defRPr>
    </a:lvl4pPr>
    <a:lvl5pPr marL="1827509" algn="l" rtl="0" eaLnBrk="0" fontAlgn="base" hangingPunct="0">
      <a:spcBef>
        <a:spcPct val="0"/>
      </a:spcBef>
      <a:spcAft>
        <a:spcPct val="0"/>
      </a:spcAft>
      <a:defRPr sz="3200" b="1" kern="1200">
        <a:solidFill>
          <a:srgbClr val="000066"/>
        </a:solidFill>
        <a:latin typeface="Arial" charset="0"/>
        <a:ea typeface="+mn-ea"/>
        <a:cs typeface="Arial" charset="0"/>
      </a:defRPr>
    </a:lvl5pPr>
    <a:lvl6pPr marL="2284387" algn="l" defTabSz="913753" rtl="0" eaLnBrk="1" latinLnBrk="0" hangingPunct="1">
      <a:defRPr sz="3200" b="1" kern="1200">
        <a:solidFill>
          <a:srgbClr val="000066"/>
        </a:solidFill>
        <a:latin typeface="Arial" charset="0"/>
        <a:ea typeface="+mn-ea"/>
        <a:cs typeface="Arial" charset="0"/>
      </a:defRPr>
    </a:lvl6pPr>
    <a:lvl7pPr marL="2741265" algn="l" defTabSz="913753" rtl="0" eaLnBrk="1" latinLnBrk="0" hangingPunct="1">
      <a:defRPr sz="3200" b="1" kern="1200">
        <a:solidFill>
          <a:srgbClr val="000066"/>
        </a:solidFill>
        <a:latin typeface="Arial" charset="0"/>
        <a:ea typeface="+mn-ea"/>
        <a:cs typeface="Arial" charset="0"/>
      </a:defRPr>
    </a:lvl7pPr>
    <a:lvl8pPr marL="3198142" algn="l" defTabSz="913753" rtl="0" eaLnBrk="1" latinLnBrk="0" hangingPunct="1">
      <a:defRPr sz="3200" b="1" kern="1200">
        <a:solidFill>
          <a:srgbClr val="000066"/>
        </a:solidFill>
        <a:latin typeface="Arial" charset="0"/>
        <a:ea typeface="+mn-ea"/>
        <a:cs typeface="Arial" charset="0"/>
      </a:defRPr>
    </a:lvl8pPr>
    <a:lvl9pPr marL="3655018" algn="l" defTabSz="913753" rtl="0" eaLnBrk="1" latinLnBrk="0" hangingPunct="1">
      <a:defRPr sz="3200" b="1" kern="1200">
        <a:solidFill>
          <a:srgbClr val="000066"/>
        </a:solidFill>
        <a:latin typeface="Arial" charset="0"/>
        <a:ea typeface="+mn-ea"/>
        <a:cs typeface="Arial" charset="0"/>
      </a:defRPr>
    </a:lvl9pPr>
  </p:defaultTextStyle>
  <p:extLst>
    <p:ext uri="{521415D9-36F7-43E2-AB2F-B90AF26B5E84}">
      <p14:sectionLst xmlns:p14="http://schemas.microsoft.com/office/powerpoint/2010/main">
        <p14:section name="Default Section" id="{E57371C4-001C-4831-AE55-0528EF42F4D6}">
          <p14:sldIdLst>
            <p14:sldId id="340"/>
            <p14:sldId id="257"/>
            <p14:sldId id="1866"/>
            <p14:sldId id="281"/>
            <p14:sldId id="327"/>
            <p14:sldId id="322"/>
            <p14:sldId id="284"/>
            <p14:sldId id="1862"/>
            <p14:sldId id="309"/>
            <p14:sldId id="1882"/>
            <p14:sldId id="1863"/>
            <p14:sldId id="1835"/>
            <p14:sldId id="1799"/>
            <p14:sldId id="1887"/>
            <p14:sldId id="1873"/>
            <p14:sldId id="1817"/>
            <p14:sldId id="320"/>
            <p14:sldId id="1900"/>
            <p14:sldId id="1850"/>
            <p14:sldId id="1897"/>
          </p14:sldIdLst>
        </p14:section>
        <p14:section name="Untitled Section" id="{E2C47BC9-E2F8-4D95-9684-94A447E7FAE9}">
          <p14:sldIdLst/>
        </p14:section>
      </p14:sectionLst>
    </p:ext>
    <p:ext uri="{EFAFB233-063F-42B5-8137-9DF3F51BA10A}">
      <p15:sldGuideLst xmlns:p15="http://schemas.microsoft.com/office/powerpoint/2012/main">
        <p15:guide id="1" orient="horz" pos="2382">
          <p15:clr>
            <a:srgbClr val="A4A3A4"/>
          </p15:clr>
        </p15:guide>
        <p15:guide id="2" pos="3368">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99"/>
    <a:srgbClr val="002060"/>
    <a:srgbClr val="66FF33"/>
    <a:srgbClr val="69E5D0"/>
    <a:srgbClr val="777777"/>
    <a:srgbClr val="000D26"/>
    <a:srgbClr val="72BBE8"/>
    <a:srgbClr val="C4DAF4"/>
    <a:srgbClr val="96CC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61D5E8-2830-43DA-8607-E090BAF09A13}" v="35" dt="2024-08-18T00:50:42.1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86975" autoAdjust="0"/>
  </p:normalViewPr>
  <p:slideViewPr>
    <p:cSldViewPr snapToGrid="0">
      <p:cViewPr varScale="1">
        <p:scale>
          <a:sx n="51" d="100"/>
          <a:sy n="51" d="100"/>
        </p:scale>
        <p:origin x="1500" y="44"/>
      </p:cViewPr>
      <p:guideLst>
        <p:guide orient="horz" pos="2382"/>
        <p:guide pos="336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968"/>
    </p:cViewPr>
  </p:sorterViewPr>
  <p:notesViewPr>
    <p:cSldViewPr snapToGrid="0">
      <p:cViewPr varScale="1">
        <p:scale>
          <a:sx n="60" d="100"/>
          <a:sy n="60" d="100"/>
        </p:scale>
        <p:origin x="2778" y="66"/>
      </p:cViewPr>
      <p:guideLst>
        <p:guide orient="horz" pos="3131"/>
        <p:guide pos="214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microsoft.com/office/2016/11/relationships/changesInfo" Target="changesInfos/changesInfo1.xml"/><Relationship Id="rId21" Type="http://schemas.openxmlformats.org/officeDocument/2006/relationships/slide" Target="slides/slide9.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KHASUREN, Oyuntogos" userId="0392e0ff-3cb1-480a-8f94-c193ca6b151e" providerId="ADAL" clId="{6461D5E8-2830-43DA-8607-E090BAF09A13}"/>
    <pc:docChg chg="undo redo custSel addSld delSld modSld sldOrd delMainMaster modSection modNotesMaster modHandout">
      <pc:chgData name="LKHASUREN, Oyuntogos" userId="0392e0ff-3cb1-480a-8f94-c193ca6b151e" providerId="ADAL" clId="{6461D5E8-2830-43DA-8607-E090BAF09A13}" dt="2024-08-18T09:54:05.054" v="14001" actId="207"/>
      <pc:docMkLst>
        <pc:docMk/>
      </pc:docMkLst>
      <pc:sldChg chg="modSp mod modNotes modNotesTx">
        <pc:chgData name="LKHASUREN, Oyuntogos" userId="0392e0ff-3cb1-480a-8f94-c193ca6b151e" providerId="ADAL" clId="{6461D5E8-2830-43DA-8607-E090BAF09A13}" dt="2024-08-18T05:44:28.511" v="9494" actId="20577"/>
        <pc:sldMkLst>
          <pc:docMk/>
          <pc:sldMk cId="3457026084" sldId="257"/>
        </pc:sldMkLst>
        <pc:spChg chg="mod">
          <ac:chgData name="LKHASUREN, Oyuntogos" userId="0392e0ff-3cb1-480a-8f94-c193ca6b151e" providerId="ADAL" clId="{6461D5E8-2830-43DA-8607-E090BAF09A13}" dt="2024-08-18T05:44:28.511" v="9494" actId="20577"/>
          <ac:spMkLst>
            <pc:docMk/>
            <pc:sldMk cId="3457026084" sldId="257"/>
            <ac:spMk id="4" creationId="{7FA989DF-4FE2-09C7-804A-2025ECF9EBB4}"/>
          </ac:spMkLst>
        </pc:spChg>
      </pc:sldChg>
      <pc:sldChg chg="del">
        <pc:chgData name="LKHASUREN, Oyuntogos" userId="0392e0ff-3cb1-480a-8f94-c193ca6b151e" providerId="ADAL" clId="{6461D5E8-2830-43DA-8607-E090BAF09A13}" dt="2024-08-18T03:42:52.718" v="6761" actId="47"/>
        <pc:sldMkLst>
          <pc:docMk/>
          <pc:sldMk cId="0" sldId="260"/>
        </pc:sldMkLst>
      </pc:sldChg>
      <pc:sldChg chg="del">
        <pc:chgData name="LKHASUREN, Oyuntogos" userId="0392e0ff-3cb1-480a-8f94-c193ca6b151e" providerId="ADAL" clId="{6461D5E8-2830-43DA-8607-E090BAF09A13}" dt="2024-08-18T02:02:16.377" v="2410" actId="47"/>
        <pc:sldMkLst>
          <pc:docMk/>
          <pc:sldMk cId="0" sldId="261"/>
        </pc:sldMkLst>
      </pc:sldChg>
      <pc:sldChg chg="del">
        <pc:chgData name="LKHASUREN, Oyuntogos" userId="0392e0ff-3cb1-480a-8f94-c193ca6b151e" providerId="ADAL" clId="{6461D5E8-2830-43DA-8607-E090BAF09A13}" dt="2024-08-18T03:32:44.251" v="6522" actId="47"/>
        <pc:sldMkLst>
          <pc:docMk/>
          <pc:sldMk cId="0" sldId="262"/>
        </pc:sldMkLst>
      </pc:sldChg>
      <pc:sldChg chg="del ord">
        <pc:chgData name="LKHASUREN, Oyuntogos" userId="0392e0ff-3cb1-480a-8f94-c193ca6b151e" providerId="ADAL" clId="{6461D5E8-2830-43DA-8607-E090BAF09A13}" dt="2024-08-18T03:26:30.575" v="6462" actId="47"/>
        <pc:sldMkLst>
          <pc:docMk/>
          <pc:sldMk cId="0" sldId="263"/>
        </pc:sldMkLst>
      </pc:sldChg>
      <pc:sldChg chg="addSp delSp modSp add del mod ord setBg modShow">
        <pc:chgData name="LKHASUREN, Oyuntogos" userId="0392e0ff-3cb1-480a-8f94-c193ca6b151e" providerId="ADAL" clId="{6461D5E8-2830-43DA-8607-E090BAF09A13}" dt="2024-08-18T06:28:23.459" v="10390" actId="47"/>
        <pc:sldMkLst>
          <pc:docMk/>
          <pc:sldMk cId="2797434635" sldId="266"/>
        </pc:sldMkLst>
        <pc:spChg chg="mod">
          <ac:chgData name="LKHASUREN, Oyuntogos" userId="0392e0ff-3cb1-480a-8f94-c193ca6b151e" providerId="ADAL" clId="{6461D5E8-2830-43DA-8607-E090BAF09A13}" dt="2024-08-16T10:03:16.760" v="129" actId="20577"/>
          <ac:spMkLst>
            <pc:docMk/>
            <pc:sldMk cId="2797434635" sldId="266"/>
            <ac:spMk id="2" creationId="{C1049256-31AF-724A-BEA3-341418DBC8A2}"/>
          </ac:spMkLst>
        </pc:spChg>
        <pc:spChg chg="del">
          <ac:chgData name="LKHASUREN, Oyuntogos" userId="0392e0ff-3cb1-480a-8f94-c193ca6b151e" providerId="ADAL" clId="{6461D5E8-2830-43DA-8607-E090BAF09A13}" dt="2024-08-16T10:00:01.636" v="7" actId="478"/>
          <ac:spMkLst>
            <pc:docMk/>
            <pc:sldMk cId="2797434635" sldId="266"/>
            <ac:spMk id="3" creationId="{574395A7-CB7B-6442-98F8-057E63B4D5D4}"/>
          </ac:spMkLst>
        </pc:spChg>
        <pc:spChg chg="mod ord">
          <ac:chgData name="LKHASUREN, Oyuntogos" userId="0392e0ff-3cb1-480a-8f94-c193ca6b151e" providerId="ADAL" clId="{6461D5E8-2830-43DA-8607-E090BAF09A13}" dt="2024-08-16T10:00:11.835" v="9" actId="26606"/>
          <ac:spMkLst>
            <pc:docMk/>
            <pc:sldMk cId="2797434635" sldId="266"/>
            <ac:spMk id="4" creationId="{ED1293FF-17DD-490E-88D2-37BFDC929236}"/>
          </ac:spMkLst>
        </pc:spChg>
        <pc:spChg chg="add mod">
          <ac:chgData name="LKHASUREN, Oyuntogos" userId="0392e0ff-3cb1-480a-8f94-c193ca6b151e" providerId="ADAL" clId="{6461D5E8-2830-43DA-8607-E090BAF09A13}" dt="2024-08-16T10:03:36.675" v="135" actId="1076"/>
          <ac:spMkLst>
            <pc:docMk/>
            <pc:sldMk cId="2797434635" sldId="266"/>
            <ac:spMk id="6" creationId="{49FE6AC4-A0CD-3340-9331-C045A1D7E09B}"/>
          </ac:spMkLst>
        </pc:spChg>
        <pc:spChg chg="add">
          <ac:chgData name="LKHASUREN, Oyuntogos" userId="0392e0ff-3cb1-480a-8f94-c193ca6b151e" providerId="ADAL" clId="{6461D5E8-2830-43DA-8607-E090BAF09A13}" dt="2024-08-16T10:00:11.835" v="9" actId="26606"/>
          <ac:spMkLst>
            <pc:docMk/>
            <pc:sldMk cId="2797434635" sldId="266"/>
            <ac:spMk id="12" creationId="{A8384FB5-9ADC-4DDC-881B-597D56F5B15D}"/>
          </ac:spMkLst>
        </pc:spChg>
        <pc:spChg chg="add">
          <ac:chgData name="LKHASUREN, Oyuntogos" userId="0392e0ff-3cb1-480a-8f94-c193ca6b151e" providerId="ADAL" clId="{6461D5E8-2830-43DA-8607-E090BAF09A13}" dt="2024-08-16T10:00:11.835" v="9" actId="26606"/>
          <ac:spMkLst>
            <pc:docMk/>
            <pc:sldMk cId="2797434635" sldId="266"/>
            <ac:spMk id="14" creationId="{1199E1B1-A8C0-4FE8-A5A8-1CB41D69F857}"/>
          </ac:spMkLst>
        </pc:spChg>
        <pc:spChg chg="add">
          <ac:chgData name="LKHASUREN, Oyuntogos" userId="0392e0ff-3cb1-480a-8f94-c193ca6b151e" providerId="ADAL" clId="{6461D5E8-2830-43DA-8607-E090BAF09A13}" dt="2024-08-16T10:00:11.835" v="9" actId="26606"/>
          <ac:spMkLst>
            <pc:docMk/>
            <pc:sldMk cId="2797434635" sldId="266"/>
            <ac:spMk id="16" creationId="{84A8DE83-DE75-4B41-9DB4-A7EC0B0DEC0B}"/>
          </ac:spMkLst>
        </pc:spChg>
        <pc:spChg chg="add">
          <ac:chgData name="LKHASUREN, Oyuntogos" userId="0392e0ff-3cb1-480a-8f94-c193ca6b151e" providerId="ADAL" clId="{6461D5E8-2830-43DA-8607-E090BAF09A13}" dt="2024-08-16T10:00:11.835" v="9" actId="26606"/>
          <ac:spMkLst>
            <pc:docMk/>
            <pc:sldMk cId="2797434635" sldId="266"/>
            <ac:spMk id="18" creationId="{A7009A0A-BEF5-4EAC-AF15-E4F9F002E239}"/>
          </ac:spMkLst>
        </pc:spChg>
        <pc:picChg chg="add mod ord">
          <ac:chgData name="LKHASUREN, Oyuntogos" userId="0392e0ff-3cb1-480a-8f94-c193ca6b151e" providerId="ADAL" clId="{6461D5E8-2830-43DA-8607-E090BAF09A13}" dt="2024-08-16T10:02:58.001" v="109" actId="14100"/>
          <ac:picMkLst>
            <pc:docMk/>
            <pc:sldMk cId="2797434635" sldId="266"/>
            <ac:picMk id="7" creationId="{7126F4E6-FAEA-1014-BA15-41209BC53E11}"/>
          </ac:picMkLst>
        </pc:picChg>
      </pc:sldChg>
      <pc:sldChg chg="add del modNotes">
        <pc:chgData name="LKHASUREN, Oyuntogos" userId="0392e0ff-3cb1-480a-8f94-c193ca6b151e" providerId="ADAL" clId="{6461D5E8-2830-43DA-8607-E090BAF09A13}" dt="2024-08-18T06:25:25.778" v="10357" actId="47"/>
        <pc:sldMkLst>
          <pc:docMk/>
          <pc:sldMk cId="0" sldId="267"/>
        </pc:sldMkLst>
      </pc:sldChg>
      <pc:sldChg chg="del ord">
        <pc:chgData name="LKHASUREN, Oyuntogos" userId="0392e0ff-3cb1-480a-8f94-c193ca6b151e" providerId="ADAL" clId="{6461D5E8-2830-43DA-8607-E090BAF09A13}" dt="2024-08-18T03:32:36.229" v="6517" actId="47"/>
        <pc:sldMkLst>
          <pc:docMk/>
          <pc:sldMk cId="0" sldId="270"/>
        </pc:sldMkLst>
      </pc:sldChg>
      <pc:sldChg chg="del ord">
        <pc:chgData name="LKHASUREN, Oyuntogos" userId="0392e0ff-3cb1-480a-8f94-c193ca6b151e" providerId="ADAL" clId="{6461D5E8-2830-43DA-8607-E090BAF09A13}" dt="2024-08-18T03:32:28.510" v="6515" actId="47"/>
        <pc:sldMkLst>
          <pc:docMk/>
          <pc:sldMk cId="0" sldId="271"/>
        </pc:sldMkLst>
      </pc:sldChg>
      <pc:sldChg chg="modSp del mod ord">
        <pc:chgData name="LKHASUREN, Oyuntogos" userId="0392e0ff-3cb1-480a-8f94-c193ca6b151e" providerId="ADAL" clId="{6461D5E8-2830-43DA-8607-E090BAF09A13}" dt="2024-08-18T02:08:59.563" v="2531" actId="47"/>
        <pc:sldMkLst>
          <pc:docMk/>
          <pc:sldMk cId="0" sldId="273"/>
        </pc:sldMkLst>
        <pc:picChg chg="mod">
          <ac:chgData name="LKHASUREN, Oyuntogos" userId="0392e0ff-3cb1-480a-8f94-c193ca6b151e" providerId="ADAL" clId="{6461D5E8-2830-43DA-8607-E090BAF09A13}" dt="2024-08-18T02:08:53.266" v="2530" actId="1076"/>
          <ac:picMkLst>
            <pc:docMk/>
            <pc:sldMk cId="0" sldId="273"/>
            <ac:picMk id="162" creationId="{00000000-0000-0000-0000-000000000000}"/>
          </ac:picMkLst>
        </pc:picChg>
      </pc:sldChg>
      <pc:sldChg chg="del">
        <pc:chgData name="LKHASUREN, Oyuntogos" userId="0392e0ff-3cb1-480a-8f94-c193ca6b151e" providerId="ADAL" clId="{6461D5E8-2830-43DA-8607-E090BAF09A13}" dt="2024-08-18T03:26:33.442" v="6463" actId="47"/>
        <pc:sldMkLst>
          <pc:docMk/>
          <pc:sldMk cId="0" sldId="275"/>
        </pc:sldMkLst>
      </pc:sldChg>
      <pc:sldChg chg="del">
        <pc:chgData name="LKHASUREN, Oyuntogos" userId="0392e0ff-3cb1-480a-8f94-c193ca6b151e" providerId="ADAL" clId="{6461D5E8-2830-43DA-8607-E090BAF09A13}" dt="2024-08-18T03:32:48.106" v="6523" actId="47"/>
        <pc:sldMkLst>
          <pc:docMk/>
          <pc:sldMk cId="0" sldId="276"/>
        </pc:sldMkLst>
      </pc:sldChg>
      <pc:sldChg chg="del">
        <pc:chgData name="LKHASUREN, Oyuntogos" userId="0392e0ff-3cb1-480a-8f94-c193ca6b151e" providerId="ADAL" clId="{6461D5E8-2830-43DA-8607-E090BAF09A13}" dt="2024-08-18T03:32:52.235" v="6524" actId="47"/>
        <pc:sldMkLst>
          <pc:docMk/>
          <pc:sldMk cId="0" sldId="277"/>
        </pc:sldMkLst>
      </pc:sldChg>
      <pc:sldChg chg="del">
        <pc:chgData name="LKHASUREN, Oyuntogos" userId="0392e0ff-3cb1-480a-8f94-c193ca6b151e" providerId="ADAL" clId="{6461D5E8-2830-43DA-8607-E090BAF09A13}" dt="2024-08-18T03:28:27.923" v="6480" actId="47"/>
        <pc:sldMkLst>
          <pc:docMk/>
          <pc:sldMk cId="0" sldId="278"/>
        </pc:sldMkLst>
      </pc:sldChg>
      <pc:sldChg chg="del">
        <pc:chgData name="LKHASUREN, Oyuntogos" userId="0392e0ff-3cb1-480a-8f94-c193ca6b151e" providerId="ADAL" clId="{6461D5E8-2830-43DA-8607-E090BAF09A13}" dt="2024-08-18T03:33:57.215" v="6544" actId="47"/>
        <pc:sldMkLst>
          <pc:docMk/>
          <pc:sldMk cId="0" sldId="279"/>
        </pc:sldMkLst>
      </pc:sldChg>
      <pc:sldChg chg="del">
        <pc:chgData name="LKHASUREN, Oyuntogos" userId="0392e0ff-3cb1-480a-8f94-c193ca6b151e" providerId="ADAL" clId="{6461D5E8-2830-43DA-8607-E090BAF09A13}" dt="2024-08-18T03:41:01.922" v="6719" actId="47"/>
        <pc:sldMkLst>
          <pc:docMk/>
          <pc:sldMk cId="0" sldId="280"/>
        </pc:sldMkLst>
      </pc:sldChg>
      <pc:sldChg chg="modSp del mod ord modNotes">
        <pc:chgData name="LKHASUREN, Oyuntogos" userId="0392e0ff-3cb1-480a-8f94-c193ca6b151e" providerId="ADAL" clId="{6461D5E8-2830-43DA-8607-E090BAF09A13}" dt="2024-08-18T06:10:25.177" v="9986"/>
        <pc:sldMkLst>
          <pc:docMk/>
          <pc:sldMk cId="2930724953" sldId="281"/>
        </pc:sldMkLst>
        <pc:spChg chg="mod">
          <ac:chgData name="LKHASUREN, Oyuntogos" userId="0392e0ff-3cb1-480a-8f94-c193ca6b151e" providerId="ADAL" clId="{6461D5E8-2830-43DA-8607-E090BAF09A13}" dt="2024-08-18T02:08:45.162" v="2529" actId="255"/>
          <ac:spMkLst>
            <pc:docMk/>
            <pc:sldMk cId="2930724953" sldId="281"/>
            <ac:spMk id="2" creationId="{00000000-0000-0000-0000-000000000000}"/>
          </ac:spMkLst>
        </pc:spChg>
        <pc:picChg chg="mod">
          <ac:chgData name="LKHASUREN, Oyuntogos" userId="0392e0ff-3cb1-480a-8f94-c193ca6b151e" providerId="ADAL" clId="{6461D5E8-2830-43DA-8607-E090BAF09A13}" dt="2024-08-18T02:08:30.738" v="2526" actId="1076"/>
          <ac:picMkLst>
            <pc:docMk/>
            <pc:sldMk cId="2930724953" sldId="281"/>
            <ac:picMk id="1026" creationId="{00000000-0000-0000-0000-000000000000}"/>
          </ac:picMkLst>
        </pc:picChg>
      </pc:sldChg>
      <pc:sldChg chg="addSp modSp mod ord">
        <pc:chgData name="LKHASUREN, Oyuntogos" userId="0392e0ff-3cb1-480a-8f94-c193ca6b151e" providerId="ADAL" clId="{6461D5E8-2830-43DA-8607-E090BAF09A13}" dt="2024-08-18T08:53:02.147" v="11361" actId="1076"/>
        <pc:sldMkLst>
          <pc:docMk/>
          <pc:sldMk cId="0" sldId="284"/>
        </pc:sldMkLst>
        <pc:spChg chg="add mod">
          <ac:chgData name="LKHASUREN, Oyuntogos" userId="0392e0ff-3cb1-480a-8f94-c193ca6b151e" providerId="ADAL" clId="{6461D5E8-2830-43DA-8607-E090BAF09A13}" dt="2024-08-18T06:09:25.297" v="9974" actId="207"/>
          <ac:spMkLst>
            <pc:docMk/>
            <pc:sldMk cId="0" sldId="284"/>
            <ac:spMk id="2" creationId="{0CEEF9A1-8853-8943-A041-2A9BB89E3200}"/>
          </ac:spMkLst>
        </pc:spChg>
        <pc:spChg chg="mod">
          <ac:chgData name="LKHASUREN, Oyuntogos" userId="0392e0ff-3cb1-480a-8f94-c193ca6b151e" providerId="ADAL" clId="{6461D5E8-2830-43DA-8607-E090BAF09A13}" dt="2024-08-18T08:53:02.147" v="11361" actId="1076"/>
          <ac:spMkLst>
            <pc:docMk/>
            <pc:sldMk cId="0" sldId="284"/>
            <ac:spMk id="233" creationId="{00000000-0000-0000-0000-000000000000}"/>
          </ac:spMkLst>
        </pc:spChg>
      </pc:sldChg>
      <pc:sldChg chg="del ord">
        <pc:chgData name="LKHASUREN, Oyuntogos" userId="0392e0ff-3cb1-480a-8f94-c193ca6b151e" providerId="ADAL" clId="{6461D5E8-2830-43DA-8607-E090BAF09A13}" dt="2024-08-18T05:40:04.327" v="9443" actId="47"/>
        <pc:sldMkLst>
          <pc:docMk/>
          <pc:sldMk cId="0" sldId="287"/>
        </pc:sldMkLst>
      </pc:sldChg>
      <pc:sldChg chg="del ord">
        <pc:chgData name="LKHASUREN, Oyuntogos" userId="0392e0ff-3cb1-480a-8f94-c193ca6b151e" providerId="ADAL" clId="{6461D5E8-2830-43DA-8607-E090BAF09A13}" dt="2024-08-18T06:09:50.045" v="9977" actId="47"/>
        <pc:sldMkLst>
          <pc:docMk/>
          <pc:sldMk cId="0" sldId="289"/>
        </pc:sldMkLst>
      </pc:sldChg>
      <pc:sldChg chg="modSp del mod">
        <pc:chgData name="LKHASUREN, Oyuntogos" userId="0392e0ff-3cb1-480a-8f94-c193ca6b151e" providerId="ADAL" clId="{6461D5E8-2830-43DA-8607-E090BAF09A13}" dt="2024-08-18T03:33:02.798" v="6525" actId="47"/>
        <pc:sldMkLst>
          <pc:docMk/>
          <pc:sldMk cId="0" sldId="290"/>
        </pc:sldMkLst>
        <pc:spChg chg="mod">
          <ac:chgData name="LKHASUREN, Oyuntogos" userId="0392e0ff-3cb1-480a-8f94-c193ca6b151e" providerId="ADAL" clId="{6461D5E8-2830-43DA-8607-E090BAF09A13}" dt="2024-08-18T02:00:57.784" v="2399" actId="27636"/>
          <ac:spMkLst>
            <pc:docMk/>
            <pc:sldMk cId="0" sldId="290"/>
            <ac:spMk id="271" creationId="{00000000-0000-0000-0000-000000000000}"/>
          </ac:spMkLst>
        </pc:spChg>
      </pc:sldChg>
      <pc:sldChg chg="del">
        <pc:chgData name="LKHASUREN, Oyuntogos" userId="0392e0ff-3cb1-480a-8f94-c193ca6b151e" providerId="ADAL" clId="{6461D5E8-2830-43DA-8607-E090BAF09A13}" dt="2024-08-18T03:28:48.909" v="6482" actId="47"/>
        <pc:sldMkLst>
          <pc:docMk/>
          <pc:sldMk cId="0" sldId="294"/>
        </pc:sldMkLst>
      </pc:sldChg>
      <pc:sldChg chg="add del ord">
        <pc:chgData name="LKHASUREN, Oyuntogos" userId="0392e0ff-3cb1-480a-8f94-c193ca6b151e" providerId="ADAL" clId="{6461D5E8-2830-43DA-8607-E090BAF09A13}" dt="2024-08-18T06:42:46.906" v="10999" actId="47"/>
        <pc:sldMkLst>
          <pc:docMk/>
          <pc:sldMk cId="1757655880" sldId="298"/>
        </pc:sldMkLst>
      </pc:sldChg>
      <pc:sldChg chg="del">
        <pc:chgData name="LKHASUREN, Oyuntogos" userId="0392e0ff-3cb1-480a-8f94-c193ca6b151e" providerId="ADAL" clId="{6461D5E8-2830-43DA-8607-E090BAF09A13}" dt="2024-08-18T01:47:17.708" v="1682" actId="47"/>
        <pc:sldMkLst>
          <pc:docMk/>
          <pc:sldMk cId="3651548553" sldId="305"/>
        </pc:sldMkLst>
      </pc:sldChg>
      <pc:sldChg chg="add del ord">
        <pc:chgData name="LKHASUREN, Oyuntogos" userId="0392e0ff-3cb1-480a-8f94-c193ca6b151e" providerId="ADAL" clId="{6461D5E8-2830-43DA-8607-E090BAF09A13}" dt="2024-08-18T06:13:00.524" v="10007" actId="2696"/>
        <pc:sldMkLst>
          <pc:docMk/>
          <pc:sldMk cId="646269107" sldId="308"/>
        </pc:sldMkLst>
      </pc:sldChg>
      <pc:sldChg chg="modSp mod ord modNotesTx">
        <pc:chgData name="LKHASUREN, Oyuntogos" userId="0392e0ff-3cb1-480a-8f94-c193ca6b151e" providerId="ADAL" clId="{6461D5E8-2830-43DA-8607-E090BAF09A13}" dt="2024-08-18T09:22:09.680" v="13094"/>
        <pc:sldMkLst>
          <pc:docMk/>
          <pc:sldMk cId="883277700" sldId="309"/>
        </pc:sldMkLst>
        <pc:spChg chg="mod">
          <ac:chgData name="LKHASUREN, Oyuntogos" userId="0392e0ff-3cb1-480a-8f94-c193ca6b151e" providerId="ADAL" clId="{6461D5E8-2830-43DA-8607-E090BAF09A13}" dt="2024-08-16T09:54:44.767" v="0" actId="27636"/>
          <ac:spMkLst>
            <pc:docMk/>
            <pc:sldMk cId="883277700" sldId="309"/>
            <ac:spMk id="2" creationId="{F9DE73B1-E311-662A-BE4D-4550BE032A40}"/>
          </ac:spMkLst>
        </pc:spChg>
        <pc:spChg chg="mod">
          <ac:chgData name="LKHASUREN, Oyuntogos" userId="0392e0ff-3cb1-480a-8f94-c193ca6b151e" providerId="ADAL" clId="{6461D5E8-2830-43DA-8607-E090BAF09A13}" dt="2024-08-18T08:54:11.757" v="11363" actId="14100"/>
          <ac:spMkLst>
            <pc:docMk/>
            <pc:sldMk cId="883277700" sldId="309"/>
            <ac:spMk id="9" creationId="{A3D0D23D-6A62-4AE8-92C0-C40A115048A5}"/>
          </ac:spMkLst>
        </pc:spChg>
        <pc:grpChg chg="mod">
          <ac:chgData name="LKHASUREN, Oyuntogos" userId="0392e0ff-3cb1-480a-8f94-c193ca6b151e" providerId="ADAL" clId="{6461D5E8-2830-43DA-8607-E090BAF09A13}" dt="2024-08-18T08:53:53.260" v="11362" actId="14100"/>
          <ac:grpSpMkLst>
            <pc:docMk/>
            <pc:sldMk cId="883277700" sldId="309"/>
            <ac:grpSpMk id="7" creationId="{98A2BF3F-27F1-833F-4AAE-8BBBD1F1AA38}"/>
          </ac:grpSpMkLst>
        </pc:grpChg>
      </pc:sldChg>
      <pc:sldChg chg="del ord">
        <pc:chgData name="LKHASUREN, Oyuntogos" userId="0392e0ff-3cb1-480a-8f94-c193ca6b151e" providerId="ADAL" clId="{6461D5E8-2830-43DA-8607-E090BAF09A13}" dt="2024-08-18T05:42:46.433" v="9466" actId="47"/>
        <pc:sldMkLst>
          <pc:docMk/>
          <pc:sldMk cId="396946350" sldId="316"/>
        </pc:sldMkLst>
      </pc:sldChg>
      <pc:sldChg chg="addSp delSp modSp add mod ord">
        <pc:chgData name="LKHASUREN, Oyuntogos" userId="0392e0ff-3cb1-480a-8f94-c193ca6b151e" providerId="ADAL" clId="{6461D5E8-2830-43DA-8607-E090BAF09A13}" dt="2024-08-18T06:46:08.397" v="11024"/>
        <pc:sldMkLst>
          <pc:docMk/>
          <pc:sldMk cId="3770891940" sldId="320"/>
        </pc:sldMkLst>
        <pc:spChg chg="mod">
          <ac:chgData name="LKHASUREN, Oyuntogos" userId="0392e0ff-3cb1-480a-8f94-c193ca6b151e" providerId="ADAL" clId="{6461D5E8-2830-43DA-8607-E090BAF09A13}" dt="2024-08-18T00:50:42.241" v="336" actId="27636"/>
          <ac:spMkLst>
            <pc:docMk/>
            <pc:sldMk cId="3770891940" sldId="320"/>
            <ac:spMk id="2" creationId="{3B3EBF1B-B059-F955-5BE0-E8EEDEB223E2}"/>
          </ac:spMkLst>
        </pc:spChg>
        <pc:spChg chg="del">
          <ac:chgData name="LKHASUREN, Oyuntogos" userId="0392e0ff-3cb1-480a-8f94-c193ca6b151e" providerId="ADAL" clId="{6461D5E8-2830-43DA-8607-E090BAF09A13}" dt="2024-08-18T06:13:04.861" v="10008" actId="478"/>
          <ac:spMkLst>
            <pc:docMk/>
            <pc:sldMk cId="3770891940" sldId="320"/>
            <ac:spMk id="6" creationId="{D3925EA5-A6DD-911D-B14B-8ABA26CE823F}"/>
          </ac:spMkLst>
        </pc:spChg>
        <pc:graphicFrameChg chg="mod modGraphic">
          <ac:chgData name="LKHASUREN, Oyuntogos" userId="0392e0ff-3cb1-480a-8f94-c193ca6b151e" providerId="ADAL" clId="{6461D5E8-2830-43DA-8607-E090BAF09A13}" dt="2024-08-18T06:14:14.912" v="10021" actId="14734"/>
          <ac:graphicFrameMkLst>
            <pc:docMk/>
            <pc:sldMk cId="3770891940" sldId="320"/>
            <ac:graphicFrameMk id="4" creationId="{45339A0B-4627-DF83-1508-5B560702CC86}"/>
          </ac:graphicFrameMkLst>
        </pc:graphicFrameChg>
        <pc:picChg chg="add mod">
          <ac:chgData name="LKHASUREN, Oyuntogos" userId="0392e0ff-3cb1-480a-8f94-c193ca6b151e" providerId="ADAL" clId="{6461D5E8-2830-43DA-8607-E090BAF09A13}" dt="2024-08-18T06:13:43.681" v="10018" actId="14100"/>
          <ac:picMkLst>
            <pc:docMk/>
            <pc:sldMk cId="3770891940" sldId="320"/>
            <ac:picMk id="5" creationId="{C82AA04F-5C0B-891B-6041-08EC16BE082E}"/>
          </ac:picMkLst>
        </pc:picChg>
      </pc:sldChg>
      <pc:sldChg chg="modSp add mod ord">
        <pc:chgData name="LKHASUREN, Oyuntogos" userId="0392e0ff-3cb1-480a-8f94-c193ca6b151e" providerId="ADAL" clId="{6461D5E8-2830-43DA-8607-E090BAF09A13}" dt="2024-08-18T09:47:36.126" v="13676" actId="1076"/>
        <pc:sldMkLst>
          <pc:docMk/>
          <pc:sldMk cId="2183023003" sldId="322"/>
        </pc:sldMkLst>
        <pc:spChg chg="mod">
          <ac:chgData name="LKHASUREN, Oyuntogos" userId="0392e0ff-3cb1-480a-8f94-c193ca6b151e" providerId="ADAL" clId="{6461D5E8-2830-43DA-8607-E090BAF09A13}" dt="2024-08-18T09:47:36.126" v="13676" actId="1076"/>
          <ac:spMkLst>
            <pc:docMk/>
            <pc:sldMk cId="2183023003" sldId="322"/>
            <ac:spMk id="2" creationId="{8F626F89-DD44-CF99-4952-059E9871F7F8}"/>
          </ac:spMkLst>
        </pc:spChg>
        <pc:picChg chg="mod">
          <ac:chgData name="LKHASUREN, Oyuntogos" userId="0392e0ff-3cb1-480a-8f94-c193ca6b151e" providerId="ADAL" clId="{6461D5E8-2830-43DA-8607-E090BAF09A13}" dt="2024-08-18T08:52:49.672" v="11360" actId="1076"/>
          <ac:picMkLst>
            <pc:docMk/>
            <pc:sldMk cId="2183023003" sldId="322"/>
            <ac:picMk id="4" creationId="{24BC1927-A51C-525E-14EB-FD46BB82F4E1}"/>
          </ac:picMkLst>
        </pc:picChg>
      </pc:sldChg>
      <pc:sldChg chg="del modNotesTx">
        <pc:chgData name="LKHASUREN, Oyuntogos" userId="0392e0ff-3cb1-480a-8f94-c193ca6b151e" providerId="ADAL" clId="{6461D5E8-2830-43DA-8607-E090BAF09A13}" dt="2024-08-18T02:03:01.844" v="2411" actId="2696"/>
        <pc:sldMkLst>
          <pc:docMk/>
          <pc:sldMk cId="3949216845" sldId="322"/>
        </pc:sldMkLst>
      </pc:sldChg>
      <pc:sldChg chg="modSp mod ord">
        <pc:chgData name="LKHASUREN, Oyuntogos" userId="0392e0ff-3cb1-480a-8f94-c193ca6b151e" providerId="ADAL" clId="{6461D5E8-2830-43DA-8607-E090BAF09A13}" dt="2024-08-18T08:52:07.417" v="11358" actId="20577"/>
        <pc:sldMkLst>
          <pc:docMk/>
          <pc:sldMk cId="3091677245" sldId="327"/>
        </pc:sldMkLst>
        <pc:spChg chg="mod">
          <ac:chgData name="LKHASUREN, Oyuntogos" userId="0392e0ff-3cb1-480a-8f94-c193ca6b151e" providerId="ADAL" clId="{6461D5E8-2830-43DA-8607-E090BAF09A13}" dt="2024-08-18T08:52:07.417" v="11358" actId="20577"/>
          <ac:spMkLst>
            <pc:docMk/>
            <pc:sldMk cId="3091677245" sldId="327"/>
            <ac:spMk id="2" creationId="{00000000-0000-0000-0000-000000000000}"/>
          </ac:spMkLst>
        </pc:spChg>
        <pc:spChg chg="mod">
          <ac:chgData name="LKHASUREN, Oyuntogos" userId="0392e0ff-3cb1-480a-8f94-c193ca6b151e" providerId="ADAL" clId="{6461D5E8-2830-43DA-8607-E090BAF09A13}" dt="2024-08-18T02:00:57.784" v="2398" actId="27636"/>
          <ac:spMkLst>
            <pc:docMk/>
            <pc:sldMk cId="3091677245" sldId="327"/>
            <ac:spMk id="3" creationId="{00000000-0000-0000-0000-000000000000}"/>
          </ac:spMkLst>
        </pc:spChg>
      </pc:sldChg>
      <pc:sldChg chg="modSp del mod">
        <pc:chgData name="LKHASUREN, Oyuntogos" userId="0392e0ff-3cb1-480a-8f94-c193ca6b151e" providerId="ADAL" clId="{6461D5E8-2830-43DA-8607-E090BAF09A13}" dt="2024-08-18T03:28:17.116" v="6478" actId="47"/>
        <pc:sldMkLst>
          <pc:docMk/>
          <pc:sldMk cId="0" sldId="335"/>
        </pc:sldMkLst>
        <pc:spChg chg="mod">
          <ac:chgData name="LKHASUREN, Oyuntogos" userId="0392e0ff-3cb1-480a-8f94-c193ca6b151e" providerId="ADAL" clId="{6461D5E8-2830-43DA-8607-E090BAF09A13}" dt="2024-08-18T02:00:57.815" v="2405" actId="27636"/>
          <ac:spMkLst>
            <pc:docMk/>
            <pc:sldMk cId="0" sldId="335"/>
            <ac:spMk id="31746" creationId="{00000000-0000-0000-0000-000000000000}"/>
          </ac:spMkLst>
        </pc:spChg>
      </pc:sldChg>
      <pc:sldChg chg="modSp modNotes">
        <pc:chgData name="LKHASUREN, Oyuntogos" userId="0392e0ff-3cb1-480a-8f94-c193ca6b151e" providerId="ADAL" clId="{6461D5E8-2830-43DA-8607-E090BAF09A13}" dt="2024-08-18T06:14:49.736" v="10022" actId="1076"/>
        <pc:sldMkLst>
          <pc:docMk/>
          <pc:sldMk cId="0" sldId="340"/>
        </pc:sldMkLst>
        <pc:picChg chg="mod">
          <ac:chgData name="LKHASUREN, Oyuntogos" userId="0392e0ff-3cb1-480a-8f94-c193ca6b151e" providerId="ADAL" clId="{6461D5E8-2830-43DA-8607-E090BAF09A13}" dt="2024-08-18T06:14:49.736" v="10022" actId="1076"/>
          <ac:picMkLst>
            <pc:docMk/>
            <pc:sldMk cId="0" sldId="340"/>
            <ac:picMk id="4099" creationId="{00000000-0000-0000-0000-000000000000}"/>
          </ac:picMkLst>
        </pc:picChg>
      </pc:sldChg>
      <pc:sldChg chg="modSp add del mod">
        <pc:chgData name="LKHASUREN, Oyuntogos" userId="0392e0ff-3cb1-480a-8f94-c193ca6b151e" providerId="ADAL" clId="{6461D5E8-2830-43DA-8607-E090BAF09A13}" dt="2024-08-18T06:27:49.598" v="10385" actId="47"/>
        <pc:sldMkLst>
          <pc:docMk/>
          <pc:sldMk cId="812550647" sldId="356"/>
        </pc:sldMkLst>
        <pc:spChg chg="mod">
          <ac:chgData name="LKHASUREN, Oyuntogos" userId="0392e0ff-3cb1-480a-8f94-c193ca6b151e" providerId="ADAL" clId="{6461D5E8-2830-43DA-8607-E090BAF09A13}" dt="2024-08-18T06:23:37.661" v="10342" actId="27636"/>
          <ac:spMkLst>
            <pc:docMk/>
            <pc:sldMk cId="812550647" sldId="356"/>
            <ac:spMk id="17" creationId="{3569726F-72BB-C4B1-D1D3-378404B9D792}"/>
          </ac:spMkLst>
        </pc:spChg>
      </pc:sldChg>
      <pc:sldChg chg="del ord">
        <pc:chgData name="LKHASUREN, Oyuntogos" userId="0392e0ff-3cb1-480a-8f94-c193ca6b151e" providerId="ADAL" clId="{6461D5E8-2830-43DA-8607-E090BAF09A13}" dt="2024-08-18T06:17:35.519" v="10071" actId="47"/>
        <pc:sldMkLst>
          <pc:docMk/>
          <pc:sldMk cId="1903918167" sldId="361"/>
        </pc:sldMkLst>
      </pc:sldChg>
      <pc:sldChg chg="del">
        <pc:chgData name="LKHASUREN, Oyuntogos" userId="0392e0ff-3cb1-480a-8f94-c193ca6b151e" providerId="ADAL" clId="{6461D5E8-2830-43DA-8607-E090BAF09A13}" dt="2024-08-18T03:43:14.706" v="6764" actId="47"/>
        <pc:sldMkLst>
          <pc:docMk/>
          <pc:sldMk cId="0" sldId="379"/>
        </pc:sldMkLst>
      </pc:sldChg>
      <pc:sldChg chg="del">
        <pc:chgData name="LKHASUREN, Oyuntogos" userId="0392e0ff-3cb1-480a-8f94-c193ca6b151e" providerId="ADAL" clId="{6461D5E8-2830-43DA-8607-E090BAF09A13}" dt="2024-08-18T03:33:54.091" v="6543" actId="47"/>
        <pc:sldMkLst>
          <pc:docMk/>
          <pc:sldMk cId="0" sldId="399"/>
        </pc:sldMkLst>
      </pc:sldChg>
      <pc:sldChg chg="del">
        <pc:chgData name="LKHASUREN, Oyuntogos" userId="0392e0ff-3cb1-480a-8f94-c193ca6b151e" providerId="ADAL" clId="{6461D5E8-2830-43DA-8607-E090BAF09A13}" dt="2024-08-18T03:33:39.780" v="6539" actId="47"/>
        <pc:sldMkLst>
          <pc:docMk/>
          <pc:sldMk cId="0" sldId="825"/>
        </pc:sldMkLst>
      </pc:sldChg>
      <pc:sldChg chg="del ord">
        <pc:chgData name="LKHASUREN, Oyuntogos" userId="0392e0ff-3cb1-480a-8f94-c193ca6b151e" providerId="ADAL" clId="{6461D5E8-2830-43DA-8607-E090BAF09A13}" dt="2024-08-18T03:42:49.730" v="6760" actId="47"/>
        <pc:sldMkLst>
          <pc:docMk/>
          <pc:sldMk cId="0" sldId="842"/>
        </pc:sldMkLst>
      </pc:sldChg>
      <pc:sldChg chg="modSp del mod">
        <pc:chgData name="LKHASUREN, Oyuntogos" userId="0392e0ff-3cb1-480a-8f94-c193ca6b151e" providerId="ADAL" clId="{6461D5E8-2830-43DA-8607-E090BAF09A13}" dt="2024-08-18T03:27:03.794" v="6470" actId="47"/>
        <pc:sldMkLst>
          <pc:docMk/>
          <pc:sldMk cId="1111632450" sldId="865"/>
        </pc:sldMkLst>
        <pc:spChg chg="mod">
          <ac:chgData name="LKHASUREN, Oyuntogos" userId="0392e0ff-3cb1-480a-8f94-c193ca6b151e" providerId="ADAL" clId="{6461D5E8-2830-43DA-8607-E090BAF09A13}" dt="2024-08-18T02:00:57.799" v="2400" actId="27636"/>
          <ac:spMkLst>
            <pc:docMk/>
            <pc:sldMk cId="1111632450" sldId="865"/>
            <ac:spMk id="3" creationId="{00000000-0000-0000-0000-000000000000}"/>
          </ac:spMkLst>
        </pc:spChg>
      </pc:sldChg>
      <pc:sldChg chg="del">
        <pc:chgData name="LKHASUREN, Oyuntogos" userId="0392e0ff-3cb1-480a-8f94-c193ca6b151e" providerId="ADAL" clId="{6461D5E8-2830-43DA-8607-E090BAF09A13}" dt="2024-08-18T05:38:08.057" v="9404" actId="47"/>
        <pc:sldMkLst>
          <pc:docMk/>
          <pc:sldMk cId="2226828660" sldId="882"/>
        </pc:sldMkLst>
      </pc:sldChg>
      <pc:sldChg chg="modSp del mod ord">
        <pc:chgData name="LKHASUREN, Oyuntogos" userId="0392e0ff-3cb1-480a-8f94-c193ca6b151e" providerId="ADAL" clId="{6461D5E8-2830-43DA-8607-E090BAF09A13}" dt="2024-08-18T05:58:00.187" v="9765" actId="47"/>
        <pc:sldMkLst>
          <pc:docMk/>
          <pc:sldMk cId="279515958" sldId="884"/>
        </pc:sldMkLst>
        <pc:spChg chg="mod">
          <ac:chgData name="LKHASUREN, Oyuntogos" userId="0392e0ff-3cb1-480a-8f94-c193ca6b151e" providerId="ADAL" clId="{6461D5E8-2830-43DA-8607-E090BAF09A13}" dt="2024-08-18T02:00:57.815" v="2406" actId="27636"/>
          <ac:spMkLst>
            <pc:docMk/>
            <pc:sldMk cId="279515958" sldId="884"/>
            <ac:spMk id="2" creationId="{CC0707FF-C2B6-4BA5-9F5F-90F00E86729E}"/>
          </ac:spMkLst>
        </pc:spChg>
      </pc:sldChg>
      <pc:sldChg chg="del">
        <pc:chgData name="LKHASUREN, Oyuntogos" userId="0392e0ff-3cb1-480a-8f94-c193ca6b151e" providerId="ADAL" clId="{6461D5E8-2830-43DA-8607-E090BAF09A13}" dt="2024-08-18T03:27:22.689" v="6471" actId="47"/>
        <pc:sldMkLst>
          <pc:docMk/>
          <pc:sldMk cId="182346106" sldId="894"/>
        </pc:sldMkLst>
      </pc:sldChg>
      <pc:sldChg chg="del">
        <pc:chgData name="LKHASUREN, Oyuntogos" userId="0392e0ff-3cb1-480a-8f94-c193ca6b151e" providerId="ADAL" clId="{6461D5E8-2830-43DA-8607-E090BAF09A13}" dt="2024-08-18T03:33:06.196" v="6526" actId="47"/>
        <pc:sldMkLst>
          <pc:docMk/>
          <pc:sldMk cId="2230922728" sldId="906"/>
        </pc:sldMkLst>
      </pc:sldChg>
      <pc:sldChg chg="del">
        <pc:chgData name="LKHASUREN, Oyuntogos" userId="0392e0ff-3cb1-480a-8f94-c193ca6b151e" providerId="ADAL" clId="{6461D5E8-2830-43DA-8607-E090BAF09A13}" dt="2024-08-18T03:27:31.445" v="6474" actId="47"/>
        <pc:sldMkLst>
          <pc:docMk/>
          <pc:sldMk cId="0" sldId="911"/>
        </pc:sldMkLst>
      </pc:sldChg>
      <pc:sldChg chg="del">
        <pc:chgData name="LKHASUREN, Oyuntogos" userId="0392e0ff-3cb1-480a-8f94-c193ca6b151e" providerId="ADAL" clId="{6461D5E8-2830-43DA-8607-E090BAF09A13}" dt="2024-08-18T03:33:47.324" v="6542" actId="47"/>
        <pc:sldMkLst>
          <pc:docMk/>
          <pc:sldMk cId="3591621961" sldId="912"/>
        </pc:sldMkLst>
      </pc:sldChg>
      <pc:sldChg chg="del">
        <pc:chgData name="LKHASUREN, Oyuntogos" userId="0392e0ff-3cb1-480a-8f94-c193ca6b151e" providerId="ADAL" clId="{6461D5E8-2830-43DA-8607-E090BAF09A13}" dt="2024-08-18T03:27:27.334" v="6473" actId="47"/>
        <pc:sldMkLst>
          <pc:docMk/>
          <pc:sldMk cId="3751737169" sldId="913"/>
        </pc:sldMkLst>
      </pc:sldChg>
      <pc:sldChg chg="modSp del mod ord">
        <pc:chgData name="LKHASUREN, Oyuntogos" userId="0392e0ff-3cb1-480a-8f94-c193ca6b151e" providerId="ADAL" clId="{6461D5E8-2830-43DA-8607-E090BAF09A13}" dt="2024-08-18T03:42:58.146" v="6762" actId="47"/>
        <pc:sldMkLst>
          <pc:docMk/>
          <pc:sldMk cId="3962383758" sldId="914"/>
        </pc:sldMkLst>
        <pc:spChg chg="mod">
          <ac:chgData name="LKHASUREN, Oyuntogos" userId="0392e0ff-3cb1-480a-8f94-c193ca6b151e" providerId="ADAL" clId="{6461D5E8-2830-43DA-8607-E090BAF09A13}" dt="2024-08-18T02:00:57.799" v="2401" actId="27636"/>
          <ac:spMkLst>
            <pc:docMk/>
            <pc:sldMk cId="3962383758" sldId="914"/>
            <ac:spMk id="2" creationId="{DEFA2B49-9F7F-4DEE-B043-66FF5AC17C92}"/>
          </ac:spMkLst>
        </pc:spChg>
      </pc:sldChg>
      <pc:sldChg chg="modSp del mod ord">
        <pc:chgData name="LKHASUREN, Oyuntogos" userId="0392e0ff-3cb1-480a-8f94-c193ca6b151e" providerId="ADAL" clId="{6461D5E8-2830-43DA-8607-E090BAF09A13}" dt="2024-08-18T05:02:40.170" v="8293" actId="47"/>
        <pc:sldMkLst>
          <pc:docMk/>
          <pc:sldMk cId="1178555163" sldId="918"/>
        </pc:sldMkLst>
        <pc:spChg chg="mod">
          <ac:chgData name="LKHASUREN, Oyuntogos" userId="0392e0ff-3cb1-480a-8f94-c193ca6b151e" providerId="ADAL" clId="{6461D5E8-2830-43DA-8607-E090BAF09A13}" dt="2024-08-18T02:00:57.815" v="2402" actId="27636"/>
          <ac:spMkLst>
            <pc:docMk/>
            <pc:sldMk cId="1178555163" sldId="918"/>
            <ac:spMk id="3" creationId="{13EF3A9A-8FF3-4518-9E17-09A4672C5290}"/>
          </ac:spMkLst>
        </pc:spChg>
      </pc:sldChg>
      <pc:sldChg chg="del ord">
        <pc:chgData name="LKHASUREN, Oyuntogos" userId="0392e0ff-3cb1-480a-8f94-c193ca6b151e" providerId="ADAL" clId="{6461D5E8-2830-43DA-8607-E090BAF09A13}" dt="2024-08-18T05:02:47.006" v="8294" actId="47"/>
        <pc:sldMkLst>
          <pc:docMk/>
          <pc:sldMk cId="2315084490" sldId="921"/>
        </pc:sldMkLst>
      </pc:sldChg>
      <pc:sldChg chg="del ord">
        <pc:chgData name="LKHASUREN, Oyuntogos" userId="0392e0ff-3cb1-480a-8f94-c193ca6b151e" providerId="ADAL" clId="{6461D5E8-2830-43DA-8607-E090BAF09A13}" dt="2024-08-18T05:41:48.065" v="9456" actId="47"/>
        <pc:sldMkLst>
          <pc:docMk/>
          <pc:sldMk cId="2246027518" sldId="925"/>
        </pc:sldMkLst>
      </pc:sldChg>
      <pc:sldChg chg="del">
        <pc:chgData name="LKHASUREN, Oyuntogos" userId="0392e0ff-3cb1-480a-8f94-c193ca6b151e" providerId="ADAL" clId="{6461D5E8-2830-43DA-8607-E090BAF09A13}" dt="2024-08-18T03:28:32.385" v="6481" actId="47"/>
        <pc:sldMkLst>
          <pc:docMk/>
          <pc:sldMk cId="850999371" sldId="926"/>
        </pc:sldMkLst>
      </pc:sldChg>
      <pc:sldChg chg="modSp del mod">
        <pc:chgData name="LKHASUREN, Oyuntogos" userId="0392e0ff-3cb1-480a-8f94-c193ca6b151e" providerId="ADAL" clId="{6461D5E8-2830-43DA-8607-E090BAF09A13}" dt="2024-08-18T03:28:23.082" v="6479" actId="47"/>
        <pc:sldMkLst>
          <pc:docMk/>
          <pc:sldMk cId="551401821" sldId="1581"/>
        </pc:sldMkLst>
        <pc:spChg chg="mod">
          <ac:chgData name="LKHASUREN, Oyuntogos" userId="0392e0ff-3cb1-480a-8f94-c193ca6b151e" providerId="ADAL" clId="{6461D5E8-2830-43DA-8607-E090BAF09A13}" dt="2024-08-18T02:00:57.815" v="2403" actId="27636"/>
          <ac:spMkLst>
            <pc:docMk/>
            <pc:sldMk cId="551401821" sldId="1581"/>
            <ac:spMk id="10" creationId="{9AD0F061-6CFE-484E-A7B5-BDC86E0F9583}"/>
          </ac:spMkLst>
        </pc:spChg>
      </pc:sldChg>
      <pc:sldChg chg="del">
        <pc:chgData name="LKHASUREN, Oyuntogos" userId="0392e0ff-3cb1-480a-8f94-c193ca6b151e" providerId="ADAL" clId="{6461D5E8-2830-43DA-8607-E090BAF09A13}" dt="2024-08-18T05:38:01.848" v="9401" actId="47"/>
        <pc:sldMkLst>
          <pc:docMk/>
          <pc:sldMk cId="537987778" sldId="1583"/>
        </pc:sldMkLst>
      </pc:sldChg>
      <pc:sldChg chg="del">
        <pc:chgData name="LKHASUREN, Oyuntogos" userId="0392e0ff-3cb1-480a-8f94-c193ca6b151e" providerId="ADAL" clId="{6461D5E8-2830-43DA-8607-E090BAF09A13}" dt="2024-08-18T05:38:03.715" v="9402" actId="47"/>
        <pc:sldMkLst>
          <pc:docMk/>
          <pc:sldMk cId="1107120389" sldId="1586"/>
        </pc:sldMkLst>
      </pc:sldChg>
      <pc:sldChg chg="modSp add del mod ord modTransition modShow">
        <pc:chgData name="LKHASUREN, Oyuntogos" userId="0392e0ff-3cb1-480a-8f94-c193ca6b151e" providerId="ADAL" clId="{6461D5E8-2830-43DA-8607-E090BAF09A13}" dt="2024-08-18T06:37:54.306" v="10968" actId="47"/>
        <pc:sldMkLst>
          <pc:docMk/>
          <pc:sldMk cId="3009015041" sldId="1587"/>
        </pc:sldMkLst>
        <pc:spChg chg="mod">
          <ac:chgData name="LKHASUREN, Oyuntogos" userId="0392e0ff-3cb1-480a-8f94-c193ca6b151e" providerId="ADAL" clId="{6461D5E8-2830-43DA-8607-E090BAF09A13}" dt="2024-08-18T06:23:37.583" v="10341"/>
          <ac:spMkLst>
            <pc:docMk/>
            <pc:sldMk cId="3009015041" sldId="1587"/>
            <ac:spMk id="3" creationId="{38F26586-D284-F3C2-5AD8-E13A5D20C22A}"/>
          </ac:spMkLst>
        </pc:spChg>
        <pc:spChg chg="mod">
          <ac:chgData name="LKHASUREN, Oyuntogos" userId="0392e0ff-3cb1-480a-8f94-c193ca6b151e" providerId="ADAL" clId="{6461D5E8-2830-43DA-8607-E090BAF09A13}" dt="2024-08-18T06:23:37.583" v="10341"/>
          <ac:spMkLst>
            <pc:docMk/>
            <pc:sldMk cId="3009015041" sldId="1587"/>
            <ac:spMk id="4" creationId="{FF68ABE1-8A7E-434A-2037-1FB9EF88DAA0}"/>
          </ac:spMkLst>
        </pc:spChg>
        <pc:spChg chg="mod">
          <ac:chgData name="LKHASUREN, Oyuntogos" userId="0392e0ff-3cb1-480a-8f94-c193ca6b151e" providerId="ADAL" clId="{6461D5E8-2830-43DA-8607-E090BAF09A13}" dt="2024-08-18T06:23:37.583" v="10341"/>
          <ac:spMkLst>
            <pc:docMk/>
            <pc:sldMk cId="3009015041" sldId="1587"/>
            <ac:spMk id="5" creationId="{2472E149-782C-3B88-996C-9F40970D6655}"/>
          </ac:spMkLst>
        </pc:spChg>
      </pc:sldChg>
      <pc:sldChg chg="modSp del mod">
        <pc:chgData name="LKHASUREN, Oyuntogos" userId="0392e0ff-3cb1-480a-8f94-c193ca6b151e" providerId="ADAL" clId="{6461D5E8-2830-43DA-8607-E090BAF09A13}" dt="2024-08-18T05:38:05.704" v="9403" actId="47"/>
        <pc:sldMkLst>
          <pc:docMk/>
          <pc:sldMk cId="2404074282" sldId="1588"/>
        </pc:sldMkLst>
        <pc:spChg chg="mod">
          <ac:chgData name="LKHASUREN, Oyuntogos" userId="0392e0ff-3cb1-480a-8f94-c193ca6b151e" providerId="ADAL" clId="{6461D5E8-2830-43DA-8607-E090BAF09A13}" dt="2024-08-18T02:00:57.815" v="2404" actId="27636"/>
          <ac:spMkLst>
            <pc:docMk/>
            <pc:sldMk cId="2404074282" sldId="1588"/>
            <ac:spMk id="2" creationId="{2E36F881-ADF1-45F1-9EBE-728B90D407F7}"/>
          </ac:spMkLst>
        </pc:spChg>
      </pc:sldChg>
      <pc:sldChg chg="modSp add del modTransition">
        <pc:chgData name="LKHASUREN, Oyuntogos" userId="0392e0ff-3cb1-480a-8f94-c193ca6b151e" providerId="ADAL" clId="{6461D5E8-2830-43DA-8607-E090BAF09A13}" dt="2024-08-18T06:25:43.056" v="10361" actId="47"/>
        <pc:sldMkLst>
          <pc:docMk/>
          <pc:sldMk cId="915828085" sldId="1590"/>
        </pc:sldMkLst>
        <pc:spChg chg="mod">
          <ac:chgData name="LKHASUREN, Oyuntogos" userId="0392e0ff-3cb1-480a-8f94-c193ca6b151e" providerId="ADAL" clId="{6461D5E8-2830-43DA-8607-E090BAF09A13}" dt="2024-08-18T06:23:37.583" v="10341"/>
          <ac:spMkLst>
            <pc:docMk/>
            <pc:sldMk cId="915828085" sldId="1590"/>
            <ac:spMk id="3" creationId="{AC14ACEA-CCEE-7B14-B3C1-3498AE4EAE70}"/>
          </ac:spMkLst>
        </pc:spChg>
        <pc:spChg chg="mod">
          <ac:chgData name="LKHASUREN, Oyuntogos" userId="0392e0ff-3cb1-480a-8f94-c193ca6b151e" providerId="ADAL" clId="{6461D5E8-2830-43DA-8607-E090BAF09A13}" dt="2024-08-18T06:23:37.583" v="10341"/>
          <ac:spMkLst>
            <pc:docMk/>
            <pc:sldMk cId="915828085" sldId="1590"/>
            <ac:spMk id="6" creationId="{DBC55F0F-6063-D23D-0A1E-E7ABAB8CBE4D}"/>
          </ac:spMkLst>
        </pc:spChg>
        <pc:spChg chg="mod">
          <ac:chgData name="LKHASUREN, Oyuntogos" userId="0392e0ff-3cb1-480a-8f94-c193ca6b151e" providerId="ADAL" clId="{6461D5E8-2830-43DA-8607-E090BAF09A13}" dt="2024-08-18T06:23:37.583" v="10341"/>
          <ac:spMkLst>
            <pc:docMk/>
            <pc:sldMk cId="915828085" sldId="1590"/>
            <ac:spMk id="7" creationId="{1ADA3C26-8C7F-E072-D9ED-8513CD3AB7D6}"/>
          </ac:spMkLst>
        </pc:spChg>
      </pc:sldChg>
      <pc:sldChg chg="del">
        <pc:chgData name="LKHASUREN, Oyuntogos" userId="0392e0ff-3cb1-480a-8f94-c193ca6b151e" providerId="ADAL" clId="{6461D5E8-2830-43DA-8607-E090BAF09A13}" dt="2024-08-18T03:27:37.393" v="6475" actId="47"/>
        <pc:sldMkLst>
          <pc:docMk/>
          <pc:sldMk cId="3984015803" sldId="1591"/>
        </pc:sldMkLst>
      </pc:sldChg>
      <pc:sldChg chg="modSp del mod">
        <pc:chgData name="LKHASUREN, Oyuntogos" userId="0392e0ff-3cb1-480a-8f94-c193ca6b151e" providerId="ADAL" clId="{6461D5E8-2830-43DA-8607-E090BAF09A13}" dt="2024-08-18T03:27:24.863" v="6472" actId="47"/>
        <pc:sldMkLst>
          <pc:docMk/>
          <pc:sldMk cId="1958424507" sldId="1592"/>
        </pc:sldMkLst>
        <pc:spChg chg="mod">
          <ac:chgData name="LKHASUREN, Oyuntogos" userId="0392e0ff-3cb1-480a-8f94-c193ca6b151e" providerId="ADAL" clId="{6461D5E8-2830-43DA-8607-E090BAF09A13}" dt="2024-08-18T02:00:57.831" v="2407" actId="27636"/>
          <ac:spMkLst>
            <pc:docMk/>
            <pc:sldMk cId="1958424507" sldId="1592"/>
            <ac:spMk id="2" creationId="{42C19240-2461-4DCB-9079-067B6871103F}"/>
          </ac:spMkLst>
        </pc:spChg>
      </pc:sldChg>
      <pc:sldChg chg="del">
        <pc:chgData name="LKHASUREN, Oyuntogos" userId="0392e0ff-3cb1-480a-8f94-c193ca6b151e" providerId="ADAL" clId="{6461D5E8-2830-43DA-8607-E090BAF09A13}" dt="2024-08-18T05:43:16.822" v="9467" actId="47"/>
        <pc:sldMkLst>
          <pc:docMk/>
          <pc:sldMk cId="2531242602" sldId="1720"/>
        </pc:sldMkLst>
      </pc:sldChg>
      <pc:sldChg chg="delSp modSp add del mod ord">
        <pc:chgData name="LKHASUREN, Oyuntogos" userId="0392e0ff-3cb1-480a-8f94-c193ca6b151e" providerId="ADAL" clId="{6461D5E8-2830-43DA-8607-E090BAF09A13}" dt="2024-08-18T05:41:40.961" v="9455" actId="47"/>
        <pc:sldMkLst>
          <pc:docMk/>
          <pc:sldMk cId="2704176824" sldId="1722"/>
        </pc:sldMkLst>
        <pc:spChg chg="mod">
          <ac:chgData name="LKHASUREN, Oyuntogos" userId="0392e0ff-3cb1-480a-8f94-c193ca6b151e" providerId="ADAL" clId="{6461D5E8-2830-43DA-8607-E090BAF09A13}" dt="2024-08-18T01:55:04.084" v="2229" actId="1076"/>
          <ac:spMkLst>
            <pc:docMk/>
            <pc:sldMk cId="2704176824" sldId="1722"/>
            <ac:spMk id="2" creationId="{00000000-0000-0000-0000-000000000000}"/>
          </ac:spMkLst>
        </pc:spChg>
        <pc:spChg chg="mod">
          <ac:chgData name="LKHASUREN, Oyuntogos" userId="0392e0ff-3cb1-480a-8f94-c193ca6b151e" providerId="ADAL" clId="{6461D5E8-2830-43DA-8607-E090BAF09A13}" dt="2024-08-18T01:57:38.048" v="2397" actId="14100"/>
          <ac:spMkLst>
            <pc:docMk/>
            <pc:sldMk cId="2704176824" sldId="1722"/>
            <ac:spMk id="3" creationId="{00000000-0000-0000-0000-000000000000}"/>
          </ac:spMkLst>
        </pc:spChg>
        <pc:picChg chg="del mod">
          <ac:chgData name="LKHASUREN, Oyuntogos" userId="0392e0ff-3cb1-480a-8f94-c193ca6b151e" providerId="ADAL" clId="{6461D5E8-2830-43DA-8607-E090BAF09A13}" dt="2024-08-18T01:57:29.503" v="2395" actId="478"/>
          <ac:picMkLst>
            <pc:docMk/>
            <pc:sldMk cId="2704176824" sldId="1722"/>
            <ac:picMk id="4" creationId="{5D8D3636-E945-4F41-A9D6-C47884F1BFC6}"/>
          </ac:picMkLst>
        </pc:picChg>
        <pc:picChg chg="del mod">
          <ac:chgData name="LKHASUREN, Oyuntogos" userId="0392e0ff-3cb1-480a-8f94-c193ca6b151e" providerId="ADAL" clId="{6461D5E8-2830-43DA-8607-E090BAF09A13}" dt="2024-08-18T01:57:31.307" v="2396" actId="478"/>
          <ac:picMkLst>
            <pc:docMk/>
            <pc:sldMk cId="2704176824" sldId="1722"/>
            <ac:picMk id="5" creationId="{6DA22DE6-08F2-41EC-AFF1-84000E4184A1}"/>
          </ac:picMkLst>
        </pc:picChg>
      </pc:sldChg>
      <pc:sldChg chg="del">
        <pc:chgData name="LKHASUREN, Oyuntogos" userId="0392e0ff-3cb1-480a-8f94-c193ca6b151e" providerId="ADAL" clId="{6461D5E8-2830-43DA-8607-E090BAF09A13}" dt="2024-08-18T03:34:20.748" v="6545" actId="47"/>
        <pc:sldMkLst>
          <pc:docMk/>
          <pc:sldMk cId="172007852" sldId="1728"/>
        </pc:sldMkLst>
      </pc:sldChg>
      <pc:sldChg chg="del ord">
        <pc:chgData name="LKHASUREN, Oyuntogos" userId="0392e0ff-3cb1-480a-8f94-c193ca6b151e" providerId="ADAL" clId="{6461D5E8-2830-43DA-8607-E090BAF09A13}" dt="2024-08-18T04:52:05.019" v="7582" actId="47"/>
        <pc:sldMkLst>
          <pc:docMk/>
          <pc:sldMk cId="0" sldId="1730"/>
        </pc:sldMkLst>
      </pc:sldChg>
      <pc:sldChg chg="del ord">
        <pc:chgData name="LKHASUREN, Oyuntogos" userId="0392e0ff-3cb1-480a-8f94-c193ca6b151e" providerId="ADAL" clId="{6461D5E8-2830-43DA-8607-E090BAF09A13}" dt="2024-08-18T06:02:10.835" v="9804" actId="47"/>
        <pc:sldMkLst>
          <pc:docMk/>
          <pc:sldMk cId="0" sldId="1731"/>
        </pc:sldMkLst>
      </pc:sldChg>
      <pc:sldChg chg="modSp add del mod modTransition">
        <pc:chgData name="LKHASUREN, Oyuntogos" userId="0392e0ff-3cb1-480a-8f94-c193ca6b151e" providerId="ADAL" clId="{6461D5E8-2830-43DA-8607-E090BAF09A13}" dt="2024-08-18T06:24:43.487" v="10348" actId="47"/>
        <pc:sldMkLst>
          <pc:docMk/>
          <pc:sldMk cId="3716079422" sldId="1735"/>
        </pc:sldMkLst>
        <pc:spChg chg="mod">
          <ac:chgData name="LKHASUREN, Oyuntogos" userId="0392e0ff-3cb1-480a-8f94-c193ca6b151e" providerId="ADAL" clId="{6461D5E8-2830-43DA-8607-E090BAF09A13}" dt="2024-08-18T06:23:37.583" v="10341"/>
          <ac:spMkLst>
            <pc:docMk/>
            <pc:sldMk cId="3716079422" sldId="1735"/>
            <ac:spMk id="14" creationId="{99923E7E-8054-D910-DB89-50AEB122C6D4}"/>
          </ac:spMkLst>
        </pc:spChg>
        <pc:spChg chg="mod">
          <ac:chgData name="LKHASUREN, Oyuntogos" userId="0392e0ff-3cb1-480a-8f94-c193ca6b151e" providerId="ADAL" clId="{6461D5E8-2830-43DA-8607-E090BAF09A13}" dt="2024-08-18T06:23:37.583" v="10341"/>
          <ac:spMkLst>
            <pc:docMk/>
            <pc:sldMk cId="3716079422" sldId="1735"/>
            <ac:spMk id="16" creationId="{3A329D60-3E1F-57D4-FE4F-0C37EBF5CC2F}"/>
          </ac:spMkLst>
        </pc:spChg>
        <pc:spChg chg="mod">
          <ac:chgData name="LKHASUREN, Oyuntogos" userId="0392e0ff-3cb1-480a-8f94-c193ca6b151e" providerId="ADAL" clId="{6461D5E8-2830-43DA-8607-E090BAF09A13}" dt="2024-08-18T06:23:37.583" v="10341"/>
          <ac:spMkLst>
            <pc:docMk/>
            <pc:sldMk cId="3716079422" sldId="1735"/>
            <ac:spMk id="18" creationId="{0A20C77C-DC60-65BC-9028-1303E71F463A}"/>
          </ac:spMkLst>
        </pc:spChg>
        <pc:picChg chg="mod">
          <ac:chgData name="LKHASUREN, Oyuntogos" userId="0392e0ff-3cb1-480a-8f94-c193ca6b151e" providerId="ADAL" clId="{6461D5E8-2830-43DA-8607-E090BAF09A13}" dt="2024-08-18T02:21:36.999" v="3320" actId="1076"/>
          <ac:picMkLst>
            <pc:docMk/>
            <pc:sldMk cId="3716079422" sldId="1735"/>
            <ac:picMk id="5" creationId="{89B97FA0-9CA9-9C58-ED72-CA4BF8035854}"/>
          </ac:picMkLst>
        </pc:picChg>
      </pc:sldChg>
      <pc:sldChg chg="del ord">
        <pc:chgData name="LKHASUREN, Oyuntogos" userId="0392e0ff-3cb1-480a-8f94-c193ca6b151e" providerId="ADAL" clId="{6461D5E8-2830-43DA-8607-E090BAF09A13}" dt="2024-08-18T06:44:28.090" v="11012" actId="47"/>
        <pc:sldMkLst>
          <pc:docMk/>
          <pc:sldMk cId="3920716108" sldId="1743"/>
        </pc:sldMkLst>
      </pc:sldChg>
      <pc:sldChg chg="modSp del mod ord">
        <pc:chgData name="LKHASUREN, Oyuntogos" userId="0392e0ff-3cb1-480a-8f94-c193ca6b151e" providerId="ADAL" clId="{6461D5E8-2830-43DA-8607-E090BAF09A13}" dt="2024-08-18T06:26:10.840" v="10371" actId="47"/>
        <pc:sldMkLst>
          <pc:docMk/>
          <pc:sldMk cId="4231211724" sldId="1749"/>
        </pc:sldMkLst>
        <pc:spChg chg="mod">
          <ac:chgData name="LKHASUREN, Oyuntogos" userId="0392e0ff-3cb1-480a-8f94-c193ca6b151e" providerId="ADAL" clId="{6461D5E8-2830-43DA-8607-E090BAF09A13}" dt="2024-08-18T06:21:47.822" v="10334" actId="1076"/>
          <ac:spMkLst>
            <pc:docMk/>
            <pc:sldMk cId="4231211724" sldId="1749"/>
            <ac:spMk id="2" creationId="{BEEBD189-D52B-FF61-6780-808F764424F0}"/>
          </ac:spMkLst>
        </pc:spChg>
      </pc:sldChg>
      <pc:sldChg chg="modSp add del modTransition">
        <pc:chgData name="LKHASUREN, Oyuntogos" userId="0392e0ff-3cb1-480a-8f94-c193ca6b151e" providerId="ADAL" clId="{6461D5E8-2830-43DA-8607-E090BAF09A13}" dt="2024-08-18T06:25:20.402" v="10355" actId="47"/>
        <pc:sldMkLst>
          <pc:docMk/>
          <pc:sldMk cId="1879716071" sldId="1760"/>
        </pc:sldMkLst>
        <pc:spChg chg="mod">
          <ac:chgData name="LKHASUREN, Oyuntogos" userId="0392e0ff-3cb1-480a-8f94-c193ca6b151e" providerId="ADAL" clId="{6461D5E8-2830-43DA-8607-E090BAF09A13}" dt="2024-08-18T06:23:37.583" v="10341"/>
          <ac:spMkLst>
            <pc:docMk/>
            <pc:sldMk cId="1879716071" sldId="1760"/>
            <ac:spMk id="4" creationId="{7BB43820-56F3-4460-B0DD-10CC4C91AEE5}"/>
          </ac:spMkLst>
        </pc:spChg>
        <pc:spChg chg="mod">
          <ac:chgData name="LKHASUREN, Oyuntogos" userId="0392e0ff-3cb1-480a-8f94-c193ca6b151e" providerId="ADAL" clId="{6461D5E8-2830-43DA-8607-E090BAF09A13}" dt="2024-08-18T06:23:37.583" v="10341"/>
          <ac:spMkLst>
            <pc:docMk/>
            <pc:sldMk cId="1879716071" sldId="1760"/>
            <ac:spMk id="5" creationId="{AA264319-64B6-4395-897F-7DF19BBD104B}"/>
          </ac:spMkLst>
        </pc:spChg>
      </pc:sldChg>
      <pc:sldChg chg="add del modTransition">
        <pc:chgData name="LKHASUREN, Oyuntogos" userId="0392e0ff-3cb1-480a-8f94-c193ca6b151e" providerId="ADAL" clId="{6461D5E8-2830-43DA-8607-E090BAF09A13}" dt="2024-08-18T06:27:44.355" v="10384" actId="47"/>
        <pc:sldMkLst>
          <pc:docMk/>
          <pc:sldMk cId="4104302952" sldId="1779"/>
        </pc:sldMkLst>
      </pc:sldChg>
      <pc:sldChg chg="del ord modNotes">
        <pc:chgData name="LKHASUREN, Oyuntogos" userId="0392e0ff-3cb1-480a-8f94-c193ca6b151e" providerId="ADAL" clId="{6461D5E8-2830-43DA-8607-E090BAF09A13}" dt="2024-08-18T05:57:03.266" v="9748" actId="47"/>
        <pc:sldMkLst>
          <pc:docMk/>
          <pc:sldMk cId="3160483631" sldId="1788"/>
        </pc:sldMkLst>
      </pc:sldChg>
      <pc:sldChg chg="addSp delSp modSp add del mod ord setBg delDesignElem modShow">
        <pc:chgData name="LKHASUREN, Oyuntogos" userId="0392e0ff-3cb1-480a-8f94-c193ca6b151e" providerId="ADAL" clId="{6461D5E8-2830-43DA-8607-E090BAF09A13}" dt="2024-08-18T05:55:29.376" v="9725" actId="47"/>
        <pc:sldMkLst>
          <pc:docMk/>
          <pc:sldMk cId="2901012944" sldId="1792"/>
        </pc:sldMkLst>
        <pc:spChg chg="mod">
          <ac:chgData name="LKHASUREN, Oyuntogos" userId="0392e0ff-3cb1-480a-8f94-c193ca6b151e" providerId="ADAL" clId="{6461D5E8-2830-43DA-8607-E090BAF09A13}" dt="2024-08-18T03:08:18.506" v="6135" actId="20577"/>
          <ac:spMkLst>
            <pc:docMk/>
            <pc:sldMk cId="2901012944" sldId="1792"/>
            <ac:spMk id="2" creationId="{177F1714-A106-D654-4FAB-D76939ACA3CE}"/>
          </ac:spMkLst>
        </pc:spChg>
        <pc:spChg chg="add del mod">
          <ac:chgData name="LKHASUREN, Oyuntogos" userId="0392e0ff-3cb1-480a-8f94-c193ca6b151e" providerId="ADAL" clId="{6461D5E8-2830-43DA-8607-E090BAF09A13}" dt="2024-08-18T02:45:35.340" v="4665" actId="478"/>
          <ac:spMkLst>
            <pc:docMk/>
            <pc:sldMk cId="2901012944" sldId="1792"/>
            <ac:spMk id="4" creationId="{DECCDE1C-78AD-5595-3874-460FD9C1BFFD}"/>
          </ac:spMkLst>
        </pc:spChg>
        <pc:spChg chg="add del mod">
          <ac:chgData name="LKHASUREN, Oyuntogos" userId="0392e0ff-3cb1-480a-8f94-c193ca6b151e" providerId="ADAL" clId="{6461D5E8-2830-43DA-8607-E090BAF09A13}" dt="2024-08-18T03:19:36.431" v="6395" actId="22"/>
          <ac:spMkLst>
            <pc:docMk/>
            <pc:sldMk cId="2901012944" sldId="1792"/>
            <ac:spMk id="6" creationId="{3BBF6D58-7FC4-30DA-C356-CC35CCC2E161}"/>
          </ac:spMkLst>
        </pc:spChg>
        <pc:spChg chg="del">
          <ac:chgData name="LKHASUREN, Oyuntogos" userId="0392e0ff-3cb1-480a-8f94-c193ca6b151e" providerId="ADAL" clId="{6461D5E8-2830-43DA-8607-E090BAF09A13}" dt="2024-08-18T02:26:49.315" v="3352"/>
          <ac:spMkLst>
            <pc:docMk/>
            <pc:sldMk cId="2901012944" sldId="1792"/>
            <ac:spMk id="85" creationId="{BACC6370-2D7E-4714-9D71-7542949D7D5D}"/>
          </ac:spMkLst>
        </pc:spChg>
        <pc:spChg chg="del">
          <ac:chgData name="LKHASUREN, Oyuntogos" userId="0392e0ff-3cb1-480a-8f94-c193ca6b151e" providerId="ADAL" clId="{6461D5E8-2830-43DA-8607-E090BAF09A13}" dt="2024-08-18T02:26:49.315" v="3352"/>
          <ac:spMkLst>
            <pc:docMk/>
            <pc:sldMk cId="2901012944" sldId="1792"/>
            <ac:spMk id="87" creationId="{F68B3F68-107C-434F-AA38-110D5EA91B85}"/>
          </ac:spMkLst>
        </pc:spChg>
        <pc:spChg chg="del">
          <ac:chgData name="LKHASUREN, Oyuntogos" userId="0392e0ff-3cb1-480a-8f94-c193ca6b151e" providerId="ADAL" clId="{6461D5E8-2830-43DA-8607-E090BAF09A13}" dt="2024-08-18T02:26:49.315" v="3352"/>
          <ac:spMkLst>
            <pc:docMk/>
            <pc:sldMk cId="2901012944" sldId="1792"/>
            <ac:spMk id="89" creationId="{AAD0DBB9-1A4B-4391-81D4-CB19F9AB918A}"/>
          </ac:spMkLst>
        </pc:spChg>
        <pc:spChg chg="del">
          <ac:chgData name="LKHASUREN, Oyuntogos" userId="0392e0ff-3cb1-480a-8f94-c193ca6b151e" providerId="ADAL" clId="{6461D5E8-2830-43DA-8607-E090BAF09A13}" dt="2024-08-18T02:26:49.315" v="3352"/>
          <ac:spMkLst>
            <pc:docMk/>
            <pc:sldMk cId="2901012944" sldId="1792"/>
            <ac:spMk id="91" creationId="{063BBA22-50EA-4C4D-BE05-F1CE4E63AA56}"/>
          </ac:spMkLst>
        </pc:spChg>
        <pc:graphicFrameChg chg="mod">
          <ac:chgData name="LKHASUREN, Oyuntogos" userId="0392e0ff-3cb1-480a-8f94-c193ca6b151e" providerId="ADAL" clId="{6461D5E8-2830-43DA-8607-E090BAF09A13}" dt="2024-08-18T02:46:20.905" v="4674" actId="1076"/>
          <ac:graphicFrameMkLst>
            <pc:docMk/>
            <pc:sldMk cId="2901012944" sldId="1792"/>
            <ac:graphicFrameMk id="13" creationId="{CF858E4F-6E48-6176-A8E8-3D1D81EEE6F9}"/>
          </ac:graphicFrameMkLst>
        </pc:graphicFrameChg>
      </pc:sldChg>
      <pc:sldChg chg="add del">
        <pc:chgData name="LKHASUREN, Oyuntogos" userId="0392e0ff-3cb1-480a-8f94-c193ca6b151e" providerId="ADAL" clId="{6461D5E8-2830-43DA-8607-E090BAF09A13}" dt="2024-08-18T03:40:54.951" v="6718" actId="47"/>
        <pc:sldMkLst>
          <pc:docMk/>
          <pc:sldMk cId="20849347" sldId="1793"/>
        </pc:sldMkLst>
      </pc:sldChg>
      <pc:sldChg chg="addSp delSp modSp del mod ord modNotes">
        <pc:chgData name="LKHASUREN, Oyuntogos" userId="0392e0ff-3cb1-480a-8f94-c193ca6b151e" providerId="ADAL" clId="{6461D5E8-2830-43DA-8607-E090BAF09A13}" dt="2024-08-18T02:03:01.844" v="2411" actId="2696"/>
        <pc:sldMkLst>
          <pc:docMk/>
          <pc:sldMk cId="3518173864" sldId="1793"/>
        </pc:sldMkLst>
        <pc:spChg chg="del mod">
          <ac:chgData name="LKHASUREN, Oyuntogos" userId="0392e0ff-3cb1-480a-8f94-c193ca6b151e" providerId="ADAL" clId="{6461D5E8-2830-43DA-8607-E090BAF09A13}" dt="2024-08-18T01:51:20.970" v="2187" actId="21"/>
          <ac:spMkLst>
            <pc:docMk/>
            <pc:sldMk cId="3518173864" sldId="1793"/>
            <ac:spMk id="3" creationId="{00000000-0000-0000-0000-000000000000}"/>
          </ac:spMkLst>
        </pc:spChg>
        <pc:spChg chg="add mod">
          <ac:chgData name="LKHASUREN, Oyuntogos" userId="0392e0ff-3cb1-480a-8f94-c193ca6b151e" providerId="ADAL" clId="{6461D5E8-2830-43DA-8607-E090BAF09A13}" dt="2024-08-18T01:51:20.970" v="2187" actId="21"/>
          <ac:spMkLst>
            <pc:docMk/>
            <pc:sldMk cId="3518173864" sldId="1793"/>
            <ac:spMk id="4" creationId="{11C6D4EC-A42A-F2E5-8959-B0543CEFD8A3}"/>
          </ac:spMkLst>
        </pc:spChg>
        <pc:spChg chg="mod">
          <ac:chgData name="LKHASUREN, Oyuntogos" userId="0392e0ff-3cb1-480a-8f94-c193ca6b151e" providerId="ADAL" clId="{6461D5E8-2830-43DA-8607-E090BAF09A13}" dt="2024-08-18T01:50:04.145" v="2049" actId="20578"/>
          <ac:spMkLst>
            <pc:docMk/>
            <pc:sldMk cId="3518173864" sldId="1793"/>
            <ac:spMk id="8" creationId="{B7F122E5-5342-1777-C2C2-91040899E1B5}"/>
          </ac:spMkLst>
        </pc:spChg>
      </pc:sldChg>
      <pc:sldChg chg="delSp modSp add del mod ord setBg delDesignElem modShow">
        <pc:chgData name="LKHASUREN, Oyuntogos" userId="0392e0ff-3cb1-480a-8f94-c193ca6b151e" providerId="ADAL" clId="{6461D5E8-2830-43DA-8607-E090BAF09A13}" dt="2024-08-18T03:32:18.710" v="6512" actId="47"/>
        <pc:sldMkLst>
          <pc:docMk/>
          <pc:sldMk cId="3156780946" sldId="1795"/>
        </pc:sldMkLst>
        <pc:spChg chg="mod">
          <ac:chgData name="LKHASUREN, Oyuntogos" userId="0392e0ff-3cb1-480a-8f94-c193ca6b151e" providerId="ADAL" clId="{6461D5E8-2830-43DA-8607-E090BAF09A13}" dt="2024-08-18T02:42:51.940" v="4648" actId="1076"/>
          <ac:spMkLst>
            <pc:docMk/>
            <pc:sldMk cId="3156780946" sldId="1795"/>
            <ac:spMk id="2" creationId="{F978E8DE-1847-A47C-B18B-07A535B08B5C}"/>
          </ac:spMkLst>
        </pc:spChg>
        <pc:spChg chg="del">
          <ac:chgData name="LKHASUREN, Oyuntogos" userId="0392e0ff-3cb1-480a-8f94-c193ca6b151e" providerId="ADAL" clId="{6461D5E8-2830-43DA-8607-E090BAF09A13}" dt="2024-08-18T02:26:49.315" v="3352"/>
          <ac:spMkLst>
            <pc:docMk/>
            <pc:sldMk cId="3156780946" sldId="1795"/>
            <ac:spMk id="48" creationId="{BACC6370-2D7E-4714-9D71-7542949D7D5D}"/>
          </ac:spMkLst>
        </pc:spChg>
        <pc:spChg chg="del">
          <ac:chgData name="LKHASUREN, Oyuntogos" userId="0392e0ff-3cb1-480a-8f94-c193ca6b151e" providerId="ADAL" clId="{6461D5E8-2830-43DA-8607-E090BAF09A13}" dt="2024-08-18T02:26:49.315" v="3352"/>
          <ac:spMkLst>
            <pc:docMk/>
            <pc:sldMk cId="3156780946" sldId="1795"/>
            <ac:spMk id="50" creationId="{F68B3F68-107C-434F-AA38-110D5EA91B85}"/>
          </ac:spMkLst>
        </pc:spChg>
        <pc:spChg chg="del">
          <ac:chgData name="LKHASUREN, Oyuntogos" userId="0392e0ff-3cb1-480a-8f94-c193ca6b151e" providerId="ADAL" clId="{6461D5E8-2830-43DA-8607-E090BAF09A13}" dt="2024-08-18T02:26:49.315" v="3352"/>
          <ac:spMkLst>
            <pc:docMk/>
            <pc:sldMk cId="3156780946" sldId="1795"/>
            <ac:spMk id="52" creationId="{AAD0DBB9-1A4B-4391-81D4-CB19F9AB918A}"/>
          </ac:spMkLst>
        </pc:spChg>
        <pc:spChg chg="del">
          <ac:chgData name="LKHASUREN, Oyuntogos" userId="0392e0ff-3cb1-480a-8f94-c193ca6b151e" providerId="ADAL" clId="{6461D5E8-2830-43DA-8607-E090BAF09A13}" dt="2024-08-18T02:26:49.315" v="3352"/>
          <ac:spMkLst>
            <pc:docMk/>
            <pc:sldMk cId="3156780946" sldId="1795"/>
            <ac:spMk id="54" creationId="{063BBA22-50EA-4C4D-BE05-F1CE4E63AA56}"/>
          </ac:spMkLst>
        </pc:spChg>
      </pc:sldChg>
      <pc:sldChg chg="modSp mod ord modNotes">
        <pc:chgData name="LKHASUREN, Oyuntogos" userId="0392e0ff-3cb1-480a-8f94-c193ca6b151e" providerId="ADAL" clId="{6461D5E8-2830-43DA-8607-E090BAF09A13}" dt="2024-08-18T09:22:35.588" v="13096" actId="20577"/>
        <pc:sldMkLst>
          <pc:docMk/>
          <pc:sldMk cId="4081391423" sldId="1799"/>
        </pc:sldMkLst>
        <pc:spChg chg="mod">
          <ac:chgData name="LKHASUREN, Oyuntogos" userId="0392e0ff-3cb1-480a-8f94-c193ca6b151e" providerId="ADAL" clId="{6461D5E8-2830-43DA-8607-E090BAF09A13}" dt="2024-08-18T09:22:35.588" v="13096" actId="20577"/>
          <ac:spMkLst>
            <pc:docMk/>
            <pc:sldMk cId="4081391423" sldId="1799"/>
            <ac:spMk id="14" creationId="{3B979EBF-4143-049E-FD64-970AE0E9A704}"/>
          </ac:spMkLst>
        </pc:spChg>
      </pc:sldChg>
      <pc:sldChg chg="delSp modSp add del mod ord setBg delDesignElem">
        <pc:chgData name="LKHASUREN, Oyuntogos" userId="0392e0ff-3cb1-480a-8f94-c193ca6b151e" providerId="ADAL" clId="{6461D5E8-2830-43DA-8607-E090BAF09A13}" dt="2024-08-18T06:46:23.662" v="11027" actId="47"/>
        <pc:sldMkLst>
          <pc:docMk/>
          <pc:sldMk cId="2218237062" sldId="1807"/>
        </pc:sldMkLst>
        <pc:spChg chg="mod">
          <ac:chgData name="LKHASUREN, Oyuntogos" userId="0392e0ff-3cb1-480a-8f94-c193ca6b151e" providerId="ADAL" clId="{6461D5E8-2830-43DA-8607-E090BAF09A13}" dt="2024-08-18T02:34:14.361" v="4165" actId="1076"/>
          <ac:spMkLst>
            <pc:docMk/>
            <pc:sldMk cId="2218237062" sldId="1807"/>
            <ac:spMk id="2" creationId="{8A46F157-CE9F-FC5B-2DDF-37EF4C59909A}"/>
          </ac:spMkLst>
        </pc:spChg>
        <pc:spChg chg="mod">
          <ac:chgData name="LKHASUREN, Oyuntogos" userId="0392e0ff-3cb1-480a-8f94-c193ca6b151e" providerId="ADAL" clId="{6461D5E8-2830-43DA-8607-E090BAF09A13}" dt="2024-08-18T02:37:53.588" v="4376" actId="1076"/>
          <ac:spMkLst>
            <pc:docMk/>
            <pc:sldMk cId="2218237062" sldId="1807"/>
            <ac:spMk id="3" creationId="{FFC1E175-1019-4558-83C7-BF5C33E322BB}"/>
          </ac:spMkLst>
        </pc:spChg>
        <pc:spChg chg="del">
          <ac:chgData name="LKHASUREN, Oyuntogos" userId="0392e0ff-3cb1-480a-8f94-c193ca6b151e" providerId="ADAL" clId="{6461D5E8-2830-43DA-8607-E090BAF09A13}" dt="2024-08-18T02:26:49.315" v="3352"/>
          <ac:spMkLst>
            <pc:docMk/>
            <pc:sldMk cId="2218237062" sldId="1807"/>
            <ac:spMk id="22" creationId="{6C4028FD-8BAA-4A19-BFDE-594D991B7552}"/>
          </ac:spMkLst>
        </pc:spChg>
        <pc:graphicFrameChg chg="mod modGraphic">
          <ac:chgData name="LKHASUREN, Oyuntogos" userId="0392e0ff-3cb1-480a-8f94-c193ca6b151e" providerId="ADAL" clId="{6461D5E8-2830-43DA-8607-E090BAF09A13}" dt="2024-08-18T02:41:56.545" v="4633"/>
          <ac:graphicFrameMkLst>
            <pc:docMk/>
            <pc:sldMk cId="2218237062" sldId="1807"/>
            <ac:graphicFrameMk id="5" creationId="{B5C8861D-CF18-0BB8-34D5-FFF5BDDC5A41}"/>
          </ac:graphicFrameMkLst>
        </pc:graphicFrameChg>
      </pc:sldChg>
      <pc:sldChg chg="del">
        <pc:chgData name="LKHASUREN, Oyuntogos" userId="0392e0ff-3cb1-480a-8f94-c193ca6b151e" providerId="ADAL" clId="{6461D5E8-2830-43DA-8607-E090BAF09A13}" dt="2024-08-16T10:15:31.727" v="201" actId="47"/>
        <pc:sldMkLst>
          <pc:docMk/>
          <pc:sldMk cId="2960526938" sldId="1808"/>
        </pc:sldMkLst>
      </pc:sldChg>
      <pc:sldChg chg="addSp delSp modSp mod ord">
        <pc:chgData name="LKHASUREN, Oyuntogos" userId="0392e0ff-3cb1-480a-8f94-c193ca6b151e" providerId="ADAL" clId="{6461D5E8-2830-43DA-8607-E090BAF09A13}" dt="2024-08-18T09:54:05.054" v="14001" actId="207"/>
        <pc:sldMkLst>
          <pc:docMk/>
          <pc:sldMk cId="2380286942" sldId="1817"/>
        </pc:sldMkLst>
        <pc:spChg chg="mod">
          <ac:chgData name="LKHASUREN, Oyuntogos" userId="0392e0ff-3cb1-480a-8f94-c193ca6b151e" providerId="ADAL" clId="{6461D5E8-2830-43DA-8607-E090BAF09A13}" dt="2024-08-18T09:54:05.054" v="14001" actId="207"/>
          <ac:spMkLst>
            <pc:docMk/>
            <pc:sldMk cId="2380286942" sldId="1817"/>
            <ac:spMk id="2" creationId="{BE22B333-1F96-4201-A935-40E23B6F7872}"/>
          </ac:spMkLst>
        </pc:spChg>
        <pc:spChg chg="add del mod">
          <ac:chgData name="LKHASUREN, Oyuntogos" userId="0392e0ff-3cb1-480a-8f94-c193ca6b151e" providerId="ADAL" clId="{6461D5E8-2830-43DA-8607-E090BAF09A13}" dt="2024-08-18T09:19:38.908" v="13059" actId="22"/>
          <ac:spMkLst>
            <pc:docMk/>
            <pc:sldMk cId="2380286942" sldId="1817"/>
            <ac:spMk id="6" creationId="{B5BAA6C8-62AC-6323-6C84-D279150F988E}"/>
          </ac:spMkLst>
        </pc:spChg>
        <pc:spChg chg="add mod">
          <ac:chgData name="LKHASUREN, Oyuntogos" userId="0392e0ff-3cb1-480a-8f94-c193ca6b151e" providerId="ADAL" clId="{6461D5E8-2830-43DA-8607-E090BAF09A13}" dt="2024-08-16T10:18:53.438" v="238" actId="207"/>
          <ac:spMkLst>
            <pc:docMk/>
            <pc:sldMk cId="2380286942" sldId="1817"/>
            <ac:spMk id="11" creationId="{B0BD5E9C-6027-6B56-A3B7-205ADE554167}"/>
          </ac:spMkLst>
        </pc:spChg>
        <pc:picChg chg="add del mod modCrop">
          <ac:chgData name="LKHASUREN, Oyuntogos" userId="0392e0ff-3cb1-480a-8f94-c193ca6b151e" providerId="ADAL" clId="{6461D5E8-2830-43DA-8607-E090BAF09A13}" dt="2024-08-18T05:55:14.291" v="9723" actId="478"/>
          <ac:picMkLst>
            <pc:docMk/>
            <pc:sldMk cId="2380286942" sldId="1817"/>
            <ac:picMk id="3" creationId="{7832C4A0-8D57-E66F-1F5F-DAEBEDB8B2A9}"/>
          </ac:picMkLst>
        </pc:picChg>
        <pc:picChg chg="add mod">
          <ac:chgData name="LKHASUREN, Oyuntogos" userId="0392e0ff-3cb1-480a-8f94-c193ca6b151e" providerId="ADAL" clId="{6461D5E8-2830-43DA-8607-E090BAF09A13}" dt="2024-08-18T05:55:19.216" v="9724" actId="1076"/>
          <ac:picMkLst>
            <pc:docMk/>
            <pc:sldMk cId="2380286942" sldId="1817"/>
            <ac:picMk id="4" creationId="{FFFE4EF5-EF5B-FF5F-1438-7A20875811C5}"/>
          </ac:picMkLst>
        </pc:picChg>
      </pc:sldChg>
      <pc:sldChg chg="del ord">
        <pc:chgData name="LKHASUREN, Oyuntogos" userId="0392e0ff-3cb1-480a-8f94-c193ca6b151e" providerId="ADAL" clId="{6461D5E8-2830-43DA-8607-E090BAF09A13}" dt="2024-08-18T02:03:01.844" v="2411" actId="2696"/>
        <pc:sldMkLst>
          <pc:docMk/>
          <pc:sldMk cId="965972817" sldId="1835"/>
        </pc:sldMkLst>
      </pc:sldChg>
      <pc:sldChg chg="modSp add mod ord">
        <pc:chgData name="LKHASUREN, Oyuntogos" userId="0392e0ff-3cb1-480a-8f94-c193ca6b151e" providerId="ADAL" clId="{6461D5E8-2830-43DA-8607-E090BAF09A13}" dt="2024-08-18T04:53:41.164" v="7623" actId="6549"/>
        <pc:sldMkLst>
          <pc:docMk/>
          <pc:sldMk cId="1424699314" sldId="1835"/>
        </pc:sldMkLst>
        <pc:spChg chg="mod">
          <ac:chgData name="LKHASUREN, Oyuntogos" userId="0392e0ff-3cb1-480a-8f94-c193ca6b151e" providerId="ADAL" clId="{6461D5E8-2830-43DA-8607-E090BAF09A13}" dt="2024-08-18T04:53:41.164" v="7623" actId="6549"/>
          <ac:spMkLst>
            <pc:docMk/>
            <pc:sldMk cId="1424699314" sldId="1835"/>
            <ac:spMk id="2" creationId="{CA09AFF9-68D7-0204-A298-7BCAC569F315}"/>
          </ac:spMkLst>
        </pc:spChg>
        <pc:spChg chg="mod">
          <ac:chgData name="LKHASUREN, Oyuntogos" userId="0392e0ff-3cb1-480a-8f94-c193ca6b151e" providerId="ADAL" clId="{6461D5E8-2830-43DA-8607-E090BAF09A13}" dt="2024-08-18T04:32:35.855" v="6909" actId="207"/>
          <ac:spMkLst>
            <pc:docMk/>
            <pc:sldMk cId="1424699314" sldId="1835"/>
            <ac:spMk id="8" creationId="{F157247B-7B6B-32F6-302C-AE4546524F16}"/>
          </ac:spMkLst>
        </pc:spChg>
      </pc:sldChg>
      <pc:sldChg chg="modSp add del">
        <pc:chgData name="LKHASUREN, Oyuntogos" userId="0392e0ff-3cb1-480a-8f94-c193ca6b151e" providerId="ADAL" clId="{6461D5E8-2830-43DA-8607-E090BAF09A13}" dt="2024-08-18T06:25:22.939" v="10356" actId="47"/>
        <pc:sldMkLst>
          <pc:docMk/>
          <pc:sldMk cId="3712948425" sldId="1837"/>
        </pc:sldMkLst>
        <pc:spChg chg="mod">
          <ac:chgData name="LKHASUREN, Oyuntogos" userId="0392e0ff-3cb1-480a-8f94-c193ca6b151e" providerId="ADAL" clId="{6461D5E8-2830-43DA-8607-E090BAF09A13}" dt="2024-08-18T06:23:37.583" v="10341"/>
          <ac:spMkLst>
            <pc:docMk/>
            <pc:sldMk cId="3712948425" sldId="1837"/>
            <ac:spMk id="11" creationId="{7AA248CC-DA71-D045-0C24-3C439BBBDA4D}"/>
          </ac:spMkLst>
        </pc:spChg>
      </pc:sldChg>
      <pc:sldChg chg="addSp delSp modSp add del mod ord modClrScheme chgLayout">
        <pc:chgData name="LKHASUREN, Oyuntogos" userId="0392e0ff-3cb1-480a-8f94-c193ca6b151e" providerId="ADAL" clId="{6461D5E8-2830-43DA-8607-E090BAF09A13}" dt="2024-08-18T06:06:10.135" v="9832" actId="47"/>
        <pc:sldMkLst>
          <pc:docMk/>
          <pc:sldMk cId="3390736377" sldId="1848"/>
        </pc:sldMkLst>
        <pc:spChg chg="mod ord">
          <ac:chgData name="LKHASUREN, Oyuntogos" userId="0392e0ff-3cb1-480a-8f94-c193ca6b151e" providerId="ADAL" clId="{6461D5E8-2830-43DA-8607-E090BAF09A13}" dt="2024-08-18T06:04:41.411" v="9821" actId="207"/>
          <ac:spMkLst>
            <pc:docMk/>
            <pc:sldMk cId="3390736377" sldId="1848"/>
            <ac:spMk id="2" creationId="{30BF2B81-7CA7-72EA-C10B-3930CAF06A9A}"/>
          </ac:spMkLst>
        </pc:spChg>
        <pc:spChg chg="mod">
          <ac:chgData name="LKHASUREN, Oyuntogos" userId="0392e0ff-3cb1-480a-8f94-c193ca6b151e" providerId="ADAL" clId="{6461D5E8-2830-43DA-8607-E090BAF09A13}" dt="2024-08-18T06:05:17.578" v="9822" actId="21"/>
          <ac:spMkLst>
            <pc:docMk/>
            <pc:sldMk cId="3390736377" sldId="1848"/>
            <ac:spMk id="3" creationId="{D00461A6-EC28-F064-6804-565FC45F9BD4}"/>
          </ac:spMkLst>
        </pc:spChg>
        <pc:spChg chg="mod">
          <ac:chgData name="LKHASUREN, Oyuntogos" userId="0392e0ff-3cb1-480a-8f94-c193ca6b151e" providerId="ADAL" clId="{6461D5E8-2830-43DA-8607-E090BAF09A13}" dt="2024-08-18T05:50:06.352" v="9720" actId="26606"/>
          <ac:spMkLst>
            <pc:docMk/>
            <pc:sldMk cId="3390736377" sldId="1848"/>
            <ac:spMk id="4" creationId="{A13DECF1-E970-B839-A732-16859D26D611}"/>
          </ac:spMkLst>
        </pc:spChg>
        <pc:spChg chg="mod">
          <ac:chgData name="LKHASUREN, Oyuntogos" userId="0392e0ff-3cb1-480a-8f94-c193ca6b151e" providerId="ADAL" clId="{6461D5E8-2830-43DA-8607-E090BAF09A13}" dt="2024-08-18T05:50:06.352" v="9720" actId="26606"/>
          <ac:spMkLst>
            <pc:docMk/>
            <pc:sldMk cId="3390736377" sldId="1848"/>
            <ac:spMk id="5" creationId="{2B0F194C-BA38-FACD-91C5-129B69A37F60}"/>
          </ac:spMkLst>
        </pc:spChg>
        <pc:spChg chg="mod">
          <ac:chgData name="LKHASUREN, Oyuntogos" userId="0392e0ff-3cb1-480a-8f94-c193ca6b151e" providerId="ADAL" clId="{6461D5E8-2830-43DA-8607-E090BAF09A13}" dt="2024-08-18T05:50:06.352" v="9720" actId="26606"/>
          <ac:spMkLst>
            <pc:docMk/>
            <pc:sldMk cId="3390736377" sldId="1848"/>
            <ac:spMk id="6" creationId="{2F73F1E0-5F2F-FDA5-E91E-7508550485B1}"/>
          </ac:spMkLst>
        </pc:spChg>
        <pc:spChg chg="del mod">
          <ac:chgData name="LKHASUREN, Oyuntogos" userId="0392e0ff-3cb1-480a-8f94-c193ca6b151e" providerId="ADAL" clId="{6461D5E8-2830-43DA-8607-E090BAF09A13}" dt="2024-08-18T03:02:10.997" v="5814" actId="478"/>
          <ac:spMkLst>
            <pc:docMk/>
            <pc:sldMk cId="3390736377" sldId="1848"/>
            <ac:spMk id="7" creationId="{43990489-026F-5960-75E8-DB1AAB2BBF0E}"/>
          </ac:spMkLst>
        </pc:spChg>
        <pc:spChg chg="add del mod">
          <ac:chgData name="LKHASUREN, Oyuntogos" userId="0392e0ff-3cb1-480a-8f94-c193ca6b151e" providerId="ADAL" clId="{6461D5E8-2830-43DA-8607-E090BAF09A13}" dt="2024-08-18T04:42:10.815" v="7209" actId="478"/>
          <ac:spMkLst>
            <pc:docMk/>
            <pc:sldMk cId="3390736377" sldId="1848"/>
            <ac:spMk id="8" creationId="{26415A38-3A8A-549E-22AB-EBF25725300D}"/>
          </ac:spMkLst>
        </pc:spChg>
        <pc:spChg chg="add mod">
          <ac:chgData name="LKHASUREN, Oyuntogos" userId="0392e0ff-3cb1-480a-8f94-c193ca6b151e" providerId="ADAL" clId="{6461D5E8-2830-43DA-8607-E090BAF09A13}" dt="2024-08-18T05:50:06.399" v="9721" actId="27636"/>
          <ac:spMkLst>
            <pc:docMk/>
            <pc:sldMk cId="3390736377" sldId="1848"/>
            <ac:spMk id="11" creationId="{E9228921-7A8A-5F11-76F8-9DB6FCC03DF4}"/>
          </ac:spMkLst>
        </pc:spChg>
        <pc:spChg chg="add mod">
          <ac:chgData name="LKHASUREN, Oyuntogos" userId="0392e0ff-3cb1-480a-8f94-c193ca6b151e" providerId="ADAL" clId="{6461D5E8-2830-43DA-8607-E090BAF09A13}" dt="2024-08-18T05:50:06.399" v="9722" actId="27636"/>
          <ac:spMkLst>
            <pc:docMk/>
            <pc:sldMk cId="3390736377" sldId="1848"/>
            <ac:spMk id="13" creationId="{31F80E05-8C1A-3ACB-1DE8-A95101D60DF1}"/>
          </ac:spMkLst>
        </pc:spChg>
      </pc:sldChg>
      <pc:sldChg chg="addSp delSp modSp add del mod ord">
        <pc:chgData name="LKHASUREN, Oyuntogos" userId="0392e0ff-3cb1-480a-8f94-c193ca6b151e" providerId="ADAL" clId="{6461D5E8-2830-43DA-8607-E090BAF09A13}" dt="2024-08-18T06:37:05.653" v="10960" actId="47"/>
        <pc:sldMkLst>
          <pc:docMk/>
          <pc:sldMk cId="76164446" sldId="1849"/>
        </pc:sldMkLst>
        <pc:spChg chg="mod">
          <ac:chgData name="LKHASUREN, Oyuntogos" userId="0392e0ff-3cb1-480a-8f94-c193ca6b151e" providerId="ADAL" clId="{6461D5E8-2830-43DA-8607-E090BAF09A13}" dt="2024-08-18T06:36:46.287" v="10957" actId="21"/>
          <ac:spMkLst>
            <pc:docMk/>
            <pc:sldMk cId="76164446" sldId="1849"/>
            <ac:spMk id="2" creationId="{7DD98B0F-4A84-5565-74B7-BEED6FF8B29E}"/>
          </ac:spMkLst>
        </pc:spChg>
        <pc:spChg chg="mod">
          <ac:chgData name="LKHASUREN, Oyuntogos" userId="0392e0ff-3cb1-480a-8f94-c193ca6b151e" providerId="ADAL" clId="{6461D5E8-2830-43DA-8607-E090BAF09A13}" dt="2024-08-18T06:00:43.525" v="9790" actId="1076"/>
          <ac:spMkLst>
            <pc:docMk/>
            <pc:sldMk cId="76164446" sldId="1849"/>
            <ac:spMk id="3" creationId="{1311BFCD-9E90-6498-85E7-5BF77178C774}"/>
          </ac:spMkLst>
        </pc:spChg>
        <pc:picChg chg="add del mod">
          <ac:chgData name="LKHASUREN, Oyuntogos" userId="0392e0ff-3cb1-480a-8f94-c193ca6b151e" providerId="ADAL" clId="{6461D5E8-2830-43DA-8607-E090BAF09A13}" dt="2024-08-18T06:17:00.812" v="10070" actId="14100"/>
          <ac:picMkLst>
            <pc:docMk/>
            <pc:sldMk cId="76164446" sldId="1849"/>
            <ac:picMk id="4" creationId="{7E10BEA8-F12D-CABF-695E-6A9BD54420C3}"/>
          </ac:picMkLst>
        </pc:picChg>
        <pc:picChg chg="del mod">
          <ac:chgData name="LKHASUREN, Oyuntogos" userId="0392e0ff-3cb1-480a-8f94-c193ca6b151e" providerId="ADAL" clId="{6461D5E8-2830-43DA-8607-E090BAF09A13}" dt="2024-08-18T05:02:05.977" v="8286" actId="478"/>
          <ac:picMkLst>
            <pc:docMk/>
            <pc:sldMk cId="76164446" sldId="1849"/>
            <ac:picMk id="13" creationId="{BC3C4115-4718-DFB7-9F8A-4E6EDDD5D5FE}"/>
          </ac:picMkLst>
        </pc:picChg>
        <pc:picChg chg="del mod">
          <ac:chgData name="LKHASUREN, Oyuntogos" userId="0392e0ff-3cb1-480a-8f94-c193ca6b151e" providerId="ADAL" clId="{6461D5E8-2830-43DA-8607-E090BAF09A13}" dt="2024-08-18T05:02:07.681" v="8287" actId="478"/>
          <ac:picMkLst>
            <pc:docMk/>
            <pc:sldMk cId="76164446" sldId="1849"/>
            <ac:picMk id="21" creationId="{3E33F440-2DA5-553F-FAF2-DF8BE77101B2}"/>
          </ac:picMkLst>
        </pc:picChg>
        <pc:picChg chg="del">
          <ac:chgData name="LKHASUREN, Oyuntogos" userId="0392e0ff-3cb1-480a-8f94-c193ca6b151e" providerId="ADAL" clId="{6461D5E8-2830-43DA-8607-E090BAF09A13}" dt="2024-08-18T05:02:09.497" v="8288" actId="478"/>
          <ac:picMkLst>
            <pc:docMk/>
            <pc:sldMk cId="76164446" sldId="1849"/>
            <ac:picMk id="23" creationId="{F7C32EE8-F9ED-B408-EB9A-577E3C716EB3}"/>
          </ac:picMkLst>
        </pc:picChg>
        <pc:picChg chg="del">
          <ac:chgData name="LKHASUREN, Oyuntogos" userId="0392e0ff-3cb1-480a-8f94-c193ca6b151e" providerId="ADAL" clId="{6461D5E8-2830-43DA-8607-E090BAF09A13}" dt="2024-08-18T05:02:11.159" v="8289" actId="478"/>
          <ac:picMkLst>
            <pc:docMk/>
            <pc:sldMk cId="76164446" sldId="1849"/>
            <ac:picMk id="25" creationId="{5BC0959B-9CF7-1A36-A36A-232C1615E1DB}"/>
          </ac:picMkLst>
        </pc:picChg>
        <pc:picChg chg="del">
          <ac:chgData name="LKHASUREN, Oyuntogos" userId="0392e0ff-3cb1-480a-8f94-c193ca6b151e" providerId="ADAL" clId="{6461D5E8-2830-43DA-8607-E090BAF09A13}" dt="2024-08-18T05:59:16.578" v="9768" actId="21"/>
          <ac:picMkLst>
            <pc:docMk/>
            <pc:sldMk cId="76164446" sldId="1849"/>
            <ac:picMk id="26" creationId="{AACD11F0-0D7B-A4AA-C78E-19D51136B56B}"/>
          </ac:picMkLst>
        </pc:picChg>
      </pc:sldChg>
      <pc:sldChg chg="addSp delSp modSp add mod ord">
        <pc:chgData name="LKHASUREN, Oyuntogos" userId="0392e0ff-3cb1-480a-8f94-c193ca6b151e" providerId="ADAL" clId="{6461D5E8-2830-43DA-8607-E090BAF09A13}" dt="2024-08-18T09:46:33.346" v="13668" actId="6549"/>
        <pc:sldMkLst>
          <pc:docMk/>
          <pc:sldMk cId="8675639" sldId="1850"/>
        </pc:sldMkLst>
        <pc:spChg chg="del mod">
          <ac:chgData name="LKHASUREN, Oyuntogos" userId="0392e0ff-3cb1-480a-8f94-c193ca6b151e" providerId="ADAL" clId="{6461D5E8-2830-43DA-8607-E090BAF09A13}" dt="2024-08-18T05:03:50.308" v="8308" actId="478"/>
          <ac:spMkLst>
            <pc:docMk/>
            <pc:sldMk cId="8675639" sldId="1850"/>
            <ac:spMk id="3" creationId="{16F30F72-299A-4135-A31F-914FEDDA6E13}"/>
          </ac:spMkLst>
        </pc:spChg>
        <pc:spChg chg="add del mod">
          <ac:chgData name="LKHASUREN, Oyuntogos" userId="0392e0ff-3cb1-480a-8f94-c193ca6b151e" providerId="ADAL" clId="{6461D5E8-2830-43DA-8607-E090BAF09A13}" dt="2024-08-18T05:36:56.276" v="9387" actId="478"/>
          <ac:spMkLst>
            <pc:docMk/>
            <pc:sldMk cId="8675639" sldId="1850"/>
            <ac:spMk id="4" creationId="{7356E398-F090-6148-7BDA-2096186ACD16}"/>
          </ac:spMkLst>
        </pc:spChg>
        <pc:spChg chg="del mod">
          <ac:chgData name="LKHASUREN, Oyuntogos" userId="0392e0ff-3cb1-480a-8f94-c193ca6b151e" providerId="ADAL" clId="{6461D5E8-2830-43DA-8607-E090BAF09A13}" dt="2024-08-18T05:05:22.293" v="8326" actId="478"/>
          <ac:spMkLst>
            <pc:docMk/>
            <pc:sldMk cId="8675639" sldId="1850"/>
            <ac:spMk id="5" creationId="{DD162F26-0CBB-37C7-BC1C-5247F3C6EAB0}"/>
          </ac:spMkLst>
        </pc:spChg>
        <pc:spChg chg="add del mod">
          <ac:chgData name="LKHASUREN, Oyuntogos" userId="0392e0ff-3cb1-480a-8f94-c193ca6b151e" providerId="ADAL" clId="{6461D5E8-2830-43DA-8607-E090BAF09A13}" dt="2024-08-18T05:05:32.025" v="8327" actId="478"/>
          <ac:spMkLst>
            <pc:docMk/>
            <pc:sldMk cId="8675639" sldId="1850"/>
            <ac:spMk id="7" creationId="{51AB0DAE-4E46-68BF-5D91-7BBF3BF0A6D4}"/>
          </ac:spMkLst>
        </pc:spChg>
        <pc:spChg chg="add mod">
          <ac:chgData name="LKHASUREN, Oyuntogos" userId="0392e0ff-3cb1-480a-8f94-c193ca6b151e" providerId="ADAL" clId="{6461D5E8-2830-43DA-8607-E090BAF09A13}" dt="2024-08-18T05:15:26.069" v="8657" actId="1076"/>
          <ac:spMkLst>
            <pc:docMk/>
            <pc:sldMk cId="8675639" sldId="1850"/>
            <ac:spMk id="10" creationId="{D7018208-F912-C7BD-A033-D6BBBFABF0EF}"/>
          </ac:spMkLst>
        </pc:spChg>
        <pc:spChg chg="del mod">
          <ac:chgData name="LKHASUREN, Oyuntogos" userId="0392e0ff-3cb1-480a-8f94-c193ca6b151e" providerId="ADAL" clId="{6461D5E8-2830-43DA-8607-E090BAF09A13}" dt="2024-08-18T05:13:11.274" v="8507" actId="478"/>
          <ac:spMkLst>
            <pc:docMk/>
            <pc:sldMk cId="8675639" sldId="1850"/>
            <ac:spMk id="14" creationId="{00000000-0000-0000-0000-000000000000}"/>
          </ac:spMkLst>
        </pc:spChg>
        <pc:spChg chg="add mod">
          <ac:chgData name="LKHASUREN, Oyuntogos" userId="0392e0ff-3cb1-480a-8f94-c193ca6b151e" providerId="ADAL" clId="{6461D5E8-2830-43DA-8607-E090BAF09A13}" dt="2024-08-18T09:18:45.638" v="13051" actId="20577"/>
          <ac:spMkLst>
            <pc:docMk/>
            <pc:sldMk cId="8675639" sldId="1850"/>
            <ac:spMk id="15" creationId="{73E0C9DA-7697-D221-94B2-CC7ED525A3A9}"/>
          </ac:spMkLst>
        </pc:spChg>
        <pc:spChg chg="add mod">
          <ac:chgData name="LKHASUREN, Oyuntogos" userId="0392e0ff-3cb1-480a-8f94-c193ca6b151e" providerId="ADAL" clId="{6461D5E8-2830-43DA-8607-E090BAF09A13}" dt="2024-08-18T09:46:33.346" v="13668" actId="6549"/>
          <ac:spMkLst>
            <pc:docMk/>
            <pc:sldMk cId="8675639" sldId="1850"/>
            <ac:spMk id="17" creationId="{068D9E23-C778-0237-49EE-A9691266DD16}"/>
          </ac:spMkLst>
        </pc:spChg>
        <pc:graphicFrameChg chg="add del mod modGraphic">
          <ac:chgData name="LKHASUREN, Oyuntogos" userId="0392e0ff-3cb1-480a-8f94-c193ca6b151e" providerId="ADAL" clId="{6461D5E8-2830-43DA-8607-E090BAF09A13}" dt="2024-08-18T05:13:03.178" v="8505" actId="478"/>
          <ac:graphicFrameMkLst>
            <pc:docMk/>
            <pc:sldMk cId="8675639" sldId="1850"/>
            <ac:graphicFrameMk id="8" creationId="{0F2DE813-6A50-CEFE-46AA-BB66463543C6}"/>
          </ac:graphicFrameMkLst>
        </pc:graphicFrameChg>
        <pc:graphicFrameChg chg="add mod modGraphic">
          <ac:chgData name="LKHASUREN, Oyuntogos" userId="0392e0ff-3cb1-480a-8f94-c193ca6b151e" providerId="ADAL" clId="{6461D5E8-2830-43DA-8607-E090BAF09A13}" dt="2024-08-18T06:51:55.883" v="11248" actId="1076"/>
          <ac:graphicFrameMkLst>
            <pc:docMk/>
            <pc:sldMk cId="8675639" sldId="1850"/>
            <ac:graphicFrameMk id="9" creationId="{42BB7B17-EC5A-A60B-043C-15E85547801E}"/>
          </ac:graphicFrameMkLst>
        </pc:graphicFrameChg>
        <pc:picChg chg="del mod">
          <ac:chgData name="LKHASUREN, Oyuntogos" userId="0392e0ff-3cb1-480a-8f94-c193ca6b151e" providerId="ADAL" clId="{6461D5E8-2830-43DA-8607-E090BAF09A13}" dt="2024-08-18T05:12:51.446" v="8501" actId="478"/>
          <ac:picMkLst>
            <pc:docMk/>
            <pc:sldMk cId="8675639" sldId="1850"/>
            <ac:picMk id="6" creationId="{00000000-0000-0000-0000-000000000000}"/>
          </ac:picMkLst>
        </pc:picChg>
        <pc:picChg chg="del mod">
          <ac:chgData name="LKHASUREN, Oyuntogos" userId="0392e0ff-3cb1-480a-8f94-c193ca6b151e" providerId="ADAL" clId="{6461D5E8-2830-43DA-8607-E090BAF09A13}" dt="2024-08-18T05:12:40.941" v="8499" actId="478"/>
          <ac:picMkLst>
            <pc:docMk/>
            <pc:sldMk cId="8675639" sldId="1850"/>
            <ac:picMk id="11" creationId="{00000000-0000-0000-0000-000000000000}"/>
          </ac:picMkLst>
        </pc:picChg>
        <pc:picChg chg="del mod">
          <ac:chgData name="LKHASUREN, Oyuntogos" userId="0392e0ff-3cb1-480a-8f94-c193ca6b151e" providerId="ADAL" clId="{6461D5E8-2830-43DA-8607-E090BAF09A13}" dt="2024-08-18T05:04:33.217" v="8314" actId="478"/>
          <ac:picMkLst>
            <pc:docMk/>
            <pc:sldMk cId="8675639" sldId="1850"/>
            <ac:picMk id="12" creationId="{00000000-0000-0000-0000-000000000000}"/>
          </ac:picMkLst>
        </pc:picChg>
        <pc:picChg chg="del mod">
          <ac:chgData name="LKHASUREN, Oyuntogos" userId="0392e0ff-3cb1-480a-8f94-c193ca6b151e" providerId="ADAL" clId="{6461D5E8-2830-43DA-8607-E090BAF09A13}" dt="2024-08-18T05:12:39.322" v="8498" actId="478"/>
          <ac:picMkLst>
            <pc:docMk/>
            <pc:sldMk cId="8675639" sldId="1850"/>
            <ac:picMk id="13" creationId="{00000000-0000-0000-0000-000000000000}"/>
          </ac:picMkLst>
        </pc:picChg>
        <pc:picChg chg="add mod">
          <ac:chgData name="LKHASUREN, Oyuntogos" userId="0392e0ff-3cb1-480a-8f94-c193ca6b151e" providerId="ADAL" clId="{6461D5E8-2830-43DA-8607-E090BAF09A13}" dt="2024-08-18T06:00:13.131" v="9783" actId="1076"/>
          <ac:picMkLst>
            <pc:docMk/>
            <pc:sldMk cId="8675639" sldId="1850"/>
            <ac:picMk id="18" creationId="{156E40B6-0AD5-25A7-5134-2B12D252AD98}"/>
          </ac:picMkLst>
        </pc:picChg>
      </pc:sldChg>
      <pc:sldChg chg="modSp add del mod">
        <pc:chgData name="LKHASUREN, Oyuntogos" userId="0392e0ff-3cb1-480a-8f94-c193ca6b151e" providerId="ADAL" clId="{6461D5E8-2830-43DA-8607-E090BAF09A13}" dt="2024-08-18T06:36:05.935" v="10950" actId="47"/>
        <pc:sldMkLst>
          <pc:docMk/>
          <pc:sldMk cId="111128651" sldId="1852"/>
        </pc:sldMkLst>
        <pc:spChg chg="mod">
          <ac:chgData name="LKHASUREN, Oyuntogos" userId="0392e0ff-3cb1-480a-8f94-c193ca6b151e" providerId="ADAL" clId="{6461D5E8-2830-43DA-8607-E090BAF09A13}" dt="2024-08-18T06:30:13.847" v="10416" actId="27636"/>
          <ac:spMkLst>
            <pc:docMk/>
            <pc:sldMk cId="111128651" sldId="1852"/>
            <ac:spMk id="2" creationId="{C9ED24C2-5297-83BB-9361-5AACCD53E129}"/>
          </ac:spMkLst>
        </pc:spChg>
        <pc:spChg chg="mod">
          <ac:chgData name="LKHASUREN, Oyuntogos" userId="0392e0ff-3cb1-480a-8f94-c193ca6b151e" providerId="ADAL" clId="{6461D5E8-2830-43DA-8607-E090BAF09A13}" dt="2024-08-18T06:34:42.211" v="10947" actId="14100"/>
          <ac:spMkLst>
            <pc:docMk/>
            <pc:sldMk cId="111128651" sldId="1852"/>
            <ac:spMk id="3" creationId="{A30B4AE4-6EAA-ED91-B940-1F1DD98FFE01}"/>
          </ac:spMkLst>
        </pc:spChg>
        <pc:picChg chg="mod">
          <ac:chgData name="LKHASUREN, Oyuntogos" userId="0392e0ff-3cb1-480a-8f94-c193ca6b151e" providerId="ADAL" clId="{6461D5E8-2830-43DA-8607-E090BAF09A13}" dt="2024-08-18T06:34:45.809" v="10948" actId="1076"/>
          <ac:picMkLst>
            <pc:docMk/>
            <pc:sldMk cId="111128651" sldId="1852"/>
            <ac:picMk id="6" creationId="{F4DC3C3D-ACFD-6493-AEC4-E592FE186656}"/>
          </ac:picMkLst>
        </pc:picChg>
      </pc:sldChg>
      <pc:sldChg chg="addSp delSp modSp del mod ord">
        <pc:chgData name="LKHASUREN, Oyuntogos" userId="0392e0ff-3cb1-480a-8f94-c193ca6b151e" providerId="ADAL" clId="{6461D5E8-2830-43DA-8607-E090BAF09A13}" dt="2024-08-16T10:20:13.951" v="282" actId="47"/>
        <pc:sldMkLst>
          <pc:docMk/>
          <pc:sldMk cId="2448012202" sldId="1861"/>
        </pc:sldMkLst>
        <pc:spChg chg="mod">
          <ac:chgData name="LKHASUREN, Oyuntogos" userId="0392e0ff-3cb1-480a-8f94-c193ca6b151e" providerId="ADAL" clId="{6461D5E8-2830-43DA-8607-E090BAF09A13}" dt="2024-08-16T10:17:17.434" v="216" actId="21"/>
          <ac:spMkLst>
            <pc:docMk/>
            <pc:sldMk cId="2448012202" sldId="1861"/>
            <ac:spMk id="2" creationId="{A921EE52-F862-508B-0E73-D3E65A0F336E}"/>
          </ac:spMkLst>
        </pc:spChg>
        <pc:spChg chg="add mod">
          <ac:chgData name="LKHASUREN, Oyuntogos" userId="0392e0ff-3cb1-480a-8f94-c193ca6b151e" providerId="ADAL" clId="{6461D5E8-2830-43DA-8607-E090BAF09A13}" dt="2024-08-16T10:16:59.048" v="212" actId="21"/>
          <ac:spMkLst>
            <pc:docMk/>
            <pc:sldMk cId="2448012202" sldId="1861"/>
            <ac:spMk id="5" creationId="{978AB61C-51D5-0275-27A5-12E886C9ED0B}"/>
          </ac:spMkLst>
        </pc:spChg>
        <pc:graphicFrameChg chg="del modGraphic">
          <ac:chgData name="LKHASUREN, Oyuntogos" userId="0392e0ff-3cb1-480a-8f94-c193ca6b151e" providerId="ADAL" clId="{6461D5E8-2830-43DA-8607-E090BAF09A13}" dt="2024-08-16T10:16:59.048" v="212" actId="21"/>
          <ac:graphicFrameMkLst>
            <pc:docMk/>
            <pc:sldMk cId="2448012202" sldId="1861"/>
            <ac:graphicFrameMk id="4" creationId="{FAE6AD55-C000-D486-9358-44D6613DF921}"/>
          </ac:graphicFrameMkLst>
        </pc:graphicFrameChg>
      </pc:sldChg>
      <pc:sldChg chg="addSp delSp modSp mod ord modClrScheme chgLayout modNotesTx">
        <pc:chgData name="LKHASUREN, Oyuntogos" userId="0392e0ff-3cb1-480a-8f94-c193ca6b151e" providerId="ADAL" clId="{6461D5E8-2830-43DA-8607-E090BAF09A13}" dt="2024-08-18T09:21:21.141" v="13093"/>
        <pc:sldMkLst>
          <pc:docMk/>
          <pc:sldMk cId="936911837" sldId="1862"/>
        </pc:sldMkLst>
        <pc:spChg chg="mod">
          <ac:chgData name="LKHASUREN, Oyuntogos" userId="0392e0ff-3cb1-480a-8f94-c193ca6b151e" providerId="ADAL" clId="{6461D5E8-2830-43DA-8607-E090BAF09A13}" dt="2024-08-18T06:06:49.246" v="9845" actId="20577"/>
          <ac:spMkLst>
            <pc:docMk/>
            <pc:sldMk cId="936911837" sldId="1862"/>
            <ac:spMk id="2" creationId="{67538CEB-261F-958B-B791-47FA0A5513F9}"/>
          </ac:spMkLst>
        </pc:spChg>
        <pc:spChg chg="mod ord">
          <ac:chgData name="LKHASUREN, Oyuntogos" userId="0392e0ff-3cb1-480a-8f94-c193ca6b151e" providerId="ADAL" clId="{6461D5E8-2830-43DA-8607-E090BAF09A13}" dt="2024-08-18T09:21:21.141" v="13093"/>
          <ac:spMkLst>
            <pc:docMk/>
            <pc:sldMk cId="936911837" sldId="1862"/>
            <ac:spMk id="3" creationId="{5C4609A2-215F-A5C5-6705-4C630A35FF9D}"/>
          </ac:spMkLst>
        </pc:spChg>
        <pc:spChg chg="add del mod">
          <ac:chgData name="LKHASUREN, Oyuntogos" userId="0392e0ff-3cb1-480a-8f94-c193ca6b151e" providerId="ADAL" clId="{6461D5E8-2830-43DA-8607-E090BAF09A13}" dt="2024-08-18T04:48:49.896" v="7536" actId="21"/>
          <ac:spMkLst>
            <pc:docMk/>
            <pc:sldMk cId="936911837" sldId="1862"/>
            <ac:spMk id="6" creationId="{1F864F7B-A7AC-5875-1F02-E63A96841958}"/>
          </ac:spMkLst>
        </pc:spChg>
        <pc:picChg chg="del">
          <ac:chgData name="LKHASUREN, Oyuntogos" userId="0392e0ff-3cb1-480a-8f94-c193ca6b151e" providerId="ADAL" clId="{6461D5E8-2830-43DA-8607-E090BAF09A13}" dt="2024-08-16T10:08:53.266" v="154" actId="21"/>
          <ac:picMkLst>
            <pc:docMk/>
            <pc:sldMk cId="936911837" sldId="1862"/>
            <ac:picMk id="4" creationId="{60052628-2E76-C19E-D0FD-752D185E65DA}"/>
          </ac:picMkLst>
        </pc:picChg>
        <pc:picChg chg="add mod ord">
          <ac:chgData name="LKHASUREN, Oyuntogos" userId="0392e0ff-3cb1-480a-8f94-c193ca6b151e" providerId="ADAL" clId="{6461D5E8-2830-43DA-8607-E090BAF09A13}" dt="2024-08-18T08:55:41.308" v="11374" actId="1076"/>
          <ac:picMkLst>
            <pc:docMk/>
            <pc:sldMk cId="936911837" sldId="1862"/>
            <ac:picMk id="5" creationId="{352F3EE5-DA74-6D8A-4247-BFD71AC3AF28}"/>
          </ac:picMkLst>
        </pc:picChg>
      </pc:sldChg>
      <pc:sldChg chg="del ord">
        <pc:chgData name="LKHASUREN, Oyuntogos" userId="0392e0ff-3cb1-480a-8f94-c193ca6b151e" providerId="ADAL" clId="{6461D5E8-2830-43DA-8607-E090BAF09A13}" dt="2024-08-18T02:03:01.844" v="2411" actId="2696"/>
        <pc:sldMkLst>
          <pc:docMk/>
          <pc:sldMk cId="1424489660" sldId="1863"/>
        </pc:sldMkLst>
      </pc:sldChg>
      <pc:sldChg chg="addSp modSp add mod ord modTransition modClrScheme chgLayout">
        <pc:chgData name="LKHASUREN, Oyuntogos" userId="0392e0ff-3cb1-480a-8f94-c193ca6b151e" providerId="ADAL" clId="{6461D5E8-2830-43DA-8607-E090BAF09A13}" dt="2024-08-18T08:58:08.928" v="11376" actId="207"/>
        <pc:sldMkLst>
          <pc:docMk/>
          <pc:sldMk cId="2364077680" sldId="1863"/>
        </pc:sldMkLst>
        <pc:spChg chg="mod">
          <ac:chgData name="LKHASUREN, Oyuntogos" userId="0392e0ff-3cb1-480a-8f94-c193ca6b151e" providerId="ADAL" clId="{6461D5E8-2830-43DA-8607-E090BAF09A13}" dt="2024-08-18T04:57:11.944" v="7834" actId="122"/>
          <ac:spMkLst>
            <pc:docMk/>
            <pc:sldMk cId="2364077680" sldId="1863"/>
            <ac:spMk id="2" creationId="{CB9E7036-7BAE-937D-BC14-95C9EE045CFE}"/>
          </ac:spMkLst>
        </pc:spChg>
        <pc:spChg chg="mod">
          <ac:chgData name="LKHASUREN, Oyuntogos" userId="0392e0ff-3cb1-480a-8f94-c193ca6b151e" providerId="ADAL" clId="{6461D5E8-2830-43DA-8607-E090BAF09A13}" dt="2024-08-18T08:58:08.928" v="11376" actId="207"/>
          <ac:spMkLst>
            <pc:docMk/>
            <pc:sldMk cId="2364077680" sldId="1863"/>
            <ac:spMk id="3" creationId="{FA995E63-61C3-4E62-6A28-A8DCE2C74205}"/>
          </ac:spMkLst>
        </pc:spChg>
        <pc:spChg chg="add mod">
          <ac:chgData name="LKHASUREN, Oyuntogos" userId="0392e0ff-3cb1-480a-8f94-c193ca6b151e" providerId="ADAL" clId="{6461D5E8-2830-43DA-8607-E090BAF09A13}" dt="2024-08-18T04:29:08.509" v="6785" actId="26606"/>
          <ac:spMkLst>
            <pc:docMk/>
            <pc:sldMk cId="2364077680" sldId="1863"/>
            <ac:spMk id="8" creationId="{8255BB36-E34C-015C-7BD0-0458179425F6}"/>
          </ac:spMkLst>
        </pc:spChg>
      </pc:sldChg>
      <pc:sldChg chg="addSp delSp modSp mod ord modClrScheme chgLayout modNotesTx">
        <pc:chgData name="LKHASUREN, Oyuntogos" userId="0392e0ff-3cb1-480a-8f94-c193ca6b151e" providerId="ADAL" clId="{6461D5E8-2830-43DA-8607-E090BAF09A13}" dt="2024-08-18T06:06:26.054" v="9842" actId="20577"/>
        <pc:sldMkLst>
          <pc:docMk/>
          <pc:sldMk cId="499451205" sldId="1866"/>
        </pc:sldMkLst>
        <pc:spChg chg="mod">
          <ac:chgData name="LKHASUREN, Oyuntogos" userId="0392e0ff-3cb1-480a-8f94-c193ca6b151e" providerId="ADAL" clId="{6461D5E8-2830-43DA-8607-E090BAF09A13}" dt="2024-08-18T06:06:26.054" v="9842" actId="20577"/>
          <ac:spMkLst>
            <pc:docMk/>
            <pc:sldMk cId="499451205" sldId="1866"/>
            <ac:spMk id="2" creationId="{F4B417DE-D858-5A60-A0F9-591A54AE7AD3}"/>
          </ac:spMkLst>
        </pc:spChg>
        <pc:spChg chg="mod">
          <ac:chgData name="LKHASUREN, Oyuntogos" userId="0392e0ff-3cb1-480a-8f94-c193ca6b151e" providerId="ADAL" clId="{6461D5E8-2830-43DA-8607-E090BAF09A13}" dt="2024-08-18T02:49:54.469" v="4782" actId="26606"/>
          <ac:spMkLst>
            <pc:docMk/>
            <pc:sldMk cId="499451205" sldId="1866"/>
            <ac:spMk id="4" creationId="{B40179D6-D6A9-9434-114E-A0109EEEC88D}"/>
          </ac:spMkLst>
        </pc:spChg>
        <pc:spChg chg="mod">
          <ac:chgData name="LKHASUREN, Oyuntogos" userId="0392e0ff-3cb1-480a-8f94-c193ca6b151e" providerId="ADAL" clId="{6461D5E8-2830-43DA-8607-E090BAF09A13}" dt="2024-08-18T02:49:54.469" v="4782" actId="26606"/>
          <ac:spMkLst>
            <pc:docMk/>
            <pc:sldMk cId="499451205" sldId="1866"/>
            <ac:spMk id="5" creationId="{95552D9E-6FCB-7B83-EB4F-7A5A9B31BD57}"/>
          </ac:spMkLst>
        </pc:spChg>
        <pc:spChg chg="mod">
          <ac:chgData name="LKHASUREN, Oyuntogos" userId="0392e0ff-3cb1-480a-8f94-c193ca6b151e" providerId="ADAL" clId="{6461D5E8-2830-43DA-8607-E090BAF09A13}" dt="2024-08-18T02:49:54.469" v="4782" actId="26606"/>
          <ac:spMkLst>
            <pc:docMk/>
            <pc:sldMk cId="499451205" sldId="1866"/>
            <ac:spMk id="6" creationId="{CBED91D9-4838-6C84-8696-3C73162CDA7B}"/>
          </ac:spMkLst>
        </pc:spChg>
        <pc:spChg chg="add del mod">
          <ac:chgData name="LKHASUREN, Oyuntogos" userId="0392e0ff-3cb1-480a-8f94-c193ca6b151e" providerId="ADAL" clId="{6461D5E8-2830-43DA-8607-E090BAF09A13}" dt="2024-08-18T02:26:02.816" v="3346" actId="478"/>
          <ac:spMkLst>
            <pc:docMk/>
            <pc:sldMk cId="499451205" sldId="1866"/>
            <ac:spMk id="7" creationId="{5C37B083-7AA1-D3E6-F5E9-24852D7F0C09}"/>
          </ac:spMkLst>
        </pc:spChg>
        <pc:spChg chg="add del mod ord">
          <ac:chgData name="LKHASUREN, Oyuntogos" userId="0392e0ff-3cb1-480a-8f94-c193ca6b151e" providerId="ADAL" clId="{6461D5E8-2830-43DA-8607-E090BAF09A13}" dt="2024-08-18T02:59:52.599" v="5777" actId="21"/>
          <ac:spMkLst>
            <pc:docMk/>
            <pc:sldMk cId="499451205" sldId="1866"/>
            <ac:spMk id="9" creationId="{8D4F2944-048A-5C1C-C68B-42C5E4066B00}"/>
          </ac:spMkLst>
        </pc:spChg>
        <pc:spChg chg="add mod">
          <ac:chgData name="LKHASUREN, Oyuntogos" userId="0392e0ff-3cb1-480a-8f94-c193ca6b151e" providerId="ADAL" clId="{6461D5E8-2830-43DA-8607-E090BAF09A13}" dt="2024-08-18T04:51:01.929" v="7565" actId="1076"/>
          <ac:spMkLst>
            <pc:docMk/>
            <pc:sldMk cId="499451205" sldId="1866"/>
            <ac:spMk id="11" creationId="{1F864F7B-A7AC-5875-1F02-E63A96841958}"/>
          </ac:spMkLst>
        </pc:spChg>
        <pc:spChg chg="del">
          <ac:chgData name="LKHASUREN, Oyuntogos" userId="0392e0ff-3cb1-480a-8f94-c193ca6b151e" providerId="ADAL" clId="{6461D5E8-2830-43DA-8607-E090BAF09A13}" dt="2024-08-18T02:48:44.511" v="4766" actId="478"/>
          <ac:spMkLst>
            <pc:docMk/>
            <pc:sldMk cId="499451205" sldId="1866"/>
            <ac:spMk id="12" creationId="{C3B720C6-718A-4FCE-3F9B-3C0593DDFE71}"/>
          </ac:spMkLst>
        </pc:spChg>
        <pc:spChg chg="add mod">
          <ac:chgData name="LKHASUREN, Oyuntogos" userId="0392e0ff-3cb1-480a-8f94-c193ca6b151e" providerId="ADAL" clId="{6461D5E8-2830-43DA-8607-E090BAF09A13}" dt="2024-08-18T06:06:03.901" v="9831" actId="1076"/>
          <ac:spMkLst>
            <pc:docMk/>
            <pc:sldMk cId="499451205" sldId="1866"/>
            <ac:spMk id="14" creationId="{AC7DF95F-2469-03F4-D8CF-48389B1F7CB8}"/>
          </ac:spMkLst>
        </pc:spChg>
        <pc:picChg chg="mod ord">
          <ac:chgData name="LKHASUREN, Oyuntogos" userId="0392e0ff-3cb1-480a-8f94-c193ca6b151e" providerId="ADAL" clId="{6461D5E8-2830-43DA-8607-E090BAF09A13}" dt="2024-08-18T06:05:44.017" v="9828" actId="1076"/>
          <ac:picMkLst>
            <pc:docMk/>
            <pc:sldMk cId="499451205" sldId="1866"/>
            <ac:picMk id="10" creationId="{021E2A0F-2907-5281-CC02-AEF42B8B6B4F}"/>
          </ac:picMkLst>
        </pc:picChg>
      </pc:sldChg>
      <pc:sldChg chg="del ord">
        <pc:chgData name="LKHASUREN, Oyuntogos" userId="0392e0ff-3cb1-480a-8f94-c193ca6b151e" providerId="ADAL" clId="{6461D5E8-2830-43DA-8607-E090BAF09A13}" dt="2024-08-18T06:50:11.111" v="11174" actId="47"/>
        <pc:sldMkLst>
          <pc:docMk/>
          <pc:sldMk cId="3525982952" sldId="1869"/>
        </pc:sldMkLst>
      </pc:sldChg>
      <pc:sldChg chg="del ord">
        <pc:chgData name="LKHASUREN, Oyuntogos" userId="0392e0ff-3cb1-480a-8f94-c193ca6b151e" providerId="ADAL" clId="{6461D5E8-2830-43DA-8607-E090BAF09A13}" dt="2024-08-18T06:46:36.830" v="11028" actId="47"/>
        <pc:sldMkLst>
          <pc:docMk/>
          <pc:sldMk cId="2123316449" sldId="1871"/>
        </pc:sldMkLst>
      </pc:sldChg>
      <pc:sldChg chg="del ord modNotesTx">
        <pc:chgData name="LKHASUREN, Oyuntogos" userId="0392e0ff-3cb1-480a-8f94-c193ca6b151e" providerId="ADAL" clId="{6461D5E8-2830-43DA-8607-E090BAF09A13}" dt="2024-08-18T02:03:01.844" v="2411" actId="2696"/>
        <pc:sldMkLst>
          <pc:docMk/>
          <pc:sldMk cId="3008582484" sldId="1872"/>
        </pc:sldMkLst>
      </pc:sldChg>
      <pc:sldChg chg="add del ord">
        <pc:chgData name="LKHASUREN, Oyuntogos" userId="0392e0ff-3cb1-480a-8f94-c193ca6b151e" providerId="ADAL" clId="{6461D5E8-2830-43DA-8607-E090BAF09A13}" dt="2024-08-18T03:32:33.869" v="6516" actId="47"/>
        <pc:sldMkLst>
          <pc:docMk/>
          <pc:sldMk cId="4253117302" sldId="1872"/>
        </pc:sldMkLst>
      </pc:sldChg>
      <pc:sldChg chg="modSp mod ord">
        <pc:chgData name="LKHASUREN, Oyuntogos" userId="0392e0ff-3cb1-480a-8f94-c193ca6b151e" providerId="ADAL" clId="{6461D5E8-2830-43DA-8607-E090BAF09A13}" dt="2024-08-18T09:53:54.137" v="14000" actId="20577"/>
        <pc:sldMkLst>
          <pc:docMk/>
          <pc:sldMk cId="3316400880" sldId="1873"/>
        </pc:sldMkLst>
        <pc:spChg chg="mod">
          <ac:chgData name="LKHASUREN, Oyuntogos" userId="0392e0ff-3cb1-480a-8f94-c193ca6b151e" providerId="ADAL" clId="{6461D5E8-2830-43DA-8607-E090BAF09A13}" dt="2024-08-18T09:53:54.137" v="14000" actId="20577"/>
          <ac:spMkLst>
            <pc:docMk/>
            <pc:sldMk cId="3316400880" sldId="1873"/>
            <ac:spMk id="2" creationId="{7F519A6E-19A2-045E-884E-A1509CC2D389}"/>
          </ac:spMkLst>
        </pc:spChg>
        <pc:spChg chg="mod">
          <ac:chgData name="LKHASUREN, Oyuntogos" userId="0392e0ff-3cb1-480a-8f94-c193ca6b151e" providerId="ADAL" clId="{6461D5E8-2830-43DA-8607-E090BAF09A13}" dt="2024-08-18T09:53:29.420" v="13970" actId="113"/>
          <ac:spMkLst>
            <pc:docMk/>
            <pc:sldMk cId="3316400880" sldId="1873"/>
            <ac:spMk id="3" creationId="{79BF092F-1CA8-24AF-5738-D72FAC23F137}"/>
          </ac:spMkLst>
        </pc:spChg>
      </pc:sldChg>
      <pc:sldChg chg="modSp add del mod ord">
        <pc:chgData name="LKHASUREN, Oyuntogos" userId="0392e0ff-3cb1-480a-8f94-c193ca6b151e" providerId="ADAL" clId="{6461D5E8-2830-43DA-8607-E090BAF09A13}" dt="2024-08-18T03:24:36.431" v="6440" actId="47"/>
        <pc:sldMkLst>
          <pc:docMk/>
          <pc:sldMk cId="269435854" sldId="1874"/>
        </pc:sldMkLst>
        <pc:spChg chg="mod">
          <ac:chgData name="LKHASUREN, Oyuntogos" userId="0392e0ff-3cb1-480a-8f94-c193ca6b151e" providerId="ADAL" clId="{6461D5E8-2830-43DA-8607-E090BAF09A13}" dt="2024-08-18T03:18:50.314" v="6391" actId="21"/>
          <ac:spMkLst>
            <pc:docMk/>
            <pc:sldMk cId="269435854" sldId="1874"/>
            <ac:spMk id="3" creationId="{840DBC74-099D-6EAC-30AD-35A586AE3831}"/>
          </ac:spMkLst>
        </pc:spChg>
      </pc:sldChg>
      <pc:sldChg chg="modSp new del mod">
        <pc:chgData name="LKHASUREN, Oyuntogos" userId="0392e0ff-3cb1-480a-8f94-c193ca6b151e" providerId="ADAL" clId="{6461D5E8-2830-43DA-8607-E090BAF09A13}" dt="2024-08-18T02:03:01.844" v="2411" actId="2696"/>
        <pc:sldMkLst>
          <pc:docMk/>
          <pc:sldMk cId="809678426" sldId="1874"/>
        </pc:sldMkLst>
        <pc:spChg chg="mod">
          <ac:chgData name="LKHASUREN, Oyuntogos" userId="0392e0ff-3cb1-480a-8f94-c193ca6b151e" providerId="ADAL" clId="{6461D5E8-2830-43DA-8607-E090BAF09A13}" dt="2024-08-18T01:04:41.526" v="339" actId="21"/>
          <ac:spMkLst>
            <pc:docMk/>
            <pc:sldMk cId="809678426" sldId="1874"/>
            <ac:spMk id="3" creationId="{840DBC74-099D-6EAC-30AD-35A586AE3831}"/>
          </ac:spMkLst>
        </pc:spChg>
      </pc:sldChg>
      <pc:sldChg chg="modSp new del mod">
        <pc:chgData name="LKHASUREN, Oyuntogos" userId="0392e0ff-3cb1-480a-8f94-c193ca6b151e" providerId="ADAL" clId="{6461D5E8-2830-43DA-8607-E090BAF09A13}" dt="2024-08-18T02:03:01.844" v="2411" actId="2696"/>
        <pc:sldMkLst>
          <pc:docMk/>
          <pc:sldMk cId="1438995766" sldId="1875"/>
        </pc:sldMkLst>
        <pc:spChg chg="mod">
          <ac:chgData name="LKHASUREN, Oyuntogos" userId="0392e0ff-3cb1-480a-8f94-c193ca6b151e" providerId="ADAL" clId="{6461D5E8-2830-43DA-8607-E090BAF09A13}" dt="2024-08-18T01:39:16.490" v="1413" actId="20577"/>
          <ac:spMkLst>
            <pc:docMk/>
            <pc:sldMk cId="1438995766" sldId="1875"/>
            <ac:spMk id="2" creationId="{D844CF8B-5ED6-117B-38BD-F85505452081}"/>
          </ac:spMkLst>
        </pc:spChg>
        <pc:spChg chg="mod">
          <ac:chgData name="LKHASUREN, Oyuntogos" userId="0392e0ff-3cb1-480a-8f94-c193ca6b151e" providerId="ADAL" clId="{6461D5E8-2830-43DA-8607-E090BAF09A13}" dt="2024-08-18T01:09:01.483" v="354" actId="20577"/>
          <ac:spMkLst>
            <pc:docMk/>
            <pc:sldMk cId="1438995766" sldId="1875"/>
            <ac:spMk id="3" creationId="{88C35EAA-C668-7C31-6474-99C5AFE89E08}"/>
          </ac:spMkLst>
        </pc:spChg>
      </pc:sldChg>
      <pc:sldChg chg="add del ord">
        <pc:chgData name="LKHASUREN, Oyuntogos" userId="0392e0ff-3cb1-480a-8f94-c193ca6b151e" providerId="ADAL" clId="{6461D5E8-2830-43DA-8607-E090BAF09A13}" dt="2024-08-18T03:43:05.652" v="6763" actId="47"/>
        <pc:sldMkLst>
          <pc:docMk/>
          <pc:sldMk cId="3516158395" sldId="1875"/>
        </pc:sldMkLst>
      </pc:sldChg>
      <pc:sldChg chg="modSp new del mod ord">
        <pc:chgData name="LKHASUREN, Oyuntogos" userId="0392e0ff-3cb1-480a-8f94-c193ca6b151e" providerId="ADAL" clId="{6461D5E8-2830-43DA-8607-E090BAF09A13}" dt="2024-08-18T02:03:01.844" v="2411" actId="2696"/>
        <pc:sldMkLst>
          <pc:docMk/>
          <pc:sldMk cId="353293237" sldId="1876"/>
        </pc:sldMkLst>
        <pc:spChg chg="mod">
          <ac:chgData name="LKHASUREN, Oyuntogos" userId="0392e0ff-3cb1-480a-8f94-c193ca6b151e" providerId="ADAL" clId="{6461D5E8-2830-43DA-8607-E090BAF09A13}" dt="2024-08-18T01:40:12.005" v="1447" actId="113"/>
          <ac:spMkLst>
            <pc:docMk/>
            <pc:sldMk cId="353293237" sldId="1876"/>
            <ac:spMk id="2" creationId="{624777B7-DBDA-BF96-50F7-17D9446DDE01}"/>
          </ac:spMkLst>
        </pc:spChg>
        <pc:spChg chg="mod">
          <ac:chgData name="LKHASUREN, Oyuntogos" userId="0392e0ff-3cb1-480a-8f94-c193ca6b151e" providerId="ADAL" clId="{6461D5E8-2830-43DA-8607-E090BAF09A13}" dt="2024-08-18T01:41:31.518" v="1544" actId="20577"/>
          <ac:spMkLst>
            <pc:docMk/>
            <pc:sldMk cId="353293237" sldId="1876"/>
            <ac:spMk id="3" creationId="{AFDA11C2-AFA9-C670-B129-FA349F3A4732}"/>
          </ac:spMkLst>
        </pc:spChg>
      </pc:sldChg>
      <pc:sldChg chg="addSp delSp modSp add del mod ord modClrScheme chgLayout">
        <pc:chgData name="LKHASUREN, Oyuntogos" userId="0392e0ff-3cb1-480a-8f94-c193ca6b151e" providerId="ADAL" clId="{6461D5E8-2830-43DA-8607-E090BAF09A13}" dt="2024-08-18T04:47:12.768" v="7433" actId="47"/>
        <pc:sldMkLst>
          <pc:docMk/>
          <pc:sldMk cId="2565654563" sldId="1876"/>
        </pc:sldMkLst>
        <pc:spChg chg="mod">
          <ac:chgData name="LKHASUREN, Oyuntogos" userId="0392e0ff-3cb1-480a-8f94-c193ca6b151e" providerId="ADAL" clId="{6461D5E8-2830-43DA-8607-E090BAF09A13}" dt="2024-08-18T04:46:20.769" v="7426" actId="20577"/>
          <ac:spMkLst>
            <pc:docMk/>
            <pc:sldMk cId="2565654563" sldId="1876"/>
            <ac:spMk id="2" creationId="{624777B7-DBDA-BF96-50F7-17D9446DDE01}"/>
          </ac:spMkLst>
        </pc:spChg>
        <pc:spChg chg="del mod">
          <ac:chgData name="LKHASUREN, Oyuntogos" userId="0392e0ff-3cb1-480a-8f94-c193ca6b151e" providerId="ADAL" clId="{6461D5E8-2830-43DA-8607-E090BAF09A13}" dt="2024-08-18T04:43:00.391" v="7210" actId="12084"/>
          <ac:spMkLst>
            <pc:docMk/>
            <pc:sldMk cId="2565654563" sldId="1876"/>
            <ac:spMk id="3" creationId="{AFDA11C2-AFA9-C670-B129-FA349F3A4732}"/>
          </ac:spMkLst>
        </pc:spChg>
        <pc:spChg chg="mod">
          <ac:chgData name="LKHASUREN, Oyuntogos" userId="0392e0ff-3cb1-480a-8f94-c193ca6b151e" providerId="ADAL" clId="{6461D5E8-2830-43DA-8607-E090BAF09A13}" dt="2024-08-18T03:44:37.956" v="6784" actId="26606"/>
          <ac:spMkLst>
            <pc:docMk/>
            <pc:sldMk cId="2565654563" sldId="1876"/>
            <ac:spMk id="4" creationId="{1A341D86-1611-4DCA-8509-41DBC3AB2BF4}"/>
          </ac:spMkLst>
        </pc:spChg>
        <pc:spChg chg="mod">
          <ac:chgData name="LKHASUREN, Oyuntogos" userId="0392e0ff-3cb1-480a-8f94-c193ca6b151e" providerId="ADAL" clId="{6461D5E8-2830-43DA-8607-E090BAF09A13}" dt="2024-08-18T03:44:37.956" v="6784" actId="26606"/>
          <ac:spMkLst>
            <pc:docMk/>
            <pc:sldMk cId="2565654563" sldId="1876"/>
            <ac:spMk id="5" creationId="{DA08CD7C-47B6-EA7B-FDDE-903594CD621F}"/>
          </ac:spMkLst>
        </pc:spChg>
        <pc:spChg chg="mod">
          <ac:chgData name="LKHASUREN, Oyuntogos" userId="0392e0ff-3cb1-480a-8f94-c193ca6b151e" providerId="ADAL" clId="{6461D5E8-2830-43DA-8607-E090BAF09A13}" dt="2024-08-18T03:44:37.956" v="6784" actId="26606"/>
          <ac:spMkLst>
            <pc:docMk/>
            <pc:sldMk cId="2565654563" sldId="1876"/>
            <ac:spMk id="6" creationId="{6DA9AD76-A6BA-0744-0E62-9179867346A2}"/>
          </ac:spMkLst>
        </pc:spChg>
        <pc:spChg chg="add del mod">
          <ac:chgData name="LKHASUREN, Oyuntogos" userId="0392e0ff-3cb1-480a-8f94-c193ca6b151e" providerId="ADAL" clId="{6461D5E8-2830-43DA-8607-E090BAF09A13}" dt="2024-08-18T03:38:58.662" v="6690" actId="478"/>
          <ac:spMkLst>
            <pc:docMk/>
            <pc:sldMk cId="2565654563" sldId="1876"/>
            <ac:spMk id="9" creationId="{5370D5DC-4972-B69B-7FAC-47D281026B8D}"/>
          </ac:spMkLst>
        </pc:spChg>
        <pc:spChg chg="add del mod">
          <ac:chgData name="LKHASUREN, Oyuntogos" userId="0392e0ff-3cb1-480a-8f94-c193ca6b151e" providerId="ADAL" clId="{6461D5E8-2830-43DA-8607-E090BAF09A13}" dt="2024-08-18T03:16:04.489" v="6318"/>
          <ac:spMkLst>
            <pc:docMk/>
            <pc:sldMk cId="2565654563" sldId="1876"/>
            <ac:spMk id="11" creationId="{D5C851A7-E879-CBFA-B08D-F96D8703D6E7}"/>
          </ac:spMkLst>
        </pc:spChg>
        <pc:graphicFrameChg chg="add mod">
          <ac:chgData name="LKHASUREN, Oyuntogos" userId="0392e0ff-3cb1-480a-8f94-c193ca6b151e" providerId="ADAL" clId="{6461D5E8-2830-43DA-8607-E090BAF09A13}" dt="2024-08-18T04:47:11.133" v="7432" actId="20577"/>
          <ac:graphicFrameMkLst>
            <pc:docMk/>
            <pc:sldMk cId="2565654563" sldId="1876"/>
            <ac:graphicFrameMk id="10" creationId="{96FDF6DB-DFF7-3205-5BEA-656B9FA4350E}"/>
          </ac:graphicFrameMkLst>
        </pc:graphicFrameChg>
        <pc:picChg chg="add del mod">
          <ac:chgData name="LKHASUREN, Oyuntogos" userId="0392e0ff-3cb1-480a-8f94-c193ca6b151e" providerId="ADAL" clId="{6461D5E8-2830-43DA-8607-E090BAF09A13}" dt="2024-08-18T03:38:44.868" v="6686" actId="478"/>
          <ac:picMkLst>
            <pc:docMk/>
            <pc:sldMk cId="2565654563" sldId="1876"/>
            <ac:picMk id="7" creationId="{56A5FABC-BFEF-EE11-8CC1-CBA941509801}"/>
          </ac:picMkLst>
        </pc:picChg>
      </pc:sldChg>
      <pc:sldChg chg="modSp add del mod ord">
        <pc:chgData name="LKHASUREN, Oyuntogos" userId="0392e0ff-3cb1-480a-8f94-c193ca6b151e" providerId="ADAL" clId="{6461D5E8-2830-43DA-8607-E090BAF09A13}" dt="2024-08-18T03:07:59.970" v="6103" actId="47"/>
        <pc:sldMkLst>
          <pc:docMk/>
          <pc:sldMk cId="439332596" sldId="1877"/>
        </pc:sldMkLst>
        <pc:spChg chg="mod">
          <ac:chgData name="LKHASUREN, Oyuntogos" userId="0392e0ff-3cb1-480a-8f94-c193ca6b151e" providerId="ADAL" clId="{6461D5E8-2830-43DA-8607-E090BAF09A13}" dt="2024-08-18T03:01:22.671" v="5798" actId="27636"/>
          <ac:spMkLst>
            <pc:docMk/>
            <pc:sldMk cId="439332596" sldId="1877"/>
            <ac:spMk id="3" creationId="{4E4871EB-9E44-0F0A-6AD0-75BB7484895E}"/>
          </ac:spMkLst>
        </pc:spChg>
      </pc:sldChg>
      <pc:sldChg chg="modSp new del mod modNotesTx">
        <pc:chgData name="LKHASUREN, Oyuntogos" userId="0392e0ff-3cb1-480a-8f94-c193ca6b151e" providerId="ADAL" clId="{6461D5E8-2830-43DA-8607-E090BAF09A13}" dt="2024-08-18T02:03:01.844" v="2411" actId="2696"/>
        <pc:sldMkLst>
          <pc:docMk/>
          <pc:sldMk cId="3258631354" sldId="1877"/>
        </pc:sldMkLst>
        <pc:spChg chg="mod">
          <ac:chgData name="LKHASUREN, Oyuntogos" userId="0392e0ff-3cb1-480a-8f94-c193ca6b151e" providerId="ADAL" clId="{6461D5E8-2830-43DA-8607-E090BAF09A13}" dt="2024-08-18T01:42:16.366" v="1560" actId="20577"/>
          <ac:spMkLst>
            <pc:docMk/>
            <pc:sldMk cId="3258631354" sldId="1877"/>
            <ac:spMk id="2" creationId="{02DE3C0C-F60D-E30F-CD05-2BA531DC37F4}"/>
          </ac:spMkLst>
        </pc:spChg>
        <pc:spChg chg="mod">
          <ac:chgData name="LKHASUREN, Oyuntogos" userId="0392e0ff-3cb1-480a-8f94-c193ca6b151e" providerId="ADAL" clId="{6461D5E8-2830-43DA-8607-E090BAF09A13}" dt="2024-08-18T01:42:45.007" v="1566" actId="27636"/>
          <ac:spMkLst>
            <pc:docMk/>
            <pc:sldMk cId="3258631354" sldId="1877"/>
            <ac:spMk id="3" creationId="{4E4871EB-9E44-0F0A-6AD0-75BB7484895E}"/>
          </ac:spMkLst>
        </pc:spChg>
      </pc:sldChg>
      <pc:sldChg chg="modSp new del mod">
        <pc:chgData name="LKHASUREN, Oyuntogos" userId="0392e0ff-3cb1-480a-8f94-c193ca6b151e" providerId="ADAL" clId="{6461D5E8-2830-43DA-8607-E090BAF09A13}" dt="2024-08-18T02:03:01.844" v="2411" actId="2696"/>
        <pc:sldMkLst>
          <pc:docMk/>
          <pc:sldMk cId="7141253" sldId="1878"/>
        </pc:sldMkLst>
        <pc:spChg chg="mod">
          <ac:chgData name="LKHASUREN, Oyuntogos" userId="0392e0ff-3cb1-480a-8f94-c193ca6b151e" providerId="ADAL" clId="{6461D5E8-2830-43DA-8607-E090BAF09A13}" dt="2024-08-18T01:33:24.355" v="1051" actId="27636"/>
          <ac:spMkLst>
            <pc:docMk/>
            <pc:sldMk cId="7141253" sldId="1878"/>
            <ac:spMk id="3" creationId="{16EEDE63-02F1-5D9F-2A5E-C4FFEAFA590B}"/>
          </ac:spMkLst>
        </pc:spChg>
      </pc:sldChg>
      <pc:sldChg chg="modSp add del mod">
        <pc:chgData name="LKHASUREN, Oyuntogos" userId="0392e0ff-3cb1-480a-8f94-c193ca6b151e" providerId="ADAL" clId="{6461D5E8-2830-43DA-8607-E090BAF09A13}" dt="2024-08-18T03:26:22.499" v="6461" actId="47"/>
        <pc:sldMkLst>
          <pc:docMk/>
          <pc:sldMk cId="380293132" sldId="1878"/>
        </pc:sldMkLst>
        <pc:spChg chg="mod">
          <ac:chgData name="LKHASUREN, Oyuntogos" userId="0392e0ff-3cb1-480a-8f94-c193ca6b151e" providerId="ADAL" clId="{6461D5E8-2830-43DA-8607-E090BAF09A13}" dt="2024-08-18T02:04:42.279" v="2432" actId="27636"/>
          <ac:spMkLst>
            <pc:docMk/>
            <pc:sldMk cId="380293132" sldId="1878"/>
            <ac:spMk id="3" creationId="{16EEDE63-02F1-5D9F-2A5E-C4FFEAFA590B}"/>
          </ac:spMkLst>
        </pc:spChg>
      </pc:sldChg>
      <pc:sldChg chg="modSp new del mod">
        <pc:chgData name="LKHASUREN, Oyuntogos" userId="0392e0ff-3cb1-480a-8f94-c193ca6b151e" providerId="ADAL" clId="{6461D5E8-2830-43DA-8607-E090BAF09A13}" dt="2024-08-18T02:03:01.844" v="2411" actId="2696"/>
        <pc:sldMkLst>
          <pc:docMk/>
          <pc:sldMk cId="172541979" sldId="1879"/>
        </pc:sldMkLst>
        <pc:spChg chg="mod">
          <ac:chgData name="LKHASUREN, Oyuntogos" userId="0392e0ff-3cb1-480a-8f94-c193ca6b151e" providerId="ADAL" clId="{6461D5E8-2830-43DA-8607-E090BAF09A13}" dt="2024-08-18T01:41:40.091" v="1546"/>
          <ac:spMkLst>
            <pc:docMk/>
            <pc:sldMk cId="172541979" sldId="1879"/>
            <ac:spMk id="3" creationId="{B782DBE6-1B84-2D79-3C2F-052A12ADAA89}"/>
          </ac:spMkLst>
        </pc:spChg>
      </pc:sldChg>
      <pc:sldChg chg="modSp add del mod">
        <pc:chgData name="LKHASUREN, Oyuntogos" userId="0392e0ff-3cb1-480a-8f94-c193ca6b151e" providerId="ADAL" clId="{6461D5E8-2830-43DA-8607-E090BAF09A13}" dt="2024-08-18T03:11:07.595" v="6275" actId="47"/>
        <pc:sldMkLst>
          <pc:docMk/>
          <pc:sldMk cId="3334267692" sldId="1879"/>
        </pc:sldMkLst>
        <pc:spChg chg="mod">
          <ac:chgData name="LKHASUREN, Oyuntogos" userId="0392e0ff-3cb1-480a-8f94-c193ca6b151e" providerId="ADAL" clId="{6461D5E8-2830-43DA-8607-E090BAF09A13}" dt="2024-08-18T02:21:17.437" v="3318" actId="21"/>
          <ac:spMkLst>
            <pc:docMk/>
            <pc:sldMk cId="3334267692" sldId="1879"/>
            <ac:spMk id="3" creationId="{B782DBE6-1B84-2D79-3C2F-052A12ADAA89}"/>
          </ac:spMkLst>
        </pc:spChg>
      </pc:sldChg>
      <pc:sldChg chg="modSp add del mod ord">
        <pc:chgData name="LKHASUREN, Oyuntogos" userId="0392e0ff-3cb1-480a-8f94-c193ca6b151e" providerId="ADAL" clId="{6461D5E8-2830-43DA-8607-E090BAF09A13}" dt="2024-08-18T03:36:57.597" v="6652" actId="47"/>
        <pc:sldMkLst>
          <pc:docMk/>
          <pc:sldMk cId="3848217968" sldId="1880"/>
        </pc:sldMkLst>
        <pc:spChg chg="mod">
          <ac:chgData name="LKHASUREN, Oyuntogos" userId="0392e0ff-3cb1-480a-8f94-c193ca6b151e" providerId="ADAL" clId="{6461D5E8-2830-43DA-8607-E090BAF09A13}" dt="2024-08-18T03:35:00.278" v="6549" actId="27636"/>
          <ac:spMkLst>
            <pc:docMk/>
            <pc:sldMk cId="3848217968" sldId="1880"/>
            <ac:spMk id="3" creationId="{55D8E9FB-08D5-7BEE-9959-F1FC5B086A95}"/>
          </ac:spMkLst>
        </pc:spChg>
      </pc:sldChg>
      <pc:sldChg chg="modSp new del mod">
        <pc:chgData name="LKHASUREN, Oyuntogos" userId="0392e0ff-3cb1-480a-8f94-c193ca6b151e" providerId="ADAL" clId="{6461D5E8-2830-43DA-8607-E090BAF09A13}" dt="2024-08-18T02:03:01.844" v="2411" actId="2696"/>
        <pc:sldMkLst>
          <pc:docMk/>
          <pc:sldMk cId="3992935736" sldId="1880"/>
        </pc:sldMkLst>
        <pc:spChg chg="mod">
          <ac:chgData name="LKHASUREN, Oyuntogos" userId="0392e0ff-3cb1-480a-8f94-c193ca6b151e" providerId="ADAL" clId="{6461D5E8-2830-43DA-8607-E090BAF09A13}" dt="2024-08-18T01:43:13.553" v="1575" actId="20577"/>
          <ac:spMkLst>
            <pc:docMk/>
            <pc:sldMk cId="3992935736" sldId="1880"/>
            <ac:spMk id="2" creationId="{9C2CA24F-BADB-E77A-8201-BF3F3964F6CA}"/>
          </ac:spMkLst>
        </pc:spChg>
        <pc:spChg chg="mod">
          <ac:chgData name="LKHASUREN, Oyuntogos" userId="0392e0ff-3cb1-480a-8f94-c193ca6b151e" providerId="ADAL" clId="{6461D5E8-2830-43DA-8607-E090BAF09A13}" dt="2024-08-18T01:44:40.425" v="1623" actId="27636"/>
          <ac:spMkLst>
            <pc:docMk/>
            <pc:sldMk cId="3992935736" sldId="1880"/>
            <ac:spMk id="3" creationId="{55D8E9FB-08D5-7BEE-9959-F1FC5B086A95}"/>
          </ac:spMkLst>
        </pc:spChg>
      </pc:sldChg>
      <pc:sldChg chg="addSp delSp modSp new del">
        <pc:chgData name="LKHASUREN, Oyuntogos" userId="0392e0ff-3cb1-480a-8f94-c193ca6b151e" providerId="ADAL" clId="{6461D5E8-2830-43DA-8607-E090BAF09A13}" dt="2024-08-18T03:27:51.048" v="6477" actId="47"/>
        <pc:sldMkLst>
          <pc:docMk/>
          <pc:sldMk cId="989215669" sldId="1881"/>
        </pc:sldMkLst>
        <pc:spChg chg="del">
          <ac:chgData name="LKHASUREN, Oyuntogos" userId="0392e0ff-3cb1-480a-8f94-c193ca6b151e" providerId="ADAL" clId="{6461D5E8-2830-43DA-8607-E090BAF09A13}" dt="2024-08-18T01:51:27.107" v="2189"/>
          <ac:spMkLst>
            <pc:docMk/>
            <pc:sldMk cId="989215669" sldId="1881"/>
            <ac:spMk id="3" creationId="{6A67DF30-5D7A-10A5-462A-E64C47AB6B8A}"/>
          </ac:spMkLst>
        </pc:spChg>
        <pc:spChg chg="add mod">
          <ac:chgData name="LKHASUREN, Oyuntogos" userId="0392e0ff-3cb1-480a-8f94-c193ca6b151e" providerId="ADAL" clId="{6461D5E8-2830-43DA-8607-E090BAF09A13}" dt="2024-08-18T01:51:27.107" v="2189"/>
          <ac:spMkLst>
            <pc:docMk/>
            <pc:sldMk cId="989215669" sldId="1881"/>
            <ac:spMk id="7" creationId="{00000000-0000-0000-0000-000000000000}"/>
          </ac:spMkLst>
        </pc:spChg>
      </pc:sldChg>
      <pc:sldChg chg="addSp delSp modSp new mod ord modClrScheme chgLayout">
        <pc:chgData name="LKHASUREN, Oyuntogos" userId="0392e0ff-3cb1-480a-8f94-c193ca6b151e" providerId="ADAL" clId="{6461D5E8-2830-43DA-8607-E090BAF09A13}" dt="2024-08-18T08:56:22.545" v="11375" actId="14100"/>
        <pc:sldMkLst>
          <pc:docMk/>
          <pc:sldMk cId="3471723358" sldId="1882"/>
        </pc:sldMkLst>
        <pc:spChg chg="mod">
          <ac:chgData name="LKHASUREN, Oyuntogos" userId="0392e0ff-3cb1-480a-8f94-c193ca6b151e" providerId="ADAL" clId="{6461D5E8-2830-43DA-8607-E090BAF09A13}" dt="2024-08-18T06:16:06.934" v="10031" actId="20577"/>
          <ac:spMkLst>
            <pc:docMk/>
            <pc:sldMk cId="3471723358" sldId="1882"/>
            <ac:spMk id="2" creationId="{8E10967B-689C-107F-98A4-7DC1B8F3A91F}"/>
          </ac:spMkLst>
        </pc:spChg>
        <pc:spChg chg="del mod">
          <ac:chgData name="LKHASUREN, Oyuntogos" userId="0392e0ff-3cb1-480a-8f94-c193ca6b151e" providerId="ADAL" clId="{6461D5E8-2830-43DA-8607-E090BAF09A13}" dt="2024-08-18T03:20:57.955" v="6408" actId="478"/>
          <ac:spMkLst>
            <pc:docMk/>
            <pc:sldMk cId="3471723358" sldId="1882"/>
            <ac:spMk id="3" creationId="{F7E95C31-19F1-F2EB-7990-5F75D8FE2864}"/>
          </ac:spMkLst>
        </pc:spChg>
        <pc:spChg chg="mod">
          <ac:chgData name="LKHASUREN, Oyuntogos" userId="0392e0ff-3cb1-480a-8f94-c193ca6b151e" providerId="ADAL" clId="{6461D5E8-2830-43DA-8607-E090BAF09A13}" dt="2024-08-18T03:23:42.615" v="6432" actId="26606"/>
          <ac:spMkLst>
            <pc:docMk/>
            <pc:sldMk cId="3471723358" sldId="1882"/>
            <ac:spMk id="4" creationId="{82B3E99A-166A-8EBE-2A64-229A3BB9041D}"/>
          </ac:spMkLst>
        </pc:spChg>
        <pc:spChg chg="mod">
          <ac:chgData name="LKHASUREN, Oyuntogos" userId="0392e0ff-3cb1-480a-8f94-c193ca6b151e" providerId="ADAL" clId="{6461D5E8-2830-43DA-8607-E090BAF09A13}" dt="2024-08-18T03:23:42.615" v="6432" actId="26606"/>
          <ac:spMkLst>
            <pc:docMk/>
            <pc:sldMk cId="3471723358" sldId="1882"/>
            <ac:spMk id="5" creationId="{B23B2041-E1E2-465A-8BA0-09E8B4FE115C}"/>
          </ac:spMkLst>
        </pc:spChg>
        <pc:spChg chg="mod">
          <ac:chgData name="LKHASUREN, Oyuntogos" userId="0392e0ff-3cb1-480a-8f94-c193ca6b151e" providerId="ADAL" clId="{6461D5E8-2830-43DA-8607-E090BAF09A13}" dt="2024-08-18T03:23:42.615" v="6432" actId="26606"/>
          <ac:spMkLst>
            <pc:docMk/>
            <pc:sldMk cId="3471723358" sldId="1882"/>
            <ac:spMk id="6" creationId="{E4639B81-EBBA-9B63-553D-B0995EC622A9}"/>
          </ac:spMkLst>
        </pc:spChg>
        <pc:spChg chg="add mod ord">
          <ac:chgData name="LKHASUREN, Oyuntogos" userId="0392e0ff-3cb1-480a-8f94-c193ca6b151e" providerId="ADAL" clId="{6461D5E8-2830-43DA-8607-E090BAF09A13}" dt="2024-08-18T08:56:22.545" v="11375" actId="14100"/>
          <ac:spMkLst>
            <pc:docMk/>
            <pc:sldMk cId="3471723358" sldId="1882"/>
            <ac:spMk id="9" creationId="{4663E828-B991-27E4-E3EB-D18105CBF8DC}"/>
          </ac:spMkLst>
        </pc:spChg>
        <pc:spChg chg="add del mod">
          <ac:chgData name="LKHASUREN, Oyuntogos" userId="0392e0ff-3cb1-480a-8f94-c193ca6b151e" providerId="ADAL" clId="{6461D5E8-2830-43DA-8607-E090BAF09A13}" dt="2024-08-18T03:14:50.774" v="6313"/>
          <ac:spMkLst>
            <pc:docMk/>
            <pc:sldMk cId="3471723358" sldId="1882"/>
            <ac:spMk id="11" creationId="{93792346-E4CD-E1F7-AFE5-9AE04418C478}"/>
          </ac:spMkLst>
        </pc:spChg>
        <pc:spChg chg="add del mod">
          <ac:chgData name="LKHASUREN, Oyuntogos" userId="0392e0ff-3cb1-480a-8f94-c193ca6b151e" providerId="ADAL" clId="{6461D5E8-2830-43DA-8607-E090BAF09A13}" dt="2024-08-18T03:21:02.594" v="6410" actId="478"/>
          <ac:spMkLst>
            <pc:docMk/>
            <pc:sldMk cId="3471723358" sldId="1882"/>
            <ac:spMk id="12" creationId="{02FF2D73-3C2C-0420-8FEF-27B72AE39A28}"/>
          </ac:spMkLst>
        </pc:spChg>
        <pc:spChg chg="add del mod">
          <ac:chgData name="LKHASUREN, Oyuntogos" userId="0392e0ff-3cb1-480a-8f94-c193ca6b151e" providerId="ADAL" clId="{6461D5E8-2830-43DA-8607-E090BAF09A13}" dt="2024-08-18T03:23:38.043" v="6431"/>
          <ac:spMkLst>
            <pc:docMk/>
            <pc:sldMk cId="3471723358" sldId="1882"/>
            <ac:spMk id="14" creationId="{CFE0FCF7-3F84-F597-56B3-DE3A9938BBDA}"/>
          </ac:spMkLst>
        </pc:spChg>
        <pc:picChg chg="add del mod">
          <ac:chgData name="LKHASUREN, Oyuntogos" userId="0392e0ff-3cb1-480a-8f94-c193ca6b151e" providerId="ADAL" clId="{6461D5E8-2830-43DA-8607-E090BAF09A13}" dt="2024-08-18T03:22:43.332" v="6426" actId="21"/>
          <ac:picMkLst>
            <pc:docMk/>
            <pc:sldMk cId="3471723358" sldId="1882"/>
            <ac:picMk id="7" creationId="{584AD2F1-9EC8-3BF3-942A-17AB5C97B1B1}"/>
          </ac:picMkLst>
        </pc:picChg>
        <pc:picChg chg="add mod ord">
          <ac:chgData name="LKHASUREN, Oyuntogos" userId="0392e0ff-3cb1-480a-8f94-c193ca6b151e" providerId="ADAL" clId="{6461D5E8-2830-43DA-8607-E090BAF09A13}" dt="2024-08-18T03:23:51.082" v="6433" actId="14100"/>
          <ac:picMkLst>
            <pc:docMk/>
            <pc:sldMk cId="3471723358" sldId="1882"/>
            <ac:picMk id="15" creationId="{3743B0AD-F9BF-9AA8-0E59-760E378D2DD7}"/>
          </ac:picMkLst>
        </pc:picChg>
      </pc:sldChg>
      <pc:sldChg chg="add del">
        <pc:chgData name="LKHASUREN, Oyuntogos" userId="0392e0ff-3cb1-480a-8f94-c193ca6b151e" providerId="ADAL" clId="{6461D5E8-2830-43DA-8607-E090BAF09A13}" dt="2024-08-18T02:20:13.856" v="3307" actId="47"/>
        <pc:sldMkLst>
          <pc:docMk/>
          <pc:sldMk cId="711369060" sldId="1883"/>
        </pc:sldMkLst>
      </pc:sldChg>
      <pc:sldChg chg="addSp delSp add del mod ord">
        <pc:chgData name="LKHASUREN, Oyuntogos" userId="0392e0ff-3cb1-480a-8f94-c193ca6b151e" providerId="ADAL" clId="{6461D5E8-2830-43DA-8607-E090BAF09A13}" dt="2024-08-18T03:26:09.415" v="6458" actId="47"/>
        <pc:sldMkLst>
          <pc:docMk/>
          <pc:sldMk cId="3448017827" sldId="1884"/>
        </pc:sldMkLst>
        <pc:picChg chg="add del">
          <ac:chgData name="LKHASUREN, Oyuntogos" userId="0392e0ff-3cb1-480a-8f94-c193ca6b151e" providerId="ADAL" clId="{6461D5E8-2830-43DA-8607-E090BAF09A13}" dt="2024-08-18T03:23:18.103" v="6430" actId="21"/>
          <ac:picMkLst>
            <pc:docMk/>
            <pc:sldMk cId="3448017827" sldId="1884"/>
            <ac:picMk id="13" creationId="{6BEB67AB-2EFE-C916-0813-112E4B645E32}"/>
          </ac:picMkLst>
        </pc:picChg>
      </pc:sldChg>
      <pc:sldChg chg="modSp add del mod ord">
        <pc:chgData name="LKHASUREN, Oyuntogos" userId="0392e0ff-3cb1-480a-8f94-c193ca6b151e" providerId="ADAL" clId="{6461D5E8-2830-43DA-8607-E090BAF09A13}" dt="2024-08-18T03:29:29.991" v="6487" actId="47"/>
        <pc:sldMkLst>
          <pc:docMk/>
          <pc:sldMk cId="965972817" sldId="1885"/>
        </pc:sldMkLst>
        <pc:picChg chg="mod">
          <ac:chgData name="LKHASUREN, Oyuntogos" userId="0392e0ff-3cb1-480a-8f94-c193ca6b151e" providerId="ADAL" clId="{6461D5E8-2830-43DA-8607-E090BAF09A13}" dt="2024-08-18T03:14:24.045" v="6312" actId="14100"/>
          <ac:picMkLst>
            <pc:docMk/>
            <pc:sldMk cId="965972817" sldId="1885"/>
            <ac:picMk id="5" creationId="{6CEDDB78-C6C2-9F1B-D2B6-589A6A3BE634}"/>
          </ac:picMkLst>
        </pc:picChg>
      </pc:sldChg>
      <pc:sldChg chg="add del ord">
        <pc:chgData name="LKHASUREN, Oyuntogos" userId="0392e0ff-3cb1-480a-8f94-c193ca6b151e" providerId="ADAL" clId="{6461D5E8-2830-43DA-8607-E090BAF09A13}" dt="2024-08-18T03:37:23.958" v="6655" actId="47"/>
        <pc:sldMkLst>
          <pc:docMk/>
          <pc:sldMk cId="800390341" sldId="1886"/>
        </pc:sldMkLst>
      </pc:sldChg>
      <pc:sldChg chg="addSp delSp modSp mod ord">
        <pc:chgData name="LKHASUREN, Oyuntogos" userId="0392e0ff-3cb1-480a-8f94-c193ca6b151e" providerId="ADAL" clId="{6461D5E8-2830-43DA-8607-E090BAF09A13}" dt="2024-08-18T09:49:47.959" v="13739" actId="20577"/>
        <pc:sldMkLst>
          <pc:docMk/>
          <pc:sldMk cId="1760300283" sldId="1887"/>
        </pc:sldMkLst>
        <pc:spChg chg="add mod">
          <ac:chgData name="LKHASUREN, Oyuntogos" userId="0392e0ff-3cb1-480a-8f94-c193ca6b151e" providerId="ADAL" clId="{6461D5E8-2830-43DA-8607-E090BAF09A13}" dt="2024-08-18T09:49:33.347" v="13734" actId="1076"/>
          <ac:spMkLst>
            <pc:docMk/>
            <pc:sldMk cId="1760300283" sldId="1887"/>
            <ac:spMk id="3" creationId="{1F25FB2C-1A08-16D7-5E0A-5A46E5DFBDDD}"/>
          </ac:spMkLst>
        </pc:spChg>
        <pc:spChg chg="add del mod">
          <ac:chgData name="LKHASUREN, Oyuntogos" userId="0392e0ff-3cb1-480a-8f94-c193ca6b151e" providerId="ADAL" clId="{6461D5E8-2830-43DA-8607-E090BAF09A13}" dt="2024-08-18T09:35:36.627" v="13317" actId="478"/>
          <ac:spMkLst>
            <pc:docMk/>
            <pc:sldMk cId="1760300283" sldId="1887"/>
            <ac:spMk id="5" creationId="{E3AF42BF-9444-BADF-DBAC-E0F7A235A7BB}"/>
          </ac:spMkLst>
        </pc:spChg>
        <pc:spChg chg="add mod">
          <ac:chgData name="LKHASUREN, Oyuntogos" userId="0392e0ff-3cb1-480a-8f94-c193ca6b151e" providerId="ADAL" clId="{6461D5E8-2830-43DA-8607-E090BAF09A13}" dt="2024-08-18T09:49:47.959" v="13739" actId="20577"/>
          <ac:spMkLst>
            <pc:docMk/>
            <pc:sldMk cId="1760300283" sldId="1887"/>
            <ac:spMk id="9" creationId="{B8317609-8254-E550-4F46-EF7FD75817CE}"/>
          </ac:spMkLst>
        </pc:spChg>
        <pc:spChg chg="add mod">
          <ac:chgData name="LKHASUREN, Oyuntogos" userId="0392e0ff-3cb1-480a-8f94-c193ca6b151e" providerId="ADAL" clId="{6461D5E8-2830-43DA-8607-E090BAF09A13}" dt="2024-08-18T09:49:28.794" v="13733" actId="1076"/>
          <ac:spMkLst>
            <pc:docMk/>
            <pc:sldMk cId="1760300283" sldId="1887"/>
            <ac:spMk id="12" creationId="{40BD8557-3004-46C6-CF4C-819ED678AC7F}"/>
          </ac:spMkLst>
        </pc:spChg>
        <pc:spChg chg="del mod">
          <ac:chgData name="LKHASUREN, Oyuntogos" userId="0392e0ff-3cb1-480a-8f94-c193ca6b151e" providerId="ADAL" clId="{6461D5E8-2830-43DA-8607-E090BAF09A13}" dt="2024-08-18T09:34:35.483" v="13304" actId="478"/>
          <ac:spMkLst>
            <pc:docMk/>
            <pc:sldMk cId="1760300283" sldId="1887"/>
            <ac:spMk id="13" creationId="{3AF7FC83-F66A-1396-636D-9E602299A310}"/>
          </ac:spMkLst>
        </pc:spChg>
        <pc:spChg chg="mod">
          <ac:chgData name="LKHASUREN, Oyuntogos" userId="0392e0ff-3cb1-480a-8f94-c193ca6b151e" providerId="ADAL" clId="{6461D5E8-2830-43DA-8607-E090BAF09A13}" dt="2024-08-18T09:49:10.136" v="13730" actId="1076"/>
          <ac:spMkLst>
            <pc:docMk/>
            <pc:sldMk cId="1760300283" sldId="1887"/>
            <ac:spMk id="14" creationId="{8F03A411-38C4-5F09-6969-526386279509}"/>
          </ac:spMkLst>
        </pc:spChg>
        <pc:spChg chg="add mod">
          <ac:chgData name="LKHASUREN, Oyuntogos" userId="0392e0ff-3cb1-480a-8f94-c193ca6b151e" providerId="ADAL" clId="{6461D5E8-2830-43DA-8607-E090BAF09A13}" dt="2024-08-18T09:45:58.277" v="13663" actId="1076"/>
          <ac:spMkLst>
            <pc:docMk/>
            <pc:sldMk cId="1760300283" sldId="1887"/>
            <ac:spMk id="15" creationId="{371107B4-C8B8-45FF-BE9B-9D2B30E3460C}"/>
          </ac:spMkLst>
        </pc:spChg>
        <pc:spChg chg="add mod">
          <ac:chgData name="LKHASUREN, Oyuntogos" userId="0392e0ff-3cb1-480a-8f94-c193ca6b151e" providerId="ADAL" clId="{6461D5E8-2830-43DA-8607-E090BAF09A13}" dt="2024-08-18T09:45:12.149" v="13655" actId="1076"/>
          <ac:spMkLst>
            <pc:docMk/>
            <pc:sldMk cId="1760300283" sldId="1887"/>
            <ac:spMk id="18" creationId="{09EA2EEC-3BB3-4E67-A5C9-5EE1C878095A}"/>
          </ac:spMkLst>
        </pc:spChg>
        <pc:spChg chg="del mod">
          <ac:chgData name="LKHASUREN, Oyuntogos" userId="0392e0ff-3cb1-480a-8f94-c193ca6b151e" providerId="ADAL" clId="{6461D5E8-2830-43DA-8607-E090BAF09A13}" dt="2024-08-18T09:34:38.016" v="13305" actId="478"/>
          <ac:spMkLst>
            <pc:docMk/>
            <pc:sldMk cId="1760300283" sldId="1887"/>
            <ac:spMk id="20" creationId="{1313C7F5-76B7-4C67-B91C-5407F3062EF9}"/>
          </ac:spMkLst>
        </pc:spChg>
        <pc:spChg chg="del mod">
          <ac:chgData name="LKHASUREN, Oyuntogos" userId="0392e0ff-3cb1-480a-8f94-c193ca6b151e" providerId="ADAL" clId="{6461D5E8-2830-43DA-8607-E090BAF09A13}" dt="2024-08-18T09:32:30.345" v="13289" actId="478"/>
          <ac:spMkLst>
            <pc:docMk/>
            <pc:sldMk cId="1760300283" sldId="1887"/>
            <ac:spMk id="21" creationId="{361490B1-5F92-4371-BC39-A9FFEADAD46F}"/>
          </ac:spMkLst>
        </pc:spChg>
        <pc:spChg chg="del mod">
          <ac:chgData name="LKHASUREN, Oyuntogos" userId="0392e0ff-3cb1-480a-8f94-c193ca6b151e" providerId="ADAL" clId="{6461D5E8-2830-43DA-8607-E090BAF09A13}" dt="2024-08-18T09:42:45.796" v="13573" actId="478"/>
          <ac:spMkLst>
            <pc:docMk/>
            <pc:sldMk cId="1760300283" sldId="1887"/>
            <ac:spMk id="22" creationId="{E2CD15D3-7815-4C90-A2DD-959A85CD7DFF}"/>
          </ac:spMkLst>
        </pc:spChg>
        <pc:graphicFrameChg chg="del mod modGraphic">
          <ac:chgData name="LKHASUREN, Oyuntogos" userId="0392e0ff-3cb1-480a-8f94-c193ca6b151e" providerId="ADAL" clId="{6461D5E8-2830-43DA-8607-E090BAF09A13}" dt="2024-08-18T09:42:48.406" v="13574" actId="478"/>
          <ac:graphicFrameMkLst>
            <pc:docMk/>
            <pc:sldMk cId="1760300283" sldId="1887"/>
            <ac:graphicFrameMk id="16" creationId="{36E87DA2-F742-4DCC-82E4-D2624FE982B5}"/>
          </ac:graphicFrameMkLst>
        </pc:graphicFrameChg>
        <pc:picChg chg="add mod">
          <ac:chgData name="LKHASUREN, Oyuntogos" userId="0392e0ff-3cb1-480a-8f94-c193ca6b151e" providerId="ADAL" clId="{6461D5E8-2830-43DA-8607-E090BAF09A13}" dt="2024-08-18T09:49:18.613" v="13731" actId="1076"/>
          <ac:picMkLst>
            <pc:docMk/>
            <pc:sldMk cId="1760300283" sldId="1887"/>
            <ac:picMk id="2" creationId="{BA53A50B-01D9-B2E7-A8B1-C1028FC7346C}"/>
          </ac:picMkLst>
        </pc:picChg>
        <pc:picChg chg="del">
          <ac:chgData name="LKHASUREN, Oyuntogos" userId="0392e0ff-3cb1-480a-8f94-c193ca6b151e" providerId="ADAL" clId="{6461D5E8-2830-43DA-8607-E090BAF09A13}" dt="2024-08-18T09:29:38.584" v="13254" actId="478"/>
          <ac:picMkLst>
            <pc:docMk/>
            <pc:sldMk cId="1760300283" sldId="1887"/>
            <ac:picMk id="4" creationId="{AA6B0E98-F0F7-DE42-3077-28DB85CDC0FB}"/>
          </ac:picMkLst>
        </pc:picChg>
        <pc:picChg chg="add mod">
          <ac:chgData name="LKHASUREN, Oyuntogos" userId="0392e0ff-3cb1-480a-8f94-c193ca6b151e" providerId="ADAL" clId="{6461D5E8-2830-43DA-8607-E090BAF09A13}" dt="2024-08-18T09:43:43.430" v="13611" actId="1076"/>
          <ac:picMkLst>
            <pc:docMk/>
            <pc:sldMk cId="1760300283" sldId="1887"/>
            <ac:picMk id="6" creationId="{543CC854-9C22-26CC-2441-AB887126E376}"/>
          </ac:picMkLst>
        </pc:picChg>
        <pc:picChg chg="add mod">
          <ac:chgData name="LKHASUREN, Oyuntogos" userId="0392e0ff-3cb1-480a-8f94-c193ca6b151e" providerId="ADAL" clId="{6461D5E8-2830-43DA-8607-E090BAF09A13}" dt="2024-08-18T09:45:54.042" v="13662" actId="1076"/>
          <ac:picMkLst>
            <pc:docMk/>
            <pc:sldMk cId="1760300283" sldId="1887"/>
            <ac:picMk id="7" creationId="{CA3DF984-39DB-477F-86C2-FDDB95A2F962}"/>
          </ac:picMkLst>
        </pc:picChg>
        <pc:picChg chg="add del mod">
          <ac:chgData name="LKHASUREN, Oyuntogos" userId="0392e0ff-3cb1-480a-8f94-c193ca6b151e" providerId="ADAL" clId="{6461D5E8-2830-43DA-8607-E090BAF09A13}" dt="2024-08-18T09:39:27.111" v="13388" actId="478"/>
          <ac:picMkLst>
            <pc:docMk/>
            <pc:sldMk cId="1760300283" sldId="1887"/>
            <ac:picMk id="10" creationId="{6857ADDC-7C81-45F5-9F18-7E2935AD1BF2}"/>
          </ac:picMkLst>
        </pc:picChg>
        <pc:cxnChg chg="del mod">
          <ac:chgData name="LKHASUREN, Oyuntogos" userId="0392e0ff-3cb1-480a-8f94-c193ca6b151e" providerId="ADAL" clId="{6461D5E8-2830-43DA-8607-E090BAF09A13}" dt="2024-08-18T09:39:29.620" v="13389" actId="478"/>
          <ac:cxnSpMkLst>
            <pc:docMk/>
            <pc:sldMk cId="1760300283" sldId="1887"/>
            <ac:cxnSpMk id="11" creationId="{EBE21A30-540E-44EB-9D3E-A3243E594C07}"/>
          </ac:cxnSpMkLst>
        </pc:cxnChg>
        <pc:cxnChg chg="del mod">
          <ac:chgData name="LKHASUREN, Oyuntogos" userId="0392e0ff-3cb1-480a-8f94-c193ca6b151e" providerId="ADAL" clId="{6461D5E8-2830-43DA-8607-E090BAF09A13}" dt="2024-08-18T09:39:42.744" v="13392" actId="478"/>
          <ac:cxnSpMkLst>
            <pc:docMk/>
            <pc:sldMk cId="1760300283" sldId="1887"/>
            <ac:cxnSpMk id="23" creationId="{1339948E-68CE-4D62-BF4C-1675C70335B7}"/>
          </ac:cxnSpMkLst>
        </pc:cxnChg>
      </pc:sldChg>
      <pc:sldChg chg="modSp add del ord modTransition">
        <pc:chgData name="LKHASUREN, Oyuntogos" userId="0392e0ff-3cb1-480a-8f94-c193ca6b151e" providerId="ADAL" clId="{6461D5E8-2830-43DA-8607-E090BAF09A13}" dt="2024-08-18T06:27:18.563" v="10376" actId="47"/>
        <pc:sldMkLst>
          <pc:docMk/>
          <pc:sldMk cId="987572977" sldId="1888"/>
        </pc:sldMkLst>
        <pc:spChg chg="mod">
          <ac:chgData name="LKHASUREN, Oyuntogos" userId="0392e0ff-3cb1-480a-8f94-c193ca6b151e" providerId="ADAL" clId="{6461D5E8-2830-43DA-8607-E090BAF09A13}" dt="2024-08-18T06:23:37.583" v="10341"/>
          <ac:spMkLst>
            <pc:docMk/>
            <pc:sldMk cId="987572977" sldId="1888"/>
            <ac:spMk id="4" creationId="{3733C736-6765-21C8-FCAD-79FB6885A852}"/>
          </ac:spMkLst>
        </pc:spChg>
        <pc:spChg chg="mod">
          <ac:chgData name="LKHASUREN, Oyuntogos" userId="0392e0ff-3cb1-480a-8f94-c193ca6b151e" providerId="ADAL" clId="{6461D5E8-2830-43DA-8607-E090BAF09A13}" dt="2024-08-18T06:23:37.583" v="10341"/>
          <ac:spMkLst>
            <pc:docMk/>
            <pc:sldMk cId="987572977" sldId="1888"/>
            <ac:spMk id="5" creationId="{4C6C1AEA-5FCA-2827-DBC7-F688CB258E2A}"/>
          </ac:spMkLst>
        </pc:spChg>
        <pc:spChg chg="mod">
          <ac:chgData name="LKHASUREN, Oyuntogos" userId="0392e0ff-3cb1-480a-8f94-c193ca6b151e" providerId="ADAL" clId="{6461D5E8-2830-43DA-8607-E090BAF09A13}" dt="2024-08-18T06:23:37.583" v="10341"/>
          <ac:spMkLst>
            <pc:docMk/>
            <pc:sldMk cId="987572977" sldId="1888"/>
            <ac:spMk id="7" creationId="{C738FECC-854D-94B0-5746-C0E98D5DFE82}"/>
          </ac:spMkLst>
        </pc:spChg>
      </pc:sldChg>
      <pc:sldChg chg="modSp new del mod">
        <pc:chgData name="LKHASUREN, Oyuntogos" userId="0392e0ff-3cb1-480a-8f94-c193ca6b151e" providerId="ADAL" clId="{6461D5E8-2830-43DA-8607-E090BAF09A13}" dt="2024-08-18T02:46:30.939" v="4675" actId="47"/>
        <pc:sldMkLst>
          <pc:docMk/>
          <pc:sldMk cId="4291653935" sldId="1888"/>
        </pc:sldMkLst>
        <pc:spChg chg="mod">
          <ac:chgData name="LKHASUREN, Oyuntogos" userId="0392e0ff-3cb1-480a-8f94-c193ca6b151e" providerId="ADAL" clId="{6461D5E8-2830-43DA-8607-E090BAF09A13}" dt="2024-08-18T02:43:16.462" v="4649" actId="21"/>
          <ac:spMkLst>
            <pc:docMk/>
            <pc:sldMk cId="4291653935" sldId="1888"/>
            <ac:spMk id="3" creationId="{1CB566CA-1833-471B-23CF-673F06509551}"/>
          </ac:spMkLst>
        </pc:spChg>
      </pc:sldChg>
      <pc:sldChg chg="add del modTransition">
        <pc:chgData name="LKHASUREN, Oyuntogos" userId="0392e0ff-3cb1-480a-8f94-c193ca6b151e" providerId="ADAL" clId="{6461D5E8-2830-43DA-8607-E090BAF09A13}" dt="2024-08-18T06:25:29.300" v="10358" actId="47"/>
        <pc:sldMkLst>
          <pc:docMk/>
          <pc:sldMk cId="3226772914" sldId="1889"/>
        </pc:sldMkLst>
      </pc:sldChg>
      <pc:sldChg chg="add del">
        <pc:chgData name="LKHASUREN, Oyuntogos" userId="0392e0ff-3cb1-480a-8f94-c193ca6b151e" providerId="ADAL" clId="{6461D5E8-2830-43DA-8607-E090BAF09A13}" dt="2024-08-18T06:26:26.570" v="10372" actId="47"/>
        <pc:sldMkLst>
          <pc:docMk/>
          <pc:sldMk cId="754864995" sldId="1890"/>
        </pc:sldMkLst>
      </pc:sldChg>
      <pc:sldChg chg="addSp delSp modSp add del mod">
        <pc:chgData name="LKHASUREN, Oyuntogos" userId="0392e0ff-3cb1-480a-8f94-c193ca6b151e" providerId="ADAL" clId="{6461D5E8-2830-43DA-8607-E090BAF09A13}" dt="2024-08-18T09:46:05.437" v="13664" actId="47"/>
        <pc:sldMkLst>
          <pc:docMk/>
          <pc:sldMk cId="1729669060" sldId="1891"/>
        </pc:sldMkLst>
        <pc:spChg chg="del mod">
          <ac:chgData name="LKHASUREN, Oyuntogos" userId="0392e0ff-3cb1-480a-8f94-c193ca6b151e" providerId="ADAL" clId="{6461D5E8-2830-43DA-8607-E090BAF09A13}" dt="2024-08-18T09:24:17.946" v="13109" actId="478"/>
          <ac:spMkLst>
            <pc:docMk/>
            <pc:sldMk cId="1729669060" sldId="1891"/>
            <ac:spMk id="2" creationId="{00000000-0000-0000-0000-000000000000}"/>
          </ac:spMkLst>
        </pc:spChg>
        <pc:spChg chg="del mod">
          <ac:chgData name="LKHASUREN, Oyuntogos" userId="0392e0ff-3cb1-480a-8f94-c193ca6b151e" providerId="ADAL" clId="{6461D5E8-2830-43DA-8607-E090BAF09A13}" dt="2024-08-18T09:29:27.860" v="13253" actId="478"/>
          <ac:spMkLst>
            <pc:docMk/>
            <pc:sldMk cId="1729669060" sldId="1891"/>
            <ac:spMk id="3" creationId="{00000000-0000-0000-0000-000000000000}"/>
          </ac:spMkLst>
        </pc:spChg>
        <pc:spChg chg="add mod">
          <ac:chgData name="LKHASUREN, Oyuntogos" userId="0392e0ff-3cb1-480a-8f94-c193ca6b151e" providerId="ADAL" clId="{6461D5E8-2830-43DA-8607-E090BAF09A13}" dt="2024-08-18T09:29:18.446" v="13252" actId="20577"/>
          <ac:spMkLst>
            <pc:docMk/>
            <pc:sldMk cId="1729669060" sldId="1891"/>
            <ac:spMk id="8" creationId="{3BB5F487-2967-5B87-EBA1-1169AE306387}"/>
          </ac:spMkLst>
        </pc:spChg>
        <pc:spChg chg="del mod">
          <ac:chgData name="LKHASUREN, Oyuntogos" userId="0392e0ff-3cb1-480a-8f94-c193ca6b151e" providerId="ADAL" clId="{6461D5E8-2830-43DA-8607-E090BAF09A13}" dt="2024-08-18T09:30:07.705" v="13260" actId="21"/>
          <ac:spMkLst>
            <pc:docMk/>
            <pc:sldMk cId="1729669060" sldId="1891"/>
            <ac:spMk id="14" creationId="{1F25FB2C-1A08-16D7-5E0A-5A46E5DFBDDD}"/>
          </ac:spMkLst>
        </pc:spChg>
        <pc:spChg chg="del mod">
          <ac:chgData name="LKHASUREN, Oyuntogos" userId="0392e0ff-3cb1-480a-8f94-c193ca6b151e" providerId="ADAL" clId="{6461D5E8-2830-43DA-8607-E090BAF09A13}" dt="2024-08-18T09:45:20.236" v="13656" actId="21"/>
          <ac:spMkLst>
            <pc:docMk/>
            <pc:sldMk cId="1729669060" sldId="1891"/>
            <ac:spMk id="15" creationId="{D070D50A-4BB7-22CF-C3F4-7C0A6939D4EC}"/>
          </ac:spMkLst>
        </pc:spChg>
        <pc:spChg chg="del mod">
          <ac:chgData name="LKHASUREN, Oyuntogos" userId="0392e0ff-3cb1-480a-8f94-c193ca6b151e" providerId="ADAL" clId="{6461D5E8-2830-43DA-8607-E090BAF09A13}" dt="2024-08-18T09:45:37.988" v="13659" actId="21"/>
          <ac:spMkLst>
            <pc:docMk/>
            <pc:sldMk cId="1729669060" sldId="1891"/>
            <ac:spMk id="16" creationId="{371107B4-C8B8-45FF-BE9B-9D2B30E3460C}"/>
          </ac:spMkLst>
        </pc:spChg>
        <pc:spChg chg="del mod">
          <ac:chgData name="LKHASUREN, Oyuntogos" userId="0392e0ff-3cb1-480a-8f94-c193ca6b151e" providerId="ADAL" clId="{6461D5E8-2830-43DA-8607-E090BAF09A13}" dt="2024-08-18T09:45:03.130" v="13653" actId="21"/>
          <ac:spMkLst>
            <pc:docMk/>
            <pc:sldMk cId="1729669060" sldId="1891"/>
            <ac:spMk id="18" creationId="{09EA2EEC-3BB3-4E67-A5C9-5EE1C878095A}"/>
          </ac:spMkLst>
        </pc:spChg>
        <pc:spChg chg="add del mod">
          <ac:chgData name="LKHASUREN, Oyuntogos" userId="0392e0ff-3cb1-480a-8f94-c193ca6b151e" providerId="ADAL" clId="{6461D5E8-2830-43DA-8607-E090BAF09A13}" dt="2024-08-18T09:33:00.565" v="13292" actId="478"/>
          <ac:spMkLst>
            <pc:docMk/>
            <pc:sldMk cId="1729669060" sldId="1891"/>
            <ac:spMk id="19" creationId="{F9E1A63F-61BD-5F9A-6360-1CFB1CC4C50A}"/>
          </ac:spMkLst>
        </pc:spChg>
        <pc:grpChg chg="del mod">
          <ac:chgData name="LKHASUREN, Oyuntogos" userId="0392e0ff-3cb1-480a-8f94-c193ca6b151e" providerId="ADAL" clId="{6461D5E8-2830-43DA-8607-E090BAF09A13}" dt="2024-08-18T09:33:29.534" v="13293" actId="21"/>
          <ac:grpSpMkLst>
            <pc:docMk/>
            <pc:sldMk cId="1729669060" sldId="1891"/>
            <ac:grpSpMk id="9" creationId="{C20F948F-EBBF-446B-BA9B-69887B234A51}"/>
          </ac:grpSpMkLst>
        </pc:grpChg>
        <pc:picChg chg="add mod">
          <ac:chgData name="LKHASUREN, Oyuntogos" userId="0392e0ff-3cb1-480a-8f94-c193ca6b151e" providerId="ADAL" clId="{6461D5E8-2830-43DA-8607-E090BAF09A13}" dt="2024-08-18T09:27:16.160" v="13149" actId="1076"/>
          <ac:picMkLst>
            <pc:docMk/>
            <pc:sldMk cId="1729669060" sldId="1891"/>
            <ac:picMk id="12" creationId="{6857ADDC-7C81-45F5-9F18-7E2935AD1BF2}"/>
          </ac:picMkLst>
        </pc:picChg>
        <pc:picChg chg="del mod">
          <ac:chgData name="LKHASUREN, Oyuntogos" userId="0392e0ff-3cb1-480a-8f94-c193ca6b151e" providerId="ADAL" clId="{6461D5E8-2830-43DA-8607-E090BAF09A13}" dt="2024-08-18T09:33:50.192" v="13296" actId="21"/>
          <ac:picMkLst>
            <pc:docMk/>
            <pc:sldMk cId="1729669060" sldId="1891"/>
            <ac:picMk id="13" creationId="{CA3DF984-39DB-477F-86C2-FDDB95A2F962}"/>
          </ac:picMkLst>
        </pc:picChg>
        <pc:picChg chg="del mod">
          <ac:chgData name="LKHASUREN, Oyuntogos" userId="0392e0ff-3cb1-480a-8f94-c193ca6b151e" providerId="ADAL" clId="{6461D5E8-2830-43DA-8607-E090BAF09A13}" dt="2024-08-18T09:29:44.650" v="13255" actId="21"/>
          <ac:picMkLst>
            <pc:docMk/>
            <pc:sldMk cId="1729669060" sldId="1891"/>
            <ac:picMk id="272" creationId="{00000000-0000-0000-0000-000000000000}"/>
          </ac:picMkLst>
        </pc:picChg>
      </pc:sldChg>
      <pc:sldChg chg="add del">
        <pc:chgData name="LKHASUREN, Oyuntogos" userId="0392e0ff-3cb1-480a-8f94-c193ca6b151e" providerId="ADAL" clId="{6461D5E8-2830-43DA-8607-E090BAF09A13}" dt="2024-08-18T06:29:41.980" v="10408" actId="47"/>
        <pc:sldMkLst>
          <pc:docMk/>
          <pc:sldMk cId="2241867390" sldId="1892"/>
        </pc:sldMkLst>
      </pc:sldChg>
      <pc:sldChg chg="add del">
        <pc:chgData name="LKHASUREN, Oyuntogos" userId="0392e0ff-3cb1-480a-8f94-c193ca6b151e" providerId="ADAL" clId="{6461D5E8-2830-43DA-8607-E090BAF09A13}" dt="2024-08-18T06:29:45.090" v="10409" actId="47"/>
        <pc:sldMkLst>
          <pc:docMk/>
          <pc:sldMk cId="3936115620" sldId="1893"/>
        </pc:sldMkLst>
      </pc:sldChg>
      <pc:sldChg chg="modSp add del mod">
        <pc:chgData name="LKHASUREN, Oyuntogos" userId="0392e0ff-3cb1-480a-8f94-c193ca6b151e" providerId="ADAL" clId="{6461D5E8-2830-43DA-8607-E090BAF09A13}" dt="2024-08-18T06:36:01.555" v="10949" actId="47"/>
        <pc:sldMkLst>
          <pc:docMk/>
          <pc:sldMk cId="2990840576" sldId="1894"/>
        </pc:sldMkLst>
        <pc:spChg chg="mod">
          <ac:chgData name="LKHASUREN, Oyuntogos" userId="0392e0ff-3cb1-480a-8f94-c193ca6b151e" providerId="ADAL" clId="{6461D5E8-2830-43DA-8607-E090BAF09A13}" dt="2024-08-18T06:27:13.173" v="10375" actId="27636"/>
          <ac:spMkLst>
            <pc:docMk/>
            <pc:sldMk cId="2990840576" sldId="1894"/>
            <ac:spMk id="17" creationId="{3569726F-72BB-C4B1-D1D3-378404B9D792}"/>
          </ac:spMkLst>
        </pc:spChg>
      </pc:sldChg>
      <pc:sldChg chg="add del">
        <pc:chgData name="LKHASUREN, Oyuntogos" userId="0392e0ff-3cb1-480a-8f94-c193ca6b151e" providerId="ADAL" clId="{6461D5E8-2830-43DA-8607-E090BAF09A13}" dt="2024-08-18T06:28:54.045" v="10395" actId="47"/>
        <pc:sldMkLst>
          <pc:docMk/>
          <pc:sldMk cId="1504394477" sldId="1895"/>
        </pc:sldMkLst>
      </pc:sldChg>
      <pc:sldChg chg="add del ord">
        <pc:chgData name="LKHASUREN, Oyuntogos" userId="0392e0ff-3cb1-480a-8f94-c193ca6b151e" providerId="ADAL" clId="{6461D5E8-2830-43DA-8607-E090BAF09A13}" dt="2024-08-18T06:37:35.529" v="10963" actId="47"/>
        <pc:sldMkLst>
          <pc:docMk/>
          <pc:sldMk cId="0" sldId="1896"/>
        </pc:sldMkLst>
      </pc:sldChg>
      <pc:sldChg chg="delSp modSp add mod ord">
        <pc:chgData name="LKHASUREN, Oyuntogos" userId="0392e0ff-3cb1-480a-8f94-c193ca6b151e" providerId="ADAL" clId="{6461D5E8-2830-43DA-8607-E090BAF09A13}" dt="2024-08-18T09:47:07.485" v="13675" actId="1076"/>
        <pc:sldMkLst>
          <pc:docMk/>
          <pc:sldMk cId="3882132440" sldId="1897"/>
        </pc:sldMkLst>
        <pc:spChg chg="mod">
          <ac:chgData name="LKHASUREN, Oyuntogos" userId="0392e0ff-3cb1-480a-8f94-c193ca6b151e" providerId="ADAL" clId="{6461D5E8-2830-43DA-8607-E090BAF09A13}" dt="2024-08-18T09:46:56.587" v="13671" actId="1076"/>
          <ac:spMkLst>
            <pc:docMk/>
            <pc:sldMk cId="3882132440" sldId="1897"/>
            <ac:spMk id="3" creationId="{16F30F72-299A-4135-A31F-914FEDDA6E13}"/>
          </ac:spMkLst>
        </pc:spChg>
        <pc:spChg chg="mod">
          <ac:chgData name="LKHASUREN, Oyuntogos" userId="0392e0ff-3cb1-480a-8f94-c193ca6b151e" providerId="ADAL" clId="{6461D5E8-2830-43DA-8607-E090BAF09A13}" dt="2024-08-18T09:47:04.279" v="13674" actId="1076"/>
          <ac:spMkLst>
            <pc:docMk/>
            <pc:sldMk cId="3882132440" sldId="1897"/>
            <ac:spMk id="4" creationId="{4723FB30-D028-ADB1-0D28-FB92E5787E03}"/>
          </ac:spMkLst>
        </pc:spChg>
        <pc:spChg chg="mod">
          <ac:chgData name="LKHASUREN, Oyuntogos" userId="0392e0ff-3cb1-480a-8f94-c193ca6b151e" providerId="ADAL" clId="{6461D5E8-2830-43DA-8607-E090BAF09A13}" dt="2024-08-18T09:47:07.485" v="13675" actId="1076"/>
          <ac:spMkLst>
            <pc:docMk/>
            <pc:sldMk cId="3882132440" sldId="1897"/>
            <ac:spMk id="5" creationId="{DD162F26-0CBB-37C7-BC1C-5247F3C6EAB0}"/>
          </ac:spMkLst>
        </pc:spChg>
        <pc:spChg chg="mod">
          <ac:chgData name="LKHASUREN, Oyuntogos" userId="0392e0ff-3cb1-480a-8f94-c193ca6b151e" providerId="ADAL" clId="{6461D5E8-2830-43DA-8607-E090BAF09A13}" dt="2024-08-18T09:13:32.658" v="12536" actId="6549"/>
          <ac:spMkLst>
            <pc:docMk/>
            <pc:sldMk cId="3882132440" sldId="1897"/>
            <ac:spMk id="14" creationId="{00000000-0000-0000-0000-000000000000}"/>
          </ac:spMkLst>
        </pc:spChg>
        <pc:picChg chg="mod">
          <ac:chgData name="LKHASUREN, Oyuntogos" userId="0392e0ff-3cb1-480a-8f94-c193ca6b151e" providerId="ADAL" clId="{6461D5E8-2830-43DA-8607-E090BAF09A13}" dt="2024-08-18T09:03:44.841" v="11427" actId="1076"/>
          <ac:picMkLst>
            <pc:docMk/>
            <pc:sldMk cId="3882132440" sldId="1897"/>
            <ac:picMk id="6" creationId="{00000000-0000-0000-0000-000000000000}"/>
          </ac:picMkLst>
        </pc:picChg>
        <pc:picChg chg="del mod">
          <ac:chgData name="LKHASUREN, Oyuntogos" userId="0392e0ff-3cb1-480a-8f94-c193ca6b151e" providerId="ADAL" clId="{6461D5E8-2830-43DA-8607-E090BAF09A13}" dt="2024-08-18T09:03:34.940" v="11424" actId="478"/>
          <ac:picMkLst>
            <pc:docMk/>
            <pc:sldMk cId="3882132440" sldId="1897"/>
            <ac:picMk id="11" creationId="{00000000-0000-0000-0000-000000000000}"/>
          </ac:picMkLst>
        </pc:picChg>
        <pc:picChg chg="del mod">
          <ac:chgData name="LKHASUREN, Oyuntogos" userId="0392e0ff-3cb1-480a-8f94-c193ca6b151e" providerId="ADAL" clId="{6461D5E8-2830-43DA-8607-E090BAF09A13}" dt="2024-08-18T09:03:32.520" v="11423" actId="478"/>
          <ac:picMkLst>
            <pc:docMk/>
            <pc:sldMk cId="3882132440" sldId="1897"/>
            <ac:picMk id="12" creationId="{00000000-0000-0000-0000-000000000000}"/>
          </ac:picMkLst>
        </pc:picChg>
        <pc:picChg chg="mod">
          <ac:chgData name="LKHASUREN, Oyuntogos" userId="0392e0ff-3cb1-480a-8f94-c193ca6b151e" providerId="ADAL" clId="{6461D5E8-2830-43DA-8607-E090BAF09A13}" dt="2024-08-18T09:03:41.096" v="11426" actId="1076"/>
          <ac:picMkLst>
            <pc:docMk/>
            <pc:sldMk cId="3882132440" sldId="1897"/>
            <ac:picMk id="13" creationId="{00000000-0000-0000-0000-000000000000}"/>
          </ac:picMkLst>
        </pc:picChg>
      </pc:sldChg>
      <pc:sldChg chg="add del">
        <pc:chgData name="LKHASUREN, Oyuntogos" userId="0392e0ff-3cb1-480a-8f94-c193ca6b151e" providerId="ADAL" clId="{6461D5E8-2830-43DA-8607-E090BAF09A13}" dt="2024-08-18T06:27:42.317" v="10383" actId="47"/>
        <pc:sldMkLst>
          <pc:docMk/>
          <pc:sldMk cId="2139739202" sldId="1898"/>
        </pc:sldMkLst>
      </pc:sldChg>
      <pc:sldChg chg="add del mod ord modShow">
        <pc:chgData name="LKHASUREN, Oyuntogos" userId="0392e0ff-3cb1-480a-8f94-c193ca6b151e" providerId="ADAL" clId="{6461D5E8-2830-43DA-8607-E090BAF09A13}" dt="2024-08-18T06:27:39.688" v="10382" actId="47"/>
        <pc:sldMkLst>
          <pc:docMk/>
          <pc:sldMk cId="4176257779" sldId="1899"/>
        </pc:sldMkLst>
      </pc:sldChg>
      <pc:sldChg chg="add mod ord modShow">
        <pc:chgData name="LKHASUREN, Oyuntogos" userId="0392e0ff-3cb1-480a-8f94-c193ca6b151e" providerId="ADAL" clId="{6461D5E8-2830-43DA-8607-E090BAF09A13}" dt="2024-08-18T06:47:17.188" v="11036"/>
        <pc:sldMkLst>
          <pc:docMk/>
          <pc:sldMk cId="2142103018" sldId="1900"/>
        </pc:sldMkLst>
      </pc:sldChg>
      <pc:sldMasterChg chg="delSldLayout">
        <pc:chgData name="LKHASUREN, Oyuntogos" userId="0392e0ff-3cb1-480a-8f94-c193ca6b151e" providerId="ADAL" clId="{6461D5E8-2830-43DA-8607-E090BAF09A13}" dt="2024-08-18T06:27:49.598" v="10385" actId="47"/>
        <pc:sldMasterMkLst>
          <pc:docMk/>
          <pc:sldMasterMk cId="0" sldId="2147483649"/>
        </pc:sldMasterMkLst>
        <pc:sldLayoutChg chg="del">
          <pc:chgData name="LKHASUREN, Oyuntogos" userId="0392e0ff-3cb1-480a-8f94-c193ca6b151e" providerId="ADAL" clId="{6461D5E8-2830-43DA-8607-E090BAF09A13}" dt="2024-08-18T06:27:49.598" v="10385" actId="47"/>
          <pc:sldLayoutMkLst>
            <pc:docMk/>
            <pc:sldMasterMk cId="0" sldId="2147483649"/>
            <pc:sldLayoutMk cId="3250950606" sldId="2147484288"/>
          </pc:sldLayoutMkLst>
        </pc:sldLayoutChg>
        <pc:sldLayoutChg chg="del">
          <pc:chgData name="LKHASUREN, Oyuntogos" userId="0392e0ff-3cb1-480a-8f94-c193ca6b151e" providerId="ADAL" clId="{6461D5E8-2830-43DA-8607-E090BAF09A13}" dt="2024-08-18T06:25:22.939" v="10356" actId="47"/>
          <pc:sldLayoutMkLst>
            <pc:docMk/>
            <pc:sldMasterMk cId="0" sldId="2147483649"/>
            <pc:sldLayoutMk cId="3328758764" sldId="2147484289"/>
          </pc:sldLayoutMkLst>
        </pc:sldLayoutChg>
        <pc:sldLayoutChg chg="del">
          <pc:chgData name="LKHASUREN, Oyuntogos" userId="0392e0ff-3cb1-480a-8f94-c193ca6b151e" providerId="ADAL" clId="{6461D5E8-2830-43DA-8607-E090BAF09A13}" dt="2024-08-18T06:25:25.778" v="10357" actId="47"/>
          <pc:sldLayoutMkLst>
            <pc:docMk/>
            <pc:sldMasterMk cId="0" sldId="2147483649"/>
            <pc:sldLayoutMk cId="2828506994" sldId="2147484290"/>
          </pc:sldLayoutMkLst>
        </pc:sldLayoutChg>
      </pc:sldMasterChg>
      <pc:sldMasterChg chg="delSldLayout">
        <pc:chgData name="LKHASUREN, Oyuntogos" userId="0392e0ff-3cb1-480a-8f94-c193ca6b151e" providerId="ADAL" clId="{6461D5E8-2830-43DA-8607-E090BAF09A13}" dt="2024-08-18T06:50:11.111" v="11174" actId="47"/>
        <pc:sldMasterMkLst>
          <pc:docMk/>
          <pc:sldMasterMk cId="847747475" sldId="2147484160"/>
        </pc:sldMasterMkLst>
        <pc:sldLayoutChg chg="del">
          <pc:chgData name="LKHASUREN, Oyuntogos" userId="0392e0ff-3cb1-480a-8f94-c193ca6b151e" providerId="ADAL" clId="{6461D5E8-2830-43DA-8607-E090BAF09A13}" dt="2024-08-18T06:50:11.111" v="11174" actId="47"/>
          <pc:sldLayoutMkLst>
            <pc:docMk/>
            <pc:sldMasterMk cId="847747475" sldId="2147484160"/>
            <pc:sldLayoutMk cId="3939878113" sldId="2147484168"/>
          </pc:sldLayoutMkLst>
        </pc:sldLayoutChg>
        <pc:sldLayoutChg chg="del">
          <pc:chgData name="LKHASUREN, Oyuntogos" userId="0392e0ff-3cb1-480a-8f94-c193ca6b151e" providerId="ADAL" clId="{6461D5E8-2830-43DA-8607-E090BAF09A13}" dt="2024-08-18T06:37:35.529" v="10963" actId="47"/>
          <pc:sldLayoutMkLst>
            <pc:docMk/>
            <pc:sldMasterMk cId="847747475" sldId="2147484160"/>
            <pc:sldLayoutMk cId="1539623238" sldId="2147484169"/>
          </pc:sldLayoutMkLst>
        </pc:sldLayoutChg>
        <pc:sldLayoutChg chg="del">
          <pc:chgData name="LKHASUREN, Oyuntogos" userId="0392e0ff-3cb1-480a-8f94-c193ca6b151e" providerId="ADAL" clId="{6461D5E8-2830-43DA-8607-E090BAF09A13}" dt="2024-08-18T03:28:48.909" v="6482" actId="47"/>
          <pc:sldLayoutMkLst>
            <pc:docMk/>
            <pc:sldMasterMk cId="847747475" sldId="2147484160"/>
            <pc:sldLayoutMk cId="3674460757" sldId="2147484172"/>
          </pc:sldLayoutMkLst>
        </pc:sldLayoutChg>
        <pc:sldLayoutChg chg="del">
          <pc:chgData name="LKHASUREN, Oyuntogos" userId="0392e0ff-3cb1-480a-8f94-c193ca6b151e" providerId="ADAL" clId="{6461D5E8-2830-43DA-8607-E090BAF09A13}" dt="2024-08-18T05:41:40.961" v="9455" actId="47"/>
          <pc:sldLayoutMkLst>
            <pc:docMk/>
            <pc:sldMasterMk cId="847747475" sldId="2147484160"/>
            <pc:sldLayoutMk cId="3625038548" sldId="2147484281"/>
          </pc:sldLayoutMkLst>
        </pc:sldLayoutChg>
        <pc:sldLayoutChg chg="del">
          <pc:chgData name="LKHASUREN, Oyuntogos" userId="0392e0ff-3cb1-480a-8f94-c193ca6b151e" providerId="ADAL" clId="{6461D5E8-2830-43DA-8607-E090BAF09A13}" dt="2024-08-18T03:32:44.251" v="6522" actId="47"/>
          <pc:sldLayoutMkLst>
            <pc:docMk/>
            <pc:sldMasterMk cId="847747475" sldId="2147484160"/>
            <pc:sldLayoutMk cId="1823592245" sldId="2147484282"/>
          </pc:sldLayoutMkLst>
        </pc:sldLayoutChg>
        <pc:sldLayoutChg chg="del">
          <pc:chgData name="LKHASUREN, Oyuntogos" userId="0392e0ff-3cb1-480a-8f94-c193ca6b151e" providerId="ADAL" clId="{6461D5E8-2830-43DA-8607-E090BAF09A13}" dt="2024-08-18T03:43:14.706" v="6764" actId="47"/>
          <pc:sldLayoutMkLst>
            <pc:docMk/>
            <pc:sldMasterMk cId="847747475" sldId="2147484160"/>
            <pc:sldLayoutMk cId="2779402727" sldId="2147484285"/>
          </pc:sldLayoutMkLst>
        </pc:sldLayoutChg>
        <pc:sldLayoutChg chg="del">
          <pc:chgData name="LKHASUREN, Oyuntogos" userId="0392e0ff-3cb1-480a-8f94-c193ca6b151e" providerId="ADAL" clId="{6461D5E8-2830-43DA-8607-E090BAF09A13}" dt="2024-08-18T03:33:54.091" v="6543" actId="47"/>
          <pc:sldLayoutMkLst>
            <pc:docMk/>
            <pc:sldMasterMk cId="847747475" sldId="2147484160"/>
            <pc:sldLayoutMk cId="2793458166" sldId="2147484286"/>
          </pc:sldLayoutMkLst>
        </pc:sldLayoutChg>
        <pc:sldLayoutChg chg="del">
          <pc:chgData name="LKHASUREN, Oyuntogos" userId="0392e0ff-3cb1-480a-8f94-c193ca6b151e" providerId="ADAL" clId="{6461D5E8-2830-43DA-8607-E090BAF09A13}" dt="2024-08-18T03:10:58.049" v="6272" actId="47"/>
          <pc:sldLayoutMkLst>
            <pc:docMk/>
            <pc:sldMasterMk cId="847747475" sldId="2147484160"/>
            <pc:sldLayoutMk cId="779168346" sldId="2147484288"/>
          </pc:sldLayoutMkLst>
        </pc:sldLayoutChg>
        <pc:sldLayoutChg chg="del">
          <pc:chgData name="LKHASUREN, Oyuntogos" userId="0392e0ff-3cb1-480a-8f94-c193ca6b151e" providerId="ADAL" clId="{6461D5E8-2830-43DA-8607-E090BAF09A13}" dt="2024-08-18T06:36:01.555" v="10949" actId="47"/>
          <pc:sldLayoutMkLst>
            <pc:docMk/>
            <pc:sldMasterMk cId="847747475" sldId="2147484160"/>
            <pc:sldLayoutMk cId="2200902926" sldId="2147484291"/>
          </pc:sldLayoutMkLst>
        </pc:sldLayoutChg>
      </pc:sldMasterChg>
      <pc:sldMasterChg chg="del delSldLayout">
        <pc:chgData name="LKHASUREN, Oyuntogos" userId="0392e0ff-3cb1-480a-8f94-c193ca6b151e" providerId="ADAL" clId="{6461D5E8-2830-43DA-8607-E090BAF09A13}" dt="2024-08-18T06:44:28.090" v="11012" actId="47"/>
        <pc:sldMasterMkLst>
          <pc:docMk/>
          <pc:sldMasterMk cId="2795395617" sldId="2147484195"/>
        </pc:sldMasterMkLst>
        <pc:sldLayoutChg chg="del">
          <pc:chgData name="LKHASUREN, Oyuntogos" userId="0392e0ff-3cb1-480a-8f94-c193ca6b151e" providerId="ADAL" clId="{6461D5E8-2830-43DA-8607-E090BAF09A13}" dt="2024-08-18T06:44:28.090" v="11012" actId="47"/>
          <pc:sldLayoutMkLst>
            <pc:docMk/>
            <pc:sldMasterMk cId="2795395617" sldId="2147484195"/>
            <pc:sldLayoutMk cId="1240964814" sldId="2147484196"/>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2526765929" sldId="2147484197"/>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821436629" sldId="2147484198"/>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104550642" sldId="2147484199"/>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68419063" sldId="2147484200"/>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412379429" sldId="2147484201"/>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114443164" sldId="2147484202"/>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1931874144" sldId="2147484203"/>
          </pc:sldLayoutMkLst>
        </pc:sldLayoutChg>
        <pc:sldLayoutChg chg="del">
          <pc:chgData name="LKHASUREN, Oyuntogos" userId="0392e0ff-3cb1-480a-8f94-c193ca6b151e" providerId="ADAL" clId="{6461D5E8-2830-43DA-8607-E090BAF09A13}" dt="2024-08-18T06:44:28.090" v="11012" actId="47"/>
          <pc:sldLayoutMkLst>
            <pc:docMk/>
            <pc:sldMasterMk cId="2795395617" sldId="2147484195"/>
            <pc:sldLayoutMk cId="2167866134" sldId="2147484204"/>
          </pc:sldLayoutMkLst>
        </pc:sldLayoutChg>
      </pc:sldMasterChg>
      <pc:sldMasterChg chg="delSldLayout">
        <pc:chgData name="LKHASUREN, Oyuntogos" userId="0392e0ff-3cb1-480a-8f94-c193ca6b151e" providerId="ADAL" clId="{6461D5E8-2830-43DA-8607-E090BAF09A13}" dt="2024-08-18T05:43:16.822" v="9467" actId="47"/>
        <pc:sldMasterMkLst>
          <pc:docMk/>
          <pc:sldMasterMk cId="2176150677" sldId="2147484205"/>
        </pc:sldMasterMkLst>
        <pc:sldLayoutChg chg="del">
          <pc:chgData name="LKHASUREN, Oyuntogos" userId="0392e0ff-3cb1-480a-8f94-c193ca6b151e" providerId="ADAL" clId="{6461D5E8-2830-43DA-8607-E090BAF09A13}" dt="2024-08-16T10:15:31.727" v="201" actId="47"/>
          <pc:sldLayoutMkLst>
            <pc:docMk/>
            <pc:sldMasterMk cId="2176150677" sldId="2147484205"/>
            <pc:sldLayoutMk cId="426614962" sldId="2147484221"/>
          </pc:sldLayoutMkLst>
        </pc:sldLayoutChg>
        <pc:sldLayoutChg chg="del">
          <pc:chgData name="LKHASUREN, Oyuntogos" userId="0392e0ff-3cb1-480a-8f94-c193ca6b151e" providerId="ADAL" clId="{6461D5E8-2830-43DA-8607-E090BAF09A13}" dt="2024-08-18T05:43:16.822" v="9467" actId="47"/>
          <pc:sldLayoutMkLst>
            <pc:docMk/>
            <pc:sldMasterMk cId="2176150677" sldId="2147484205"/>
            <pc:sldLayoutMk cId="2766655317" sldId="2147484226"/>
          </pc:sldLayoutMkLst>
        </pc:sldLayoutChg>
      </pc:sldMasterChg>
      <pc:sldMasterChg chg="del delSldLayout">
        <pc:chgData name="LKHASUREN, Oyuntogos" userId="0392e0ff-3cb1-480a-8f94-c193ca6b151e" providerId="ADAL" clId="{6461D5E8-2830-43DA-8607-E090BAF09A13}" dt="2024-08-18T06:28:23.459" v="10390" actId="47"/>
        <pc:sldMasterMkLst>
          <pc:docMk/>
          <pc:sldMasterMk cId="2676324228" sldId="2147484268"/>
        </pc:sldMasterMkLst>
        <pc:sldLayoutChg chg="del">
          <pc:chgData name="LKHASUREN, Oyuntogos" userId="0392e0ff-3cb1-480a-8f94-c193ca6b151e" providerId="ADAL" clId="{6461D5E8-2830-43DA-8607-E090BAF09A13}" dt="2024-08-18T06:28:23.459" v="10390" actId="47"/>
          <pc:sldLayoutMkLst>
            <pc:docMk/>
            <pc:sldMasterMk cId="2676324228" sldId="2147484268"/>
            <pc:sldLayoutMk cId="11531510" sldId="2147484269"/>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730546233" sldId="2147484270"/>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663525421" sldId="2147484271"/>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300423810" sldId="2147484272"/>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878832166" sldId="2147484273"/>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2395854061" sldId="2147484274"/>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212837867" sldId="2147484275"/>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437206969" sldId="2147484276"/>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63089106" sldId="2147484277"/>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8885590" sldId="2147484278"/>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96943606" sldId="2147484279"/>
          </pc:sldLayoutMkLst>
        </pc:sldLayoutChg>
        <pc:sldLayoutChg chg="del">
          <pc:chgData name="LKHASUREN, Oyuntogos" userId="0392e0ff-3cb1-480a-8f94-c193ca6b151e" providerId="ADAL" clId="{6461D5E8-2830-43DA-8607-E090BAF09A13}" dt="2024-08-18T06:28:23.459" v="10390" actId="47"/>
          <pc:sldLayoutMkLst>
            <pc:docMk/>
            <pc:sldMasterMk cId="2676324228" sldId="2147484268"/>
            <pc:sldLayoutMk cId="3538947645" sldId="214748428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1DD710-B83E-4366-B479-DFC77880AA09}"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9024CA6F-85F3-4E01-9CB7-99F28896E28D}">
      <dgm:prSet custT="1"/>
      <dgm:spPr/>
      <dgm:t>
        <a:bodyPr/>
        <a:lstStyle/>
        <a:p>
          <a:endParaRPr lang="en-US" sz="1800" dirty="0">
            <a:solidFill>
              <a:srgbClr val="002060"/>
            </a:solidFill>
          </a:endParaRPr>
        </a:p>
      </dgm:t>
    </dgm:pt>
    <dgm:pt modelId="{0233BC31-114F-47FF-9F59-048E1D314DB2}" type="parTrans" cxnId="{63C23BEF-D3C0-4AB3-8936-BE431BB98609}">
      <dgm:prSet/>
      <dgm:spPr/>
      <dgm:t>
        <a:bodyPr/>
        <a:lstStyle/>
        <a:p>
          <a:endParaRPr lang="en-US" sz="1800">
            <a:solidFill>
              <a:srgbClr val="002060"/>
            </a:solidFill>
          </a:endParaRPr>
        </a:p>
      </dgm:t>
    </dgm:pt>
    <dgm:pt modelId="{B6F193D2-FB38-4FDC-B74C-680B892BF07F}" type="sibTrans" cxnId="{63C23BEF-D3C0-4AB3-8936-BE431BB98609}">
      <dgm:prSet/>
      <dgm:spPr/>
      <dgm:t>
        <a:bodyPr/>
        <a:lstStyle/>
        <a:p>
          <a:endParaRPr lang="en-US" sz="1800">
            <a:solidFill>
              <a:srgbClr val="002060"/>
            </a:solidFill>
          </a:endParaRPr>
        </a:p>
      </dgm:t>
    </dgm:pt>
    <dgm:pt modelId="{BD46C893-F3C0-4B6F-AEA8-4C06F9461DED}" type="pres">
      <dgm:prSet presAssocID="{D71DD710-B83E-4366-B479-DFC77880AA09}" presName="outerComposite" presStyleCnt="0">
        <dgm:presLayoutVars>
          <dgm:chMax val="5"/>
          <dgm:dir/>
          <dgm:resizeHandles val="exact"/>
        </dgm:presLayoutVars>
      </dgm:prSet>
      <dgm:spPr/>
    </dgm:pt>
    <dgm:pt modelId="{7A619061-D132-4516-AF77-08056CB844A2}" type="pres">
      <dgm:prSet presAssocID="{D71DD710-B83E-4366-B479-DFC77880AA09}" presName="dummyMaxCanvas" presStyleCnt="0">
        <dgm:presLayoutVars/>
      </dgm:prSet>
      <dgm:spPr/>
    </dgm:pt>
    <dgm:pt modelId="{EC8FEAD5-5286-48FB-9441-6F47524D0316}" type="pres">
      <dgm:prSet presAssocID="{D71DD710-B83E-4366-B479-DFC77880AA09}" presName="OneNode_1" presStyleLbl="node1" presStyleIdx="0" presStyleCnt="1" custScaleY="200000" custLinFactNeighborX="1325" custLinFactNeighborY="-26328">
        <dgm:presLayoutVars>
          <dgm:bulletEnabled val="1"/>
        </dgm:presLayoutVars>
      </dgm:prSet>
      <dgm:spPr/>
    </dgm:pt>
  </dgm:ptLst>
  <dgm:cxnLst>
    <dgm:cxn modelId="{AE91891D-9B82-4231-B706-611485359906}" type="presOf" srcId="{D71DD710-B83E-4366-B479-DFC77880AA09}" destId="{BD46C893-F3C0-4B6F-AEA8-4C06F9461DED}" srcOrd="0" destOrd="0" presId="urn:microsoft.com/office/officeart/2005/8/layout/vProcess5"/>
    <dgm:cxn modelId="{29ED1BD9-AC53-465A-8194-493A5967DE83}" type="presOf" srcId="{9024CA6F-85F3-4E01-9CB7-99F28896E28D}" destId="{EC8FEAD5-5286-48FB-9441-6F47524D0316}" srcOrd="0" destOrd="0" presId="urn:microsoft.com/office/officeart/2005/8/layout/vProcess5"/>
    <dgm:cxn modelId="{63C23BEF-D3C0-4AB3-8936-BE431BB98609}" srcId="{D71DD710-B83E-4366-B479-DFC77880AA09}" destId="{9024CA6F-85F3-4E01-9CB7-99F28896E28D}" srcOrd="0" destOrd="0" parTransId="{0233BC31-114F-47FF-9F59-048E1D314DB2}" sibTransId="{B6F193D2-FB38-4FDC-B74C-680B892BF07F}"/>
    <dgm:cxn modelId="{1999B25D-95B1-4F36-9581-2CE570C930DF}" type="presParOf" srcId="{BD46C893-F3C0-4B6F-AEA8-4C06F9461DED}" destId="{7A619061-D132-4516-AF77-08056CB844A2}" srcOrd="0" destOrd="0" presId="urn:microsoft.com/office/officeart/2005/8/layout/vProcess5"/>
    <dgm:cxn modelId="{F0DBE45A-CC90-48CF-B6A5-3BFFBEB69BD3}" type="presParOf" srcId="{BD46C893-F3C0-4B6F-AEA8-4C06F9461DED}" destId="{EC8FEAD5-5286-48FB-9441-6F47524D0316}"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9463E3-B3AA-450A-963F-2D1A62E4B24C}" type="doc">
      <dgm:prSet loTypeId="urn:microsoft.com/office/officeart/2005/8/layout/venn1" loCatId="relationship" qsTypeId="urn:microsoft.com/office/officeart/2005/8/quickstyle/simple1" qsCatId="simple" csTypeId="urn:microsoft.com/office/officeart/2005/8/colors/accent1_2" csCatId="accent1" phldr="1"/>
      <dgm:spPr/>
    </dgm:pt>
    <dgm:pt modelId="{F538F71D-F25C-4565-8249-40BC467E540F}">
      <dgm:prSet phldrT="[Text]"/>
      <dgm:spPr/>
      <dgm:t>
        <a:bodyPr/>
        <a:lstStyle/>
        <a:p>
          <a:r>
            <a:rPr lang="en-US" dirty="0"/>
            <a:t>Obesity </a:t>
          </a:r>
        </a:p>
      </dgm:t>
    </dgm:pt>
    <dgm:pt modelId="{C227E5A8-68B0-4BF5-BA2C-398749B42A31}" type="parTrans" cxnId="{4F81AB2E-5456-477F-9E44-2C8EF777ADC1}">
      <dgm:prSet/>
      <dgm:spPr/>
      <dgm:t>
        <a:bodyPr/>
        <a:lstStyle/>
        <a:p>
          <a:endParaRPr lang="en-US"/>
        </a:p>
      </dgm:t>
    </dgm:pt>
    <dgm:pt modelId="{4271559C-639A-4040-A4BA-42112D0F2ECE}" type="sibTrans" cxnId="{4F81AB2E-5456-477F-9E44-2C8EF777ADC1}">
      <dgm:prSet/>
      <dgm:spPr/>
      <dgm:t>
        <a:bodyPr/>
        <a:lstStyle/>
        <a:p>
          <a:endParaRPr lang="en-US"/>
        </a:p>
      </dgm:t>
    </dgm:pt>
    <dgm:pt modelId="{E0DC4F1C-52A1-463F-A273-7F869A0E430F}">
      <dgm:prSet phldrT="[Text]"/>
      <dgm:spPr/>
      <dgm:t>
        <a:bodyPr/>
        <a:lstStyle/>
        <a:p>
          <a:r>
            <a:rPr lang="en-US" dirty="0"/>
            <a:t>Undernutrition </a:t>
          </a:r>
        </a:p>
      </dgm:t>
    </dgm:pt>
    <dgm:pt modelId="{E49D28C3-C639-484A-B162-63F11625E403}" type="parTrans" cxnId="{D26B3E00-523E-43B1-9C39-0E8C021FBDA3}">
      <dgm:prSet/>
      <dgm:spPr/>
      <dgm:t>
        <a:bodyPr/>
        <a:lstStyle/>
        <a:p>
          <a:endParaRPr lang="en-US"/>
        </a:p>
      </dgm:t>
    </dgm:pt>
    <dgm:pt modelId="{500EA32D-EA78-4F7C-8FF7-492D41F2AE4B}" type="sibTrans" cxnId="{D26B3E00-523E-43B1-9C39-0E8C021FBDA3}">
      <dgm:prSet/>
      <dgm:spPr/>
      <dgm:t>
        <a:bodyPr/>
        <a:lstStyle/>
        <a:p>
          <a:endParaRPr lang="en-US"/>
        </a:p>
      </dgm:t>
    </dgm:pt>
    <dgm:pt modelId="{95A31F49-1AE2-4A07-9AE9-54C33122DFFF}">
      <dgm:prSet phldrT="[Text]"/>
      <dgm:spPr/>
      <dgm:t>
        <a:bodyPr/>
        <a:lstStyle/>
        <a:p>
          <a:r>
            <a:rPr lang="en-US" dirty="0"/>
            <a:t>Climate change </a:t>
          </a:r>
        </a:p>
      </dgm:t>
    </dgm:pt>
    <dgm:pt modelId="{4365E50A-8BF1-4169-9FC5-D5E9C7B95A5C}" type="sibTrans" cxnId="{299A9677-08FE-41CB-A1DD-74B111030025}">
      <dgm:prSet/>
      <dgm:spPr/>
      <dgm:t>
        <a:bodyPr/>
        <a:lstStyle/>
        <a:p>
          <a:endParaRPr lang="en-US"/>
        </a:p>
      </dgm:t>
    </dgm:pt>
    <dgm:pt modelId="{696308F9-B3B0-4897-AE6A-71A6712B3FF7}" type="parTrans" cxnId="{299A9677-08FE-41CB-A1DD-74B111030025}">
      <dgm:prSet/>
      <dgm:spPr/>
      <dgm:t>
        <a:bodyPr/>
        <a:lstStyle/>
        <a:p>
          <a:endParaRPr lang="en-US"/>
        </a:p>
      </dgm:t>
    </dgm:pt>
    <dgm:pt modelId="{B04DBCE0-E280-4ED0-8AAD-9537546C110A}" type="pres">
      <dgm:prSet presAssocID="{369463E3-B3AA-450A-963F-2D1A62E4B24C}" presName="compositeShape" presStyleCnt="0">
        <dgm:presLayoutVars>
          <dgm:chMax val="7"/>
          <dgm:dir/>
          <dgm:resizeHandles val="exact"/>
        </dgm:presLayoutVars>
      </dgm:prSet>
      <dgm:spPr/>
    </dgm:pt>
    <dgm:pt modelId="{5D61179C-2F7A-4886-8025-9473587C5DA9}" type="pres">
      <dgm:prSet presAssocID="{95A31F49-1AE2-4A07-9AE9-54C33122DFFF}" presName="circ1" presStyleLbl="vennNode1" presStyleIdx="0" presStyleCnt="3"/>
      <dgm:spPr/>
    </dgm:pt>
    <dgm:pt modelId="{5D24DD80-F199-4D39-86FF-E83622F3A979}" type="pres">
      <dgm:prSet presAssocID="{95A31F49-1AE2-4A07-9AE9-54C33122DFFF}" presName="circ1Tx" presStyleLbl="revTx" presStyleIdx="0" presStyleCnt="0">
        <dgm:presLayoutVars>
          <dgm:chMax val="0"/>
          <dgm:chPref val="0"/>
          <dgm:bulletEnabled val="1"/>
        </dgm:presLayoutVars>
      </dgm:prSet>
      <dgm:spPr/>
    </dgm:pt>
    <dgm:pt modelId="{E8D61CDD-305D-4561-A934-A581FF70C29B}" type="pres">
      <dgm:prSet presAssocID="{F538F71D-F25C-4565-8249-40BC467E540F}" presName="circ2" presStyleLbl="vennNode1" presStyleIdx="1" presStyleCnt="3"/>
      <dgm:spPr/>
    </dgm:pt>
    <dgm:pt modelId="{BFDCFF66-5FC7-4B12-8290-65BB42D32DCB}" type="pres">
      <dgm:prSet presAssocID="{F538F71D-F25C-4565-8249-40BC467E540F}" presName="circ2Tx" presStyleLbl="revTx" presStyleIdx="0" presStyleCnt="0">
        <dgm:presLayoutVars>
          <dgm:chMax val="0"/>
          <dgm:chPref val="0"/>
          <dgm:bulletEnabled val="1"/>
        </dgm:presLayoutVars>
      </dgm:prSet>
      <dgm:spPr/>
    </dgm:pt>
    <dgm:pt modelId="{B0DAEF06-EB42-42D3-8AC0-D784EED4E0B6}" type="pres">
      <dgm:prSet presAssocID="{E0DC4F1C-52A1-463F-A273-7F869A0E430F}" presName="circ3" presStyleLbl="vennNode1" presStyleIdx="2" presStyleCnt="3"/>
      <dgm:spPr/>
    </dgm:pt>
    <dgm:pt modelId="{2F644EB9-4E0A-4940-A1D6-443E466D779A}" type="pres">
      <dgm:prSet presAssocID="{E0DC4F1C-52A1-463F-A273-7F869A0E430F}" presName="circ3Tx" presStyleLbl="revTx" presStyleIdx="0" presStyleCnt="0">
        <dgm:presLayoutVars>
          <dgm:chMax val="0"/>
          <dgm:chPref val="0"/>
          <dgm:bulletEnabled val="1"/>
        </dgm:presLayoutVars>
      </dgm:prSet>
      <dgm:spPr/>
    </dgm:pt>
  </dgm:ptLst>
  <dgm:cxnLst>
    <dgm:cxn modelId="{D26B3E00-523E-43B1-9C39-0E8C021FBDA3}" srcId="{369463E3-B3AA-450A-963F-2D1A62E4B24C}" destId="{E0DC4F1C-52A1-463F-A273-7F869A0E430F}" srcOrd="2" destOrd="0" parTransId="{E49D28C3-C639-484A-B162-63F11625E403}" sibTransId="{500EA32D-EA78-4F7C-8FF7-492D41F2AE4B}"/>
    <dgm:cxn modelId="{E27F822C-84BA-4488-9454-64B51FA5947E}" type="presOf" srcId="{F538F71D-F25C-4565-8249-40BC467E540F}" destId="{E8D61CDD-305D-4561-A934-A581FF70C29B}" srcOrd="0" destOrd="0" presId="urn:microsoft.com/office/officeart/2005/8/layout/venn1"/>
    <dgm:cxn modelId="{4F81AB2E-5456-477F-9E44-2C8EF777ADC1}" srcId="{369463E3-B3AA-450A-963F-2D1A62E4B24C}" destId="{F538F71D-F25C-4565-8249-40BC467E540F}" srcOrd="1" destOrd="0" parTransId="{C227E5A8-68B0-4BF5-BA2C-398749B42A31}" sibTransId="{4271559C-639A-4040-A4BA-42112D0F2ECE}"/>
    <dgm:cxn modelId="{603C6C4A-C721-4026-B590-24B6F8D851CC}" type="presOf" srcId="{E0DC4F1C-52A1-463F-A273-7F869A0E430F}" destId="{B0DAEF06-EB42-42D3-8AC0-D784EED4E0B6}" srcOrd="0" destOrd="0" presId="urn:microsoft.com/office/officeart/2005/8/layout/venn1"/>
    <dgm:cxn modelId="{19E78170-3A06-4D5D-B287-A6D29D396303}" type="presOf" srcId="{E0DC4F1C-52A1-463F-A273-7F869A0E430F}" destId="{2F644EB9-4E0A-4940-A1D6-443E466D779A}" srcOrd="1" destOrd="0" presId="urn:microsoft.com/office/officeart/2005/8/layout/venn1"/>
    <dgm:cxn modelId="{299A9677-08FE-41CB-A1DD-74B111030025}" srcId="{369463E3-B3AA-450A-963F-2D1A62E4B24C}" destId="{95A31F49-1AE2-4A07-9AE9-54C33122DFFF}" srcOrd="0" destOrd="0" parTransId="{696308F9-B3B0-4897-AE6A-71A6712B3FF7}" sibTransId="{4365E50A-8BF1-4169-9FC5-D5E9C7B95A5C}"/>
    <dgm:cxn modelId="{E093579C-E9C6-4D67-96B1-AFB38E9A3C2E}" type="presOf" srcId="{F538F71D-F25C-4565-8249-40BC467E540F}" destId="{BFDCFF66-5FC7-4B12-8290-65BB42D32DCB}" srcOrd="1" destOrd="0" presId="urn:microsoft.com/office/officeart/2005/8/layout/venn1"/>
    <dgm:cxn modelId="{7975F2C7-8482-43C6-9906-8EDB2306F94A}" type="presOf" srcId="{95A31F49-1AE2-4A07-9AE9-54C33122DFFF}" destId="{5D61179C-2F7A-4886-8025-9473587C5DA9}" srcOrd="0" destOrd="0" presId="urn:microsoft.com/office/officeart/2005/8/layout/venn1"/>
    <dgm:cxn modelId="{684D84DF-FCC1-4FC0-B316-E5D0EE7047D9}" type="presOf" srcId="{95A31F49-1AE2-4A07-9AE9-54C33122DFFF}" destId="{5D24DD80-F199-4D39-86FF-E83622F3A979}" srcOrd="1" destOrd="0" presId="urn:microsoft.com/office/officeart/2005/8/layout/venn1"/>
    <dgm:cxn modelId="{D7768AEA-EAE2-4997-89F5-DEB02DEF583D}" type="presOf" srcId="{369463E3-B3AA-450A-963F-2D1A62E4B24C}" destId="{B04DBCE0-E280-4ED0-8AAD-9537546C110A}" srcOrd="0" destOrd="0" presId="urn:microsoft.com/office/officeart/2005/8/layout/venn1"/>
    <dgm:cxn modelId="{9674326D-0F85-4453-B9DE-40591020F263}" type="presParOf" srcId="{B04DBCE0-E280-4ED0-8AAD-9537546C110A}" destId="{5D61179C-2F7A-4886-8025-9473587C5DA9}" srcOrd="0" destOrd="0" presId="urn:microsoft.com/office/officeart/2005/8/layout/venn1"/>
    <dgm:cxn modelId="{4CDC0175-2354-4F76-A112-DCF68F34A7BA}" type="presParOf" srcId="{B04DBCE0-E280-4ED0-8AAD-9537546C110A}" destId="{5D24DD80-F199-4D39-86FF-E83622F3A979}" srcOrd="1" destOrd="0" presId="urn:microsoft.com/office/officeart/2005/8/layout/venn1"/>
    <dgm:cxn modelId="{2ECC3181-1295-4000-9BA9-EC9E39D8E353}" type="presParOf" srcId="{B04DBCE0-E280-4ED0-8AAD-9537546C110A}" destId="{E8D61CDD-305D-4561-A934-A581FF70C29B}" srcOrd="2" destOrd="0" presId="urn:microsoft.com/office/officeart/2005/8/layout/venn1"/>
    <dgm:cxn modelId="{CB8FBBB0-BCC4-4D2A-853E-5C1B03122A80}" type="presParOf" srcId="{B04DBCE0-E280-4ED0-8AAD-9537546C110A}" destId="{BFDCFF66-5FC7-4B12-8290-65BB42D32DCB}" srcOrd="3" destOrd="0" presId="urn:microsoft.com/office/officeart/2005/8/layout/venn1"/>
    <dgm:cxn modelId="{B70158AE-AF0D-4D42-A550-70F5B0AE7CC0}" type="presParOf" srcId="{B04DBCE0-E280-4ED0-8AAD-9537546C110A}" destId="{B0DAEF06-EB42-42D3-8AC0-D784EED4E0B6}" srcOrd="4" destOrd="0" presId="urn:microsoft.com/office/officeart/2005/8/layout/venn1"/>
    <dgm:cxn modelId="{A211DD26-C6B1-434E-98AC-061AE4256FB9}" type="presParOf" srcId="{B04DBCE0-E280-4ED0-8AAD-9537546C110A}" destId="{2F644EB9-4E0A-4940-A1D6-443E466D779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FEAD5-5286-48FB-9441-6F47524D0316}">
      <dsp:nvSpPr>
        <dsp:cNvPr id="0" name=""/>
        <dsp:cNvSpPr/>
      </dsp:nvSpPr>
      <dsp:spPr>
        <a:xfrm>
          <a:off x="0" y="0"/>
          <a:ext cx="10802593" cy="1055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kern="1200" dirty="0">
            <a:solidFill>
              <a:srgbClr val="002060"/>
            </a:solidFill>
          </a:endParaRPr>
        </a:p>
      </dsp:txBody>
      <dsp:txXfrm>
        <a:off x="30923" y="30923"/>
        <a:ext cx="10740747" cy="9939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1179C-2F7A-4886-8025-9473587C5DA9}">
      <dsp:nvSpPr>
        <dsp:cNvPr id="0" name=""/>
        <dsp:cNvSpPr/>
      </dsp:nvSpPr>
      <dsp:spPr>
        <a:xfrm>
          <a:off x="2138679" y="59407"/>
          <a:ext cx="2851573" cy="28515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Climate change </a:t>
          </a:r>
        </a:p>
      </dsp:txBody>
      <dsp:txXfrm>
        <a:off x="2518889" y="558433"/>
        <a:ext cx="2091153" cy="1283207"/>
      </dsp:txXfrm>
    </dsp:sp>
    <dsp:sp modelId="{E8D61CDD-305D-4561-A934-A581FF70C29B}">
      <dsp:nvSpPr>
        <dsp:cNvPr id="0" name=""/>
        <dsp:cNvSpPr/>
      </dsp:nvSpPr>
      <dsp:spPr>
        <a:xfrm>
          <a:off x="3167622" y="1841641"/>
          <a:ext cx="2851573" cy="28515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Obesity </a:t>
          </a:r>
        </a:p>
      </dsp:txBody>
      <dsp:txXfrm>
        <a:off x="4039728" y="2578297"/>
        <a:ext cx="1710943" cy="1568365"/>
      </dsp:txXfrm>
    </dsp:sp>
    <dsp:sp modelId="{B0DAEF06-EB42-42D3-8AC0-D784EED4E0B6}">
      <dsp:nvSpPr>
        <dsp:cNvPr id="0" name=""/>
        <dsp:cNvSpPr/>
      </dsp:nvSpPr>
      <dsp:spPr>
        <a:xfrm>
          <a:off x="1109737" y="1841641"/>
          <a:ext cx="2851573" cy="28515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Undernutrition </a:t>
          </a:r>
        </a:p>
      </dsp:txBody>
      <dsp:txXfrm>
        <a:off x="1378260" y="2578297"/>
        <a:ext cx="1710943" cy="156836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50529"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t" anchorCtr="0" compatLnSpc="1">
            <a:prstTxWarp prst="textNoShape">
              <a:avLst/>
            </a:prstTxWarp>
          </a:bodyPr>
          <a:lstStyle>
            <a:lvl1pPr defTabSz="928305" rtl="1" eaLnBrk="1" hangingPunct="1">
              <a:defRPr sz="1300" b="0">
                <a:solidFill>
                  <a:schemeClr val="tx1"/>
                </a:solidFill>
                <a:latin typeface="Arial" charset="0"/>
                <a:cs typeface="Arial" charset="0"/>
              </a:defRPr>
            </a:lvl1pPr>
          </a:lstStyle>
          <a:p>
            <a:pPr>
              <a:defRPr/>
            </a:pPr>
            <a:r>
              <a:rPr lang="en-US"/>
              <a:t>World Health Organization</a:t>
            </a:r>
          </a:p>
        </p:txBody>
      </p:sp>
      <p:sp>
        <p:nvSpPr>
          <p:cNvPr id="29699" name="Rectangle 3"/>
          <p:cNvSpPr>
            <a:spLocks noGrp="1" noChangeArrowheads="1"/>
          </p:cNvSpPr>
          <p:nvPr>
            <p:ph type="dt" sz="quarter" idx="1"/>
          </p:nvPr>
        </p:nvSpPr>
        <p:spPr bwMode="auto">
          <a:xfrm>
            <a:off x="3855082" y="0"/>
            <a:ext cx="2950529"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t" anchorCtr="0" compatLnSpc="1">
            <a:prstTxWarp prst="textNoShape">
              <a:avLst/>
            </a:prstTxWarp>
          </a:bodyPr>
          <a:lstStyle>
            <a:lvl1pPr algn="r" defTabSz="928305" rtl="1" eaLnBrk="1" hangingPunct="1">
              <a:defRPr sz="1300" b="0">
                <a:solidFill>
                  <a:schemeClr val="tx1"/>
                </a:solidFill>
              </a:defRPr>
            </a:lvl1pPr>
          </a:lstStyle>
          <a:p>
            <a:fld id="{B37588BC-8AB2-4D13-8AE3-28B52688EB59}" type="datetime3">
              <a:rPr lang="en-US" altLang="en-US"/>
              <a:pPr/>
              <a:t>18 August 2024</a:t>
            </a:fld>
            <a:endParaRPr lang="en-US" altLang="en-US"/>
          </a:p>
        </p:txBody>
      </p:sp>
      <p:sp>
        <p:nvSpPr>
          <p:cNvPr id="29700" name="Rectangle 4"/>
          <p:cNvSpPr>
            <a:spLocks noGrp="1" noChangeArrowheads="1"/>
          </p:cNvSpPr>
          <p:nvPr>
            <p:ph type="ftr" sz="quarter" idx="2"/>
          </p:nvPr>
        </p:nvSpPr>
        <p:spPr bwMode="auto">
          <a:xfrm>
            <a:off x="0" y="9440226"/>
            <a:ext cx="2950529" cy="49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b" anchorCtr="0" compatLnSpc="1">
            <a:prstTxWarp prst="textNoShape">
              <a:avLst/>
            </a:prstTxWarp>
          </a:bodyPr>
          <a:lstStyle>
            <a:lvl1pPr defTabSz="928305" rtl="1" eaLnBrk="1" hangingPunct="1">
              <a:defRPr sz="1300" b="0">
                <a:solidFill>
                  <a:schemeClr val="tx1"/>
                </a:solidFill>
              </a:defRPr>
            </a:lvl1pPr>
          </a:lstStyle>
          <a:p>
            <a:endParaRPr lang="es-ES" altLang="en-US"/>
          </a:p>
        </p:txBody>
      </p:sp>
      <p:sp>
        <p:nvSpPr>
          <p:cNvPr id="29701" name="Rectangle 5"/>
          <p:cNvSpPr>
            <a:spLocks noGrp="1" noChangeArrowheads="1"/>
          </p:cNvSpPr>
          <p:nvPr>
            <p:ph type="sldNum" sz="quarter" idx="3"/>
          </p:nvPr>
        </p:nvSpPr>
        <p:spPr bwMode="auto">
          <a:xfrm>
            <a:off x="3855082" y="9440226"/>
            <a:ext cx="2950529" cy="49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b" anchorCtr="0" compatLnSpc="1">
            <a:prstTxWarp prst="textNoShape">
              <a:avLst/>
            </a:prstTxWarp>
          </a:bodyPr>
          <a:lstStyle>
            <a:lvl1pPr algn="r" defTabSz="928305" rtl="1" eaLnBrk="1" hangingPunct="1">
              <a:defRPr sz="1300" b="0">
                <a:solidFill>
                  <a:schemeClr val="tx1"/>
                </a:solidFill>
              </a:defRPr>
            </a:lvl1pPr>
          </a:lstStyle>
          <a:p>
            <a:fld id="{3FAC68D9-09EC-41F8-BE01-4622AFB8310B}" type="slidenum">
              <a:rPr lang="en-US" altLang="en-US"/>
              <a:pPr/>
              <a:t>‹#›</a:t>
            </a:fld>
            <a:endParaRPr lang="en-US" altLang="en-US"/>
          </a:p>
        </p:txBody>
      </p:sp>
    </p:spTree>
    <p:extLst>
      <p:ext uri="{BB962C8B-B14F-4D97-AF65-F5344CB8AC3E}">
        <p14:creationId xmlns:p14="http://schemas.microsoft.com/office/powerpoint/2010/main" val="748503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50529"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t" anchorCtr="0" compatLnSpc="1">
            <a:prstTxWarp prst="textNoShape">
              <a:avLst/>
            </a:prstTxWarp>
          </a:bodyPr>
          <a:lstStyle>
            <a:lvl1pPr defTabSz="928305" rtl="1" eaLnBrk="1" hangingPunct="1">
              <a:defRPr sz="1300" b="0">
                <a:solidFill>
                  <a:schemeClr val="tx1"/>
                </a:solidFill>
                <a:latin typeface="Arial" charset="0"/>
                <a:cs typeface="Arial" charset="0"/>
              </a:defRPr>
            </a:lvl1pPr>
          </a:lstStyle>
          <a:p>
            <a:pPr>
              <a:defRPr/>
            </a:pPr>
            <a:r>
              <a:rPr lang="en-US"/>
              <a:t>World Health Organization</a:t>
            </a:r>
          </a:p>
        </p:txBody>
      </p:sp>
      <p:sp>
        <p:nvSpPr>
          <p:cNvPr id="31747" name="Rectangle 3"/>
          <p:cNvSpPr>
            <a:spLocks noGrp="1" noChangeArrowheads="1"/>
          </p:cNvSpPr>
          <p:nvPr>
            <p:ph type="dt" idx="1"/>
          </p:nvPr>
        </p:nvSpPr>
        <p:spPr bwMode="auto">
          <a:xfrm>
            <a:off x="3855082" y="0"/>
            <a:ext cx="2950529" cy="49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t" anchorCtr="0" compatLnSpc="1">
            <a:prstTxWarp prst="textNoShape">
              <a:avLst/>
            </a:prstTxWarp>
          </a:bodyPr>
          <a:lstStyle>
            <a:lvl1pPr algn="r" defTabSz="928305" rtl="1" eaLnBrk="1" hangingPunct="1">
              <a:defRPr sz="1300" b="0">
                <a:solidFill>
                  <a:schemeClr val="tx1"/>
                </a:solidFill>
              </a:defRPr>
            </a:lvl1pPr>
          </a:lstStyle>
          <a:p>
            <a:fld id="{47D2CFA8-2C7F-451B-8C88-97C42101DA2F}" type="datetime3">
              <a:rPr lang="en-US" altLang="en-US"/>
              <a:pPr/>
              <a:t>18 August 2024</a:t>
            </a:fld>
            <a:endParaRPr lang="en-US" altLang="en-US"/>
          </a:p>
        </p:txBody>
      </p:sp>
      <p:sp>
        <p:nvSpPr>
          <p:cNvPr id="34820" name="Rectangle 4"/>
          <p:cNvSpPr>
            <a:spLocks noGrp="1" noRot="1" noChangeAspect="1" noChangeArrowheads="1" noTextEdit="1"/>
          </p:cNvSpPr>
          <p:nvPr>
            <p:ph type="sldImg" idx="2"/>
          </p:nvPr>
        </p:nvSpPr>
        <p:spPr bwMode="auto">
          <a:xfrm>
            <a:off x="769938" y="746125"/>
            <a:ext cx="5268912" cy="3725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749" name="Rectangle 5"/>
          <p:cNvSpPr>
            <a:spLocks noGrp="1" noChangeArrowheads="1"/>
          </p:cNvSpPr>
          <p:nvPr>
            <p:ph type="body" sz="quarter" idx="3"/>
          </p:nvPr>
        </p:nvSpPr>
        <p:spPr bwMode="auto">
          <a:xfrm>
            <a:off x="681993" y="4719318"/>
            <a:ext cx="5443216" cy="4474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750" name="Rectangle 6"/>
          <p:cNvSpPr>
            <a:spLocks noGrp="1" noChangeArrowheads="1"/>
          </p:cNvSpPr>
          <p:nvPr>
            <p:ph type="ftr" sz="quarter" idx="4"/>
          </p:nvPr>
        </p:nvSpPr>
        <p:spPr bwMode="auto">
          <a:xfrm>
            <a:off x="0" y="9440226"/>
            <a:ext cx="2950529" cy="49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b" anchorCtr="0" compatLnSpc="1">
            <a:prstTxWarp prst="textNoShape">
              <a:avLst/>
            </a:prstTxWarp>
          </a:bodyPr>
          <a:lstStyle>
            <a:lvl1pPr defTabSz="928305" rtl="1" eaLnBrk="1" hangingPunct="1">
              <a:defRPr sz="1300" b="0">
                <a:solidFill>
                  <a:schemeClr val="tx1"/>
                </a:solidFill>
              </a:defRPr>
            </a:lvl1pPr>
          </a:lstStyle>
          <a:p>
            <a:endParaRPr lang="es-ES" altLang="en-US"/>
          </a:p>
        </p:txBody>
      </p:sp>
      <p:sp>
        <p:nvSpPr>
          <p:cNvPr id="31751" name="Rectangle 7"/>
          <p:cNvSpPr>
            <a:spLocks noGrp="1" noChangeArrowheads="1"/>
          </p:cNvSpPr>
          <p:nvPr>
            <p:ph type="sldNum" sz="quarter" idx="5"/>
          </p:nvPr>
        </p:nvSpPr>
        <p:spPr bwMode="auto">
          <a:xfrm>
            <a:off x="3855082" y="9440226"/>
            <a:ext cx="2950529" cy="49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14" tIns="46407" rIns="92814" bIns="46407" numCol="1" anchor="b" anchorCtr="0" compatLnSpc="1">
            <a:prstTxWarp prst="textNoShape">
              <a:avLst/>
            </a:prstTxWarp>
          </a:bodyPr>
          <a:lstStyle>
            <a:lvl1pPr algn="r" defTabSz="928305" rtl="1" eaLnBrk="1" hangingPunct="1">
              <a:defRPr sz="1300" b="0">
                <a:solidFill>
                  <a:schemeClr val="tx1"/>
                </a:solidFill>
              </a:defRPr>
            </a:lvl1pPr>
          </a:lstStyle>
          <a:p>
            <a:fld id="{C2250FA2-F844-459D-9DF9-E06E55601C38}" type="slidenum">
              <a:rPr lang="en-US" altLang="en-US"/>
              <a:pPr/>
              <a:t>‹#›</a:t>
            </a:fld>
            <a:endParaRPr lang="en-US" altLang="en-US"/>
          </a:p>
        </p:txBody>
      </p:sp>
    </p:spTree>
    <p:extLst>
      <p:ext uri="{BB962C8B-B14F-4D97-AF65-F5344CB8AC3E}">
        <p14:creationId xmlns:p14="http://schemas.microsoft.com/office/powerpoint/2010/main" val="3761627837"/>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300" kern="1200">
        <a:solidFill>
          <a:schemeClr val="tx1"/>
        </a:solidFill>
        <a:latin typeface="Arial" charset="0"/>
        <a:ea typeface="+mn-ea"/>
        <a:cs typeface="Arial" charset="0"/>
      </a:defRPr>
    </a:lvl1pPr>
    <a:lvl2pPr marL="456879" algn="l" rtl="0" eaLnBrk="0" fontAlgn="base" hangingPunct="0">
      <a:spcBef>
        <a:spcPct val="30000"/>
      </a:spcBef>
      <a:spcAft>
        <a:spcPct val="0"/>
      </a:spcAft>
      <a:defRPr sz="1300" kern="1200">
        <a:solidFill>
          <a:schemeClr val="tx1"/>
        </a:solidFill>
        <a:latin typeface="Arial" charset="0"/>
        <a:ea typeface="+mn-ea"/>
        <a:cs typeface="Arial" charset="0"/>
      </a:defRPr>
    </a:lvl2pPr>
    <a:lvl3pPr marL="913753" algn="l" rtl="0" eaLnBrk="0" fontAlgn="base" hangingPunct="0">
      <a:spcBef>
        <a:spcPct val="30000"/>
      </a:spcBef>
      <a:spcAft>
        <a:spcPct val="0"/>
      </a:spcAft>
      <a:defRPr sz="1300" kern="1200">
        <a:solidFill>
          <a:schemeClr val="tx1"/>
        </a:solidFill>
        <a:latin typeface="Arial" charset="0"/>
        <a:ea typeface="+mn-ea"/>
        <a:cs typeface="Arial" charset="0"/>
      </a:defRPr>
    </a:lvl3pPr>
    <a:lvl4pPr marL="1370632" algn="l" rtl="0" eaLnBrk="0" fontAlgn="base" hangingPunct="0">
      <a:spcBef>
        <a:spcPct val="30000"/>
      </a:spcBef>
      <a:spcAft>
        <a:spcPct val="0"/>
      </a:spcAft>
      <a:defRPr sz="1300" kern="1200">
        <a:solidFill>
          <a:schemeClr val="tx1"/>
        </a:solidFill>
        <a:latin typeface="Arial" charset="0"/>
        <a:ea typeface="+mn-ea"/>
        <a:cs typeface="Arial" charset="0"/>
      </a:defRPr>
    </a:lvl4pPr>
    <a:lvl5pPr marL="1827509" algn="l" rtl="0" eaLnBrk="0" fontAlgn="base" hangingPunct="0">
      <a:spcBef>
        <a:spcPct val="30000"/>
      </a:spcBef>
      <a:spcAft>
        <a:spcPct val="0"/>
      </a:spcAft>
      <a:defRPr sz="1300" kern="1200">
        <a:solidFill>
          <a:schemeClr val="tx1"/>
        </a:solidFill>
        <a:latin typeface="Arial" charset="0"/>
        <a:ea typeface="+mn-ea"/>
        <a:cs typeface="Arial" charset="0"/>
      </a:defRPr>
    </a:lvl5pPr>
    <a:lvl6pPr marL="2284387" algn="l" defTabSz="913753" rtl="0" eaLnBrk="1" latinLnBrk="0" hangingPunct="1">
      <a:defRPr sz="1300" kern="1200">
        <a:solidFill>
          <a:schemeClr val="tx1"/>
        </a:solidFill>
        <a:latin typeface="+mn-lt"/>
        <a:ea typeface="+mn-ea"/>
        <a:cs typeface="+mn-cs"/>
      </a:defRPr>
    </a:lvl6pPr>
    <a:lvl7pPr marL="2741265" algn="l" defTabSz="913753" rtl="0" eaLnBrk="1" latinLnBrk="0" hangingPunct="1">
      <a:defRPr sz="1300" kern="1200">
        <a:solidFill>
          <a:schemeClr val="tx1"/>
        </a:solidFill>
        <a:latin typeface="+mn-lt"/>
        <a:ea typeface="+mn-ea"/>
        <a:cs typeface="+mn-cs"/>
      </a:defRPr>
    </a:lvl7pPr>
    <a:lvl8pPr marL="3198142" algn="l" defTabSz="913753" rtl="0" eaLnBrk="1" latinLnBrk="0" hangingPunct="1">
      <a:defRPr sz="1300" kern="1200">
        <a:solidFill>
          <a:schemeClr val="tx1"/>
        </a:solidFill>
        <a:latin typeface="+mn-lt"/>
        <a:ea typeface="+mn-ea"/>
        <a:cs typeface="+mn-cs"/>
      </a:defRPr>
    </a:lvl8pPr>
    <a:lvl9pPr marL="3655018" algn="l" defTabSz="913753"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a:noFill/>
        </p:spPr>
        <p:txBody>
          <a:bodyPr/>
          <a:lstStyle>
            <a:lvl1pPr defTabSz="928305">
              <a:spcBef>
                <a:spcPct val="30000"/>
              </a:spcBef>
              <a:defRPr sz="1200">
                <a:solidFill>
                  <a:schemeClr val="tx1"/>
                </a:solidFill>
                <a:latin typeface="Arial" charset="0"/>
                <a:cs typeface="Arial" charset="0"/>
              </a:defRPr>
            </a:lvl1pPr>
            <a:lvl2pPr marL="743916" indent="-286121" defTabSz="928305">
              <a:spcBef>
                <a:spcPct val="30000"/>
              </a:spcBef>
              <a:defRPr sz="1200">
                <a:solidFill>
                  <a:schemeClr val="tx1"/>
                </a:solidFill>
                <a:latin typeface="Arial" charset="0"/>
                <a:cs typeface="Arial" charset="0"/>
              </a:defRPr>
            </a:lvl2pPr>
            <a:lvl3pPr marL="1144486" indent="-228897" defTabSz="928305">
              <a:spcBef>
                <a:spcPct val="30000"/>
              </a:spcBef>
              <a:defRPr sz="1200">
                <a:solidFill>
                  <a:schemeClr val="tx1"/>
                </a:solidFill>
                <a:latin typeface="Arial" charset="0"/>
                <a:cs typeface="Arial" charset="0"/>
              </a:defRPr>
            </a:lvl3pPr>
            <a:lvl4pPr marL="1602280" indent="-228897" defTabSz="928305">
              <a:spcBef>
                <a:spcPct val="30000"/>
              </a:spcBef>
              <a:defRPr sz="1200">
                <a:solidFill>
                  <a:schemeClr val="tx1"/>
                </a:solidFill>
                <a:latin typeface="Arial" charset="0"/>
                <a:cs typeface="Arial" charset="0"/>
              </a:defRPr>
            </a:lvl4pPr>
            <a:lvl5pPr marL="2060075" indent="-228897" defTabSz="928305">
              <a:spcBef>
                <a:spcPct val="30000"/>
              </a:spcBef>
              <a:defRPr sz="1200">
                <a:solidFill>
                  <a:schemeClr val="tx1"/>
                </a:solidFill>
                <a:latin typeface="Arial" charset="0"/>
                <a:cs typeface="Arial" charset="0"/>
              </a:defRPr>
            </a:lvl5pPr>
            <a:lvl6pPr marL="2517869" indent="-228897" defTabSz="928305" eaLnBrk="0" fontAlgn="base" hangingPunct="0">
              <a:spcBef>
                <a:spcPct val="30000"/>
              </a:spcBef>
              <a:spcAft>
                <a:spcPct val="0"/>
              </a:spcAft>
              <a:defRPr sz="1200">
                <a:solidFill>
                  <a:schemeClr val="tx1"/>
                </a:solidFill>
                <a:latin typeface="Arial" charset="0"/>
                <a:cs typeface="Arial" charset="0"/>
              </a:defRPr>
            </a:lvl6pPr>
            <a:lvl7pPr marL="2975663" indent="-228897" defTabSz="928305" eaLnBrk="0" fontAlgn="base" hangingPunct="0">
              <a:spcBef>
                <a:spcPct val="30000"/>
              </a:spcBef>
              <a:spcAft>
                <a:spcPct val="0"/>
              </a:spcAft>
              <a:defRPr sz="1200">
                <a:solidFill>
                  <a:schemeClr val="tx1"/>
                </a:solidFill>
                <a:latin typeface="Arial" charset="0"/>
                <a:cs typeface="Arial" charset="0"/>
              </a:defRPr>
            </a:lvl7pPr>
            <a:lvl8pPr marL="3433458" indent="-228897" defTabSz="928305" eaLnBrk="0" fontAlgn="base" hangingPunct="0">
              <a:spcBef>
                <a:spcPct val="30000"/>
              </a:spcBef>
              <a:spcAft>
                <a:spcPct val="0"/>
              </a:spcAft>
              <a:defRPr sz="1200">
                <a:solidFill>
                  <a:schemeClr val="tx1"/>
                </a:solidFill>
                <a:latin typeface="Arial" charset="0"/>
                <a:cs typeface="Arial" charset="0"/>
              </a:defRPr>
            </a:lvl8pPr>
            <a:lvl9pPr marL="3891252" indent="-228897" defTabSz="928305"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r>
              <a:rPr lang="en-US" altLang="en-US" sz="1300"/>
              <a:t>World Health Organization</a:t>
            </a:r>
          </a:p>
        </p:txBody>
      </p:sp>
      <p:sp>
        <p:nvSpPr>
          <p:cNvPr id="35843" name="Rectangle 3"/>
          <p:cNvSpPr>
            <a:spLocks noGrp="1" noChangeArrowheads="1"/>
          </p:cNvSpPr>
          <p:nvPr>
            <p:ph type="dt" sz="quarter" idx="1"/>
          </p:nvPr>
        </p:nvSpPr>
        <p:spPr>
          <a:noFill/>
        </p:spPr>
        <p:txBody>
          <a:bodyPr/>
          <a:lstStyle>
            <a:lvl1pPr defTabSz="928305">
              <a:spcBef>
                <a:spcPct val="30000"/>
              </a:spcBef>
              <a:defRPr sz="1200">
                <a:solidFill>
                  <a:schemeClr val="tx1"/>
                </a:solidFill>
                <a:latin typeface="Arial" charset="0"/>
                <a:cs typeface="Arial" charset="0"/>
              </a:defRPr>
            </a:lvl1pPr>
            <a:lvl2pPr marL="743916" indent="-286121" defTabSz="928305">
              <a:spcBef>
                <a:spcPct val="30000"/>
              </a:spcBef>
              <a:defRPr sz="1200">
                <a:solidFill>
                  <a:schemeClr val="tx1"/>
                </a:solidFill>
                <a:latin typeface="Arial" charset="0"/>
                <a:cs typeface="Arial" charset="0"/>
              </a:defRPr>
            </a:lvl2pPr>
            <a:lvl3pPr marL="1144486" indent="-228897" defTabSz="928305">
              <a:spcBef>
                <a:spcPct val="30000"/>
              </a:spcBef>
              <a:defRPr sz="1200">
                <a:solidFill>
                  <a:schemeClr val="tx1"/>
                </a:solidFill>
                <a:latin typeface="Arial" charset="0"/>
                <a:cs typeface="Arial" charset="0"/>
              </a:defRPr>
            </a:lvl3pPr>
            <a:lvl4pPr marL="1602280" indent="-228897" defTabSz="928305">
              <a:spcBef>
                <a:spcPct val="30000"/>
              </a:spcBef>
              <a:defRPr sz="1200">
                <a:solidFill>
                  <a:schemeClr val="tx1"/>
                </a:solidFill>
                <a:latin typeface="Arial" charset="0"/>
                <a:cs typeface="Arial" charset="0"/>
              </a:defRPr>
            </a:lvl4pPr>
            <a:lvl5pPr marL="2060075" indent="-228897" defTabSz="928305">
              <a:spcBef>
                <a:spcPct val="30000"/>
              </a:spcBef>
              <a:defRPr sz="1200">
                <a:solidFill>
                  <a:schemeClr val="tx1"/>
                </a:solidFill>
                <a:latin typeface="Arial" charset="0"/>
                <a:cs typeface="Arial" charset="0"/>
              </a:defRPr>
            </a:lvl5pPr>
            <a:lvl6pPr marL="2517869" indent="-228897" defTabSz="928305" eaLnBrk="0" fontAlgn="base" hangingPunct="0">
              <a:spcBef>
                <a:spcPct val="30000"/>
              </a:spcBef>
              <a:spcAft>
                <a:spcPct val="0"/>
              </a:spcAft>
              <a:defRPr sz="1200">
                <a:solidFill>
                  <a:schemeClr val="tx1"/>
                </a:solidFill>
                <a:latin typeface="Arial" charset="0"/>
                <a:cs typeface="Arial" charset="0"/>
              </a:defRPr>
            </a:lvl6pPr>
            <a:lvl7pPr marL="2975663" indent="-228897" defTabSz="928305" eaLnBrk="0" fontAlgn="base" hangingPunct="0">
              <a:spcBef>
                <a:spcPct val="30000"/>
              </a:spcBef>
              <a:spcAft>
                <a:spcPct val="0"/>
              </a:spcAft>
              <a:defRPr sz="1200">
                <a:solidFill>
                  <a:schemeClr val="tx1"/>
                </a:solidFill>
                <a:latin typeface="Arial" charset="0"/>
                <a:cs typeface="Arial" charset="0"/>
              </a:defRPr>
            </a:lvl7pPr>
            <a:lvl8pPr marL="3433458" indent="-228897" defTabSz="928305" eaLnBrk="0" fontAlgn="base" hangingPunct="0">
              <a:spcBef>
                <a:spcPct val="30000"/>
              </a:spcBef>
              <a:spcAft>
                <a:spcPct val="0"/>
              </a:spcAft>
              <a:defRPr sz="1200">
                <a:solidFill>
                  <a:schemeClr val="tx1"/>
                </a:solidFill>
                <a:latin typeface="Arial" charset="0"/>
                <a:cs typeface="Arial" charset="0"/>
              </a:defRPr>
            </a:lvl8pPr>
            <a:lvl9pPr marL="3891252" indent="-228897" defTabSz="928305"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4DF47ABC-612C-460E-A456-F6A3BAF13424}" type="datetime3">
              <a:rPr lang="en-US" altLang="en-US" sz="1300"/>
              <a:pPr>
                <a:spcBef>
                  <a:spcPct val="0"/>
                </a:spcBef>
              </a:pPr>
              <a:t>18 August 2024</a:t>
            </a:fld>
            <a:endParaRPr lang="en-US" altLang="en-US" sz="1300"/>
          </a:p>
        </p:txBody>
      </p:sp>
      <p:sp>
        <p:nvSpPr>
          <p:cNvPr id="35844" name="Rectangle 7"/>
          <p:cNvSpPr>
            <a:spLocks noGrp="1" noChangeArrowheads="1"/>
          </p:cNvSpPr>
          <p:nvPr>
            <p:ph type="sldNum" sz="quarter" idx="5"/>
          </p:nvPr>
        </p:nvSpPr>
        <p:spPr>
          <a:noFill/>
        </p:spPr>
        <p:txBody>
          <a:bodyPr/>
          <a:lstStyle>
            <a:lvl1pPr defTabSz="928305">
              <a:spcBef>
                <a:spcPct val="30000"/>
              </a:spcBef>
              <a:defRPr sz="1200">
                <a:solidFill>
                  <a:schemeClr val="tx1"/>
                </a:solidFill>
                <a:latin typeface="Arial" charset="0"/>
                <a:cs typeface="Arial" charset="0"/>
              </a:defRPr>
            </a:lvl1pPr>
            <a:lvl2pPr marL="743916" indent="-286121" defTabSz="928305">
              <a:spcBef>
                <a:spcPct val="30000"/>
              </a:spcBef>
              <a:defRPr sz="1200">
                <a:solidFill>
                  <a:schemeClr val="tx1"/>
                </a:solidFill>
                <a:latin typeface="Arial" charset="0"/>
                <a:cs typeface="Arial" charset="0"/>
              </a:defRPr>
            </a:lvl2pPr>
            <a:lvl3pPr marL="1144486" indent="-228897" defTabSz="928305">
              <a:spcBef>
                <a:spcPct val="30000"/>
              </a:spcBef>
              <a:defRPr sz="1200">
                <a:solidFill>
                  <a:schemeClr val="tx1"/>
                </a:solidFill>
                <a:latin typeface="Arial" charset="0"/>
                <a:cs typeface="Arial" charset="0"/>
              </a:defRPr>
            </a:lvl3pPr>
            <a:lvl4pPr marL="1602280" indent="-228897" defTabSz="928305">
              <a:spcBef>
                <a:spcPct val="30000"/>
              </a:spcBef>
              <a:defRPr sz="1200">
                <a:solidFill>
                  <a:schemeClr val="tx1"/>
                </a:solidFill>
                <a:latin typeface="Arial" charset="0"/>
                <a:cs typeface="Arial" charset="0"/>
              </a:defRPr>
            </a:lvl4pPr>
            <a:lvl5pPr marL="2060075" indent="-228897" defTabSz="928305">
              <a:spcBef>
                <a:spcPct val="30000"/>
              </a:spcBef>
              <a:defRPr sz="1200">
                <a:solidFill>
                  <a:schemeClr val="tx1"/>
                </a:solidFill>
                <a:latin typeface="Arial" charset="0"/>
                <a:cs typeface="Arial" charset="0"/>
              </a:defRPr>
            </a:lvl5pPr>
            <a:lvl6pPr marL="2517869" indent="-228897" defTabSz="928305" eaLnBrk="0" fontAlgn="base" hangingPunct="0">
              <a:spcBef>
                <a:spcPct val="30000"/>
              </a:spcBef>
              <a:spcAft>
                <a:spcPct val="0"/>
              </a:spcAft>
              <a:defRPr sz="1200">
                <a:solidFill>
                  <a:schemeClr val="tx1"/>
                </a:solidFill>
                <a:latin typeface="Arial" charset="0"/>
                <a:cs typeface="Arial" charset="0"/>
              </a:defRPr>
            </a:lvl6pPr>
            <a:lvl7pPr marL="2975663" indent="-228897" defTabSz="928305" eaLnBrk="0" fontAlgn="base" hangingPunct="0">
              <a:spcBef>
                <a:spcPct val="30000"/>
              </a:spcBef>
              <a:spcAft>
                <a:spcPct val="0"/>
              </a:spcAft>
              <a:defRPr sz="1200">
                <a:solidFill>
                  <a:schemeClr val="tx1"/>
                </a:solidFill>
                <a:latin typeface="Arial" charset="0"/>
                <a:cs typeface="Arial" charset="0"/>
              </a:defRPr>
            </a:lvl7pPr>
            <a:lvl8pPr marL="3433458" indent="-228897" defTabSz="928305" eaLnBrk="0" fontAlgn="base" hangingPunct="0">
              <a:spcBef>
                <a:spcPct val="30000"/>
              </a:spcBef>
              <a:spcAft>
                <a:spcPct val="0"/>
              </a:spcAft>
              <a:defRPr sz="1200">
                <a:solidFill>
                  <a:schemeClr val="tx1"/>
                </a:solidFill>
                <a:latin typeface="Arial" charset="0"/>
                <a:cs typeface="Arial" charset="0"/>
              </a:defRPr>
            </a:lvl8pPr>
            <a:lvl9pPr marL="3891252" indent="-228897" defTabSz="928305"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87032A07-F7D8-4208-81A9-77468364842E}" type="slidenum">
              <a:rPr lang="en-US" altLang="en-US" sz="1300"/>
              <a:pPr>
                <a:spcBef>
                  <a:spcPct val="0"/>
                </a:spcBef>
              </a:pPr>
              <a:t>1</a:t>
            </a:fld>
            <a:endParaRPr lang="en-US" altLang="en-US" sz="1300"/>
          </a:p>
        </p:txBody>
      </p:sp>
      <p:sp>
        <p:nvSpPr>
          <p:cNvPr id="35845" name="Rectangle 2"/>
          <p:cNvSpPr>
            <a:spLocks noGrp="1" noRot="1" noChangeAspect="1" noChangeArrowheads="1" noTextEdit="1"/>
          </p:cNvSpPr>
          <p:nvPr>
            <p:ph type="sldImg"/>
          </p:nvPr>
        </p:nvSpPr>
        <p:spPr>
          <a:xfrm>
            <a:off x="769938" y="746125"/>
            <a:ext cx="5268912" cy="3725863"/>
          </a:xfrm>
          <a:ln/>
        </p:spPr>
      </p:sp>
      <p:sp>
        <p:nvSpPr>
          <p:cNvPr id="35846" name="Rectangle 3"/>
          <p:cNvSpPr>
            <a:spLocks noGrp="1" noChangeArrowheads="1"/>
          </p:cNvSpPr>
          <p:nvPr>
            <p:ph type="body" idx="1"/>
          </p:nvPr>
        </p:nvSpPr>
        <p:spPr>
          <a:noFill/>
        </p:spPr>
        <p:txBody>
          <a:bodyPr/>
          <a:lstStyle/>
          <a:p>
            <a:pPr eaLnBrk="1" hangingPunct="1"/>
            <a:endParaRPr lang="es-E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5050" y="1244600"/>
            <a:ext cx="4746625" cy="3357563"/>
          </a:xfrm>
        </p:spPr>
      </p:sp>
      <p:sp>
        <p:nvSpPr>
          <p:cNvPr id="3" name="Notes Placeholder 2"/>
          <p:cNvSpPr>
            <a:spLocks noGrp="1"/>
          </p:cNvSpPr>
          <p:nvPr>
            <p:ph type="body" idx="1"/>
          </p:nvPr>
        </p:nvSpPr>
        <p:spPr/>
        <p:txBody>
          <a:bodyPr/>
          <a:lstStyle/>
          <a:p>
            <a:r>
              <a:rPr lang="en-US" dirty="0"/>
              <a:t>Climate change is one of global – biggest public health threats. </a:t>
            </a:r>
            <a:r>
              <a:rPr lang="en-US" b="1" dirty="0">
                <a:solidFill>
                  <a:srgbClr val="0033CC"/>
                </a:solidFill>
              </a:rPr>
              <a:t>The model projections below present climate hazards under a high emissions scenario, Representative Concentration Pathway 8.5 [RCP8.5] (in orange), and a low emissions scenario, [RCP2.6] (in green). The text boxes describe the projected changes averaged across about 20 models (thick line). The figures also show each model individually and the 90% model range (shaded) as a measure of uncertainty and, where available, the annual and smoothed observed record (in blue).  </a:t>
            </a:r>
          </a:p>
          <a:p>
            <a:r>
              <a:rPr lang="en-US" b="1" dirty="0">
                <a:solidFill>
                  <a:srgbClr val="FF0000"/>
                </a:solidFill>
              </a:rPr>
              <a:t>Under a high emissions scenario, compared to 1990, in 2100, mean annual temperature is projected to rise by about 4.5°C, the number of days of warm spell is projected to increase from less than 10 days to about 170 days in 2100, the number of days with very heavy precipitation is projected to increase by about 7 days with increasing the risk of floods, and the longest dry spell is indicated to increase by about 10 days, with continuing large year-to-year variability. </a:t>
            </a:r>
          </a:p>
          <a:p>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Latest report of Intergovernmental panel on climate change warned that global warming continue intensity and adverse health effects of the climate change continue intensify. Our younger generation our children and grand children will be living in this situation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r>
              <a:rPr lang="en-US" b="1" dirty="0"/>
              <a:t>Globally, healthcare sector is confronted with challenges from climate change and environmental threats.</a:t>
            </a:r>
          </a:p>
          <a:p>
            <a:endParaRPr lang="en-US" dirty="0"/>
          </a:p>
          <a:p>
            <a:r>
              <a:rPr lang="en-US" dirty="0"/>
              <a:t>Increases in the severity and frequency of extreme weather events such as flooding, droughts, and heatwaves, as well as changing rainfall patterns and higher temperatures are already being experienced in Lao PDR. </a:t>
            </a:r>
          </a:p>
          <a:p>
            <a:r>
              <a:rPr lang="en-US" dirty="0"/>
              <a:t>As with many countries in the region, Lao PDR is expecting more extreme weather, an increase of up to 30% of monsoonal rainfall and temperature rises of 2–3 °C by 2050, which will have a severe impact on health and on the health system. </a:t>
            </a:r>
          </a:p>
          <a:p>
            <a:endParaRPr lang="en-US" dirty="0"/>
          </a:p>
        </p:txBody>
      </p:sp>
      <p:sp>
        <p:nvSpPr>
          <p:cNvPr id="4" name="Slide Number Placeholder 3"/>
          <p:cNvSpPr>
            <a:spLocks noGrp="1"/>
          </p:cNvSpPr>
          <p:nvPr>
            <p:ph type="sldNum" sz="quarter" idx="5"/>
          </p:nvPr>
        </p:nvSpPr>
        <p:spPr/>
        <p:txBody>
          <a:bodyPr/>
          <a:lstStyle/>
          <a:p>
            <a:pPr defTabSz="915589" rtl="0" fontAlgn="auto">
              <a:spcBef>
                <a:spcPts val="0"/>
              </a:spcBef>
              <a:spcAft>
                <a:spcPts val="0"/>
              </a:spcAft>
              <a:defRPr/>
            </a:pPr>
            <a:fld id="{B45A8082-C5FF-4E24-9087-10EE934ADF63}" type="slidenum">
              <a:rPr lang="en-US" sz="1200">
                <a:solidFill>
                  <a:prstClr val="black"/>
                </a:solidFill>
                <a:latin typeface="Aptos" panose="02110004020202020204"/>
                <a:cs typeface="+mn-cs"/>
              </a:rPr>
              <a:pPr defTabSz="915589" rtl="0" fontAlgn="auto">
                <a:spcBef>
                  <a:spcPts val="0"/>
                </a:spcBef>
                <a:spcAft>
                  <a:spcPts val="0"/>
                </a:spcAft>
                <a:defRPr/>
              </a:pPr>
              <a:t>2</a:t>
            </a:fld>
            <a:endParaRPr lang="en-US" sz="1200">
              <a:solidFill>
                <a:prstClr val="black"/>
              </a:solidFill>
              <a:latin typeface="Aptos" panose="02110004020202020204"/>
              <a:cs typeface="+mn-cs"/>
            </a:endParaRPr>
          </a:p>
        </p:txBody>
      </p:sp>
    </p:spTree>
    <p:extLst>
      <p:ext uri="{BB962C8B-B14F-4D97-AF65-F5344CB8AC3E}">
        <p14:creationId xmlns:p14="http://schemas.microsoft.com/office/powerpoint/2010/main" val="1554050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C4245"/>
                </a:solidFill>
                <a:effectLst/>
                <a:highlight>
                  <a:srgbClr val="FFFFFF"/>
                </a:highlight>
                <a:latin typeface="Noto Sans" panose="020B0502040504020204" pitchFamily="34" charset="0"/>
              </a:rPr>
              <a:t>Climate change is a determinant of health and influences a wide range of other social and environmental determinants of health. </a:t>
            </a:r>
          </a:p>
          <a:p>
            <a:endParaRPr lang="en-US" b="0" i="0" dirty="0">
              <a:solidFill>
                <a:srgbClr val="3C4245"/>
              </a:solidFill>
              <a:effectLst/>
              <a:highlight>
                <a:srgbClr val="FFFFFF"/>
              </a:highlight>
              <a:latin typeface="Noto Sans" panose="020B0502040504020204" pitchFamily="34" charset="0"/>
            </a:endParaRPr>
          </a:p>
          <a:p>
            <a:r>
              <a:rPr lang="en-US" b="0" i="0" dirty="0">
                <a:solidFill>
                  <a:srgbClr val="3C4245"/>
                </a:solidFill>
                <a:effectLst/>
                <a:highlight>
                  <a:srgbClr val="FFFFFF"/>
                </a:highlight>
                <a:latin typeface="Noto Sans" panose="020B0502040504020204" pitchFamily="34" charset="0"/>
              </a:rPr>
              <a:t>Climate change impacts health in direct and indirect ways </a:t>
            </a:r>
          </a:p>
          <a:p>
            <a:r>
              <a:rPr lang="en-US" b="0" i="0" dirty="0">
                <a:solidFill>
                  <a:srgbClr val="3C4245"/>
                </a:solidFill>
                <a:effectLst/>
                <a:highlight>
                  <a:srgbClr val="FFFFFF"/>
                </a:highlight>
                <a:latin typeface="Noto Sans" panose="020B0502040504020204" pitchFamily="34" charset="0"/>
              </a:rPr>
              <a:t>Direct effect includes death and injury caused by frequent extreme weather events, such as heatwaves, storms and floods; </a:t>
            </a:r>
          </a:p>
          <a:p>
            <a:r>
              <a:rPr lang="en-US" b="0" i="0" dirty="0">
                <a:solidFill>
                  <a:srgbClr val="3C4245"/>
                </a:solidFill>
                <a:effectLst/>
                <a:highlight>
                  <a:srgbClr val="FFFFFF"/>
                </a:highlight>
                <a:latin typeface="Noto Sans" panose="020B0502040504020204" pitchFamily="34" charset="0"/>
              </a:rPr>
              <a:t>Furthermore, climate change is undermining many of the social determinants  of good health, such as livelihoods, equality and access to health care and social support structures. The indirect effects of climate change result from, for example, food, nutrition and  water insecurity; increasing transmission of vector- and water-borne diseases; the disruption  of health care systems and water and sanitation supplies; increased health inequalities; and </a:t>
            </a:r>
          </a:p>
          <a:p>
            <a:r>
              <a:rPr lang="en-US" b="0" i="0" dirty="0">
                <a:solidFill>
                  <a:srgbClr val="3C4245"/>
                </a:solidFill>
                <a:effectLst/>
                <a:highlight>
                  <a:srgbClr val="FFFFFF"/>
                </a:highlight>
                <a:latin typeface="Noto Sans" panose="020B0502040504020204" pitchFamily="34" charset="0"/>
              </a:rPr>
              <a:t>climate-induced displacement and migration of communities </a:t>
            </a:r>
          </a:p>
          <a:p>
            <a:r>
              <a:rPr lang="en-US" b="0" i="0" dirty="0">
                <a:solidFill>
                  <a:srgbClr val="3C4245"/>
                </a:solidFill>
                <a:effectLst/>
                <a:highlight>
                  <a:srgbClr val="FFFFFF"/>
                </a:highlight>
                <a:latin typeface="Noto Sans" panose="020B0502040504020204" pitchFamily="34" charset="0"/>
              </a:rPr>
              <a:t>Climate change has contributed to malnutrition in all its forms in many regions,  including undernutrition, overnutrition and obesity, and to disease susceptibility,*** especially for women, pregnant women, children, low-income households, </a:t>
            </a:r>
          </a:p>
          <a:p>
            <a:r>
              <a:rPr lang="en-US" b="0" i="0" dirty="0">
                <a:solidFill>
                  <a:srgbClr val="3C4245"/>
                </a:solidFill>
                <a:effectLst/>
                <a:highlight>
                  <a:srgbClr val="FFFFFF"/>
                </a:highlight>
                <a:latin typeface="Noto Sans" panose="020B0502040504020204" pitchFamily="34" charset="0"/>
              </a:rPr>
              <a:t>Indigenous Peoples, minority groups and small-scale producers – IPCC WG II (8).***</a:t>
            </a:r>
          </a:p>
          <a:p>
            <a:endParaRPr lang="en-US" b="0" i="0" dirty="0">
              <a:solidFill>
                <a:srgbClr val="3C4245"/>
              </a:solidFill>
              <a:effectLst/>
              <a:highlight>
                <a:srgbClr val="FFFFFF"/>
              </a:highlight>
              <a:latin typeface="Noto Sans" panose="020B0502040504020204" pitchFamily="34" charset="0"/>
            </a:endParaRPr>
          </a:p>
        </p:txBody>
      </p:sp>
      <p:sp>
        <p:nvSpPr>
          <p:cNvPr id="4" name="Header Placeholder 3"/>
          <p:cNvSpPr>
            <a:spLocks noGrp="1"/>
          </p:cNvSpPr>
          <p:nvPr>
            <p:ph type="hdr" sz="quarter"/>
          </p:nvPr>
        </p:nvSpPr>
        <p:spPr/>
        <p:txBody>
          <a:bodyPr/>
          <a:lstStyle/>
          <a:p>
            <a:pPr>
              <a:defRPr/>
            </a:pPr>
            <a:r>
              <a:rPr lang="en-US"/>
              <a:t>World Health Organization</a:t>
            </a:r>
          </a:p>
        </p:txBody>
      </p:sp>
      <p:sp>
        <p:nvSpPr>
          <p:cNvPr id="5" name="Date Placeholder 4"/>
          <p:cNvSpPr>
            <a:spLocks noGrp="1"/>
          </p:cNvSpPr>
          <p:nvPr>
            <p:ph type="dt" idx="1"/>
          </p:nvPr>
        </p:nvSpPr>
        <p:spPr/>
        <p:txBody>
          <a:bodyPr/>
          <a:lstStyle/>
          <a:p>
            <a:fld id="{47D2CFA8-2C7F-451B-8C88-97C42101DA2F}" type="datetime3">
              <a:rPr lang="en-US" altLang="en-US" smtClean="0"/>
              <a:pPr/>
              <a:t>18 August 2024</a:t>
            </a:fld>
            <a:endParaRPr lang="en-US" altLang="en-US"/>
          </a:p>
        </p:txBody>
      </p:sp>
      <p:sp>
        <p:nvSpPr>
          <p:cNvPr id="6" name="Slide Number Placeholder 5"/>
          <p:cNvSpPr>
            <a:spLocks noGrp="1"/>
          </p:cNvSpPr>
          <p:nvPr>
            <p:ph type="sldNum" sz="quarter" idx="5"/>
          </p:nvPr>
        </p:nvSpPr>
        <p:spPr/>
        <p:txBody>
          <a:bodyPr/>
          <a:lstStyle/>
          <a:p>
            <a:fld id="{C2250FA2-F844-459D-9DF9-E06E55601C38}" type="slidenum">
              <a:rPr lang="en-US" altLang="en-US" smtClean="0"/>
              <a:pPr/>
              <a:t>3</a:t>
            </a:fld>
            <a:endParaRPr lang="en-US" altLang="en-US"/>
          </a:p>
        </p:txBody>
      </p:sp>
    </p:spTree>
    <p:extLst>
      <p:ext uri="{BB962C8B-B14F-4D97-AF65-F5344CB8AC3E}">
        <p14:creationId xmlns:p14="http://schemas.microsoft.com/office/powerpoint/2010/main" val="1001426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773113"/>
            <a:ext cx="5260975" cy="3721100"/>
          </a:xfrm>
        </p:spPr>
      </p:sp>
      <p:sp>
        <p:nvSpPr>
          <p:cNvPr id="3" name="Notes Placeholder 2"/>
          <p:cNvSpPr>
            <a:spLocks noGrp="1"/>
          </p:cNvSpPr>
          <p:nvPr>
            <p:ph type="body" idx="1"/>
          </p:nvPr>
        </p:nvSpPr>
        <p:spPr/>
        <p:txBody>
          <a:bodyPr/>
          <a:lstStyle/>
          <a:p>
            <a:r>
              <a:rPr lang="en-GB" dirty="0"/>
              <a:t>Climate change is expected to cause an increase in mean annual rainfall across eastern and southern areas of the country by up to 10–30% during the wet season, including an increase in the intensity and frequency of extreme events such as flooding (Figure 3). Mountainous areas across all provinces are expected to face increased vulnerability to flash floods.3 </a:t>
            </a:r>
          </a:p>
          <a:p>
            <a:r>
              <a:rPr lang="en-GB" dirty="0"/>
              <a:t>Projected changes in temperature in the Lao People’s Democratic Republic averaged across about 20 models (thick line). The figures show each model individually and the 90% model range (shaded) as a measure of uncertainty and, where available, the annual and smoothed observed records (in blue). A “warm spell” day is a day when the day’s maximum temperature, and that of at least the six consecutive previous days, exceeds the 90th percentile threshold for the time of year. Source: Climate change and health in the Western Pacific region. Geneva: World Health Organization; 2015.</a:t>
            </a:r>
          </a:p>
        </p:txBody>
      </p:sp>
      <p:sp>
        <p:nvSpPr>
          <p:cNvPr id="4" name="Slide Number Placeholder 3"/>
          <p:cNvSpPr>
            <a:spLocks noGrp="1"/>
          </p:cNvSpPr>
          <p:nvPr>
            <p:ph type="sldNum" sz="quarter" idx="10"/>
          </p:nvPr>
        </p:nvSpPr>
        <p:spPr/>
        <p:txBody>
          <a:bodyPr/>
          <a:lstStyle/>
          <a:p>
            <a:fld id="{930C8696-C9E5-4BBA-BCB3-8C8A304A371F}" type="slidenum">
              <a:rPr lang="en-US" altLang="en-US" smtClean="0"/>
              <a:pPr/>
              <a:t>4</a:t>
            </a:fld>
            <a:endParaRPr lang="en-US" altLang="en-US"/>
          </a:p>
        </p:txBody>
      </p:sp>
      <p:sp>
        <p:nvSpPr>
          <p:cNvPr id="5" name="Rectangle 4"/>
          <p:cNvSpPr/>
          <p:nvPr/>
        </p:nvSpPr>
        <p:spPr>
          <a:xfrm>
            <a:off x="4313237" y="1458119"/>
            <a:ext cx="1600200" cy="1384995"/>
          </a:xfrm>
          <a:prstGeom prst="rect">
            <a:avLst/>
          </a:prstGeom>
        </p:spPr>
        <p:txBody>
          <a:bodyPr wrap="square">
            <a:spAutoFit/>
          </a:bodyPr>
          <a:lstStyle/>
          <a:p>
            <a:r>
              <a:rPr lang="en-GB" sz="1400" dirty="0"/>
              <a:t>Dry seasons are getting longer, while rainy seasons tend to be shorter and more intense.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7" y="3134519"/>
            <a:ext cx="2792938" cy="143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3955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Climate change may increase the risk and severity of droughts and floods in the Lao People’s Democratic Republic. </a:t>
            </a:r>
          </a:p>
          <a:p>
            <a:r>
              <a:rPr lang="en-GB" dirty="0"/>
              <a:t>The direct impacts of floodwater include drowning, physical trauma, and damage to housing and health-care facilities. </a:t>
            </a:r>
          </a:p>
          <a:p>
            <a:r>
              <a:rPr lang="en-GB" dirty="0"/>
              <a:t>Indirect impacts of flooding include an increase in waterborne diseases due to the spread of faecal pathogens in areas with unsafe or insecure water and sanitation systems. </a:t>
            </a:r>
          </a:p>
          <a:p>
            <a:r>
              <a:rPr lang="en-GB" dirty="0"/>
              <a:t>Periods of extreme heat threaten health due to heat-related illness and exacerbations of chronic medical problems. In the Lao People’s Democratic Republic under a high emissions scenario, heat-related deaths among elderly people are expected to increase to approximately 72 per 100 000 by 2080, compared with 3 per 100 000 worldwide during the baseline period 1961–1990</a:t>
            </a:r>
          </a:p>
          <a:p>
            <a:r>
              <a:rPr lang="en-GB" dirty="0"/>
              <a:t>Extreme weather events and climate are major drivers of waterborne disease. In the Lao People’s Democratic Republic, diarrhoeal diseases account for 11% of deaths among children aged under 5 years</a:t>
            </a:r>
          </a:p>
          <a:p>
            <a:r>
              <a:rPr lang="en-GB" dirty="0"/>
              <a:t>Climate change-related increases in temperature and precipitation in an area could substantially increase the transmission of dengue. An increase of 1 °C in the average mean temperature may lead to an increase in the number of dengue cases worldwide. </a:t>
            </a:r>
          </a:p>
          <a:p>
            <a:endParaRPr lang="en-GB" dirty="0"/>
          </a:p>
        </p:txBody>
      </p:sp>
      <p:sp>
        <p:nvSpPr>
          <p:cNvPr id="4" name="Slide Number Placeholder 3"/>
          <p:cNvSpPr>
            <a:spLocks noGrp="1"/>
          </p:cNvSpPr>
          <p:nvPr>
            <p:ph type="sldNum" sz="quarter" idx="10"/>
          </p:nvPr>
        </p:nvSpPr>
        <p:spPr/>
        <p:txBody>
          <a:bodyPr/>
          <a:lstStyle/>
          <a:p>
            <a:fld id="{930C8696-C9E5-4BBA-BCB3-8C8A304A371F}" type="slidenum">
              <a:rPr lang="en-US" altLang="en-US" smtClean="0">
                <a:solidFill>
                  <a:prstClr val="black"/>
                </a:solidFill>
              </a:rPr>
              <a:pPr/>
              <a:t>5</a:t>
            </a:fld>
            <a:endParaRPr lang="en-US" altLang="en-US">
              <a:solidFill>
                <a:prstClr val="black"/>
              </a:solidFill>
            </a:endParaRPr>
          </a:p>
        </p:txBody>
      </p:sp>
    </p:spTree>
    <p:extLst>
      <p:ext uri="{BB962C8B-B14F-4D97-AF65-F5344CB8AC3E}">
        <p14:creationId xmlns:p14="http://schemas.microsoft.com/office/powerpoint/2010/main" val="80531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relationship between rainfall patterns and </a:t>
            </a:r>
            <a:r>
              <a:rPr lang="en-US" dirty="0" err="1"/>
              <a:t>diarrhoeal</a:t>
            </a:r>
            <a:r>
              <a:rPr lang="en-US" dirty="0"/>
              <a:t> disease was assessed based on climate and weather data collected from the Department of Meteorology and Hydrology and </a:t>
            </a:r>
            <a:r>
              <a:rPr lang="en-US" dirty="0" err="1"/>
              <a:t>diarrhoeal</a:t>
            </a:r>
            <a:r>
              <a:rPr lang="en-US" dirty="0"/>
              <a:t> cases taken from the inpatient disease database (DHIS2) for 2016–2019. The results, as shown in Figure 4, presented a clear correlation between increased rainfall and cases of hospitalized </a:t>
            </a:r>
            <a:r>
              <a:rPr lang="en-US" dirty="0" err="1"/>
              <a:t>diarrhoeal</a:t>
            </a:r>
            <a:r>
              <a:rPr lang="en-US" dirty="0"/>
              <a:t> diseases. 0.0 10.0 20.0 30.0 40.0 50.0 60.0 70.0 80.0</a:t>
            </a:r>
          </a:p>
          <a:p>
            <a:r>
              <a:rPr lang="en-US" dirty="0" err="1"/>
              <a:t>Diarrhoea</a:t>
            </a:r>
            <a:r>
              <a:rPr lang="en-US" dirty="0"/>
              <a:t> cases per 1000 population</a:t>
            </a:r>
          </a:p>
          <a:p>
            <a:r>
              <a:rPr lang="en-US" dirty="0"/>
              <a:t>Provinces</a:t>
            </a:r>
            <a:endParaRPr lang="en-GB" dirty="0"/>
          </a:p>
          <a:p>
            <a:endParaRPr lang="en-US" dirty="0"/>
          </a:p>
        </p:txBody>
      </p:sp>
      <p:sp>
        <p:nvSpPr>
          <p:cNvPr id="4" name="Header Placeholder 3"/>
          <p:cNvSpPr>
            <a:spLocks noGrp="1"/>
          </p:cNvSpPr>
          <p:nvPr>
            <p:ph type="hdr" sz="quarter"/>
          </p:nvPr>
        </p:nvSpPr>
        <p:spPr/>
        <p:txBody>
          <a:bodyPr/>
          <a:lstStyle/>
          <a:p>
            <a:pPr>
              <a:defRPr/>
            </a:pPr>
            <a:r>
              <a:rPr lang="en-US"/>
              <a:t>World Health Organization</a:t>
            </a:r>
          </a:p>
        </p:txBody>
      </p:sp>
      <p:sp>
        <p:nvSpPr>
          <p:cNvPr id="5" name="Date Placeholder 4"/>
          <p:cNvSpPr>
            <a:spLocks noGrp="1"/>
          </p:cNvSpPr>
          <p:nvPr>
            <p:ph type="dt" idx="1"/>
          </p:nvPr>
        </p:nvSpPr>
        <p:spPr/>
        <p:txBody>
          <a:bodyPr/>
          <a:lstStyle/>
          <a:p>
            <a:fld id="{47D2CFA8-2C7F-451B-8C88-97C42101DA2F}" type="datetime3">
              <a:rPr lang="en-US" altLang="en-US" smtClean="0"/>
              <a:pPr/>
              <a:t>18 August 2024</a:t>
            </a:fld>
            <a:endParaRPr lang="en-US" altLang="en-US"/>
          </a:p>
        </p:txBody>
      </p:sp>
      <p:sp>
        <p:nvSpPr>
          <p:cNvPr id="6" name="Slide Number Placeholder 5"/>
          <p:cNvSpPr>
            <a:spLocks noGrp="1"/>
          </p:cNvSpPr>
          <p:nvPr>
            <p:ph type="sldNum" sz="quarter" idx="5"/>
          </p:nvPr>
        </p:nvSpPr>
        <p:spPr/>
        <p:txBody>
          <a:bodyPr/>
          <a:lstStyle/>
          <a:p>
            <a:fld id="{C2250FA2-F844-459D-9DF9-E06E55601C38}" type="slidenum">
              <a:rPr lang="en-US" altLang="en-US" smtClean="0"/>
              <a:pPr/>
              <a:t>6</a:t>
            </a:fld>
            <a:endParaRPr lang="en-US" altLang="en-US"/>
          </a:p>
        </p:txBody>
      </p:sp>
    </p:spTree>
    <p:extLst>
      <p:ext uri="{BB962C8B-B14F-4D97-AF65-F5344CB8AC3E}">
        <p14:creationId xmlns:p14="http://schemas.microsoft.com/office/powerpoint/2010/main" val="2051371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bfc8bff2c5_1_96: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bfc8bff2c5_1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IPCC working group reported that the “impacts of climate change on food systems affect everyone” (16). </a:t>
            </a:r>
          </a:p>
          <a:p>
            <a:r>
              <a:rPr lang="en-US" dirty="0"/>
              <a:t>Over 800 million people are undernourished</a:t>
            </a:r>
          </a:p>
          <a:p>
            <a:r>
              <a:rPr lang="en-US" dirty="0"/>
              <a:t>Over 30 percent of global population face various deficiencies of micronutrient,</a:t>
            </a:r>
          </a:p>
          <a:p>
            <a:r>
              <a:rPr lang="en-US" dirty="0"/>
              <a:t>while over 600 millions are obese. CC is impacting food, diet, health, WASH that are fundamentals for good nutrition </a:t>
            </a:r>
          </a:p>
          <a:p>
            <a:endParaRPr lang="en-US" dirty="0"/>
          </a:p>
          <a:p>
            <a:r>
              <a:rPr lang="en-US" b="1" dirty="0"/>
              <a:t>Reduced Agricultural Productivity</a:t>
            </a:r>
            <a:r>
              <a:rPr lang="en-US" dirty="0"/>
              <a:t>: Changes in temperature and precipitation patterns can lead to decreased crop yields, affecting the availability and stability of food supplies. </a:t>
            </a:r>
          </a:p>
          <a:p>
            <a:endParaRPr lang="en-US" dirty="0"/>
          </a:p>
          <a:p>
            <a:r>
              <a:rPr lang="en-US" b="1" dirty="0"/>
              <a:t>Extreme weather events</a:t>
            </a:r>
            <a:r>
              <a:rPr lang="en-US" dirty="0"/>
              <a:t>: droughts and floods, can damage crops and disrupt planting and harvesting cycles.</a:t>
            </a:r>
          </a:p>
          <a:p>
            <a:endParaRPr lang="en-US" b="1" dirty="0"/>
          </a:p>
          <a:p>
            <a:r>
              <a:rPr lang="en-US" b="1" dirty="0"/>
              <a:t>Water Scarcity</a:t>
            </a:r>
            <a:r>
              <a:rPr lang="en-US" dirty="0"/>
              <a:t>: Climate change can alter the availability and distribution of water resources, impacting irrigation systems and reducing the water supply needed for agriculture. This can lead to reduced crop production and increased competition for water between agricultural and non-agricultural uses.</a:t>
            </a:r>
          </a:p>
          <a:p>
            <a:endParaRPr lang="en-US" dirty="0"/>
          </a:p>
          <a:p>
            <a:r>
              <a:rPr lang="en-US" b="1" dirty="0"/>
              <a:t>Food Distribution Disruptions</a:t>
            </a:r>
            <a:r>
              <a:rPr lang="en-US" dirty="0"/>
              <a:t>: Extreme weather events, such as hurricanes, storms, and heavy rainfall, can damage infrastructure critical for food storage and transportation. This can lead to supply chain disruptions, increased food spoilage, and higher food prices, making food less accessible to vulnerable populations.</a:t>
            </a:r>
          </a:p>
          <a:p>
            <a:endParaRPr lang="en-US" dirty="0"/>
          </a:p>
        </p:txBody>
      </p:sp>
      <p:sp>
        <p:nvSpPr>
          <p:cNvPr id="4" name="Header Placeholder 3"/>
          <p:cNvSpPr>
            <a:spLocks noGrp="1"/>
          </p:cNvSpPr>
          <p:nvPr>
            <p:ph type="hdr" sz="quarter"/>
          </p:nvPr>
        </p:nvSpPr>
        <p:spPr/>
        <p:txBody>
          <a:bodyPr/>
          <a:lstStyle/>
          <a:p>
            <a:pPr>
              <a:defRPr/>
            </a:pPr>
            <a:r>
              <a:rPr lang="en-US"/>
              <a:t>World Health Organization</a:t>
            </a:r>
          </a:p>
        </p:txBody>
      </p:sp>
      <p:sp>
        <p:nvSpPr>
          <p:cNvPr id="5" name="Date Placeholder 4"/>
          <p:cNvSpPr>
            <a:spLocks noGrp="1"/>
          </p:cNvSpPr>
          <p:nvPr>
            <p:ph type="dt" idx="1"/>
          </p:nvPr>
        </p:nvSpPr>
        <p:spPr/>
        <p:txBody>
          <a:bodyPr/>
          <a:lstStyle/>
          <a:p>
            <a:fld id="{47D2CFA8-2C7F-451B-8C88-97C42101DA2F}" type="datetime3">
              <a:rPr lang="en-US" altLang="en-US" smtClean="0"/>
              <a:pPr/>
              <a:t>18 August 2024</a:t>
            </a:fld>
            <a:endParaRPr lang="en-US" altLang="en-US"/>
          </a:p>
        </p:txBody>
      </p:sp>
      <p:sp>
        <p:nvSpPr>
          <p:cNvPr id="6" name="Slide Number Placeholder 5"/>
          <p:cNvSpPr>
            <a:spLocks noGrp="1"/>
          </p:cNvSpPr>
          <p:nvPr>
            <p:ph type="sldNum" sz="quarter" idx="5"/>
          </p:nvPr>
        </p:nvSpPr>
        <p:spPr/>
        <p:txBody>
          <a:bodyPr/>
          <a:lstStyle/>
          <a:p>
            <a:fld id="{C2250FA2-F844-459D-9DF9-E06E55601C38}" type="slidenum">
              <a:rPr lang="en-US" altLang="en-US" smtClean="0"/>
              <a:pPr/>
              <a:t>8</a:t>
            </a:fld>
            <a:endParaRPr lang="en-US" altLang="en-US"/>
          </a:p>
        </p:txBody>
      </p:sp>
    </p:spTree>
    <p:extLst>
      <p:ext uri="{BB962C8B-B14F-4D97-AF65-F5344CB8AC3E}">
        <p14:creationId xmlns:p14="http://schemas.microsoft.com/office/powerpoint/2010/main" val="3330631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addressing these two priorities in an integrated way we can accelerate progress in both CC and NUT (SDG13 and SDG3)</a:t>
            </a:r>
          </a:p>
          <a:p>
            <a:r>
              <a:rPr lang="en-US" dirty="0"/>
              <a:t>Benefits to health, WASH, NUT and sustainable development </a:t>
            </a:r>
          </a:p>
          <a:p>
            <a:r>
              <a:rPr lang="en-US" dirty="0"/>
              <a:t>Triple win approach (health co-benefit, society and  environment) </a:t>
            </a:r>
          </a:p>
          <a:p>
            <a:endParaRPr lang="en-US" dirty="0"/>
          </a:p>
        </p:txBody>
      </p:sp>
      <p:sp>
        <p:nvSpPr>
          <p:cNvPr id="4" name="Slide Number Placeholder 3"/>
          <p:cNvSpPr>
            <a:spLocks noGrp="1"/>
          </p:cNvSpPr>
          <p:nvPr>
            <p:ph type="sldNum" sz="quarter" idx="5"/>
          </p:nvPr>
        </p:nvSpPr>
        <p:spPr/>
        <p:txBody>
          <a:bodyPr/>
          <a:lstStyle/>
          <a:p>
            <a:pPr defTabSz="915589" rtl="0" fontAlgn="auto">
              <a:spcBef>
                <a:spcPts val="0"/>
              </a:spcBef>
              <a:spcAft>
                <a:spcPts val="0"/>
              </a:spcAft>
            </a:pPr>
            <a:fld id="{2385B747-18E9-E746-A276-B387773C2AC8}" type="slidenum">
              <a:rPr lang="en-US" sz="1200">
                <a:solidFill>
                  <a:prstClr val="black"/>
                </a:solidFill>
                <a:latin typeface="Calibri" panose="020F0502020204030204"/>
                <a:cs typeface="+mn-cs"/>
              </a:rPr>
              <a:pPr defTabSz="915589" rtl="0" fontAlgn="auto">
                <a:spcBef>
                  <a:spcPts val="0"/>
                </a:spcBef>
                <a:spcAft>
                  <a:spcPts val="0"/>
                </a:spcAft>
              </a:pPr>
              <a:t>9</a:t>
            </a:fld>
            <a:endParaRPr lang="en-US" sz="1200">
              <a:solidFill>
                <a:prstClr val="black"/>
              </a:solidFill>
              <a:latin typeface="Calibri" panose="020F0502020204030204"/>
              <a:cs typeface="+mn-cs"/>
            </a:endParaRPr>
          </a:p>
        </p:txBody>
      </p:sp>
    </p:spTree>
    <p:extLst>
      <p:ext uri="{BB962C8B-B14F-4D97-AF65-F5344CB8AC3E}">
        <p14:creationId xmlns:p14="http://schemas.microsoft.com/office/powerpoint/2010/main" val="3130575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I-CAN Launched in Egypt during COP 27  by Egyptian government in partnership with GAIN WHO FAO, and other DPs.</a:t>
            </a:r>
          </a:p>
          <a:p>
            <a:r>
              <a:rPr lang="en-US" dirty="0"/>
              <a:t>Ending hunger and all forms of malnutrition depends on not only food system but also depends on health, WASH and social protection. Therefore, Climate action positively impacting health, WASH systems, also gives benefit to NUT and sustainable development, for win-win solutions. </a:t>
            </a:r>
          </a:p>
          <a:p>
            <a:endParaRPr lang="en-US" dirty="0"/>
          </a:p>
          <a:p>
            <a:r>
              <a:rPr lang="en-US" dirty="0"/>
              <a:t>By addressing these two priorities in an integrated way we can accelerate progress in both CC and NUT. (SDG13 and SDG3)</a:t>
            </a:r>
          </a:p>
          <a:p>
            <a:endParaRPr lang="en-US" dirty="0"/>
          </a:p>
        </p:txBody>
      </p:sp>
      <p:sp>
        <p:nvSpPr>
          <p:cNvPr id="4" name="Header Placeholder 3"/>
          <p:cNvSpPr>
            <a:spLocks noGrp="1"/>
          </p:cNvSpPr>
          <p:nvPr>
            <p:ph type="hdr" sz="quarter"/>
          </p:nvPr>
        </p:nvSpPr>
        <p:spPr/>
        <p:txBody>
          <a:bodyPr/>
          <a:lstStyle/>
          <a:p>
            <a:pPr>
              <a:defRPr/>
            </a:pPr>
            <a:r>
              <a:rPr lang="en-US"/>
              <a:t>World Health Organization</a:t>
            </a:r>
          </a:p>
        </p:txBody>
      </p:sp>
      <p:sp>
        <p:nvSpPr>
          <p:cNvPr id="5" name="Date Placeholder 4"/>
          <p:cNvSpPr>
            <a:spLocks noGrp="1"/>
          </p:cNvSpPr>
          <p:nvPr>
            <p:ph type="dt" idx="1"/>
          </p:nvPr>
        </p:nvSpPr>
        <p:spPr/>
        <p:txBody>
          <a:bodyPr/>
          <a:lstStyle/>
          <a:p>
            <a:fld id="{47D2CFA8-2C7F-451B-8C88-97C42101DA2F}" type="datetime3">
              <a:rPr lang="en-US" altLang="en-US" smtClean="0"/>
              <a:pPr/>
              <a:t>18 August 2024</a:t>
            </a:fld>
            <a:endParaRPr lang="en-US" altLang="en-US"/>
          </a:p>
        </p:txBody>
      </p:sp>
      <p:sp>
        <p:nvSpPr>
          <p:cNvPr id="6" name="Slide Number Placeholder 5"/>
          <p:cNvSpPr>
            <a:spLocks noGrp="1"/>
          </p:cNvSpPr>
          <p:nvPr>
            <p:ph type="sldNum" sz="quarter" idx="5"/>
          </p:nvPr>
        </p:nvSpPr>
        <p:spPr/>
        <p:txBody>
          <a:bodyPr/>
          <a:lstStyle/>
          <a:p>
            <a:fld id="{C2250FA2-F844-459D-9DF9-E06E55601C38}" type="slidenum">
              <a:rPr lang="en-US" altLang="en-US" smtClean="0"/>
              <a:pPr/>
              <a:t>11</a:t>
            </a:fld>
            <a:endParaRPr lang="en-US" altLang="en-US"/>
          </a:p>
        </p:txBody>
      </p:sp>
    </p:spTree>
    <p:extLst>
      <p:ext uri="{BB962C8B-B14F-4D97-AF65-F5344CB8AC3E}">
        <p14:creationId xmlns:p14="http://schemas.microsoft.com/office/powerpoint/2010/main" val="261317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Seventy-seventh World Health Assembly (WHA77) was held in Geneva, Switzerland, on 27 May – 1 June 2024. The theme of this year’s Health Assembly was: All for Health, Health for All.</a:t>
            </a:r>
          </a:p>
          <a:p>
            <a:endParaRPr lang="en-US" dirty="0"/>
          </a:p>
          <a:p>
            <a:r>
              <a:rPr lang="en-US" dirty="0"/>
              <a:t>WHA77 set new ambitions for the Member States and the WHO in the area of climate and health by the adoption of a dedicated Resolution on climate change and health, as well as the WHO’s Fourteenth General </a:t>
            </a:r>
            <a:r>
              <a:rPr lang="en-US" dirty="0" err="1"/>
              <a:t>Programme</a:t>
            </a:r>
            <a:r>
              <a:rPr lang="en-US" dirty="0"/>
              <a:t> of work for the period 2025-2028 (GPW14) with the response to climate change being selected as one of its six key strategic objectives.</a:t>
            </a:r>
          </a:p>
        </p:txBody>
      </p:sp>
      <p:sp>
        <p:nvSpPr>
          <p:cNvPr id="4" name="Slide Number Placeholder 3"/>
          <p:cNvSpPr>
            <a:spLocks noGrp="1"/>
          </p:cNvSpPr>
          <p:nvPr>
            <p:ph type="sldNum" idx="12"/>
          </p:nvPr>
        </p:nvSpPr>
        <p:spPr/>
        <p:txBody>
          <a:bodyPr/>
          <a:lstStyle/>
          <a:p>
            <a:pPr defTabSz="915589" rtl="0" fontAlgn="auto">
              <a:spcBef>
                <a:spcPts val="0"/>
              </a:spcBef>
              <a:spcAft>
                <a:spcPts val="0"/>
              </a:spcAft>
              <a:buClr>
                <a:srgbClr val="000000"/>
              </a:buClr>
              <a:buSzPts val="1200"/>
              <a:defRPr/>
            </a:pPr>
            <a:fld id="{00000000-1234-1234-1234-123412341234}" type="slidenum">
              <a:rPr lang="en-US" sz="1200" kern="0">
                <a:solidFill>
                  <a:srgbClr val="000000"/>
                </a:solidFill>
                <a:latin typeface="Calibri"/>
                <a:ea typeface="Calibri"/>
                <a:cs typeface="Calibri"/>
                <a:sym typeface="Calibri"/>
              </a:rPr>
              <a:pPr defTabSz="915589" rtl="0" fontAlgn="auto">
                <a:spcBef>
                  <a:spcPts val="0"/>
                </a:spcBef>
                <a:spcAft>
                  <a:spcPts val="0"/>
                </a:spcAft>
                <a:buClr>
                  <a:srgbClr val="000000"/>
                </a:buClr>
                <a:buSzPts val="1200"/>
                <a:defRPr/>
              </a:pPr>
              <a:t>12</a:t>
            </a:fld>
            <a:endParaRPr lang="en-US" sz="1200"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571493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3463" y="1244600"/>
            <a:ext cx="4749800" cy="3359150"/>
          </a:xfrm>
        </p:spPr>
      </p:sp>
      <p:sp>
        <p:nvSpPr>
          <p:cNvPr id="3" name="Notes Placeholder 2"/>
          <p:cNvSpPr>
            <a:spLocks noGrp="1"/>
          </p:cNvSpPr>
          <p:nvPr>
            <p:ph type="body" idx="1"/>
          </p:nvPr>
        </p:nvSpPr>
        <p:spPr>
          <a:xfrm>
            <a:off x="422867" y="4735706"/>
            <a:ext cx="5971005" cy="3972342"/>
          </a:xfrm>
        </p:spPr>
        <p:txBody>
          <a:bodyPr/>
          <a:lstStyle/>
          <a:p>
            <a:pPr marL="200766" indent="-200766" defTabSz="803063" fontAlgn="auto">
              <a:spcBef>
                <a:spcPts val="878"/>
              </a:spcBef>
              <a:spcAft>
                <a:spcPts val="0"/>
              </a:spcAft>
            </a:pPr>
            <a:r>
              <a:rPr lang="en-US" sz="1700" dirty="0">
                <a:solidFill>
                  <a:srgbClr val="3494BA">
                    <a:lumMod val="50000"/>
                  </a:srgbClr>
                </a:solidFill>
                <a:latin typeface="Calibri"/>
              </a:rPr>
              <a:t>86 Countries and DPs joined  </a:t>
            </a:r>
          </a:p>
          <a:p>
            <a:pPr marL="200766" indent="-200766" defTabSz="803063" fontAlgn="auto">
              <a:spcBef>
                <a:spcPts val="878"/>
              </a:spcBef>
              <a:spcAft>
                <a:spcPts val="0"/>
              </a:spcAft>
            </a:pPr>
            <a:r>
              <a:rPr lang="en-US" sz="1700" dirty="0">
                <a:solidFill>
                  <a:srgbClr val="3494BA">
                    <a:lumMod val="50000"/>
                  </a:srgbClr>
                </a:solidFill>
                <a:latin typeface="Calibri"/>
              </a:rPr>
              <a:t>HNAP is key to implement the commitment to build a climate-resilient and low-carbon sustainable health system as part of the 26th UN Climate Change Conference of the Parties Health </a:t>
            </a:r>
            <a:r>
              <a:rPr lang="en-US" sz="1700" dirty="0" err="1">
                <a:solidFill>
                  <a:srgbClr val="3494BA">
                    <a:lumMod val="50000"/>
                  </a:srgbClr>
                </a:solidFill>
                <a:latin typeface="Calibri"/>
              </a:rPr>
              <a:t>Programme</a:t>
            </a:r>
            <a:r>
              <a:rPr lang="en-US" sz="1700" dirty="0">
                <a:solidFill>
                  <a:srgbClr val="3494BA">
                    <a:lumMod val="50000"/>
                  </a:srgbClr>
                </a:solidFill>
                <a:latin typeface="Calibri"/>
              </a:rPr>
              <a:t>. </a:t>
            </a:r>
          </a:p>
          <a:p>
            <a:pPr marL="200766" indent="-200766" defTabSz="803063" fontAlgn="auto">
              <a:spcBef>
                <a:spcPts val="878"/>
              </a:spcBef>
              <a:spcAft>
                <a:spcPts val="0"/>
              </a:spcAft>
            </a:pPr>
            <a:r>
              <a:rPr lang="en-US" sz="1700" dirty="0">
                <a:solidFill>
                  <a:srgbClr val="3494BA">
                    <a:lumMod val="50000"/>
                  </a:srgbClr>
                </a:solidFill>
                <a:latin typeface="Calibri"/>
              </a:rPr>
              <a:t>UK co-led the successful COP26 Health </a:t>
            </a:r>
            <a:r>
              <a:rPr lang="en-US" sz="1700" dirty="0" err="1">
                <a:solidFill>
                  <a:srgbClr val="3494BA">
                    <a:lumMod val="50000"/>
                  </a:srgbClr>
                </a:solidFill>
                <a:latin typeface="Calibri"/>
              </a:rPr>
              <a:t>Programme</a:t>
            </a:r>
            <a:r>
              <a:rPr lang="en-US" sz="1700" dirty="0">
                <a:solidFill>
                  <a:srgbClr val="3494BA">
                    <a:lumMod val="50000"/>
                  </a:srgbClr>
                </a:solidFill>
                <a:latin typeface="Calibri"/>
              </a:rPr>
              <a:t>, where over 60 countries have now signed up to build climate resilient and/or sustainable, low carbon health systems. </a:t>
            </a:r>
            <a:br>
              <a:rPr lang="en-US" sz="1700" dirty="0">
                <a:solidFill>
                  <a:srgbClr val="3494BA">
                    <a:lumMod val="50000"/>
                  </a:srgbClr>
                </a:solidFill>
                <a:latin typeface="Calibri"/>
              </a:rPr>
            </a:br>
            <a:endParaRPr lang="en-US" sz="1700" dirty="0">
              <a:solidFill>
                <a:srgbClr val="3494BA">
                  <a:lumMod val="50000"/>
                </a:srgbClr>
              </a:solidFill>
              <a:latin typeface="Calibri"/>
            </a:endParaRPr>
          </a:p>
          <a:p>
            <a:pPr marL="200766" indent="-200766" defTabSz="803063" fontAlgn="auto">
              <a:spcBef>
                <a:spcPts val="878"/>
              </a:spcBef>
              <a:spcAft>
                <a:spcPts val="0"/>
              </a:spcAft>
            </a:pPr>
            <a:r>
              <a:rPr lang="en-US" sz="1700" dirty="0">
                <a:solidFill>
                  <a:srgbClr val="3494BA">
                    <a:lumMod val="50000"/>
                  </a:srgbClr>
                </a:solidFill>
                <a:latin typeface="Calibri"/>
              </a:rPr>
              <a:t>To maintain momentum, </a:t>
            </a:r>
            <a:r>
              <a:rPr lang="en-US" sz="1700" u="sng" dirty="0">
                <a:solidFill>
                  <a:srgbClr val="3494BA">
                    <a:lumMod val="50000"/>
                  </a:srgbClr>
                </a:solidFill>
                <a:latin typeface="Calibri"/>
              </a:rPr>
              <a:t>the Alliance for Transformative Action on Climate and Health (</a:t>
            </a:r>
            <a:r>
              <a:rPr lang="en-US" sz="1700" dirty="0">
                <a:solidFill>
                  <a:srgbClr val="3494BA">
                    <a:lumMod val="50000"/>
                  </a:srgbClr>
                </a:solidFill>
                <a:latin typeface="Calibri"/>
              </a:rPr>
              <a:t>ATACH)</a:t>
            </a:r>
            <a:r>
              <a:rPr lang="en-US" sz="1700" u="sng" dirty="0">
                <a:solidFill>
                  <a:srgbClr val="3494BA">
                    <a:lumMod val="50000"/>
                  </a:srgbClr>
                </a:solidFill>
                <a:latin typeface="Calibri"/>
              </a:rPr>
              <a:t> was established</a:t>
            </a:r>
            <a:r>
              <a:rPr lang="en-US" sz="1700" dirty="0">
                <a:solidFill>
                  <a:srgbClr val="3494BA">
                    <a:lumMod val="50000"/>
                  </a:srgbClr>
                </a:solidFill>
                <a:latin typeface="Calibri"/>
              </a:rPr>
              <a:t> as a mechanism for collaboration and coordination that:</a:t>
            </a:r>
          </a:p>
          <a:p>
            <a:pPr marL="602297" lvl="1" indent="-200766" defTabSz="803063" fontAlgn="auto">
              <a:spcBef>
                <a:spcPts val="440"/>
              </a:spcBef>
              <a:spcAft>
                <a:spcPts val="0"/>
              </a:spcAft>
            </a:pPr>
            <a:r>
              <a:rPr lang="en-US" sz="1700" dirty="0">
                <a:solidFill>
                  <a:srgbClr val="3494BA">
                    <a:lumMod val="50000"/>
                  </a:srgbClr>
                </a:solidFill>
                <a:latin typeface="Calibri"/>
              </a:rPr>
              <a:t>provides a platform for knowledge, best practice and expertise sharing.</a:t>
            </a:r>
          </a:p>
          <a:p>
            <a:pPr marL="602297" lvl="1" indent="-200766" defTabSz="803063" fontAlgn="auto">
              <a:spcBef>
                <a:spcPts val="440"/>
              </a:spcBef>
              <a:spcAft>
                <a:spcPts val="0"/>
              </a:spcAft>
            </a:pPr>
            <a:r>
              <a:rPr lang="en-US" sz="1700" dirty="0">
                <a:solidFill>
                  <a:srgbClr val="3494BA">
                    <a:lumMod val="50000"/>
                  </a:srgbClr>
                </a:solidFill>
                <a:latin typeface="Calibri"/>
              </a:rPr>
              <a:t>monitors global progress and promotes accountability for the commitments.</a:t>
            </a:r>
          </a:p>
          <a:p>
            <a:pPr marL="602297" lvl="1" indent="-200766" defTabSz="803063" fontAlgn="auto">
              <a:spcBef>
                <a:spcPts val="440"/>
              </a:spcBef>
              <a:spcAft>
                <a:spcPts val="0"/>
              </a:spcAft>
            </a:pPr>
            <a:r>
              <a:rPr lang="en-US" sz="1700" dirty="0">
                <a:solidFill>
                  <a:srgbClr val="3494BA">
                    <a:lumMod val="50000"/>
                  </a:srgbClr>
                </a:solidFill>
                <a:latin typeface="Calibri"/>
              </a:rPr>
              <a:t>facilitates and coordinates technical assistance provision.</a:t>
            </a:r>
          </a:p>
          <a:p>
            <a:pPr marL="602297" lvl="1" indent="-200766" defTabSz="803063" fontAlgn="auto">
              <a:spcBef>
                <a:spcPts val="440"/>
              </a:spcBef>
              <a:spcAft>
                <a:spcPts val="0"/>
              </a:spcAft>
            </a:pPr>
            <a:r>
              <a:rPr lang="en-US" sz="1700" dirty="0">
                <a:solidFill>
                  <a:srgbClr val="3494BA">
                    <a:lumMod val="50000"/>
                  </a:srgbClr>
                </a:solidFill>
                <a:latin typeface="Calibri"/>
              </a:rPr>
              <a:t>generates collective action to address global challenges such as access to finance for developing countries, and greening supply chains.</a:t>
            </a:r>
          </a:p>
          <a:p>
            <a:endParaRPr lang="en-US" dirty="0"/>
          </a:p>
        </p:txBody>
      </p:sp>
      <p:sp>
        <p:nvSpPr>
          <p:cNvPr id="4" name="Slide Number Placeholder 3"/>
          <p:cNvSpPr>
            <a:spLocks noGrp="1"/>
          </p:cNvSpPr>
          <p:nvPr>
            <p:ph type="sldNum" sz="quarter" idx="5"/>
          </p:nvPr>
        </p:nvSpPr>
        <p:spPr/>
        <p:txBody>
          <a:bodyPr/>
          <a:lstStyle/>
          <a:p>
            <a:pPr defTabSz="915589" rtl="0"/>
            <a:fld id="{BE085510-9472-4C37-8BEB-B2F8C5103723}" type="slidenum">
              <a:rPr lang="en-US" sz="1200">
                <a:solidFill>
                  <a:srgbClr val="000000"/>
                </a:solidFill>
                <a:latin typeface="Arial" pitchFamily="34" charset="0"/>
                <a:ea typeface="ＭＳ Ｐゴシック" pitchFamily="34" charset="-128"/>
                <a:cs typeface="+mn-cs"/>
              </a:rPr>
              <a:pPr defTabSz="915589" rtl="0"/>
              <a:t>13</a:t>
            </a:fld>
            <a:endParaRPr lang="en-US" sz="1200">
              <a:solidFill>
                <a:srgbClr val="000000"/>
              </a:solidFill>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543088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1243013"/>
            <a:ext cx="4743450" cy="33543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solidFill>
                  <a:srgbClr val="FF6699"/>
                </a:solidFill>
                <a:latin typeface="Calibri" panose="020F0502020204030204" pitchFamily="34" charset="0"/>
                <a:ea typeface="Calibri" panose="020F0502020204030204" pitchFamily="34" charset="0"/>
                <a:cs typeface="Times New Roman" panose="02020603050405020304" pitchFamily="18" charset="0"/>
              </a:rPr>
              <a:t>Main goal is to reduce vulnerability to current and future health effects of climate change and increase health adaptation capacity by mainstreaming of climate change adaptation measures into health sector development planning (9</a:t>
            </a:r>
            <a:r>
              <a:rPr lang="en-GB" sz="1200" b="1" i="1" baseline="30000" dirty="0">
                <a:solidFill>
                  <a:srgbClr val="FF6699"/>
                </a:solidFill>
                <a:latin typeface="Calibri" panose="020F0502020204030204" pitchFamily="34" charset="0"/>
                <a:ea typeface="Calibri" panose="020F0502020204030204" pitchFamily="34" charset="0"/>
                <a:cs typeface="Times New Roman" panose="02020603050405020304" pitchFamily="18" charset="0"/>
              </a:rPr>
              <a:t>th</a:t>
            </a:r>
            <a:r>
              <a:rPr lang="en-GB" sz="1200" b="1" i="1" dirty="0">
                <a:solidFill>
                  <a:srgbClr val="FF6699"/>
                </a:solidFill>
                <a:latin typeface="Calibri" panose="020F0502020204030204" pitchFamily="34" charset="0"/>
                <a:ea typeface="Calibri" panose="020F0502020204030204" pitchFamily="34" charset="0"/>
                <a:cs typeface="Times New Roman" panose="02020603050405020304" pitchFamily="18" charset="0"/>
              </a:rPr>
              <a:t> HSDP), MoH, PHDs and climate sensitive disease, WASH   programmes</a:t>
            </a:r>
            <a:endParaRPr lang="en-US" sz="1200" b="1" i="1" dirty="0">
              <a:solidFill>
                <a:srgbClr val="FF6699"/>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1200" dirty="0">
                <a:solidFill>
                  <a:srgbClr val="002060"/>
                </a:solidFill>
                <a:latin typeface="+mn-lt"/>
              </a:rPr>
              <a:t>High level commitment Vice Minister leadership support (COP 26, ATACH co-chair of WG)</a:t>
            </a:r>
          </a:p>
          <a:p>
            <a:pPr marL="342900" indent="-342900">
              <a:buFont typeface="Arial" panose="020B0604020202020204" pitchFamily="34" charset="0"/>
              <a:buChar char="•"/>
            </a:pPr>
            <a:r>
              <a:rPr lang="en-US" sz="1200" dirty="0">
                <a:solidFill>
                  <a:srgbClr val="002060"/>
                </a:solidFill>
                <a:latin typeface="+mn-lt"/>
              </a:rPr>
              <a:t>Enhanced Health and environment sector collaboration and coordination (COP 26, COP 27, COP28) </a:t>
            </a:r>
          </a:p>
          <a:p>
            <a:pPr marL="342900" indent="-342900">
              <a:buFont typeface="Arial" panose="020B0604020202020204" pitchFamily="34" charset="0"/>
              <a:buChar char="•"/>
            </a:pPr>
            <a:r>
              <a:rPr lang="en-US" sz="1200" dirty="0">
                <a:solidFill>
                  <a:srgbClr val="002060"/>
                </a:solidFill>
                <a:latin typeface="+mn-lt"/>
              </a:rPr>
              <a:t>HNAP </a:t>
            </a:r>
            <a:r>
              <a:rPr lang="en-US" dirty="0">
                <a:solidFill>
                  <a:srgbClr val="002060"/>
                </a:solidFill>
              </a:rPr>
              <a:t>finalized and approved by high –level official consultation meeting in Sept 03 </a:t>
            </a:r>
          </a:p>
          <a:p>
            <a:pPr marL="342900" indent="-342900">
              <a:buFont typeface="Arial" panose="020B0604020202020204" pitchFamily="34" charset="0"/>
              <a:buChar char="•"/>
            </a:pPr>
            <a:r>
              <a:rPr lang="en-US" dirty="0">
                <a:solidFill>
                  <a:srgbClr val="002060"/>
                </a:solidFill>
              </a:rPr>
              <a:t>National CCH training (9 modules) trained over 70 national health care workers/managers of PH </a:t>
            </a:r>
            <a:r>
              <a:rPr lang="en-US" dirty="0" err="1">
                <a:solidFill>
                  <a:srgbClr val="002060"/>
                </a:solidFill>
              </a:rPr>
              <a:t>programmes</a:t>
            </a:r>
            <a:r>
              <a:rPr lang="en-US" dirty="0">
                <a:solidFill>
                  <a:srgbClr val="002060"/>
                </a:solidFill>
              </a:rPr>
              <a:t>, July 17-19, 2023</a:t>
            </a:r>
          </a:p>
          <a:p>
            <a:pPr marL="342900" indent="-342900">
              <a:buFont typeface="Arial" panose="020B0604020202020204" pitchFamily="34" charset="0"/>
              <a:buChar char="•"/>
            </a:pPr>
            <a:r>
              <a:rPr lang="en-US" dirty="0">
                <a:solidFill>
                  <a:srgbClr val="002060"/>
                </a:solidFill>
              </a:rPr>
              <a:t>HNAP planning and prioritization workshops and training for 17 provincial health departments, Sept 2-4, Oct 6-8 2023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3FB8A0-E701-47A0-967E-A6B83C7F0A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2292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589">
              <a:defRPr/>
            </a:pPr>
            <a:r>
              <a:rPr lang="en-US" dirty="0"/>
              <a:t>For</a:t>
            </a:r>
          </a:p>
        </p:txBody>
      </p:sp>
      <p:sp>
        <p:nvSpPr>
          <p:cNvPr id="4" name="Header Placeholder 3"/>
          <p:cNvSpPr>
            <a:spLocks noGrp="1"/>
          </p:cNvSpPr>
          <p:nvPr>
            <p:ph type="hdr" sz="quarter"/>
          </p:nvPr>
        </p:nvSpPr>
        <p:spPr/>
        <p:txBody>
          <a:bodyPr/>
          <a:lstStyle/>
          <a:p>
            <a:pPr>
              <a:defRPr/>
            </a:pPr>
            <a:r>
              <a:rPr lang="en-US"/>
              <a:t>World Health Organization</a:t>
            </a:r>
          </a:p>
        </p:txBody>
      </p:sp>
      <p:sp>
        <p:nvSpPr>
          <p:cNvPr id="5" name="Date Placeholder 4"/>
          <p:cNvSpPr>
            <a:spLocks noGrp="1"/>
          </p:cNvSpPr>
          <p:nvPr>
            <p:ph type="dt" idx="1"/>
          </p:nvPr>
        </p:nvSpPr>
        <p:spPr/>
        <p:txBody>
          <a:bodyPr/>
          <a:lstStyle/>
          <a:p>
            <a:fld id="{47D2CFA8-2C7F-451B-8C88-97C42101DA2F}" type="datetime3">
              <a:rPr lang="en-US" altLang="en-US" smtClean="0"/>
              <a:pPr/>
              <a:t>18 August 2024</a:t>
            </a:fld>
            <a:endParaRPr lang="en-US" altLang="en-US"/>
          </a:p>
        </p:txBody>
      </p:sp>
      <p:sp>
        <p:nvSpPr>
          <p:cNvPr id="6" name="Slide Number Placeholder 5"/>
          <p:cNvSpPr>
            <a:spLocks noGrp="1"/>
          </p:cNvSpPr>
          <p:nvPr>
            <p:ph type="sldNum" sz="quarter" idx="5"/>
          </p:nvPr>
        </p:nvSpPr>
        <p:spPr/>
        <p:txBody>
          <a:bodyPr/>
          <a:lstStyle/>
          <a:p>
            <a:fld id="{C2250FA2-F844-459D-9DF9-E06E55601C38}" type="slidenum">
              <a:rPr lang="en-US" altLang="en-US" smtClean="0"/>
              <a:pPr/>
              <a:t>15</a:t>
            </a:fld>
            <a:endParaRPr lang="en-US" altLang="en-US"/>
          </a:p>
        </p:txBody>
      </p:sp>
    </p:spTree>
    <p:extLst>
      <p:ext uri="{BB962C8B-B14F-4D97-AF65-F5344CB8AC3E}">
        <p14:creationId xmlns:p14="http://schemas.microsoft.com/office/powerpoint/2010/main" val="2985682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a:defRPr/>
            </a:pPr>
            <a:r>
              <a:rPr lang="en-US"/>
              <a:t>World Health Organization</a:t>
            </a:r>
          </a:p>
        </p:txBody>
      </p:sp>
      <p:sp>
        <p:nvSpPr>
          <p:cNvPr id="5" name="Date Placeholder 4"/>
          <p:cNvSpPr>
            <a:spLocks noGrp="1"/>
          </p:cNvSpPr>
          <p:nvPr>
            <p:ph type="dt" idx="1"/>
          </p:nvPr>
        </p:nvSpPr>
        <p:spPr/>
        <p:txBody>
          <a:bodyPr/>
          <a:lstStyle/>
          <a:p>
            <a:fld id="{47D2CFA8-2C7F-451B-8C88-97C42101DA2F}" type="datetime3">
              <a:rPr lang="en-US" altLang="en-US" smtClean="0"/>
              <a:pPr/>
              <a:t>18 August 2024</a:t>
            </a:fld>
            <a:endParaRPr lang="en-US" altLang="en-US"/>
          </a:p>
        </p:txBody>
      </p:sp>
      <p:sp>
        <p:nvSpPr>
          <p:cNvPr id="6" name="Slide Number Placeholder 5"/>
          <p:cNvSpPr>
            <a:spLocks noGrp="1"/>
          </p:cNvSpPr>
          <p:nvPr>
            <p:ph type="sldNum" sz="quarter" idx="5"/>
          </p:nvPr>
        </p:nvSpPr>
        <p:spPr/>
        <p:txBody>
          <a:bodyPr/>
          <a:lstStyle/>
          <a:p>
            <a:fld id="{C2250FA2-F844-459D-9DF9-E06E55601C38}" type="slidenum">
              <a:rPr lang="en-US" altLang="en-US" smtClean="0"/>
              <a:pPr/>
              <a:t>16</a:t>
            </a:fld>
            <a:endParaRPr lang="en-US" altLang="en-US"/>
          </a:p>
        </p:txBody>
      </p:sp>
    </p:spTree>
    <p:extLst>
      <p:ext uri="{BB962C8B-B14F-4D97-AF65-F5344CB8AC3E}">
        <p14:creationId xmlns:p14="http://schemas.microsoft.com/office/powerpoint/2010/main" val="2471241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effectLst/>
                <a:latin typeface="Calibri" panose="020F0502020204030204" pitchFamily="34" charset="0"/>
                <a:ea typeface="Calibri" panose="020F0502020204030204" pitchFamily="34" charset="0"/>
              </a:rPr>
              <a:t>The Lao MOH – CCH Adaptation strategy and HNAP will contribute to the implementation of the 2030 Agenda for Sustainable development by contributing to address specific targets of climate change, WASH and health related SDGs. </a:t>
            </a:r>
            <a:br>
              <a:rPr lang="en-US" sz="1200" dirty="0">
                <a:solidFill>
                  <a:srgbClr val="000000"/>
                </a:solidFill>
                <a:effectLst/>
                <a:latin typeface="Calibri" panose="020F0502020204030204" pitchFamily="34" charset="0"/>
                <a:ea typeface="Calibri" panose="020F0502020204030204" pitchFamily="34" charset="0"/>
              </a:rPr>
            </a:br>
            <a:r>
              <a:rPr lang="en-US" sz="1200" dirty="0">
                <a:solidFill>
                  <a:srgbClr val="000000"/>
                </a:solidFill>
                <a:effectLst/>
                <a:latin typeface="Calibri" panose="020F0502020204030204" pitchFamily="34" charset="0"/>
                <a:ea typeface="Calibri" panose="020F0502020204030204" pitchFamily="34" charset="0"/>
              </a:rPr>
              <a:t> </a:t>
            </a:r>
            <a:br>
              <a:rPr lang="en-US" sz="1200" dirty="0">
                <a:solidFill>
                  <a:srgbClr val="000000"/>
                </a:solidFill>
                <a:effectLst/>
                <a:latin typeface="Calibri" panose="020F0502020204030204" pitchFamily="34" charset="0"/>
                <a:ea typeface="Calibri" panose="020F0502020204030204" pitchFamily="34" charset="0"/>
              </a:rPr>
            </a:br>
            <a:r>
              <a:rPr lang="en-US" sz="1200" dirty="0">
                <a:solidFill>
                  <a:srgbClr val="000000"/>
                </a:solidFill>
                <a:effectLst/>
                <a:latin typeface="Calibri" panose="020F0502020204030204" pitchFamily="34" charset="0"/>
                <a:ea typeface="Calibri" panose="020F0502020204030204" pitchFamily="34" charset="0"/>
              </a:rPr>
              <a:t>In turn, implementation of the SDGs will contribute to reducing CC and environmental risks to health in the country. </a:t>
            </a:r>
            <a:br>
              <a:rPr lang="en-US" sz="1200" dirty="0">
                <a:solidFill>
                  <a:srgbClr val="000000"/>
                </a:solidFill>
                <a:effectLst/>
                <a:latin typeface="Calibri" panose="020F0502020204030204" pitchFamily="34" charset="0"/>
                <a:ea typeface="Calibri" panose="020F0502020204030204" pitchFamily="34" charset="0"/>
              </a:rPr>
            </a:br>
            <a:endParaRPr lang="en-US" sz="1200" dirty="0">
              <a:solidFill>
                <a:srgbClr val="000000"/>
              </a:solidFill>
              <a:effectLst/>
              <a:latin typeface="Calibri" panose="020F0502020204030204" pitchFamily="34" charset="0"/>
              <a:ea typeface="Calibri" panose="020F0502020204030204" pitchFamily="34" charset="0"/>
            </a:endParaRPr>
          </a:p>
          <a:p>
            <a:r>
              <a:rPr lang="en-US" sz="1200" dirty="0">
                <a:solidFill>
                  <a:srgbClr val="000000"/>
                </a:solidFill>
                <a:effectLst/>
                <a:latin typeface="Calibri" panose="020F0502020204030204" pitchFamily="34" charset="0"/>
                <a:ea typeface="Calibri" panose="020F0502020204030204" pitchFamily="34" charset="0"/>
              </a:rPr>
              <a:t>The Lao MOH – CCH Adaptation strategy and HNAP will contribute to the implementation of the 2030 Agenda for Sustainable development by contributing to address specific targets of climate change, WASH and health related SDGs. The Lao MOH – CCH Adaptation strategy and HNAP will contribute to the implementation of the 2030 Agenda for Sustainable development by contributing to address specific targets of climate change, WASH and health related SDGs. </a:t>
            </a:r>
            <a:br>
              <a:rPr lang="en-US" sz="1200" dirty="0">
                <a:solidFill>
                  <a:srgbClr val="000000"/>
                </a:solidFill>
                <a:effectLst/>
                <a:latin typeface="Calibri" panose="020F0502020204030204" pitchFamily="34" charset="0"/>
                <a:ea typeface="Calibri" panose="020F0502020204030204" pitchFamily="34" charset="0"/>
              </a:rPr>
            </a:br>
            <a:r>
              <a:rPr lang="en-US" sz="1200" dirty="0">
                <a:solidFill>
                  <a:srgbClr val="000000"/>
                </a:solidFill>
                <a:effectLst/>
                <a:latin typeface="Calibri" panose="020F0502020204030204" pitchFamily="34" charset="0"/>
                <a:ea typeface="Calibri" panose="020F0502020204030204" pitchFamily="34" charset="0"/>
              </a:rPr>
              <a:t> </a:t>
            </a:r>
            <a:br>
              <a:rPr lang="en-US" sz="1200" dirty="0">
                <a:solidFill>
                  <a:srgbClr val="000000"/>
                </a:solidFill>
                <a:effectLst/>
                <a:latin typeface="Calibri" panose="020F0502020204030204" pitchFamily="34" charset="0"/>
                <a:ea typeface="Calibri" panose="020F0502020204030204" pitchFamily="34" charset="0"/>
              </a:rPr>
            </a:br>
            <a:r>
              <a:rPr lang="en-US" sz="1200" dirty="0">
                <a:solidFill>
                  <a:srgbClr val="000000"/>
                </a:solidFill>
                <a:effectLst/>
                <a:latin typeface="Calibri" panose="020F0502020204030204" pitchFamily="34" charset="0"/>
                <a:ea typeface="Calibri" panose="020F0502020204030204" pitchFamily="34" charset="0"/>
              </a:rPr>
              <a:t>In turn, implementation of the SDGs will contribute to reducing CC and environmental risks to health in the country. </a:t>
            </a:r>
            <a:br>
              <a:rPr lang="en-US" sz="1200" dirty="0">
                <a:solidFill>
                  <a:srgbClr val="000000"/>
                </a:solidFill>
                <a:effectLst/>
                <a:latin typeface="Calibri" panose="020F0502020204030204" pitchFamily="34" charset="0"/>
                <a:ea typeface="Calibri" panose="020F0502020204030204" pitchFamily="34" charset="0"/>
              </a:rPr>
            </a:br>
            <a:br>
              <a:rPr lang="en-US" sz="1200" dirty="0">
                <a:solidFill>
                  <a:srgbClr val="000000"/>
                </a:solidFill>
                <a:effectLst/>
                <a:latin typeface="Arial" panose="020B0604020202020204" pitchFamily="34" charset="0"/>
                <a:ea typeface="Calibri" panose="020F0502020204030204" pitchFamily="34" charset="0"/>
              </a:rPr>
            </a:br>
            <a:r>
              <a:rPr lang="en-US" sz="1200" dirty="0">
                <a:solidFill>
                  <a:srgbClr val="000000"/>
                </a:solidFill>
                <a:effectLst/>
                <a:latin typeface="Calibri" panose="020F0502020204030204" pitchFamily="34" charset="0"/>
                <a:ea typeface="Calibri" panose="020F0502020204030204" pitchFamily="34" charset="0"/>
              </a:rPr>
              <a:t> </a:t>
            </a:r>
            <a:br>
              <a:rPr lang="en-US" sz="1200" dirty="0">
                <a:solidFill>
                  <a:srgbClr val="000000"/>
                </a:solidFill>
                <a:effectLst/>
                <a:latin typeface="Arial" panose="020B0604020202020204" pitchFamily="34" charset="0"/>
                <a:ea typeface="Calibri" panose="020F0502020204030204" pitchFamily="34" charset="0"/>
              </a:rPr>
            </a:br>
            <a:r>
              <a:rPr lang="en-US" sz="1200" dirty="0">
                <a:solidFill>
                  <a:srgbClr val="000000"/>
                </a:solidFill>
                <a:effectLst/>
                <a:latin typeface="Calibri" panose="020F0502020204030204" pitchFamily="34" charset="0"/>
                <a:ea typeface="Calibri" panose="020F0502020204030204" pitchFamily="34" charset="0"/>
              </a:rPr>
              <a:t>In turn, implementation of the SDGs will contribute to reducing CC and environmental risks to health in the country. </a:t>
            </a:r>
            <a:br>
              <a:rPr lang="en-US" sz="1200" dirty="0">
                <a:solidFill>
                  <a:srgbClr val="000000"/>
                </a:solidFill>
                <a:effectLst/>
                <a:latin typeface="Arial" panose="020B0604020202020204" pitchFamily="34" charset="0"/>
                <a:ea typeface="Calibri" panose="020F0502020204030204" pitchFamily="34" charset="0"/>
              </a:rPr>
            </a:b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200" b="0" i="0" u="none" strike="noStrike" kern="0" cap="none" spc="0" normalizeH="0" baseline="0" noProof="0">
                <a:ln>
                  <a:noFill/>
                </a:ln>
                <a:solidFill>
                  <a:srgbClr val="000000"/>
                </a:solidFill>
                <a:effectLst/>
                <a:uLnTx/>
                <a:uFillTx/>
                <a:latin typeface="Calibri"/>
                <a:cs typeface="Calibri"/>
                <a:sym typeface="Calibri"/>
              </a:rPr>
              <a:t>Mongolia Air Pollution Forum</a:t>
            </a:r>
          </a:p>
        </p:txBody>
      </p:sp>
      <p:sp>
        <p:nvSpPr>
          <p:cNvPr id="5" name="Slide Number Placehold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3C63706-9EFE-4499-B585-FDF80446BC4B}"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20651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effectLst/>
                <a:latin typeface="Calibri" panose="020F0502020204030204" pitchFamily="34" charset="0"/>
                <a:ea typeface="Calibri" panose="020F0502020204030204" pitchFamily="34" charset="0"/>
              </a:rPr>
              <a:t>-</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200" b="0" i="0" u="none" strike="noStrike" kern="0" cap="none" spc="0" normalizeH="0" baseline="0" noProof="0">
                <a:ln>
                  <a:noFill/>
                </a:ln>
                <a:solidFill>
                  <a:srgbClr val="000000"/>
                </a:solidFill>
                <a:effectLst/>
                <a:uLnTx/>
                <a:uFillTx/>
                <a:latin typeface="Calibri"/>
                <a:cs typeface="Calibri"/>
                <a:sym typeface="Calibri"/>
              </a:rPr>
              <a:t>Mongolia Air Pollution Forum</a:t>
            </a:r>
          </a:p>
        </p:txBody>
      </p:sp>
      <p:sp>
        <p:nvSpPr>
          <p:cNvPr id="5" name="Slide Number Placehold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3C63706-9EFE-4499-B585-FDF80446BC4B}"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20651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19.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Master" Target="../slideMasters/slideMaster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7.xml"/><Relationship Id="rId5" Type="http://schemas.openxmlformats.org/officeDocument/2006/relationships/image" Target="../media/image24.svg"/><Relationship Id="rId4" Type="http://schemas.openxmlformats.org/officeDocument/2006/relationships/image" Target="../media/image23.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7.xml"/><Relationship Id="rId5" Type="http://schemas.openxmlformats.org/officeDocument/2006/relationships/image" Target="../media/image24.svg"/><Relationship Id="rId4" Type="http://schemas.openxmlformats.org/officeDocument/2006/relationships/image" Target="../media/image23.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4.svg"/><Relationship Id="rId2" Type="http://schemas.openxmlformats.org/officeDocument/2006/relationships/image" Target="../media/image25.png"/><Relationship Id="rId1" Type="http://schemas.openxmlformats.org/officeDocument/2006/relationships/slideMaster" Target="../slideMasters/slideMaster7.xml"/><Relationship Id="rId6" Type="http://schemas.openxmlformats.org/officeDocument/2006/relationships/image" Target="../media/image23.png"/><Relationship Id="rId5" Type="http://schemas.openxmlformats.org/officeDocument/2006/relationships/image" Target="../media/image28.svg"/><Relationship Id="rId4" Type="http://schemas.openxmlformats.org/officeDocument/2006/relationships/image" Target="../media/image27.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8.svg"/><Relationship Id="rId2" Type="http://schemas.openxmlformats.org/officeDocument/2006/relationships/image" Target="../media/image25.png"/><Relationship Id="rId1" Type="http://schemas.openxmlformats.org/officeDocument/2006/relationships/slideMaster" Target="../slideMasters/slideMaster7.xml"/><Relationship Id="rId6" Type="http://schemas.openxmlformats.org/officeDocument/2006/relationships/image" Target="../media/image27.png"/><Relationship Id="rId5" Type="http://schemas.openxmlformats.org/officeDocument/2006/relationships/image" Target="../media/image24.svg"/><Relationship Id="rId4" Type="http://schemas.openxmlformats.org/officeDocument/2006/relationships/image" Target="../media/image2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4.svg"/><Relationship Id="rId2" Type="http://schemas.openxmlformats.org/officeDocument/2006/relationships/image" Target="../media/image25.png"/><Relationship Id="rId1" Type="http://schemas.openxmlformats.org/officeDocument/2006/relationships/slideMaster" Target="../slideMasters/slideMaster7.xml"/><Relationship Id="rId6" Type="http://schemas.openxmlformats.org/officeDocument/2006/relationships/image" Target="../media/image23.png"/><Relationship Id="rId5" Type="http://schemas.openxmlformats.org/officeDocument/2006/relationships/image" Target="../media/image28.svg"/><Relationship Id="rId4" Type="http://schemas.openxmlformats.org/officeDocument/2006/relationships/image" Target="../media/image27.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8.svg"/><Relationship Id="rId2" Type="http://schemas.openxmlformats.org/officeDocument/2006/relationships/image" Target="../media/image25.png"/><Relationship Id="rId1" Type="http://schemas.openxmlformats.org/officeDocument/2006/relationships/slideMaster" Target="../slideMasters/slideMaster7.xml"/><Relationship Id="rId6" Type="http://schemas.openxmlformats.org/officeDocument/2006/relationships/image" Target="../media/image27.png"/><Relationship Id="rId5" Type="http://schemas.openxmlformats.org/officeDocument/2006/relationships/image" Target="../media/image24.svg"/><Relationship Id="rId4" Type="http://schemas.openxmlformats.org/officeDocument/2006/relationships/image" Target="../media/image23.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Master" Target="../slideMasters/slideMaster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emf"/><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8.jpe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9.jpe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0.jpeg"/><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1.jpe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2.jpeg"/><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3.jpeg"/><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4.jpeg"/><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5.jpeg"/><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6.jpeg"/><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7.jpeg"/><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8.jpeg"/><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9.jpe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38880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3958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5" y="4859343"/>
            <a:ext cx="909002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44555" y="3205166"/>
            <a:ext cx="9090025" cy="1654175"/>
          </a:xfrm>
        </p:spPr>
        <p:txBody>
          <a:bodyPr anchor="b"/>
          <a:lstStyle>
            <a:lvl1pPr marL="0" indent="0">
              <a:buNone/>
              <a:defRPr sz="2100"/>
            </a:lvl1pPr>
            <a:lvl2pPr marL="456879" indent="0">
              <a:buNone/>
              <a:defRPr sz="1800"/>
            </a:lvl2pPr>
            <a:lvl3pPr marL="913753" indent="0">
              <a:buNone/>
              <a:defRPr sz="1600"/>
            </a:lvl3pPr>
            <a:lvl4pPr marL="1370632" indent="0">
              <a:buNone/>
              <a:defRPr sz="1400"/>
            </a:lvl4pPr>
            <a:lvl5pPr marL="1827509" indent="0">
              <a:buNone/>
              <a:defRPr sz="1400"/>
            </a:lvl5pPr>
            <a:lvl6pPr marL="2284387" indent="0">
              <a:buNone/>
              <a:defRPr sz="1400"/>
            </a:lvl6pPr>
            <a:lvl7pPr marL="2741265" indent="0">
              <a:buNone/>
              <a:defRPr sz="1400"/>
            </a:lvl7pPr>
            <a:lvl8pPr marL="3198142" indent="0">
              <a:buNone/>
              <a:defRPr sz="1400"/>
            </a:lvl8pPr>
            <a:lvl9pPr marL="3655018" indent="0">
              <a:buNone/>
              <a:defRPr sz="1400"/>
            </a:lvl9pPr>
          </a:lstStyle>
          <a:p>
            <a:pPr lvl="0"/>
            <a:r>
              <a:rPr lang="en-US"/>
              <a:t>Click to edit Master text styles</a:t>
            </a:r>
          </a:p>
        </p:txBody>
      </p:sp>
    </p:spTree>
    <p:extLst>
      <p:ext uri="{BB962C8B-B14F-4D97-AF65-F5344CB8AC3E}">
        <p14:creationId xmlns:p14="http://schemas.microsoft.com/office/powerpoint/2010/main" val="262791108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7529" y="1700218"/>
            <a:ext cx="4772024" cy="4751387"/>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1952" y="1700218"/>
            <a:ext cx="4772024" cy="4751387"/>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00606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92" y="303217"/>
            <a:ext cx="9623425"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991" y="1692277"/>
            <a:ext cx="4724400" cy="704850"/>
          </a:xfrm>
        </p:spPr>
        <p:txBody>
          <a:bodyPr anchor="b"/>
          <a:lstStyle>
            <a:lvl1pPr marL="0" indent="0">
              <a:buNone/>
              <a:defRPr sz="2400" b="1"/>
            </a:lvl1pPr>
            <a:lvl2pPr marL="456879" indent="0">
              <a:buNone/>
              <a:defRPr sz="2100" b="1"/>
            </a:lvl2pPr>
            <a:lvl3pPr marL="913753" indent="0">
              <a:buNone/>
              <a:defRPr sz="1800" b="1"/>
            </a:lvl3pPr>
            <a:lvl4pPr marL="1370632" indent="0">
              <a:buNone/>
              <a:defRPr sz="1600" b="1"/>
            </a:lvl4pPr>
            <a:lvl5pPr marL="1827509" indent="0">
              <a:buNone/>
              <a:defRPr sz="1600" b="1"/>
            </a:lvl5pPr>
            <a:lvl6pPr marL="2284387" indent="0">
              <a:buNone/>
              <a:defRPr sz="1600" b="1"/>
            </a:lvl6pPr>
            <a:lvl7pPr marL="2741265" indent="0">
              <a:buNone/>
              <a:defRPr sz="1600" b="1"/>
            </a:lvl7pPr>
            <a:lvl8pPr marL="3198142" indent="0">
              <a:buNone/>
              <a:defRPr sz="1600" b="1"/>
            </a:lvl8pPr>
            <a:lvl9pPr marL="3655018" indent="0">
              <a:buNone/>
              <a:defRPr sz="1600" b="1"/>
            </a:lvl9pPr>
          </a:lstStyle>
          <a:p>
            <a:pPr lvl="0"/>
            <a:r>
              <a:rPr lang="en-US"/>
              <a:t>Click to edit Master text styles</a:t>
            </a:r>
          </a:p>
        </p:txBody>
      </p:sp>
      <p:sp>
        <p:nvSpPr>
          <p:cNvPr id="4" name="Content Placeholder 3"/>
          <p:cNvSpPr>
            <a:spLocks noGrp="1"/>
          </p:cNvSpPr>
          <p:nvPr>
            <p:ph sz="half" idx="2"/>
          </p:nvPr>
        </p:nvSpPr>
        <p:spPr>
          <a:xfrm>
            <a:off x="534991" y="2397128"/>
            <a:ext cx="4724400"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429" y="1692277"/>
            <a:ext cx="4725988" cy="704850"/>
          </a:xfrm>
        </p:spPr>
        <p:txBody>
          <a:bodyPr anchor="b"/>
          <a:lstStyle>
            <a:lvl1pPr marL="0" indent="0">
              <a:buNone/>
              <a:defRPr sz="2400" b="1"/>
            </a:lvl1pPr>
            <a:lvl2pPr marL="456879" indent="0">
              <a:buNone/>
              <a:defRPr sz="2100" b="1"/>
            </a:lvl2pPr>
            <a:lvl3pPr marL="913753" indent="0">
              <a:buNone/>
              <a:defRPr sz="1800" b="1"/>
            </a:lvl3pPr>
            <a:lvl4pPr marL="1370632" indent="0">
              <a:buNone/>
              <a:defRPr sz="1600" b="1"/>
            </a:lvl4pPr>
            <a:lvl5pPr marL="1827509" indent="0">
              <a:buNone/>
              <a:defRPr sz="1600" b="1"/>
            </a:lvl5pPr>
            <a:lvl6pPr marL="2284387" indent="0">
              <a:buNone/>
              <a:defRPr sz="1600" b="1"/>
            </a:lvl6pPr>
            <a:lvl7pPr marL="2741265" indent="0">
              <a:buNone/>
              <a:defRPr sz="1600" b="1"/>
            </a:lvl7pPr>
            <a:lvl8pPr marL="3198142" indent="0">
              <a:buNone/>
              <a:defRPr sz="1600" b="1"/>
            </a:lvl8pPr>
            <a:lvl9pPr marL="36550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432429" y="2397128"/>
            <a:ext cx="4725988"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4193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1121696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5762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92" y="301629"/>
            <a:ext cx="3517901" cy="1281113"/>
          </a:xfrm>
        </p:spPr>
        <p:txBody>
          <a:bodyPr anchor="b"/>
          <a:lstStyle>
            <a:lvl1pPr algn="l">
              <a:defRPr sz="2100" b="1"/>
            </a:lvl1pPr>
          </a:lstStyle>
          <a:p>
            <a:r>
              <a:rPr lang="en-US"/>
              <a:t>Click to edit Master title style</a:t>
            </a:r>
          </a:p>
        </p:txBody>
      </p:sp>
      <p:sp>
        <p:nvSpPr>
          <p:cNvPr id="3" name="Content Placeholder 2"/>
          <p:cNvSpPr>
            <a:spLocks noGrp="1"/>
          </p:cNvSpPr>
          <p:nvPr>
            <p:ph idx="1"/>
          </p:nvPr>
        </p:nvSpPr>
        <p:spPr>
          <a:xfrm>
            <a:off x="4181479" y="301625"/>
            <a:ext cx="5976938" cy="6453188"/>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992" y="1582742"/>
            <a:ext cx="3517901" cy="5172075"/>
          </a:xfrm>
        </p:spPr>
        <p:txBody>
          <a:bodyPr/>
          <a:lstStyle>
            <a:lvl1pPr marL="0" indent="0">
              <a:buNone/>
              <a:defRPr sz="1400"/>
            </a:lvl1pPr>
            <a:lvl2pPr marL="456879" indent="0">
              <a:buNone/>
              <a:defRPr sz="1300"/>
            </a:lvl2pPr>
            <a:lvl3pPr marL="913753" indent="0">
              <a:buNone/>
              <a:defRPr sz="1000"/>
            </a:lvl3pPr>
            <a:lvl4pPr marL="1370632" indent="0">
              <a:buNone/>
              <a:defRPr sz="900"/>
            </a:lvl4pPr>
            <a:lvl5pPr marL="1827509" indent="0">
              <a:buNone/>
              <a:defRPr sz="900"/>
            </a:lvl5pPr>
            <a:lvl6pPr marL="2284387" indent="0">
              <a:buNone/>
              <a:defRPr sz="900"/>
            </a:lvl6pPr>
            <a:lvl7pPr marL="2741265" indent="0">
              <a:buNone/>
              <a:defRPr sz="900"/>
            </a:lvl7pPr>
            <a:lvl8pPr marL="3198142" indent="0">
              <a:buNone/>
              <a:defRPr sz="900"/>
            </a:lvl8pPr>
            <a:lvl9pPr marL="3655018" indent="0">
              <a:buNone/>
              <a:defRPr sz="900"/>
            </a:lvl9pPr>
          </a:lstStyle>
          <a:p>
            <a:pPr lvl="0"/>
            <a:r>
              <a:rPr lang="en-US"/>
              <a:t>Click to edit Master text styles</a:t>
            </a:r>
          </a:p>
        </p:txBody>
      </p:sp>
    </p:spTree>
    <p:extLst>
      <p:ext uri="{BB962C8B-B14F-4D97-AF65-F5344CB8AC3E}">
        <p14:creationId xmlns:p14="http://schemas.microsoft.com/office/powerpoint/2010/main" val="187382960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5" y="5292725"/>
            <a:ext cx="6416675" cy="625475"/>
          </a:xfrm>
        </p:spPr>
        <p:txBody>
          <a:bodyPr anchor="b"/>
          <a:lstStyle>
            <a:lvl1pPr algn="l">
              <a:defRPr sz="2100" b="1"/>
            </a:lvl1pPr>
          </a:lstStyle>
          <a:p>
            <a:r>
              <a:rPr lang="en-US"/>
              <a:t>Click to edit Master title style</a:t>
            </a:r>
          </a:p>
        </p:txBody>
      </p:sp>
      <p:sp>
        <p:nvSpPr>
          <p:cNvPr id="3" name="Picture Placeholder 2"/>
          <p:cNvSpPr>
            <a:spLocks noGrp="1"/>
          </p:cNvSpPr>
          <p:nvPr>
            <p:ph type="pic" idx="1"/>
          </p:nvPr>
        </p:nvSpPr>
        <p:spPr>
          <a:xfrm>
            <a:off x="2095505" y="676275"/>
            <a:ext cx="6416675" cy="4535488"/>
          </a:xfrm>
        </p:spPr>
        <p:txBody>
          <a:bodyPr/>
          <a:lstStyle>
            <a:lvl1pPr marL="0" indent="0">
              <a:buNone/>
              <a:defRPr sz="3200"/>
            </a:lvl1pPr>
            <a:lvl2pPr marL="456879" indent="0">
              <a:buNone/>
              <a:defRPr sz="2900"/>
            </a:lvl2pPr>
            <a:lvl3pPr marL="913753" indent="0">
              <a:buNone/>
              <a:defRPr sz="2400"/>
            </a:lvl3pPr>
            <a:lvl4pPr marL="1370632" indent="0">
              <a:buNone/>
              <a:defRPr sz="2100"/>
            </a:lvl4pPr>
            <a:lvl5pPr marL="1827509" indent="0">
              <a:buNone/>
              <a:defRPr sz="2100"/>
            </a:lvl5pPr>
            <a:lvl6pPr marL="2284387" indent="0">
              <a:buNone/>
              <a:defRPr sz="2100"/>
            </a:lvl6pPr>
            <a:lvl7pPr marL="2741265" indent="0">
              <a:buNone/>
              <a:defRPr sz="2100"/>
            </a:lvl7pPr>
            <a:lvl8pPr marL="3198142" indent="0">
              <a:buNone/>
              <a:defRPr sz="2100"/>
            </a:lvl8pPr>
            <a:lvl9pPr marL="3655018" indent="0">
              <a:buNone/>
              <a:defRPr sz="2100"/>
            </a:lvl9pPr>
          </a:lstStyle>
          <a:p>
            <a:pPr lvl="0"/>
            <a:endParaRPr lang="en-US" noProof="0"/>
          </a:p>
        </p:txBody>
      </p:sp>
      <p:sp>
        <p:nvSpPr>
          <p:cNvPr id="4" name="Text Placeholder 3"/>
          <p:cNvSpPr>
            <a:spLocks noGrp="1"/>
          </p:cNvSpPr>
          <p:nvPr>
            <p:ph type="body" sz="half" idx="2"/>
          </p:nvPr>
        </p:nvSpPr>
        <p:spPr>
          <a:xfrm>
            <a:off x="2095505" y="5918201"/>
            <a:ext cx="6416675" cy="887413"/>
          </a:xfrm>
        </p:spPr>
        <p:txBody>
          <a:bodyPr/>
          <a:lstStyle>
            <a:lvl1pPr marL="0" indent="0">
              <a:buNone/>
              <a:defRPr sz="1400"/>
            </a:lvl1pPr>
            <a:lvl2pPr marL="456879" indent="0">
              <a:buNone/>
              <a:defRPr sz="1300"/>
            </a:lvl2pPr>
            <a:lvl3pPr marL="913753" indent="0">
              <a:buNone/>
              <a:defRPr sz="1000"/>
            </a:lvl3pPr>
            <a:lvl4pPr marL="1370632" indent="0">
              <a:buNone/>
              <a:defRPr sz="900"/>
            </a:lvl4pPr>
            <a:lvl5pPr marL="1827509" indent="0">
              <a:buNone/>
              <a:defRPr sz="900"/>
            </a:lvl5pPr>
            <a:lvl6pPr marL="2284387" indent="0">
              <a:buNone/>
              <a:defRPr sz="900"/>
            </a:lvl6pPr>
            <a:lvl7pPr marL="2741265" indent="0">
              <a:buNone/>
              <a:defRPr sz="900"/>
            </a:lvl7pPr>
            <a:lvl8pPr marL="3198142" indent="0">
              <a:buNone/>
              <a:defRPr sz="900"/>
            </a:lvl8pPr>
            <a:lvl9pPr marL="3655018" indent="0">
              <a:buNone/>
              <a:defRPr sz="900"/>
            </a:lvl9pPr>
          </a:lstStyle>
          <a:p>
            <a:pPr lvl="0"/>
            <a:r>
              <a:rPr lang="en-US"/>
              <a:t>Click to edit Master text styles</a:t>
            </a:r>
          </a:p>
        </p:txBody>
      </p:sp>
    </p:spTree>
    <p:extLst>
      <p:ext uri="{BB962C8B-B14F-4D97-AF65-F5344CB8AC3E}">
        <p14:creationId xmlns:p14="http://schemas.microsoft.com/office/powerpoint/2010/main" val="304297174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463863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0"/>
            <a:ext cx="2673350" cy="645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7867650" cy="645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52557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910"/>
            <a:ext cx="9089390" cy="1620771"/>
          </a:xfrm>
        </p:spPr>
        <p:txBody>
          <a:bodyPr/>
          <a:lstStyle/>
          <a:p>
            <a:r>
              <a:rPr lang="en-US"/>
              <a:t>Click to edit Master title style</a:t>
            </a:r>
            <a:endParaRPr lang="en-GB"/>
          </a:p>
        </p:txBody>
      </p:sp>
      <p:sp>
        <p:nvSpPr>
          <p:cNvPr id="3" name="Subtitle 2"/>
          <p:cNvSpPr>
            <a:spLocks noGrp="1"/>
          </p:cNvSpPr>
          <p:nvPr>
            <p:ph type="subTitle" idx="1"/>
          </p:nvPr>
        </p:nvSpPr>
        <p:spPr>
          <a:xfrm>
            <a:off x="1604010" y="4284720"/>
            <a:ext cx="7485380" cy="1932323"/>
          </a:xfrm>
        </p:spPr>
        <p:txBody>
          <a:bodyPr/>
          <a:lstStyle>
            <a:lvl1pPr marL="0" indent="0" algn="ctr">
              <a:buNone/>
              <a:defRPr/>
            </a:lvl1pPr>
            <a:lvl2pPr marL="521160" indent="0" algn="ctr">
              <a:buNone/>
              <a:defRPr/>
            </a:lvl2pPr>
            <a:lvl3pPr marL="1042320" indent="0" algn="ctr">
              <a:buNone/>
              <a:defRPr/>
            </a:lvl3pPr>
            <a:lvl4pPr marL="1563480" indent="0" algn="ctr">
              <a:buNone/>
              <a:defRPr/>
            </a:lvl4pPr>
            <a:lvl5pPr marL="2084641" indent="0" algn="ctr">
              <a:buNone/>
              <a:defRPr/>
            </a:lvl5pPr>
            <a:lvl6pPr marL="2605799" indent="0" algn="ctr">
              <a:buNone/>
              <a:defRPr/>
            </a:lvl6pPr>
            <a:lvl7pPr marL="3126960" indent="0" algn="ctr">
              <a:buNone/>
              <a:defRPr/>
            </a:lvl7pPr>
            <a:lvl8pPr marL="3648121" indent="0" algn="ctr">
              <a:buNone/>
              <a:defRPr/>
            </a:lvl8pPr>
            <a:lvl9pPr marL="4169279" indent="0" algn="ctr">
              <a:buNone/>
              <a:defRPr/>
            </a:lvl9pPr>
          </a:lstStyle>
          <a:p>
            <a:r>
              <a:rPr lang="en-US" dirty="0"/>
              <a:t>Click to edit Master subtitle style</a:t>
            </a:r>
            <a:endParaRPr lang="en-GB" dirty="0"/>
          </a:p>
        </p:txBody>
      </p:sp>
    </p:spTree>
    <p:extLst>
      <p:ext uri="{BB962C8B-B14F-4D97-AF65-F5344CB8AC3E}">
        <p14:creationId xmlns:p14="http://schemas.microsoft.com/office/powerpoint/2010/main" val="33291293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6996346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30"/>
            <a:ext cx="9089390" cy="1501751"/>
          </a:xfrm>
        </p:spPr>
        <p:txBody>
          <a:bodyPr anchor="t"/>
          <a:lstStyle>
            <a:lvl1pPr algn="l">
              <a:defRPr sz="4600" b="1" cap="all"/>
            </a:lvl1pPr>
          </a:lstStyle>
          <a:p>
            <a:r>
              <a:rPr lang="en-US"/>
              <a:t>Click to edit Master title style</a:t>
            </a:r>
            <a:endParaRPr lang="en-GB"/>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300"/>
            </a:lvl1pPr>
            <a:lvl2pPr marL="521160" indent="0">
              <a:buNone/>
              <a:defRPr sz="2100"/>
            </a:lvl2pPr>
            <a:lvl3pPr marL="1042320" indent="0">
              <a:buNone/>
              <a:defRPr sz="1800"/>
            </a:lvl3pPr>
            <a:lvl4pPr marL="1563480" indent="0">
              <a:buNone/>
              <a:defRPr sz="1600"/>
            </a:lvl4pPr>
            <a:lvl5pPr marL="2084641" indent="0">
              <a:buNone/>
              <a:defRPr sz="1600"/>
            </a:lvl5pPr>
            <a:lvl6pPr marL="2605799" indent="0">
              <a:buNone/>
              <a:defRPr sz="1600"/>
            </a:lvl6pPr>
            <a:lvl7pPr marL="3126960" indent="0">
              <a:buNone/>
              <a:defRPr sz="1600"/>
            </a:lvl7pPr>
            <a:lvl8pPr marL="3648121" indent="0">
              <a:buNone/>
              <a:defRPr sz="1600"/>
            </a:lvl8pPr>
            <a:lvl9pPr marL="4169279" indent="0">
              <a:buNone/>
              <a:defRPr sz="1600"/>
            </a:lvl9pPr>
          </a:lstStyle>
          <a:p>
            <a:pPr lvl="0"/>
            <a:r>
              <a:rPr lang="en-US"/>
              <a:t>Click to edit Master text styles</a:t>
            </a:r>
          </a:p>
        </p:txBody>
      </p:sp>
    </p:spTree>
    <p:extLst>
      <p:ext uri="{BB962C8B-B14F-4D97-AF65-F5344CB8AC3E}">
        <p14:creationId xmlns:p14="http://schemas.microsoft.com/office/powerpoint/2010/main" val="54187162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47673" y="1654041"/>
            <a:ext cx="4674650" cy="4797551"/>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00540" y="1654041"/>
            <a:ext cx="4676505" cy="4797551"/>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672832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670" y="302802"/>
            <a:ext cx="9624060" cy="1260211"/>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700" b="1"/>
            </a:lvl1pPr>
            <a:lvl2pPr marL="521160" indent="0">
              <a:buNone/>
              <a:defRPr sz="2300" b="1"/>
            </a:lvl2pPr>
            <a:lvl3pPr marL="1042320" indent="0">
              <a:buNone/>
              <a:defRPr sz="2100" b="1"/>
            </a:lvl3pPr>
            <a:lvl4pPr marL="1563480" indent="0">
              <a:buNone/>
              <a:defRPr sz="1800" b="1"/>
            </a:lvl4pPr>
            <a:lvl5pPr marL="2084641" indent="0">
              <a:buNone/>
              <a:defRPr sz="1800" b="1"/>
            </a:lvl5pPr>
            <a:lvl6pPr marL="2605799" indent="0">
              <a:buNone/>
              <a:defRPr sz="1800" b="1"/>
            </a:lvl6pPr>
            <a:lvl7pPr marL="3126960" indent="0">
              <a:buNone/>
              <a:defRPr sz="1800" b="1"/>
            </a:lvl7pPr>
            <a:lvl8pPr marL="3648121" indent="0">
              <a:buNone/>
              <a:defRPr sz="1800" b="1"/>
            </a:lvl8pPr>
            <a:lvl9pPr marL="4169279" indent="0">
              <a:buNone/>
              <a:defRPr sz="1800" b="1"/>
            </a:lvl9pPr>
          </a:lstStyle>
          <a:p>
            <a:pPr lvl="0"/>
            <a:r>
              <a:rPr lang="en-US"/>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432111" y="1692533"/>
            <a:ext cx="4726631" cy="705367"/>
          </a:xfrm>
        </p:spPr>
        <p:txBody>
          <a:bodyPr anchor="b"/>
          <a:lstStyle>
            <a:lvl1pPr marL="0" indent="0">
              <a:buNone/>
              <a:defRPr sz="2700" b="1"/>
            </a:lvl1pPr>
            <a:lvl2pPr marL="521160" indent="0">
              <a:buNone/>
              <a:defRPr sz="2300" b="1"/>
            </a:lvl2pPr>
            <a:lvl3pPr marL="1042320" indent="0">
              <a:buNone/>
              <a:defRPr sz="2100" b="1"/>
            </a:lvl3pPr>
            <a:lvl4pPr marL="1563480" indent="0">
              <a:buNone/>
              <a:defRPr sz="1800" b="1"/>
            </a:lvl4pPr>
            <a:lvl5pPr marL="2084641" indent="0">
              <a:buNone/>
              <a:defRPr sz="1800" b="1"/>
            </a:lvl5pPr>
            <a:lvl6pPr marL="2605799" indent="0">
              <a:buNone/>
              <a:defRPr sz="1800" b="1"/>
            </a:lvl6pPr>
            <a:lvl7pPr marL="3126960" indent="0">
              <a:buNone/>
              <a:defRPr sz="1800" b="1"/>
            </a:lvl7pPr>
            <a:lvl8pPr marL="3648121" indent="0">
              <a:buNone/>
              <a:defRPr sz="1800" b="1"/>
            </a:lvl8pPr>
            <a:lvl9pPr marL="4169279" indent="0">
              <a:buNone/>
              <a:defRPr sz="1800" b="1"/>
            </a:lvl9pPr>
          </a:lstStyle>
          <a:p>
            <a:pPr lvl="0"/>
            <a:r>
              <a:rPr lang="en-US"/>
              <a:t>Click to edit Master text styles</a:t>
            </a:r>
          </a:p>
        </p:txBody>
      </p:sp>
      <p:sp>
        <p:nvSpPr>
          <p:cNvPr id="6" name="Content Placeholder 5"/>
          <p:cNvSpPr>
            <a:spLocks noGrp="1"/>
          </p:cNvSpPr>
          <p:nvPr>
            <p:ph sz="quarter" idx="4"/>
          </p:nvPr>
        </p:nvSpPr>
        <p:spPr>
          <a:xfrm>
            <a:off x="5432111"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2505759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464152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45382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8" y="301050"/>
            <a:ext cx="3518055" cy="1281214"/>
          </a:xfrm>
        </p:spPr>
        <p:txBody>
          <a:bodyPr anchor="b"/>
          <a:lstStyle>
            <a:lvl1pPr algn="l">
              <a:defRPr sz="2300" b="1"/>
            </a:lvl1pPr>
          </a:lstStyle>
          <a:p>
            <a:r>
              <a:rPr lang="en-US"/>
              <a:t>Click to edit Master title style</a:t>
            </a:r>
            <a:endParaRPr lang="en-GB"/>
          </a:p>
        </p:txBody>
      </p:sp>
      <p:sp>
        <p:nvSpPr>
          <p:cNvPr id="3" name="Content Placeholder 2"/>
          <p:cNvSpPr>
            <a:spLocks noGrp="1"/>
          </p:cNvSpPr>
          <p:nvPr>
            <p:ph idx="1"/>
          </p:nvPr>
        </p:nvSpPr>
        <p:spPr>
          <a:xfrm>
            <a:off x="4180822" y="301064"/>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534678" y="1582268"/>
            <a:ext cx="3518055" cy="5172114"/>
          </a:xfrm>
        </p:spPr>
        <p:txBody>
          <a:bodyPr/>
          <a:lstStyle>
            <a:lvl1pPr marL="0" indent="0">
              <a:buNone/>
              <a:defRPr sz="1600"/>
            </a:lvl1pPr>
            <a:lvl2pPr marL="521160" indent="0">
              <a:buNone/>
              <a:defRPr sz="1400"/>
            </a:lvl2pPr>
            <a:lvl3pPr marL="1042320" indent="0">
              <a:buNone/>
              <a:defRPr sz="1100"/>
            </a:lvl3pPr>
            <a:lvl4pPr marL="1563480" indent="0">
              <a:buNone/>
              <a:defRPr sz="1000"/>
            </a:lvl4pPr>
            <a:lvl5pPr marL="2084641" indent="0">
              <a:buNone/>
              <a:defRPr sz="1000"/>
            </a:lvl5pPr>
            <a:lvl6pPr marL="2605799" indent="0">
              <a:buNone/>
              <a:defRPr sz="1000"/>
            </a:lvl6pPr>
            <a:lvl7pPr marL="3126960" indent="0">
              <a:buNone/>
              <a:defRPr sz="1000"/>
            </a:lvl7pPr>
            <a:lvl8pPr marL="3648121" indent="0">
              <a:buNone/>
              <a:defRPr sz="1000"/>
            </a:lvl8pPr>
            <a:lvl9pPr marL="4169279" indent="0">
              <a:buNone/>
              <a:defRPr sz="1000"/>
            </a:lvl9pPr>
          </a:lstStyle>
          <a:p>
            <a:pPr lvl="0"/>
            <a:r>
              <a:rPr lang="en-US"/>
              <a:t>Click to edit Master text styles</a:t>
            </a:r>
          </a:p>
        </p:txBody>
      </p:sp>
    </p:spTree>
    <p:extLst>
      <p:ext uri="{BB962C8B-B14F-4D97-AF65-F5344CB8AC3E}">
        <p14:creationId xmlns:p14="http://schemas.microsoft.com/office/powerpoint/2010/main" val="69878502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300" b="1"/>
            </a:lvl1pPr>
          </a:lstStyle>
          <a:p>
            <a:r>
              <a:rPr lang="en-US"/>
              <a:t>Click to edit Master title style</a:t>
            </a:r>
            <a:endParaRPr lang="en-GB"/>
          </a:p>
        </p:txBody>
      </p:sp>
      <p:sp>
        <p:nvSpPr>
          <p:cNvPr id="3" name="Picture Placeholder 2"/>
          <p:cNvSpPr>
            <a:spLocks noGrp="1"/>
          </p:cNvSpPr>
          <p:nvPr>
            <p:ph type="pic" idx="1"/>
          </p:nvPr>
        </p:nvSpPr>
        <p:spPr>
          <a:xfrm>
            <a:off x="2095981" y="675613"/>
            <a:ext cx="6416040" cy="4536758"/>
          </a:xfrm>
        </p:spPr>
        <p:txBody>
          <a:bodyPr/>
          <a:lstStyle>
            <a:lvl1pPr marL="0" indent="0">
              <a:buNone/>
              <a:defRPr sz="3700"/>
            </a:lvl1pPr>
            <a:lvl2pPr marL="521160" indent="0">
              <a:buNone/>
              <a:defRPr sz="3200"/>
            </a:lvl2pPr>
            <a:lvl3pPr marL="1042320" indent="0">
              <a:buNone/>
              <a:defRPr sz="2700"/>
            </a:lvl3pPr>
            <a:lvl4pPr marL="1563480" indent="0">
              <a:buNone/>
              <a:defRPr sz="2300"/>
            </a:lvl4pPr>
            <a:lvl5pPr marL="2084641" indent="0">
              <a:buNone/>
              <a:defRPr sz="2300"/>
            </a:lvl5pPr>
            <a:lvl6pPr marL="2605799" indent="0">
              <a:buNone/>
              <a:defRPr sz="2300"/>
            </a:lvl6pPr>
            <a:lvl7pPr marL="3126960" indent="0">
              <a:buNone/>
              <a:defRPr sz="2300"/>
            </a:lvl7pPr>
            <a:lvl8pPr marL="3648121" indent="0">
              <a:buNone/>
              <a:defRPr sz="2300"/>
            </a:lvl8pPr>
            <a:lvl9pPr marL="4169279" indent="0">
              <a:buNone/>
              <a:defRPr sz="2300"/>
            </a:lvl9pPr>
          </a:lstStyle>
          <a:p>
            <a:pPr lvl="0"/>
            <a:endParaRPr lang="en-GB" noProof="0"/>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600"/>
            </a:lvl1pPr>
            <a:lvl2pPr marL="521160" indent="0">
              <a:buNone/>
              <a:defRPr sz="1400"/>
            </a:lvl2pPr>
            <a:lvl3pPr marL="1042320" indent="0">
              <a:buNone/>
              <a:defRPr sz="1100"/>
            </a:lvl3pPr>
            <a:lvl4pPr marL="1563480" indent="0">
              <a:buNone/>
              <a:defRPr sz="1000"/>
            </a:lvl4pPr>
            <a:lvl5pPr marL="2084641" indent="0">
              <a:buNone/>
              <a:defRPr sz="1000"/>
            </a:lvl5pPr>
            <a:lvl6pPr marL="2605799" indent="0">
              <a:buNone/>
              <a:defRPr sz="1000"/>
            </a:lvl6pPr>
            <a:lvl7pPr marL="3126960" indent="0">
              <a:buNone/>
              <a:defRPr sz="1000"/>
            </a:lvl7pPr>
            <a:lvl8pPr marL="3648121" indent="0">
              <a:buNone/>
              <a:defRPr sz="1000"/>
            </a:lvl8pPr>
            <a:lvl9pPr marL="4169279" indent="0">
              <a:buNone/>
              <a:defRPr sz="1000"/>
            </a:lvl9pPr>
          </a:lstStyle>
          <a:p>
            <a:pPr lvl="0"/>
            <a:r>
              <a:rPr lang="en-US"/>
              <a:t>Click to edit Master text styles</a:t>
            </a:r>
          </a:p>
        </p:txBody>
      </p:sp>
    </p:spTree>
    <p:extLst>
      <p:ext uri="{BB962C8B-B14F-4D97-AF65-F5344CB8AC3E}">
        <p14:creationId xmlns:p14="http://schemas.microsoft.com/office/powerpoint/2010/main" val="166084674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0851861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18"/>
            <a:ext cx="2673350" cy="645157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 y="18"/>
            <a:ext cx="7841827" cy="64515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855400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693400" cy="1365228"/>
          </a:xfrm>
        </p:spPr>
        <p:txBody>
          <a:bodyPr/>
          <a:lstStyle/>
          <a:p>
            <a:r>
              <a:rPr lang="en-US"/>
              <a:t>Click to edit Master title style</a:t>
            </a:r>
            <a:endParaRPr lang="en-GB"/>
          </a:p>
        </p:txBody>
      </p:sp>
      <p:sp>
        <p:nvSpPr>
          <p:cNvPr id="3" name="Table Placeholder 2"/>
          <p:cNvSpPr>
            <a:spLocks noGrp="1"/>
          </p:cNvSpPr>
          <p:nvPr>
            <p:ph type="tbl" idx="1"/>
          </p:nvPr>
        </p:nvSpPr>
        <p:spPr>
          <a:xfrm>
            <a:off x="547676" y="1654041"/>
            <a:ext cx="9529378" cy="4797551"/>
          </a:xfrm>
        </p:spPr>
        <p:txBody>
          <a:bodyPr/>
          <a:lstStyle/>
          <a:p>
            <a:pPr lvl="0"/>
            <a:endParaRPr lang="en-GB" noProof="0"/>
          </a:p>
        </p:txBody>
      </p:sp>
    </p:spTree>
    <p:extLst>
      <p:ext uri="{BB962C8B-B14F-4D97-AF65-F5344CB8AC3E}">
        <p14:creationId xmlns:p14="http://schemas.microsoft.com/office/powerpoint/2010/main" val="295199156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8"/>
            <a:ext cx="10693400" cy="6451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88490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693400" cy="1365228"/>
          </a:xfrm>
        </p:spPr>
        <p:txBody>
          <a:bodyPr/>
          <a:lstStyle/>
          <a:p>
            <a:r>
              <a:rPr lang="en-US"/>
              <a:t>Click to edit Master title style</a:t>
            </a:r>
            <a:endParaRPr lang="en-GB"/>
          </a:p>
        </p:txBody>
      </p:sp>
      <p:sp>
        <p:nvSpPr>
          <p:cNvPr id="3" name="Text Placeholder 2"/>
          <p:cNvSpPr>
            <a:spLocks noGrp="1"/>
          </p:cNvSpPr>
          <p:nvPr>
            <p:ph type="body" sz="half" idx="1"/>
          </p:nvPr>
        </p:nvSpPr>
        <p:spPr>
          <a:xfrm>
            <a:off x="547673" y="1654041"/>
            <a:ext cx="4674650" cy="4797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00540" y="1654041"/>
            <a:ext cx="4676505" cy="4797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647585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492014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138349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5" y="4859343"/>
            <a:ext cx="909002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44555" y="3205166"/>
            <a:ext cx="9090025" cy="1654175"/>
          </a:xfrm>
        </p:spPr>
        <p:txBody>
          <a:bodyPr anchor="b"/>
          <a:lstStyle>
            <a:lvl1pPr marL="0" indent="0">
              <a:buNone/>
              <a:defRPr sz="2100"/>
            </a:lvl1pPr>
            <a:lvl2pPr marL="456879" indent="0">
              <a:buNone/>
              <a:defRPr sz="1800"/>
            </a:lvl2pPr>
            <a:lvl3pPr marL="913753" indent="0">
              <a:buNone/>
              <a:defRPr sz="1600"/>
            </a:lvl3pPr>
            <a:lvl4pPr marL="1370632" indent="0">
              <a:buNone/>
              <a:defRPr sz="1400"/>
            </a:lvl4pPr>
            <a:lvl5pPr marL="1827509" indent="0">
              <a:buNone/>
              <a:defRPr sz="1400"/>
            </a:lvl5pPr>
            <a:lvl6pPr marL="2284387" indent="0">
              <a:buNone/>
              <a:defRPr sz="1400"/>
            </a:lvl6pPr>
            <a:lvl7pPr marL="2741265" indent="0">
              <a:buNone/>
              <a:defRPr sz="1400"/>
            </a:lvl7pPr>
            <a:lvl8pPr marL="3198142" indent="0">
              <a:buNone/>
              <a:defRPr sz="1400"/>
            </a:lvl8pPr>
            <a:lvl9pPr marL="3655018" indent="0">
              <a:buNone/>
              <a:defRPr sz="1400"/>
            </a:lvl9pPr>
          </a:lstStyle>
          <a:p>
            <a:pPr lvl="0"/>
            <a:r>
              <a:rPr lang="en-US"/>
              <a:t>Click to edit Master text styles</a:t>
            </a:r>
          </a:p>
        </p:txBody>
      </p:sp>
    </p:spTree>
    <p:extLst>
      <p:ext uri="{BB962C8B-B14F-4D97-AF65-F5344CB8AC3E}">
        <p14:creationId xmlns:p14="http://schemas.microsoft.com/office/powerpoint/2010/main" val="243695328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7529" y="1700218"/>
            <a:ext cx="4772024" cy="4751387"/>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1952" y="1700218"/>
            <a:ext cx="4772024" cy="4751387"/>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572978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92" y="303217"/>
            <a:ext cx="9623425"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991" y="1692277"/>
            <a:ext cx="4724400" cy="704850"/>
          </a:xfrm>
        </p:spPr>
        <p:txBody>
          <a:bodyPr anchor="b"/>
          <a:lstStyle>
            <a:lvl1pPr marL="0" indent="0">
              <a:buNone/>
              <a:defRPr sz="2400" b="1"/>
            </a:lvl1pPr>
            <a:lvl2pPr marL="456879" indent="0">
              <a:buNone/>
              <a:defRPr sz="2100" b="1"/>
            </a:lvl2pPr>
            <a:lvl3pPr marL="913753" indent="0">
              <a:buNone/>
              <a:defRPr sz="1800" b="1"/>
            </a:lvl3pPr>
            <a:lvl4pPr marL="1370632" indent="0">
              <a:buNone/>
              <a:defRPr sz="1600" b="1"/>
            </a:lvl4pPr>
            <a:lvl5pPr marL="1827509" indent="0">
              <a:buNone/>
              <a:defRPr sz="1600" b="1"/>
            </a:lvl5pPr>
            <a:lvl6pPr marL="2284387" indent="0">
              <a:buNone/>
              <a:defRPr sz="1600" b="1"/>
            </a:lvl6pPr>
            <a:lvl7pPr marL="2741265" indent="0">
              <a:buNone/>
              <a:defRPr sz="1600" b="1"/>
            </a:lvl7pPr>
            <a:lvl8pPr marL="3198142" indent="0">
              <a:buNone/>
              <a:defRPr sz="1600" b="1"/>
            </a:lvl8pPr>
            <a:lvl9pPr marL="3655018" indent="0">
              <a:buNone/>
              <a:defRPr sz="1600" b="1"/>
            </a:lvl9pPr>
          </a:lstStyle>
          <a:p>
            <a:pPr lvl="0"/>
            <a:r>
              <a:rPr lang="en-US"/>
              <a:t>Click to edit Master text styles</a:t>
            </a:r>
          </a:p>
        </p:txBody>
      </p:sp>
      <p:sp>
        <p:nvSpPr>
          <p:cNvPr id="4" name="Content Placeholder 3"/>
          <p:cNvSpPr>
            <a:spLocks noGrp="1"/>
          </p:cNvSpPr>
          <p:nvPr>
            <p:ph sz="half" idx="2"/>
          </p:nvPr>
        </p:nvSpPr>
        <p:spPr>
          <a:xfrm>
            <a:off x="534991" y="2397128"/>
            <a:ext cx="4724400"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429" y="1692277"/>
            <a:ext cx="4725988" cy="704850"/>
          </a:xfrm>
        </p:spPr>
        <p:txBody>
          <a:bodyPr anchor="b"/>
          <a:lstStyle>
            <a:lvl1pPr marL="0" indent="0">
              <a:buNone/>
              <a:defRPr sz="2400" b="1"/>
            </a:lvl1pPr>
            <a:lvl2pPr marL="456879" indent="0">
              <a:buNone/>
              <a:defRPr sz="2100" b="1"/>
            </a:lvl2pPr>
            <a:lvl3pPr marL="913753" indent="0">
              <a:buNone/>
              <a:defRPr sz="1800" b="1"/>
            </a:lvl3pPr>
            <a:lvl4pPr marL="1370632" indent="0">
              <a:buNone/>
              <a:defRPr sz="1600" b="1"/>
            </a:lvl4pPr>
            <a:lvl5pPr marL="1827509" indent="0">
              <a:buNone/>
              <a:defRPr sz="1600" b="1"/>
            </a:lvl5pPr>
            <a:lvl6pPr marL="2284387" indent="0">
              <a:buNone/>
              <a:defRPr sz="1600" b="1"/>
            </a:lvl6pPr>
            <a:lvl7pPr marL="2741265" indent="0">
              <a:buNone/>
              <a:defRPr sz="1600" b="1"/>
            </a:lvl7pPr>
            <a:lvl8pPr marL="3198142" indent="0">
              <a:buNone/>
              <a:defRPr sz="1600" b="1"/>
            </a:lvl8pPr>
            <a:lvl9pPr marL="36550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432429" y="2397128"/>
            <a:ext cx="4725988"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076789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5108320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31895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92" y="301629"/>
            <a:ext cx="3517901" cy="1281113"/>
          </a:xfrm>
        </p:spPr>
        <p:txBody>
          <a:bodyPr anchor="b"/>
          <a:lstStyle>
            <a:lvl1pPr algn="l">
              <a:defRPr sz="2100" b="1"/>
            </a:lvl1pPr>
          </a:lstStyle>
          <a:p>
            <a:r>
              <a:rPr lang="en-US"/>
              <a:t>Click to edit Master title style</a:t>
            </a:r>
          </a:p>
        </p:txBody>
      </p:sp>
      <p:sp>
        <p:nvSpPr>
          <p:cNvPr id="3" name="Content Placeholder 2"/>
          <p:cNvSpPr>
            <a:spLocks noGrp="1"/>
          </p:cNvSpPr>
          <p:nvPr>
            <p:ph idx="1"/>
          </p:nvPr>
        </p:nvSpPr>
        <p:spPr>
          <a:xfrm>
            <a:off x="4181479" y="301625"/>
            <a:ext cx="5976938" cy="6453188"/>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992" y="1582742"/>
            <a:ext cx="3517901" cy="5172075"/>
          </a:xfrm>
        </p:spPr>
        <p:txBody>
          <a:bodyPr/>
          <a:lstStyle>
            <a:lvl1pPr marL="0" indent="0">
              <a:buNone/>
              <a:defRPr sz="1400"/>
            </a:lvl1pPr>
            <a:lvl2pPr marL="456879" indent="0">
              <a:buNone/>
              <a:defRPr sz="1300"/>
            </a:lvl2pPr>
            <a:lvl3pPr marL="913753" indent="0">
              <a:buNone/>
              <a:defRPr sz="1000"/>
            </a:lvl3pPr>
            <a:lvl4pPr marL="1370632" indent="0">
              <a:buNone/>
              <a:defRPr sz="900"/>
            </a:lvl4pPr>
            <a:lvl5pPr marL="1827509" indent="0">
              <a:buNone/>
              <a:defRPr sz="900"/>
            </a:lvl5pPr>
            <a:lvl6pPr marL="2284387" indent="0">
              <a:buNone/>
              <a:defRPr sz="900"/>
            </a:lvl6pPr>
            <a:lvl7pPr marL="2741265" indent="0">
              <a:buNone/>
              <a:defRPr sz="900"/>
            </a:lvl7pPr>
            <a:lvl8pPr marL="3198142" indent="0">
              <a:buNone/>
              <a:defRPr sz="900"/>
            </a:lvl8pPr>
            <a:lvl9pPr marL="3655018" indent="0">
              <a:buNone/>
              <a:defRPr sz="900"/>
            </a:lvl9pPr>
          </a:lstStyle>
          <a:p>
            <a:pPr lvl="0"/>
            <a:r>
              <a:rPr lang="en-US"/>
              <a:t>Click to edit Master text styles</a:t>
            </a:r>
          </a:p>
        </p:txBody>
      </p:sp>
    </p:spTree>
    <p:extLst>
      <p:ext uri="{BB962C8B-B14F-4D97-AF65-F5344CB8AC3E}">
        <p14:creationId xmlns:p14="http://schemas.microsoft.com/office/powerpoint/2010/main" val="366204565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5" y="5292725"/>
            <a:ext cx="6416675" cy="625475"/>
          </a:xfrm>
        </p:spPr>
        <p:txBody>
          <a:bodyPr anchor="b"/>
          <a:lstStyle>
            <a:lvl1pPr algn="l">
              <a:defRPr sz="2100" b="1"/>
            </a:lvl1pPr>
          </a:lstStyle>
          <a:p>
            <a:r>
              <a:rPr lang="en-US"/>
              <a:t>Click to edit Master title style</a:t>
            </a:r>
          </a:p>
        </p:txBody>
      </p:sp>
      <p:sp>
        <p:nvSpPr>
          <p:cNvPr id="3" name="Picture Placeholder 2"/>
          <p:cNvSpPr>
            <a:spLocks noGrp="1"/>
          </p:cNvSpPr>
          <p:nvPr>
            <p:ph type="pic" idx="1"/>
          </p:nvPr>
        </p:nvSpPr>
        <p:spPr>
          <a:xfrm>
            <a:off x="2095505" y="676275"/>
            <a:ext cx="6416675" cy="4535488"/>
          </a:xfrm>
        </p:spPr>
        <p:txBody>
          <a:bodyPr/>
          <a:lstStyle>
            <a:lvl1pPr marL="0" indent="0">
              <a:buNone/>
              <a:defRPr sz="3200"/>
            </a:lvl1pPr>
            <a:lvl2pPr marL="456879" indent="0">
              <a:buNone/>
              <a:defRPr sz="2900"/>
            </a:lvl2pPr>
            <a:lvl3pPr marL="913753" indent="0">
              <a:buNone/>
              <a:defRPr sz="2400"/>
            </a:lvl3pPr>
            <a:lvl4pPr marL="1370632" indent="0">
              <a:buNone/>
              <a:defRPr sz="2100"/>
            </a:lvl4pPr>
            <a:lvl5pPr marL="1827509" indent="0">
              <a:buNone/>
              <a:defRPr sz="2100"/>
            </a:lvl5pPr>
            <a:lvl6pPr marL="2284387" indent="0">
              <a:buNone/>
              <a:defRPr sz="2100"/>
            </a:lvl6pPr>
            <a:lvl7pPr marL="2741265" indent="0">
              <a:buNone/>
              <a:defRPr sz="2100"/>
            </a:lvl7pPr>
            <a:lvl8pPr marL="3198142" indent="0">
              <a:buNone/>
              <a:defRPr sz="2100"/>
            </a:lvl8pPr>
            <a:lvl9pPr marL="3655018" indent="0">
              <a:buNone/>
              <a:defRPr sz="2100"/>
            </a:lvl9pPr>
          </a:lstStyle>
          <a:p>
            <a:pPr lvl="0"/>
            <a:endParaRPr lang="en-US" noProof="0"/>
          </a:p>
        </p:txBody>
      </p:sp>
      <p:sp>
        <p:nvSpPr>
          <p:cNvPr id="4" name="Text Placeholder 3"/>
          <p:cNvSpPr>
            <a:spLocks noGrp="1"/>
          </p:cNvSpPr>
          <p:nvPr>
            <p:ph type="body" sz="half" idx="2"/>
          </p:nvPr>
        </p:nvSpPr>
        <p:spPr>
          <a:xfrm>
            <a:off x="2095505" y="5918201"/>
            <a:ext cx="6416675" cy="887413"/>
          </a:xfrm>
        </p:spPr>
        <p:txBody>
          <a:bodyPr/>
          <a:lstStyle>
            <a:lvl1pPr marL="0" indent="0">
              <a:buNone/>
              <a:defRPr sz="1400"/>
            </a:lvl1pPr>
            <a:lvl2pPr marL="456879" indent="0">
              <a:buNone/>
              <a:defRPr sz="1300"/>
            </a:lvl2pPr>
            <a:lvl3pPr marL="913753" indent="0">
              <a:buNone/>
              <a:defRPr sz="1000"/>
            </a:lvl3pPr>
            <a:lvl4pPr marL="1370632" indent="0">
              <a:buNone/>
              <a:defRPr sz="900"/>
            </a:lvl4pPr>
            <a:lvl5pPr marL="1827509" indent="0">
              <a:buNone/>
              <a:defRPr sz="900"/>
            </a:lvl5pPr>
            <a:lvl6pPr marL="2284387" indent="0">
              <a:buNone/>
              <a:defRPr sz="900"/>
            </a:lvl6pPr>
            <a:lvl7pPr marL="2741265" indent="0">
              <a:buNone/>
              <a:defRPr sz="900"/>
            </a:lvl7pPr>
            <a:lvl8pPr marL="3198142" indent="0">
              <a:buNone/>
              <a:defRPr sz="900"/>
            </a:lvl8pPr>
            <a:lvl9pPr marL="3655018" indent="0">
              <a:buNone/>
              <a:defRPr sz="900"/>
            </a:lvl9pPr>
          </a:lstStyle>
          <a:p>
            <a:pPr lvl="0"/>
            <a:r>
              <a:rPr lang="en-US"/>
              <a:t>Click to edit Master text styles</a:t>
            </a:r>
          </a:p>
        </p:txBody>
      </p:sp>
    </p:spTree>
    <p:extLst>
      <p:ext uri="{BB962C8B-B14F-4D97-AF65-F5344CB8AC3E}">
        <p14:creationId xmlns:p14="http://schemas.microsoft.com/office/powerpoint/2010/main" val="69939303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518962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0"/>
            <a:ext cx="2673350" cy="645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7867650" cy="645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9199935"/>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60990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7538975"/>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2" y="4859340"/>
            <a:ext cx="909002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44552" y="3205165"/>
            <a:ext cx="9090025" cy="1654175"/>
          </a:xfrm>
        </p:spPr>
        <p:txBody>
          <a:bodyPr anchor="b"/>
          <a:lstStyle>
            <a:lvl1pPr marL="0" indent="0">
              <a:buNone/>
              <a:defRPr sz="2100"/>
            </a:lvl1pPr>
            <a:lvl2pPr marL="457040" indent="0">
              <a:buNone/>
              <a:defRPr sz="1800"/>
            </a:lvl2pPr>
            <a:lvl3pPr marL="914077" indent="0">
              <a:buNone/>
              <a:defRPr sz="1600"/>
            </a:lvl3pPr>
            <a:lvl4pPr marL="1371116" indent="0">
              <a:buNone/>
              <a:defRPr sz="1400"/>
            </a:lvl4pPr>
            <a:lvl5pPr marL="1828154" indent="0">
              <a:buNone/>
              <a:defRPr sz="1400"/>
            </a:lvl5pPr>
            <a:lvl6pPr marL="2285194" indent="0">
              <a:buNone/>
              <a:defRPr sz="1400"/>
            </a:lvl6pPr>
            <a:lvl7pPr marL="2742233" indent="0">
              <a:buNone/>
              <a:defRPr sz="1400"/>
            </a:lvl7pPr>
            <a:lvl8pPr marL="3199271" indent="0">
              <a:buNone/>
              <a:defRPr sz="1400"/>
            </a:lvl8pPr>
            <a:lvl9pPr marL="3656309" indent="0">
              <a:buNone/>
              <a:defRPr sz="1400"/>
            </a:lvl9pPr>
          </a:lstStyle>
          <a:p>
            <a:pPr lvl="0"/>
            <a:r>
              <a:rPr lang="en-US"/>
              <a:t>Click to edit Master text styles</a:t>
            </a:r>
          </a:p>
        </p:txBody>
      </p:sp>
    </p:spTree>
    <p:extLst>
      <p:ext uri="{BB962C8B-B14F-4D97-AF65-F5344CB8AC3E}">
        <p14:creationId xmlns:p14="http://schemas.microsoft.com/office/powerpoint/2010/main" val="386141679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7528" y="1700215"/>
            <a:ext cx="4772024" cy="4751387"/>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1952" y="1700215"/>
            <a:ext cx="4772024" cy="4751387"/>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2707730"/>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90" y="303215"/>
            <a:ext cx="9623425"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990" y="1692277"/>
            <a:ext cx="4724400" cy="704850"/>
          </a:xfrm>
        </p:spPr>
        <p:txBody>
          <a:bodyPr anchor="b"/>
          <a:lstStyle>
            <a:lvl1pPr marL="0" indent="0">
              <a:buNone/>
              <a:defRPr sz="2400" b="1"/>
            </a:lvl1pPr>
            <a:lvl2pPr marL="457040" indent="0">
              <a:buNone/>
              <a:defRPr sz="2100" b="1"/>
            </a:lvl2pPr>
            <a:lvl3pPr marL="914077" indent="0">
              <a:buNone/>
              <a:defRPr sz="1800" b="1"/>
            </a:lvl3pPr>
            <a:lvl4pPr marL="1371116" indent="0">
              <a:buNone/>
              <a:defRPr sz="1600" b="1"/>
            </a:lvl4pPr>
            <a:lvl5pPr marL="1828154" indent="0">
              <a:buNone/>
              <a:defRPr sz="1600" b="1"/>
            </a:lvl5pPr>
            <a:lvl6pPr marL="2285194" indent="0">
              <a:buNone/>
              <a:defRPr sz="1600" b="1"/>
            </a:lvl6pPr>
            <a:lvl7pPr marL="2742233" indent="0">
              <a:buNone/>
              <a:defRPr sz="1600" b="1"/>
            </a:lvl7pPr>
            <a:lvl8pPr marL="3199271" indent="0">
              <a:buNone/>
              <a:defRPr sz="1600" b="1"/>
            </a:lvl8pPr>
            <a:lvl9pPr marL="3656309" indent="0">
              <a:buNone/>
              <a:defRPr sz="1600" b="1"/>
            </a:lvl9pPr>
          </a:lstStyle>
          <a:p>
            <a:pPr lvl="0"/>
            <a:r>
              <a:rPr lang="en-US"/>
              <a:t>Click to edit Master text styles</a:t>
            </a:r>
          </a:p>
        </p:txBody>
      </p:sp>
      <p:sp>
        <p:nvSpPr>
          <p:cNvPr id="4" name="Content Placeholder 3"/>
          <p:cNvSpPr>
            <a:spLocks noGrp="1"/>
          </p:cNvSpPr>
          <p:nvPr>
            <p:ph sz="half" idx="2"/>
          </p:nvPr>
        </p:nvSpPr>
        <p:spPr>
          <a:xfrm>
            <a:off x="534990" y="2397127"/>
            <a:ext cx="4724400"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427" y="1692277"/>
            <a:ext cx="4725988" cy="704850"/>
          </a:xfrm>
        </p:spPr>
        <p:txBody>
          <a:bodyPr anchor="b"/>
          <a:lstStyle>
            <a:lvl1pPr marL="0" indent="0">
              <a:buNone/>
              <a:defRPr sz="2400" b="1"/>
            </a:lvl1pPr>
            <a:lvl2pPr marL="457040" indent="0">
              <a:buNone/>
              <a:defRPr sz="2100" b="1"/>
            </a:lvl2pPr>
            <a:lvl3pPr marL="914077" indent="0">
              <a:buNone/>
              <a:defRPr sz="1800" b="1"/>
            </a:lvl3pPr>
            <a:lvl4pPr marL="1371116" indent="0">
              <a:buNone/>
              <a:defRPr sz="1600" b="1"/>
            </a:lvl4pPr>
            <a:lvl5pPr marL="1828154" indent="0">
              <a:buNone/>
              <a:defRPr sz="1600" b="1"/>
            </a:lvl5pPr>
            <a:lvl6pPr marL="2285194" indent="0">
              <a:buNone/>
              <a:defRPr sz="1600" b="1"/>
            </a:lvl6pPr>
            <a:lvl7pPr marL="2742233" indent="0">
              <a:buNone/>
              <a:defRPr sz="1600" b="1"/>
            </a:lvl7pPr>
            <a:lvl8pPr marL="3199271" indent="0">
              <a:buNone/>
              <a:defRPr sz="1600" b="1"/>
            </a:lvl8pPr>
            <a:lvl9pPr marL="36563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432427" y="2397127"/>
            <a:ext cx="4725988" cy="4357688"/>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378463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91038810"/>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955807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90" y="301627"/>
            <a:ext cx="3517901" cy="1281113"/>
          </a:xfrm>
        </p:spPr>
        <p:txBody>
          <a:bodyPr anchor="b"/>
          <a:lstStyle>
            <a:lvl1pPr algn="l">
              <a:defRPr sz="2100" b="1"/>
            </a:lvl1pPr>
          </a:lstStyle>
          <a:p>
            <a:r>
              <a:rPr lang="en-US"/>
              <a:t>Click to edit Master title style</a:t>
            </a:r>
          </a:p>
        </p:txBody>
      </p:sp>
      <p:sp>
        <p:nvSpPr>
          <p:cNvPr id="3" name="Content Placeholder 2"/>
          <p:cNvSpPr>
            <a:spLocks noGrp="1"/>
          </p:cNvSpPr>
          <p:nvPr>
            <p:ph idx="1"/>
          </p:nvPr>
        </p:nvSpPr>
        <p:spPr>
          <a:xfrm>
            <a:off x="4181477" y="301625"/>
            <a:ext cx="5976938" cy="6453188"/>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990" y="1582740"/>
            <a:ext cx="3517901" cy="5172075"/>
          </a:xfrm>
        </p:spPr>
        <p:txBody>
          <a:bodyPr/>
          <a:lstStyle>
            <a:lvl1pPr marL="0" indent="0">
              <a:buNone/>
              <a:defRPr sz="1400"/>
            </a:lvl1pPr>
            <a:lvl2pPr marL="457040" indent="0">
              <a:buNone/>
              <a:defRPr sz="1300"/>
            </a:lvl2pPr>
            <a:lvl3pPr marL="914077" indent="0">
              <a:buNone/>
              <a:defRPr sz="1000"/>
            </a:lvl3pPr>
            <a:lvl4pPr marL="1371116" indent="0">
              <a:buNone/>
              <a:defRPr sz="900"/>
            </a:lvl4pPr>
            <a:lvl5pPr marL="1828154" indent="0">
              <a:buNone/>
              <a:defRPr sz="900"/>
            </a:lvl5pPr>
            <a:lvl6pPr marL="2285194" indent="0">
              <a:buNone/>
              <a:defRPr sz="900"/>
            </a:lvl6pPr>
            <a:lvl7pPr marL="2742233" indent="0">
              <a:buNone/>
              <a:defRPr sz="900"/>
            </a:lvl7pPr>
            <a:lvl8pPr marL="3199271" indent="0">
              <a:buNone/>
              <a:defRPr sz="900"/>
            </a:lvl8pPr>
            <a:lvl9pPr marL="3656309" indent="0">
              <a:buNone/>
              <a:defRPr sz="900"/>
            </a:lvl9pPr>
          </a:lstStyle>
          <a:p>
            <a:pPr lvl="0"/>
            <a:r>
              <a:rPr lang="en-US"/>
              <a:t>Click to edit Master text styles</a:t>
            </a:r>
          </a:p>
        </p:txBody>
      </p:sp>
    </p:spTree>
    <p:extLst>
      <p:ext uri="{BB962C8B-B14F-4D97-AF65-F5344CB8AC3E}">
        <p14:creationId xmlns:p14="http://schemas.microsoft.com/office/powerpoint/2010/main" val="174312324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2" y="5292725"/>
            <a:ext cx="6416675" cy="625475"/>
          </a:xfrm>
        </p:spPr>
        <p:txBody>
          <a:bodyPr anchor="b"/>
          <a:lstStyle>
            <a:lvl1pPr algn="l">
              <a:defRPr sz="2100" b="1"/>
            </a:lvl1pPr>
          </a:lstStyle>
          <a:p>
            <a:r>
              <a:rPr lang="en-US"/>
              <a:t>Click to edit Master title style</a:t>
            </a:r>
          </a:p>
        </p:txBody>
      </p:sp>
      <p:sp>
        <p:nvSpPr>
          <p:cNvPr id="3" name="Picture Placeholder 2"/>
          <p:cNvSpPr>
            <a:spLocks noGrp="1"/>
          </p:cNvSpPr>
          <p:nvPr>
            <p:ph type="pic" idx="1"/>
          </p:nvPr>
        </p:nvSpPr>
        <p:spPr>
          <a:xfrm>
            <a:off x="2095502" y="676275"/>
            <a:ext cx="6416675" cy="4535488"/>
          </a:xfrm>
        </p:spPr>
        <p:txBody>
          <a:bodyPr/>
          <a:lstStyle>
            <a:lvl1pPr marL="0" indent="0">
              <a:buNone/>
              <a:defRPr sz="3200"/>
            </a:lvl1pPr>
            <a:lvl2pPr marL="457040" indent="0">
              <a:buNone/>
              <a:defRPr sz="2900"/>
            </a:lvl2pPr>
            <a:lvl3pPr marL="914077" indent="0">
              <a:buNone/>
              <a:defRPr sz="2400"/>
            </a:lvl3pPr>
            <a:lvl4pPr marL="1371116" indent="0">
              <a:buNone/>
              <a:defRPr sz="2100"/>
            </a:lvl4pPr>
            <a:lvl5pPr marL="1828154" indent="0">
              <a:buNone/>
              <a:defRPr sz="2100"/>
            </a:lvl5pPr>
            <a:lvl6pPr marL="2285194" indent="0">
              <a:buNone/>
              <a:defRPr sz="2100"/>
            </a:lvl6pPr>
            <a:lvl7pPr marL="2742233" indent="0">
              <a:buNone/>
              <a:defRPr sz="2100"/>
            </a:lvl7pPr>
            <a:lvl8pPr marL="3199271" indent="0">
              <a:buNone/>
              <a:defRPr sz="2100"/>
            </a:lvl8pPr>
            <a:lvl9pPr marL="3656309" indent="0">
              <a:buNone/>
              <a:defRPr sz="2100"/>
            </a:lvl9pPr>
          </a:lstStyle>
          <a:p>
            <a:pPr lvl="0"/>
            <a:endParaRPr lang="en-US" noProof="0"/>
          </a:p>
        </p:txBody>
      </p:sp>
      <p:sp>
        <p:nvSpPr>
          <p:cNvPr id="4" name="Text Placeholder 3"/>
          <p:cNvSpPr>
            <a:spLocks noGrp="1"/>
          </p:cNvSpPr>
          <p:nvPr>
            <p:ph type="body" sz="half" idx="2"/>
          </p:nvPr>
        </p:nvSpPr>
        <p:spPr>
          <a:xfrm>
            <a:off x="2095502" y="5918201"/>
            <a:ext cx="6416675" cy="887413"/>
          </a:xfrm>
        </p:spPr>
        <p:txBody>
          <a:bodyPr/>
          <a:lstStyle>
            <a:lvl1pPr marL="0" indent="0">
              <a:buNone/>
              <a:defRPr sz="1400"/>
            </a:lvl1pPr>
            <a:lvl2pPr marL="457040" indent="0">
              <a:buNone/>
              <a:defRPr sz="1300"/>
            </a:lvl2pPr>
            <a:lvl3pPr marL="914077" indent="0">
              <a:buNone/>
              <a:defRPr sz="1000"/>
            </a:lvl3pPr>
            <a:lvl4pPr marL="1371116" indent="0">
              <a:buNone/>
              <a:defRPr sz="900"/>
            </a:lvl4pPr>
            <a:lvl5pPr marL="1828154" indent="0">
              <a:buNone/>
              <a:defRPr sz="900"/>
            </a:lvl5pPr>
            <a:lvl6pPr marL="2285194" indent="0">
              <a:buNone/>
              <a:defRPr sz="900"/>
            </a:lvl6pPr>
            <a:lvl7pPr marL="2742233" indent="0">
              <a:buNone/>
              <a:defRPr sz="900"/>
            </a:lvl7pPr>
            <a:lvl8pPr marL="3199271" indent="0">
              <a:buNone/>
              <a:defRPr sz="900"/>
            </a:lvl8pPr>
            <a:lvl9pPr marL="3656309" indent="0">
              <a:buNone/>
              <a:defRPr sz="900"/>
            </a:lvl9pPr>
          </a:lstStyle>
          <a:p>
            <a:pPr lvl="0"/>
            <a:r>
              <a:rPr lang="en-US"/>
              <a:t>Click to edit Master text styles</a:t>
            </a:r>
          </a:p>
        </p:txBody>
      </p:sp>
    </p:spTree>
    <p:extLst>
      <p:ext uri="{BB962C8B-B14F-4D97-AF65-F5344CB8AC3E}">
        <p14:creationId xmlns:p14="http://schemas.microsoft.com/office/powerpoint/2010/main" val="151357361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35471"/>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0"/>
            <a:ext cx="2673350" cy="645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7867650" cy="645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2455759"/>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37502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8758305"/>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9" y="4859347"/>
            <a:ext cx="9090025" cy="1501775"/>
          </a:xfrm>
        </p:spPr>
        <p:txBody>
          <a:bodyPr anchor="t"/>
          <a:lstStyle>
            <a:lvl1pPr algn="l">
              <a:defRPr sz="3859" b="1" cap="all"/>
            </a:lvl1pPr>
          </a:lstStyle>
          <a:p>
            <a:r>
              <a:rPr lang="en-US"/>
              <a:t>Click to edit Master title style</a:t>
            </a:r>
          </a:p>
        </p:txBody>
      </p:sp>
      <p:sp>
        <p:nvSpPr>
          <p:cNvPr id="3" name="Text Placeholder 2"/>
          <p:cNvSpPr>
            <a:spLocks noGrp="1"/>
          </p:cNvSpPr>
          <p:nvPr>
            <p:ph type="body" idx="1"/>
          </p:nvPr>
        </p:nvSpPr>
        <p:spPr>
          <a:xfrm>
            <a:off x="844559" y="3205166"/>
            <a:ext cx="9090025" cy="1654175"/>
          </a:xfrm>
        </p:spPr>
        <p:txBody>
          <a:bodyPr anchor="b"/>
          <a:lstStyle>
            <a:lvl1pPr marL="0" indent="0">
              <a:buNone/>
              <a:defRPr sz="1985"/>
            </a:lvl1pPr>
            <a:lvl2pPr marL="441266" indent="0">
              <a:buNone/>
              <a:defRPr sz="1764"/>
            </a:lvl2pPr>
            <a:lvl3pPr marL="882528" indent="0">
              <a:buNone/>
              <a:defRPr sz="1544"/>
            </a:lvl3pPr>
            <a:lvl4pPr marL="1323797" indent="0">
              <a:buNone/>
              <a:defRPr sz="1323"/>
            </a:lvl4pPr>
            <a:lvl5pPr marL="1765062" indent="0">
              <a:buNone/>
              <a:defRPr sz="1323"/>
            </a:lvl5pPr>
            <a:lvl6pPr marL="2206330" indent="0">
              <a:buNone/>
              <a:defRPr sz="1323"/>
            </a:lvl6pPr>
            <a:lvl7pPr marL="2647595" indent="0">
              <a:buNone/>
              <a:defRPr sz="1323"/>
            </a:lvl7pPr>
            <a:lvl8pPr marL="3088861" indent="0">
              <a:buNone/>
              <a:defRPr sz="1323"/>
            </a:lvl8pPr>
            <a:lvl9pPr marL="3530126" indent="0">
              <a:buNone/>
              <a:defRPr sz="1323"/>
            </a:lvl9pPr>
          </a:lstStyle>
          <a:p>
            <a:pPr lvl="0"/>
            <a:r>
              <a:rPr lang="en-US"/>
              <a:t>Click to edit Master text styles</a:t>
            </a:r>
          </a:p>
        </p:txBody>
      </p:sp>
    </p:spTree>
    <p:extLst>
      <p:ext uri="{BB962C8B-B14F-4D97-AF65-F5344CB8AC3E}">
        <p14:creationId xmlns:p14="http://schemas.microsoft.com/office/powerpoint/2010/main" val="45201704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7529" y="1700222"/>
            <a:ext cx="4772024" cy="4751387"/>
          </a:xfrm>
        </p:spPr>
        <p:txBody>
          <a:bodyPr/>
          <a:lstStyle>
            <a:lvl1pPr>
              <a:defRPr sz="2756"/>
            </a:lvl1pPr>
            <a:lvl2pPr>
              <a:defRPr sz="2315"/>
            </a:lvl2pPr>
            <a:lvl3pPr>
              <a:defRPr sz="1985"/>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1952" y="1700222"/>
            <a:ext cx="4772024" cy="4751387"/>
          </a:xfrm>
        </p:spPr>
        <p:txBody>
          <a:bodyPr/>
          <a:lstStyle>
            <a:lvl1pPr>
              <a:defRPr sz="2756"/>
            </a:lvl1pPr>
            <a:lvl2pPr>
              <a:defRPr sz="2315"/>
            </a:lvl2pPr>
            <a:lvl3pPr>
              <a:defRPr sz="1985"/>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6040628"/>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97" y="303219"/>
            <a:ext cx="9623425"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991" y="1692277"/>
            <a:ext cx="4724400" cy="704850"/>
          </a:xfrm>
        </p:spPr>
        <p:txBody>
          <a:bodyPr anchor="b"/>
          <a:lstStyle>
            <a:lvl1pPr marL="0" indent="0">
              <a:buNone/>
              <a:defRPr sz="2315" b="1"/>
            </a:lvl1pPr>
            <a:lvl2pPr marL="441266" indent="0">
              <a:buNone/>
              <a:defRPr sz="1985" b="1"/>
            </a:lvl2pPr>
            <a:lvl3pPr marL="882528" indent="0">
              <a:buNone/>
              <a:defRPr sz="1764" b="1"/>
            </a:lvl3pPr>
            <a:lvl4pPr marL="1323797" indent="0">
              <a:buNone/>
              <a:defRPr sz="1544" b="1"/>
            </a:lvl4pPr>
            <a:lvl5pPr marL="1765062" indent="0">
              <a:buNone/>
              <a:defRPr sz="1544" b="1"/>
            </a:lvl5pPr>
            <a:lvl6pPr marL="2206330" indent="0">
              <a:buNone/>
              <a:defRPr sz="1544" b="1"/>
            </a:lvl6pPr>
            <a:lvl7pPr marL="2647595" indent="0">
              <a:buNone/>
              <a:defRPr sz="1544" b="1"/>
            </a:lvl7pPr>
            <a:lvl8pPr marL="3088861" indent="0">
              <a:buNone/>
              <a:defRPr sz="1544" b="1"/>
            </a:lvl8pPr>
            <a:lvl9pPr marL="3530126" indent="0">
              <a:buNone/>
              <a:defRPr sz="1544" b="1"/>
            </a:lvl9pPr>
          </a:lstStyle>
          <a:p>
            <a:pPr lvl="0"/>
            <a:r>
              <a:rPr lang="en-US"/>
              <a:t>Click to edit Master text styles</a:t>
            </a:r>
          </a:p>
        </p:txBody>
      </p:sp>
      <p:sp>
        <p:nvSpPr>
          <p:cNvPr id="4" name="Content Placeholder 3"/>
          <p:cNvSpPr>
            <a:spLocks noGrp="1"/>
          </p:cNvSpPr>
          <p:nvPr>
            <p:ph sz="half" idx="2"/>
          </p:nvPr>
        </p:nvSpPr>
        <p:spPr>
          <a:xfrm>
            <a:off x="534991" y="2397128"/>
            <a:ext cx="4724400" cy="4357688"/>
          </a:xfrm>
        </p:spPr>
        <p:txBody>
          <a:bodyPr/>
          <a:lstStyle>
            <a:lvl1pPr>
              <a:defRPr sz="2315"/>
            </a:lvl1pPr>
            <a:lvl2pPr>
              <a:defRPr sz="1985"/>
            </a:lvl2pPr>
            <a:lvl3pPr>
              <a:defRPr sz="1764"/>
            </a:lvl3pPr>
            <a:lvl4pPr>
              <a:defRPr sz="1544"/>
            </a:lvl4pPr>
            <a:lvl5pPr>
              <a:defRPr sz="1544"/>
            </a:lvl5pPr>
            <a:lvl6pPr>
              <a:defRPr sz="1544"/>
            </a:lvl6pPr>
            <a:lvl7pPr>
              <a:defRPr sz="1544"/>
            </a:lvl7pPr>
            <a:lvl8pPr>
              <a:defRPr sz="1544"/>
            </a:lvl8pPr>
            <a:lvl9pPr>
              <a:defRPr sz="15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429" y="1692277"/>
            <a:ext cx="4725988" cy="704850"/>
          </a:xfrm>
        </p:spPr>
        <p:txBody>
          <a:bodyPr anchor="b"/>
          <a:lstStyle>
            <a:lvl1pPr marL="0" indent="0">
              <a:buNone/>
              <a:defRPr sz="2315" b="1"/>
            </a:lvl1pPr>
            <a:lvl2pPr marL="441266" indent="0">
              <a:buNone/>
              <a:defRPr sz="1985" b="1"/>
            </a:lvl2pPr>
            <a:lvl3pPr marL="882528" indent="0">
              <a:buNone/>
              <a:defRPr sz="1764" b="1"/>
            </a:lvl3pPr>
            <a:lvl4pPr marL="1323797" indent="0">
              <a:buNone/>
              <a:defRPr sz="1544" b="1"/>
            </a:lvl4pPr>
            <a:lvl5pPr marL="1765062" indent="0">
              <a:buNone/>
              <a:defRPr sz="1544" b="1"/>
            </a:lvl5pPr>
            <a:lvl6pPr marL="2206330" indent="0">
              <a:buNone/>
              <a:defRPr sz="1544" b="1"/>
            </a:lvl6pPr>
            <a:lvl7pPr marL="2647595" indent="0">
              <a:buNone/>
              <a:defRPr sz="1544" b="1"/>
            </a:lvl7pPr>
            <a:lvl8pPr marL="3088861" indent="0">
              <a:buNone/>
              <a:defRPr sz="1544" b="1"/>
            </a:lvl8pPr>
            <a:lvl9pPr marL="3530126" indent="0">
              <a:buNone/>
              <a:defRPr sz="1544" b="1"/>
            </a:lvl9pPr>
          </a:lstStyle>
          <a:p>
            <a:pPr lvl="0"/>
            <a:r>
              <a:rPr lang="en-US"/>
              <a:t>Click to edit Master text styles</a:t>
            </a:r>
          </a:p>
        </p:txBody>
      </p:sp>
      <p:sp>
        <p:nvSpPr>
          <p:cNvPr id="6" name="Content Placeholder 5"/>
          <p:cNvSpPr>
            <a:spLocks noGrp="1"/>
          </p:cNvSpPr>
          <p:nvPr>
            <p:ph sz="quarter" idx="4"/>
          </p:nvPr>
        </p:nvSpPr>
        <p:spPr>
          <a:xfrm>
            <a:off x="5432429" y="2397128"/>
            <a:ext cx="4725988" cy="4357688"/>
          </a:xfrm>
        </p:spPr>
        <p:txBody>
          <a:bodyPr/>
          <a:lstStyle>
            <a:lvl1pPr>
              <a:defRPr sz="2315"/>
            </a:lvl1pPr>
            <a:lvl2pPr>
              <a:defRPr sz="1985"/>
            </a:lvl2pPr>
            <a:lvl3pPr>
              <a:defRPr sz="1764"/>
            </a:lvl3pPr>
            <a:lvl4pPr>
              <a:defRPr sz="1544"/>
            </a:lvl4pPr>
            <a:lvl5pPr>
              <a:defRPr sz="1544"/>
            </a:lvl5pPr>
            <a:lvl6pPr>
              <a:defRPr sz="1544"/>
            </a:lvl6pPr>
            <a:lvl7pPr>
              <a:defRPr sz="1544"/>
            </a:lvl7pPr>
            <a:lvl8pPr>
              <a:defRPr sz="1544"/>
            </a:lvl8pPr>
            <a:lvl9pPr>
              <a:defRPr sz="15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4451789"/>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85395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8551735"/>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97" y="301630"/>
            <a:ext cx="3517901" cy="1281113"/>
          </a:xfrm>
        </p:spPr>
        <p:txBody>
          <a:bodyPr anchor="b"/>
          <a:lstStyle>
            <a:lvl1pPr algn="l">
              <a:defRPr sz="1985" b="1"/>
            </a:lvl1pPr>
          </a:lstStyle>
          <a:p>
            <a:r>
              <a:rPr lang="en-US"/>
              <a:t>Click to edit Master title style</a:t>
            </a:r>
          </a:p>
        </p:txBody>
      </p:sp>
      <p:sp>
        <p:nvSpPr>
          <p:cNvPr id="3" name="Content Placeholder 2"/>
          <p:cNvSpPr>
            <a:spLocks noGrp="1"/>
          </p:cNvSpPr>
          <p:nvPr>
            <p:ph idx="1"/>
          </p:nvPr>
        </p:nvSpPr>
        <p:spPr>
          <a:xfrm>
            <a:off x="4181479" y="301625"/>
            <a:ext cx="5976938" cy="6453188"/>
          </a:xfrm>
        </p:spPr>
        <p:txBody>
          <a:bodyPr/>
          <a:lstStyle>
            <a:lvl1pPr>
              <a:defRPr sz="3087"/>
            </a:lvl1pPr>
            <a:lvl2pPr>
              <a:defRPr sz="2756"/>
            </a:lvl2pPr>
            <a:lvl3pPr>
              <a:defRPr sz="2315"/>
            </a:lvl3pPr>
            <a:lvl4pPr>
              <a:defRPr sz="1985"/>
            </a:lvl4pPr>
            <a:lvl5pPr>
              <a:defRPr sz="1985"/>
            </a:lvl5pPr>
            <a:lvl6pPr>
              <a:defRPr sz="1985"/>
            </a:lvl6pPr>
            <a:lvl7pPr>
              <a:defRPr sz="1985"/>
            </a:lvl7pPr>
            <a:lvl8pPr>
              <a:defRPr sz="1985"/>
            </a:lvl8pPr>
            <a:lvl9pPr>
              <a:defRPr sz="198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997" y="1582747"/>
            <a:ext cx="3517901" cy="5172075"/>
          </a:xfrm>
        </p:spPr>
        <p:txBody>
          <a:bodyPr/>
          <a:lstStyle>
            <a:lvl1pPr marL="0" indent="0">
              <a:buNone/>
              <a:defRPr sz="1323"/>
            </a:lvl1pPr>
            <a:lvl2pPr marL="441266" indent="0">
              <a:buNone/>
              <a:defRPr sz="1213"/>
            </a:lvl2pPr>
            <a:lvl3pPr marL="882528" indent="0">
              <a:buNone/>
              <a:defRPr sz="992"/>
            </a:lvl3pPr>
            <a:lvl4pPr marL="1323797" indent="0">
              <a:buNone/>
              <a:defRPr sz="882"/>
            </a:lvl4pPr>
            <a:lvl5pPr marL="1765062" indent="0">
              <a:buNone/>
              <a:defRPr sz="882"/>
            </a:lvl5pPr>
            <a:lvl6pPr marL="2206330" indent="0">
              <a:buNone/>
              <a:defRPr sz="882"/>
            </a:lvl6pPr>
            <a:lvl7pPr marL="2647595" indent="0">
              <a:buNone/>
              <a:defRPr sz="882"/>
            </a:lvl7pPr>
            <a:lvl8pPr marL="3088861" indent="0">
              <a:buNone/>
              <a:defRPr sz="882"/>
            </a:lvl8pPr>
            <a:lvl9pPr marL="3530126" indent="0">
              <a:buNone/>
              <a:defRPr sz="882"/>
            </a:lvl9pPr>
          </a:lstStyle>
          <a:p>
            <a:pPr lvl="0"/>
            <a:r>
              <a:rPr lang="en-US"/>
              <a:t>Click to edit Master text styles</a:t>
            </a:r>
          </a:p>
        </p:txBody>
      </p:sp>
    </p:spTree>
    <p:extLst>
      <p:ext uri="{BB962C8B-B14F-4D97-AF65-F5344CB8AC3E}">
        <p14:creationId xmlns:p14="http://schemas.microsoft.com/office/powerpoint/2010/main" val="24083732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9" y="5292725"/>
            <a:ext cx="6416675" cy="625475"/>
          </a:xfrm>
        </p:spPr>
        <p:txBody>
          <a:bodyPr anchor="b"/>
          <a:lstStyle>
            <a:lvl1pPr algn="l">
              <a:defRPr sz="1985" b="1"/>
            </a:lvl1pPr>
          </a:lstStyle>
          <a:p>
            <a:r>
              <a:rPr lang="en-US"/>
              <a:t>Click to edit Master title style</a:t>
            </a:r>
          </a:p>
        </p:txBody>
      </p:sp>
      <p:sp>
        <p:nvSpPr>
          <p:cNvPr id="3" name="Picture Placeholder 2"/>
          <p:cNvSpPr>
            <a:spLocks noGrp="1"/>
          </p:cNvSpPr>
          <p:nvPr>
            <p:ph type="pic" idx="1"/>
          </p:nvPr>
        </p:nvSpPr>
        <p:spPr>
          <a:xfrm>
            <a:off x="2095509" y="676275"/>
            <a:ext cx="6416675" cy="4535488"/>
          </a:xfrm>
        </p:spPr>
        <p:txBody>
          <a:bodyPr/>
          <a:lstStyle>
            <a:lvl1pPr marL="0" indent="0">
              <a:buNone/>
              <a:defRPr sz="3087"/>
            </a:lvl1pPr>
            <a:lvl2pPr marL="441266" indent="0">
              <a:buNone/>
              <a:defRPr sz="2756"/>
            </a:lvl2pPr>
            <a:lvl3pPr marL="882528" indent="0">
              <a:buNone/>
              <a:defRPr sz="2315"/>
            </a:lvl3pPr>
            <a:lvl4pPr marL="1323797" indent="0">
              <a:buNone/>
              <a:defRPr sz="1985"/>
            </a:lvl4pPr>
            <a:lvl5pPr marL="1765062" indent="0">
              <a:buNone/>
              <a:defRPr sz="1985"/>
            </a:lvl5pPr>
            <a:lvl6pPr marL="2206330" indent="0">
              <a:buNone/>
              <a:defRPr sz="1985"/>
            </a:lvl6pPr>
            <a:lvl7pPr marL="2647595" indent="0">
              <a:buNone/>
              <a:defRPr sz="1985"/>
            </a:lvl7pPr>
            <a:lvl8pPr marL="3088861" indent="0">
              <a:buNone/>
              <a:defRPr sz="1985"/>
            </a:lvl8pPr>
            <a:lvl9pPr marL="3530126" indent="0">
              <a:buNone/>
              <a:defRPr sz="1985"/>
            </a:lvl9pPr>
          </a:lstStyle>
          <a:p>
            <a:pPr lvl="0"/>
            <a:endParaRPr lang="en-US" noProof="0"/>
          </a:p>
        </p:txBody>
      </p:sp>
      <p:sp>
        <p:nvSpPr>
          <p:cNvPr id="4" name="Text Placeholder 3"/>
          <p:cNvSpPr>
            <a:spLocks noGrp="1"/>
          </p:cNvSpPr>
          <p:nvPr>
            <p:ph type="body" sz="half" idx="2"/>
          </p:nvPr>
        </p:nvSpPr>
        <p:spPr>
          <a:xfrm>
            <a:off x="2095509" y="5918201"/>
            <a:ext cx="6416675" cy="887413"/>
          </a:xfrm>
        </p:spPr>
        <p:txBody>
          <a:bodyPr/>
          <a:lstStyle>
            <a:lvl1pPr marL="0" indent="0">
              <a:buNone/>
              <a:defRPr sz="1323"/>
            </a:lvl1pPr>
            <a:lvl2pPr marL="441266" indent="0">
              <a:buNone/>
              <a:defRPr sz="1213"/>
            </a:lvl2pPr>
            <a:lvl3pPr marL="882528" indent="0">
              <a:buNone/>
              <a:defRPr sz="992"/>
            </a:lvl3pPr>
            <a:lvl4pPr marL="1323797" indent="0">
              <a:buNone/>
              <a:defRPr sz="882"/>
            </a:lvl4pPr>
            <a:lvl5pPr marL="1765062" indent="0">
              <a:buNone/>
              <a:defRPr sz="882"/>
            </a:lvl5pPr>
            <a:lvl6pPr marL="2206330" indent="0">
              <a:buNone/>
              <a:defRPr sz="882"/>
            </a:lvl6pPr>
            <a:lvl7pPr marL="2647595" indent="0">
              <a:buNone/>
              <a:defRPr sz="882"/>
            </a:lvl7pPr>
            <a:lvl8pPr marL="3088861" indent="0">
              <a:buNone/>
              <a:defRPr sz="882"/>
            </a:lvl8pPr>
            <a:lvl9pPr marL="3530126" indent="0">
              <a:buNone/>
              <a:defRPr sz="882"/>
            </a:lvl9pPr>
          </a:lstStyle>
          <a:p>
            <a:pPr lvl="0"/>
            <a:r>
              <a:rPr lang="en-US"/>
              <a:t>Click to edit Master text styles</a:t>
            </a:r>
          </a:p>
        </p:txBody>
      </p:sp>
    </p:spTree>
    <p:extLst>
      <p:ext uri="{BB962C8B-B14F-4D97-AF65-F5344CB8AC3E}">
        <p14:creationId xmlns:p14="http://schemas.microsoft.com/office/powerpoint/2010/main" val="1690708821"/>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315517"/>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0"/>
            <a:ext cx="2673350" cy="645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7867650" cy="645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0291196"/>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59075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5281401"/>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6" y="4859344"/>
            <a:ext cx="9090025" cy="1501775"/>
          </a:xfrm>
        </p:spPr>
        <p:txBody>
          <a:bodyPr anchor="t"/>
          <a:lstStyle>
            <a:lvl1pPr algn="l">
              <a:defRPr sz="3771" b="1" cap="all"/>
            </a:lvl1pPr>
          </a:lstStyle>
          <a:p>
            <a:r>
              <a:rPr lang="en-US"/>
              <a:t>Click to edit Master title style</a:t>
            </a:r>
          </a:p>
        </p:txBody>
      </p:sp>
      <p:sp>
        <p:nvSpPr>
          <p:cNvPr id="3" name="Text Placeholder 2"/>
          <p:cNvSpPr>
            <a:spLocks noGrp="1"/>
          </p:cNvSpPr>
          <p:nvPr>
            <p:ph type="body" idx="1"/>
          </p:nvPr>
        </p:nvSpPr>
        <p:spPr>
          <a:xfrm>
            <a:off x="844556" y="3205166"/>
            <a:ext cx="9090025" cy="1654175"/>
          </a:xfrm>
        </p:spPr>
        <p:txBody>
          <a:bodyPr anchor="b"/>
          <a:lstStyle>
            <a:lvl1pPr marL="0" indent="0">
              <a:buNone/>
              <a:defRPr sz="1980"/>
            </a:lvl1pPr>
            <a:lvl2pPr marL="430721" indent="0">
              <a:buNone/>
              <a:defRPr sz="1697"/>
            </a:lvl2pPr>
            <a:lvl3pPr marL="861438" indent="0">
              <a:buNone/>
              <a:defRPr sz="1508"/>
            </a:lvl3pPr>
            <a:lvl4pPr marL="1292160" indent="0">
              <a:buNone/>
              <a:defRPr sz="1320"/>
            </a:lvl4pPr>
            <a:lvl5pPr marL="1722880" indent="0">
              <a:buNone/>
              <a:defRPr sz="1320"/>
            </a:lvl5pPr>
            <a:lvl6pPr marL="2153600" indent="0">
              <a:buNone/>
              <a:defRPr sz="1320"/>
            </a:lvl6pPr>
            <a:lvl7pPr marL="2584322" indent="0">
              <a:buNone/>
              <a:defRPr sz="1320"/>
            </a:lvl7pPr>
            <a:lvl8pPr marL="3015041" indent="0">
              <a:buNone/>
              <a:defRPr sz="1320"/>
            </a:lvl8pPr>
            <a:lvl9pPr marL="3445760" indent="0">
              <a:buNone/>
              <a:defRPr sz="1320"/>
            </a:lvl9pPr>
          </a:lstStyle>
          <a:p>
            <a:pPr lvl="0"/>
            <a:r>
              <a:rPr lang="en-US"/>
              <a:t>Click to edit Master text styles</a:t>
            </a:r>
          </a:p>
        </p:txBody>
      </p:sp>
    </p:spTree>
    <p:extLst>
      <p:ext uri="{BB962C8B-B14F-4D97-AF65-F5344CB8AC3E}">
        <p14:creationId xmlns:p14="http://schemas.microsoft.com/office/powerpoint/2010/main" val="1140328428"/>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7529" y="1700219"/>
            <a:ext cx="4772024" cy="4751387"/>
          </a:xfrm>
        </p:spPr>
        <p:txBody>
          <a:bodyPr/>
          <a:lstStyle>
            <a:lvl1pPr>
              <a:defRPr sz="2734"/>
            </a:lvl1pPr>
            <a:lvl2pPr>
              <a:defRPr sz="2262"/>
            </a:lvl2pPr>
            <a:lvl3pPr>
              <a:defRPr sz="1980"/>
            </a:lvl3pPr>
            <a:lvl4pPr>
              <a:defRPr sz="1697"/>
            </a:lvl4pPr>
            <a:lvl5pPr>
              <a:defRPr sz="1697"/>
            </a:lvl5pPr>
            <a:lvl6pPr>
              <a:defRPr sz="1697"/>
            </a:lvl6pPr>
            <a:lvl7pPr>
              <a:defRPr sz="1697"/>
            </a:lvl7pPr>
            <a:lvl8pPr>
              <a:defRPr sz="1697"/>
            </a:lvl8pPr>
            <a:lvl9pPr>
              <a:defRPr sz="169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1952" y="1700219"/>
            <a:ext cx="4772024" cy="4751387"/>
          </a:xfrm>
        </p:spPr>
        <p:txBody>
          <a:bodyPr/>
          <a:lstStyle>
            <a:lvl1pPr>
              <a:defRPr sz="2734"/>
            </a:lvl1pPr>
            <a:lvl2pPr>
              <a:defRPr sz="2262"/>
            </a:lvl2pPr>
            <a:lvl3pPr>
              <a:defRPr sz="1980"/>
            </a:lvl3pPr>
            <a:lvl4pPr>
              <a:defRPr sz="1697"/>
            </a:lvl4pPr>
            <a:lvl5pPr>
              <a:defRPr sz="1697"/>
            </a:lvl5pPr>
            <a:lvl6pPr>
              <a:defRPr sz="1697"/>
            </a:lvl6pPr>
            <a:lvl7pPr>
              <a:defRPr sz="1697"/>
            </a:lvl7pPr>
            <a:lvl8pPr>
              <a:defRPr sz="1697"/>
            </a:lvl8pPr>
            <a:lvl9pPr>
              <a:defRPr sz="169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6278276"/>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93" y="303218"/>
            <a:ext cx="9623425"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991" y="1692277"/>
            <a:ext cx="4724400" cy="704850"/>
          </a:xfrm>
        </p:spPr>
        <p:txBody>
          <a:bodyPr anchor="b"/>
          <a:lstStyle>
            <a:lvl1pPr marL="0" indent="0">
              <a:buNone/>
              <a:defRPr sz="2262" b="1"/>
            </a:lvl1pPr>
            <a:lvl2pPr marL="430721" indent="0">
              <a:buNone/>
              <a:defRPr sz="1980" b="1"/>
            </a:lvl2pPr>
            <a:lvl3pPr marL="861438" indent="0">
              <a:buNone/>
              <a:defRPr sz="1697" b="1"/>
            </a:lvl3pPr>
            <a:lvl4pPr marL="1292160" indent="0">
              <a:buNone/>
              <a:defRPr sz="1508" b="1"/>
            </a:lvl4pPr>
            <a:lvl5pPr marL="1722880" indent="0">
              <a:buNone/>
              <a:defRPr sz="1508" b="1"/>
            </a:lvl5pPr>
            <a:lvl6pPr marL="2153600" indent="0">
              <a:buNone/>
              <a:defRPr sz="1508" b="1"/>
            </a:lvl6pPr>
            <a:lvl7pPr marL="2584322" indent="0">
              <a:buNone/>
              <a:defRPr sz="1508" b="1"/>
            </a:lvl7pPr>
            <a:lvl8pPr marL="3015041" indent="0">
              <a:buNone/>
              <a:defRPr sz="1508" b="1"/>
            </a:lvl8pPr>
            <a:lvl9pPr marL="3445760" indent="0">
              <a:buNone/>
              <a:defRPr sz="1508" b="1"/>
            </a:lvl9pPr>
          </a:lstStyle>
          <a:p>
            <a:pPr lvl="0"/>
            <a:r>
              <a:rPr lang="en-US"/>
              <a:t>Click to edit Master text styles</a:t>
            </a:r>
          </a:p>
        </p:txBody>
      </p:sp>
      <p:sp>
        <p:nvSpPr>
          <p:cNvPr id="4" name="Content Placeholder 3"/>
          <p:cNvSpPr>
            <a:spLocks noGrp="1"/>
          </p:cNvSpPr>
          <p:nvPr>
            <p:ph sz="half" idx="2"/>
          </p:nvPr>
        </p:nvSpPr>
        <p:spPr>
          <a:xfrm>
            <a:off x="534991" y="2397128"/>
            <a:ext cx="4724400" cy="4357688"/>
          </a:xfrm>
        </p:spPr>
        <p:txBody>
          <a:bodyPr/>
          <a:lstStyle>
            <a:lvl1pPr>
              <a:defRPr sz="2262"/>
            </a:lvl1pPr>
            <a:lvl2pPr>
              <a:defRPr sz="1980"/>
            </a:lvl2pPr>
            <a:lvl3pPr>
              <a:defRPr sz="1697"/>
            </a:lvl3pPr>
            <a:lvl4pPr>
              <a:defRPr sz="1508"/>
            </a:lvl4pPr>
            <a:lvl5pPr>
              <a:defRPr sz="1508"/>
            </a:lvl5pPr>
            <a:lvl6pPr>
              <a:defRPr sz="1508"/>
            </a:lvl6pPr>
            <a:lvl7pPr>
              <a:defRPr sz="1508"/>
            </a:lvl7pPr>
            <a:lvl8pPr>
              <a:defRPr sz="1508"/>
            </a:lvl8pPr>
            <a:lvl9pPr>
              <a:defRPr sz="150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429" y="1692277"/>
            <a:ext cx="4725988" cy="704850"/>
          </a:xfrm>
        </p:spPr>
        <p:txBody>
          <a:bodyPr anchor="b"/>
          <a:lstStyle>
            <a:lvl1pPr marL="0" indent="0">
              <a:buNone/>
              <a:defRPr sz="2262" b="1"/>
            </a:lvl1pPr>
            <a:lvl2pPr marL="430721" indent="0">
              <a:buNone/>
              <a:defRPr sz="1980" b="1"/>
            </a:lvl2pPr>
            <a:lvl3pPr marL="861438" indent="0">
              <a:buNone/>
              <a:defRPr sz="1697" b="1"/>
            </a:lvl3pPr>
            <a:lvl4pPr marL="1292160" indent="0">
              <a:buNone/>
              <a:defRPr sz="1508" b="1"/>
            </a:lvl4pPr>
            <a:lvl5pPr marL="1722880" indent="0">
              <a:buNone/>
              <a:defRPr sz="1508" b="1"/>
            </a:lvl5pPr>
            <a:lvl6pPr marL="2153600" indent="0">
              <a:buNone/>
              <a:defRPr sz="1508" b="1"/>
            </a:lvl6pPr>
            <a:lvl7pPr marL="2584322" indent="0">
              <a:buNone/>
              <a:defRPr sz="1508" b="1"/>
            </a:lvl7pPr>
            <a:lvl8pPr marL="3015041" indent="0">
              <a:buNone/>
              <a:defRPr sz="1508" b="1"/>
            </a:lvl8pPr>
            <a:lvl9pPr marL="3445760" indent="0">
              <a:buNone/>
              <a:defRPr sz="1508" b="1"/>
            </a:lvl9pPr>
          </a:lstStyle>
          <a:p>
            <a:pPr lvl="0"/>
            <a:r>
              <a:rPr lang="en-US"/>
              <a:t>Click to edit Master text styles</a:t>
            </a:r>
          </a:p>
        </p:txBody>
      </p:sp>
      <p:sp>
        <p:nvSpPr>
          <p:cNvPr id="6" name="Content Placeholder 5"/>
          <p:cNvSpPr>
            <a:spLocks noGrp="1"/>
          </p:cNvSpPr>
          <p:nvPr>
            <p:ph sz="quarter" idx="4"/>
          </p:nvPr>
        </p:nvSpPr>
        <p:spPr>
          <a:xfrm>
            <a:off x="5432429" y="2397128"/>
            <a:ext cx="4725988" cy="4357688"/>
          </a:xfrm>
        </p:spPr>
        <p:txBody>
          <a:bodyPr/>
          <a:lstStyle>
            <a:lvl1pPr>
              <a:defRPr sz="2262"/>
            </a:lvl1pPr>
            <a:lvl2pPr>
              <a:defRPr sz="1980"/>
            </a:lvl2pPr>
            <a:lvl3pPr>
              <a:defRPr sz="1697"/>
            </a:lvl3pPr>
            <a:lvl4pPr>
              <a:defRPr sz="1508"/>
            </a:lvl4pPr>
            <a:lvl5pPr>
              <a:defRPr sz="1508"/>
            </a:lvl5pPr>
            <a:lvl6pPr>
              <a:defRPr sz="1508"/>
            </a:lvl6pPr>
            <a:lvl7pPr>
              <a:defRPr sz="1508"/>
            </a:lvl7pPr>
            <a:lvl8pPr>
              <a:defRPr sz="1508"/>
            </a:lvl8pPr>
            <a:lvl9pPr>
              <a:defRPr sz="150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941320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7384351"/>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400066"/>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93" y="301630"/>
            <a:ext cx="3517901" cy="1281113"/>
          </a:xfrm>
        </p:spPr>
        <p:txBody>
          <a:bodyPr anchor="b"/>
          <a:lstStyle>
            <a:lvl1pPr algn="l">
              <a:defRPr sz="1980" b="1"/>
            </a:lvl1pPr>
          </a:lstStyle>
          <a:p>
            <a:r>
              <a:rPr lang="en-US"/>
              <a:t>Click to edit Master title style</a:t>
            </a:r>
          </a:p>
        </p:txBody>
      </p:sp>
      <p:sp>
        <p:nvSpPr>
          <p:cNvPr id="3" name="Content Placeholder 2"/>
          <p:cNvSpPr>
            <a:spLocks noGrp="1"/>
          </p:cNvSpPr>
          <p:nvPr>
            <p:ph idx="1"/>
          </p:nvPr>
        </p:nvSpPr>
        <p:spPr>
          <a:xfrm>
            <a:off x="4181479" y="301625"/>
            <a:ext cx="5976938" cy="6453188"/>
          </a:xfrm>
        </p:spPr>
        <p:txBody>
          <a:bodyPr/>
          <a:lstStyle>
            <a:lvl1pPr>
              <a:defRPr sz="3016"/>
            </a:lvl1pPr>
            <a:lvl2pPr>
              <a:defRPr sz="2734"/>
            </a:lvl2pPr>
            <a:lvl3pPr>
              <a:defRPr sz="2262"/>
            </a:lvl3pPr>
            <a:lvl4pPr>
              <a:defRPr sz="1980"/>
            </a:lvl4pPr>
            <a:lvl5pPr>
              <a:defRPr sz="1980"/>
            </a:lvl5pPr>
            <a:lvl6pPr>
              <a:defRPr sz="1980"/>
            </a:lvl6pPr>
            <a:lvl7pPr>
              <a:defRPr sz="1980"/>
            </a:lvl7pPr>
            <a:lvl8pPr>
              <a:defRPr sz="1980"/>
            </a:lvl8pPr>
            <a:lvl9pPr>
              <a:defRPr sz="19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993" y="1582743"/>
            <a:ext cx="3517901" cy="5172075"/>
          </a:xfrm>
        </p:spPr>
        <p:txBody>
          <a:bodyPr/>
          <a:lstStyle>
            <a:lvl1pPr marL="0" indent="0">
              <a:buNone/>
              <a:defRPr sz="1320"/>
            </a:lvl1pPr>
            <a:lvl2pPr marL="430721" indent="0">
              <a:buNone/>
              <a:defRPr sz="1226"/>
            </a:lvl2pPr>
            <a:lvl3pPr marL="861438" indent="0">
              <a:buNone/>
              <a:defRPr sz="943"/>
            </a:lvl3pPr>
            <a:lvl4pPr marL="1292160" indent="0">
              <a:buNone/>
              <a:defRPr sz="849"/>
            </a:lvl4pPr>
            <a:lvl5pPr marL="1722880" indent="0">
              <a:buNone/>
              <a:defRPr sz="849"/>
            </a:lvl5pPr>
            <a:lvl6pPr marL="2153600" indent="0">
              <a:buNone/>
              <a:defRPr sz="849"/>
            </a:lvl6pPr>
            <a:lvl7pPr marL="2584322" indent="0">
              <a:buNone/>
              <a:defRPr sz="849"/>
            </a:lvl7pPr>
            <a:lvl8pPr marL="3015041" indent="0">
              <a:buNone/>
              <a:defRPr sz="849"/>
            </a:lvl8pPr>
            <a:lvl9pPr marL="3445760" indent="0">
              <a:buNone/>
              <a:defRPr sz="849"/>
            </a:lvl9pPr>
          </a:lstStyle>
          <a:p>
            <a:pPr lvl="0"/>
            <a:r>
              <a:rPr lang="en-US"/>
              <a:t>Click to edit Master text styles</a:t>
            </a:r>
          </a:p>
        </p:txBody>
      </p:sp>
    </p:spTree>
    <p:extLst>
      <p:ext uri="{BB962C8B-B14F-4D97-AF65-F5344CB8AC3E}">
        <p14:creationId xmlns:p14="http://schemas.microsoft.com/office/powerpoint/2010/main" val="982864199"/>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6" y="5292725"/>
            <a:ext cx="6416675" cy="625475"/>
          </a:xfrm>
        </p:spPr>
        <p:txBody>
          <a:bodyPr anchor="b"/>
          <a:lstStyle>
            <a:lvl1pPr algn="l">
              <a:defRPr sz="1980" b="1"/>
            </a:lvl1pPr>
          </a:lstStyle>
          <a:p>
            <a:r>
              <a:rPr lang="en-US"/>
              <a:t>Click to edit Master title style</a:t>
            </a:r>
          </a:p>
        </p:txBody>
      </p:sp>
      <p:sp>
        <p:nvSpPr>
          <p:cNvPr id="3" name="Picture Placeholder 2"/>
          <p:cNvSpPr>
            <a:spLocks noGrp="1"/>
          </p:cNvSpPr>
          <p:nvPr>
            <p:ph type="pic" idx="1"/>
          </p:nvPr>
        </p:nvSpPr>
        <p:spPr>
          <a:xfrm>
            <a:off x="2095506" y="676275"/>
            <a:ext cx="6416675" cy="4535488"/>
          </a:xfrm>
        </p:spPr>
        <p:txBody>
          <a:bodyPr/>
          <a:lstStyle>
            <a:lvl1pPr marL="0" indent="0">
              <a:buNone/>
              <a:defRPr sz="3016"/>
            </a:lvl1pPr>
            <a:lvl2pPr marL="430721" indent="0">
              <a:buNone/>
              <a:defRPr sz="2734"/>
            </a:lvl2pPr>
            <a:lvl3pPr marL="861438" indent="0">
              <a:buNone/>
              <a:defRPr sz="2262"/>
            </a:lvl3pPr>
            <a:lvl4pPr marL="1292160" indent="0">
              <a:buNone/>
              <a:defRPr sz="1980"/>
            </a:lvl4pPr>
            <a:lvl5pPr marL="1722880" indent="0">
              <a:buNone/>
              <a:defRPr sz="1980"/>
            </a:lvl5pPr>
            <a:lvl6pPr marL="2153600" indent="0">
              <a:buNone/>
              <a:defRPr sz="1980"/>
            </a:lvl6pPr>
            <a:lvl7pPr marL="2584322" indent="0">
              <a:buNone/>
              <a:defRPr sz="1980"/>
            </a:lvl7pPr>
            <a:lvl8pPr marL="3015041" indent="0">
              <a:buNone/>
              <a:defRPr sz="1980"/>
            </a:lvl8pPr>
            <a:lvl9pPr marL="3445760" indent="0">
              <a:buNone/>
              <a:defRPr sz="1980"/>
            </a:lvl9pPr>
          </a:lstStyle>
          <a:p>
            <a:pPr lvl="0"/>
            <a:endParaRPr lang="en-US" noProof="0"/>
          </a:p>
        </p:txBody>
      </p:sp>
      <p:sp>
        <p:nvSpPr>
          <p:cNvPr id="4" name="Text Placeholder 3"/>
          <p:cNvSpPr>
            <a:spLocks noGrp="1"/>
          </p:cNvSpPr>
          <p:nvPr>
            <p:ph type="body" sz="half" idx="2"/>
          </p:nvPr>
        </p:nvSpPr>
        <p:spPr>
          <a:xfrm>
            <a:off x="2095506" y="5918201"/>
            <a:ext cx="6416675" cy="887413"/>
          </a:xfrm>
        </p:spPr>
        <p:txBody>
          <a:bodyPr/>
          <a:lstStyle>
            <a:lvl1pPr marL="0" indent="0">
              <a:buNone/>
              <a:defRPr sz="1320"/>
            </a:lvl1pPr>
            <a:lvl2pPr marL="430721" indent="0">
              <a:buNone/>
              <a:defRPr sz="1226"/>
            </a:lvl2pPr>
            <a:lvl3pPr marL="861438" indent="0">
              <a:buNone/>
              <a:defRPr sz="943"/>
            </a:lvl3pPr>
            <a:lvl4pPr marL="1292160" indent="0">
              <a:buNone/>
              <a:defRPr sz="849"/>
            </a:lvl4pPr>
            <a:lvl5pPr marL="1722880" indent="0">
              <a:buNone/>
              <a:defRPr sz="849"/>
            </a:lvl5pPr>
            <a:lvl6pPr marL="2153600" indent="0">
              <a:buNone/>
              <a:defRPr sz="849"/>
            </a:lvl6pPr>
            <a:lvl7pPr marL="2584322" indent="0">
              <a:buNone/>
              <a:defRPr sz="849"/>
            </a:lvl7pPr>
            <a:lvl8pPr marL="3015041" indent="0">
              <a:buNone/>
              <a:defRPr sz="849"/>
            </a:lvl8pPr>
            <a:lvl9pPr marL="3445760" indent="0">
              <a:buNone/>
              <a:defRPr sz="849"/>
            </a:lvl9pPr>
          </a:lstStyle>
          <a:p>
            <a:pPr lvl="0"/>
            <a:r>
              <a:rPr lang="en-US"/>
              <a:t>Click to edit Master text styles</a:t>
            </a:r>
          </a:p>
        </p:txBody>
      </p:sp>
    </p:spTree>
    <p:extLst>
      <p:ext uri="{BB962C8B-B14F-4D97-AF65-F5344CB8AC3E}">
        <p14:creationId xmlns:p14="http://schemas.microsoft.com/office/powerpoint/2010/main" val="362779723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6526067"/>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0"/>
            <a:ext cx="2673350" cy="645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7867650" cy="645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595885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36675" y="1237457"/>
            <a:ext cx="8020050" cy="2632440"/>
          </a:xfrm>
        </p:spPr>
        <p:txBody>
          <a:bodyPr anchor="b"/>
          <a:lstStyle>
            <a:lvl1pPr algn="ctr">
              <a:defRPr sz="5263"/>
            </a:lvl1pPr>
          </a:lstStyle>
          <a:p>
            <a:r>
              <a:rPr lang="en-US"/>
              <a:t>Click to edit Master title style</a:t>
            </a:r>
            <a:endParaRPr lang="en-US" dirty="0"/>
          </a:p>
        </p:txBody>
      </p:sp>
      <p:sp>
        <p:nvSpPr>
          <p:cNvPr id="3" name="Subtitle 2"/>
          <p:cNvSpPr>
            <a:spLocks noGrp="1"/>
          </p:cNvSpPr>
          <p:nvPr>
            <p:ph type="subTitle" idx="1"/>
          </p:nvPr>
        </p:nvSpPr>
        <p:spPr>
          <a:xfrm>
            <a:off x="1336675" y="3971414"/>
            <a:ext cx="8020050" cy="1825554"/>
          </a:xfrm>
        </p:spPr>
        <p:txBody>
          <a:bodyPr/>
          <a:lstStyle>
            <a:lvl1pPr marL="0" indent="0" algn="ctr">
              <a:buNone/>
              <a:defRPr sz="2105"/>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3E54458-8D16-4F1A-ACFD-836CECFC211D}"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0AABC-F16E-4970-9AF0-A3B8CFF63D79}" type="slidenum">
              <a:rPr lang="en-US" smtClean="0"/>
              <a:t>‹#›</a:t>
            </a:fld>
            <a:endParaRPr lang="en-US"/>
          </a:p>
        </p:txBody>
      </p:sp>
    </p:spTree>
    <p:extLst>
      <p:ext uri="{BB962C8B-B14F-4D97-AF65-F5344CB8AC3E}">
        <p14:creationId xmlns:p14="http://schemas.microsoft.com/office/powerpoint/2010/main" val="20738627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7D0150-75AE-476A-A5D9-C9B8B10A99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BCE8D-7523-4782-95F0-9F4178488466}" type="slidenum">
              <a:rPr lang="en-US" smtClean="0"/>
              <a:t>‹#›</a:t>
            </a:fld>
            <a:endParaRPr lang="en-US"/>
          </a:p>
        </p:txBody>
      </p:sp>
    </p:spTree>
    <p:extLst>
      <p:ext uri="{BB962C8B-B14F-4D97-AF65-F5344CB8AC3E}">
        <p14:creationId xmlns:p14="http://schemas.microsoft.com/office/powerpoint/2010/main" val="133604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602" y="1885066"/>
            <a:ext cx="9223058" cy="3145275"/>
          </a:xfrm>
        </p:spPr>
        <p:txBody>
          <a:bodyPr anchor="b"/>
          <a:lstStyle>
            <a:lvl1pPr>
              <a:defRPr sz="5263"/>
            </a:lvl1pPr>
          </a:lstStyle>
          <a:p>
            <a:r>
              <a:rPr lang="en-US"/>
              <a:t>Click to edit Master title style</a:t>
            </a:r>
            <a:endParaRPr lang="en-US" dirty="0"/>
          </a:p>
        </p:txBody>
      </p:sp>
      <p:sp>
        <p:nvSpPr>
          <p:cNvPr id="3" name="Text Placeholder 2"/>
          <p:cNvSpPr>
            <a:spLocks noGrp="1"/>
          </p:cNvSpPr>
          <p:nvPr>
            <p:ph type="body" idx="1"/>
          </p:nvPr>
        </p:nvSpPr>
        <p:spPr>
          <a:xfrm>
            <a:off x="729602" y="5060096"/>
            <a:ext cx="9223058" cy="1654026"/>
          </a:xfrm>
        </p:spPr>
        <p:txBody>
          <a:bodyPr/>
          <a:lstStyle>
            <a:lvl1pPr marL="0" indent="0">
              <a:buNone/>
              <a:defRPr sz="2105">
                <a:solidFill>
                  <a:schemeClr val="tx1">
                    <a:tint val="75000"/>
                  </a:schemeClr>
                </a:solidFill>
              </a:defRPr>
            </a:lvl1pPr>
            <a:lvl2pPr marL="401010" indent="0">
              <a:buNone/>
              <a:defRPr sz="1754">
                <a:solidFill>
                  <a:schemeClr val="tx1">
                    <a:tint val="75000"/>
                  </a:schemeClr>
                </a:solidFill>
              </a:defRPr>
            </a:lvl2pPr>
            <a:lvl3pPr marL="802020" indent="0">
              <a:buNone/>
              <a:defRPr sz="1579">
                <a:solidFill>
                  <a:schemeClr val="tx1">
                    <a:tint val="75000"/>
                  </a:schemeClr>
                </a:solidFill>
              </a:defRPr>
            </a:lvl3pPr>
            <a:lvl4pPr marL="1203030" indent="0">
              <a:buNone/>
              <a:defRPr sz="1403">
                <a:solidFill>
                  <a:schemeClr val="tx1">
                    <a:tint val="75000"/>
                  </a:schemeClr>
                </a:solidFill>
              </a:defRPr>
            </a:lvl4pPr>
            <a:lvl5pPr marL="1604040" indent="0">
              <a:buNone/>
              <a:defRPr sz="1403">
                <a:solidFill>
                  <a:schemeClr val="tx1">
                    <a:tint val="75000"/>
                  </a:schemeClr>
                </a:solidFill>
              </a:defRPr>
            </a:lvl5pPr>
            <a:lvl6pPr marL="2005051" indent="0">
              <a:buNone/>
              <a:defRPr sz="1403">
                <a:solidFill>
                  <a:schemeClr val="tx1">
                    <a:tint val="75000"/>
                  </a:schemeClr>
                </a:solidFill>
              </a:defRPr>
            </a:lvl6pPr>
            <a:lvl7pPr marL="2406061" indent="0">
              <a:buNone/>
              <a:defRPr sz="1403">
                <a:solidFill>
                  <a:schemeClr val="tx1">
                    <a:tint val="75000"/>
                  </a:schemeClr>
                </a:solidFill>
              </a:defRPr>
            </a:lvl7pPr>
            <a:lvl8pPr marL="2807071" indent="0">
              <a:buNone/>
              <a:defRPr sz="1403">
                <a:solidFill>
                  <a:schemeClr val="tx1">
                    <a:tint val="75000"/>
                  </a:schemeClr>
                </a:solidFill>
              </a:defRPr>
            </a:lvl8pPr>
            <a:lvl9pPr marL="3208081" indent="0">
              <a:buNone/>
              <a:defRPr sz="140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770352039"/>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5171" y="2012836"/>
            <a:ext cx="4544695" cy="479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13534" y="2012836"/>
            <a:ext cx="4544695" cy="479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215160332"/>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564" y="402568"/>
            <a:ext cx="9223058" cy="146149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6565" y="1853560"/>
            <a:ext cx="4523809" cy="908401"/>
          </a:xfrm>
        </p:spPr>
        <p:txBody>
          <a:bodyPr anchor="b"/>
          <a:lstStyle>
            <a:lvl1pPr marL="0" indent="0">
              <a:buNone/>
              <a:defRPr sz="2105" b="1"/>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4" name="Content Placeholder 3"/>
          <p:cNvSpPr>
            <a:spLocks noGrp="1"/>
          </p:cNvSpPr>
          <p:nvPr>
            <p:ph sz="half" idx="2"/>
          </p:nvPr>
        </p:nvSpPr>
        <p:spPr>
          <a:xfrm>
            <a:off x="736565" y="2761961"/>
            <a:ext cx="4523809" cy="40624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413534" y="1853560"/>
            <a:ext cx="4546088" cy="908401"/>
          </a:xfrm>
        </p:spPr>
        <p:txBody>
          <a:bodyPr anchor="b"/>
          <a:lstStyle>
            <a:lvl1pPr marL="0" indent="0">
              <a:buNone/>
              <a:defRPr sz="2105" b="1"/>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6" name="Content Placeholder 5"/>
          <p:cNvSpPr>
            <a:spLocks noGrp="1"/>
          </p:cNvSpPr>
          <p:nvPr>
            <p:ph sz="quarter" idx="4"/>
          </p:nvPr>
        </p:nvSpPr>
        <p:spPr>
          <a:xfrm>
            <a:off x="5413534" y="2761961"/>
            <a:ext cx="4546088" cy="40624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98381F-D6B3-4C19-B176-41A80A9A0381}" type="datetimeFigureOut">
              <a:rPr lang="en-US" smtClean="0"/>
              <a:t>8/18/2024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77474C-35D5-4376-9B99-2FED670813F8}" type="slidenum">
              <a:rPr lang="en-US" smtClean="0"/>
              <a:t>‹#›</a:t>
            </a:fld>
            <a:endParaRPr lang="en-US"/>
          </a:p>
        </p:txBody>
      </p:sp>
    </p:spTree>
    <p:extLst>
      <p:ext uri="{BB962C8B-B14F-4D97-AF65-F5344CB8AC3E}">
        <p14:creationId xmlns:p14="http://schemas.microsoft.com/office/powerpoint/2010/main" val="38759130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834894096"/>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2894937805"/>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564" y="504084"/>
            <a:ext cx="3448900" cy="1764295"/>
          </a:xfrm>
        </p:spPr>
        <p:txBody>
          <a:bodyPr anchor="b"/>
          <a:lstStyle>
            <a:lvl1pPr>
              <a:defRPr sz="2807"/>
            </a:lvl1pPr>
          </a:lstStyle>
          <a:p>
            <a:r>
              <a:rPr lang="en-US"/>
              <a:t>Click to edit Master title style</a:t>
            </a:r>
            <a:endParaRPr lang="en-US" dirty="0"/>
          </a:p>
        </p:txBody>
      </p:sp>
      <p:sp>
        <p:nvSpPr>
          <p:cNvPr id="3" name="Content Placeholder 2"/>
          <p:cNvSpPr>
            <a:spLocks noGrp="1"/>
          </p:cNvSpPr>
          <p:nvPr>
            <p:ph idx="1"/>
          </p:nvPr>
        </p:nvSpPr>
        <p:spPr>
          <a:xfrm>
            <a:off x="4546088" y="1088682"/>
            <a:ext cx="5413534" cy="5373398"/>
          </a:xfrm>
        </p:spPr>
        <p:txBody>
          <a:bodyPr/>
          <a:lstStyle>
            <a:lvl1pPr>
              <a:defRPr sz="2807"/>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36564" y="2268379"/>
            <a:ext cx="3448900" cy="4202453"/>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567520304"/>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564" y="504084"/>
            <a:ext cx="3448900" cy="1764295"/>
          </a:xfrm>
        </p:spPr>
        <p:txBody>
          <a:bodyPr anchor="b"/>
          <a:lstStyle>
            <a:lvl1pPr>
              <a:defRPr sz="2807"/>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6088" y="1088682"/>
            <a:ext cx="5413534" cy="5373398"/>
          </a:xfrm>
        </p:spPr>
        <p:txBody>
          <a:bodyPr anchor="t"/>
          <a:lstStyle>
            <a:lvl1pPr marL="0" indent="0">
              <a:buNone/>
              <a:defRPr sz="2807"/>
            </a:lvl1pPr>
            <a:lvl2pPr marL="401010" indent="0">
              <a:buNone/>
              <a:defRPr sz="2456"/>
            </a:lvl2pPr>
            <a:lvl3pPr marL="802020" indent="0">
              <a:buNone/>
              <a:defRPr sz="2105"/>
            </a:lvl3pPr>
            <a:lvl4pPr marL="1203030" indent="0">
              <a:buNone/>
              <a:defRPr sz="1754"/>
            </a:lvl4pPr>
            <a:lvl5pPr marL="1604040" indent="0">
              <a:buNone/>
              <a:defRPr sz="1754"/>
            </a:lvl5pPr>
            <a:lvl6pPr marL="2005051" indent="0">
              <a:buNone/>
              <a:defRPr sz="1754"/>
            </a:lvl6pPr>
            <a:lvl7pPr marL="2406061" indent="0">
              <a:buNone/>
              <a:defRPr sz="1754"/>
            </a:lvl7pPr>
            <a:lvl8pPr marL="2807071" indent="0">
              <a:buNone/>
              <a:defRPr sz="1754"/>
            </a:lvl8pPr>
            <a:lvl9pPr marL="3208081" indent="0">
              <a:buNone/>
              <a:defRPr sz="1754"/>
            </a:lvl9pPr>
          </a:lstStyle>
          <a:p>
            <a:r>
              <a:rPr lang="en-US"/>
              <a:t>Click icon to add picture</a:t>
            </a:r>
            <a:endParaRPr lang="en-US" dirty="0"/>
          </a:p>
        </p:txBody>
      </p:sp>
      <p:sp>
        <p:nvSpPr>
          <p:cNvPr id="4" name="Text Placeholder 3"/>
          <p:cNvSpPr>
            <a:spLocks noGrp="1"/>
          </p:cNvSpPr>
          <p:nvPr>
            <p:ph type="body" sz="half" idx="2"/>
          </p:nvPr>
        </p:nvSpPr>
        <p:spPr>
          <a:xfrm>
            <a:off x="736564" y="2268379"/>
            <a:ext cx="3448900" cy="4202453"/>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231732038"/>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4191594041"/>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2465" y="402567"/>
            <a:ext cx="2305764" cy="64078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35171" y="402567"/>
            <a:ext cx="6783626" cy="64078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4134323038"/>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7595A7-F441-6FF3-C922-36ABE9F47EF4}"/>
              </a:ext>
            </a:extLst>
          </p:cNvPr>
          <p:cNvSpPr/>
          <p:nvPr userDrawn="1"/>
        </p:nvSpPr>
        <p:spPr>
          <a:xfrm flipH="1">
            <a:off x="0" y="0"/>
            <a:ext cx="9958229" cy="756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6" name="Rectangle: Rounded Corners 5">
            <a:extLst>
              <a:ext uri="{FF2B5EF4-FFF2-40B4-BE49-F238E27FC236}">
                <a16:creationId xmlns:a16="http://schemas.microsoft.com/office/drawing/2014/main" id="{822F738C-28E9-1E86-DDB3-CA0411C6D147}"/>
              </a:ext>
            </a:extLst>
          </p:cNvPr>
          <p:cNvSpPr/>
          <p:nvPr userDrawn="1"/>
        </p:nvSpPr>
        <p:spPr>
          <a:xfrm>
            <a:off x="1503646" y="785424"/>
            <a:ext cx="6950939" cy="5396496"/>
          </a:xfrm>
          <a:prstGeom prst="roundRect">
            <a:avLst>
              <a:gd name="adj" fmla="val 2307"/>
            </a:avLst>
          </a:prstGeom>
          <a:solidFill>
            <a:schemeClr val="tx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dirty="0"/>
          </a:p>
        </p:txBody>
      </p:sp>
      <p:sp>
        <p:nvSpPr>
          <p:cNvPr id="2" name="Title 1">
            <a:extLst>
              <a:ext uri="{FF2B5EF4-FFF2-40B4-BE49-F238E27FC236}">
                <a16:creationId xmlns:a16="http://schemas.microsoft.com/office/drawing/2014/main" id="{636D35A7-5EBA-E67E-E453-9E26BA3991FF}"/>
              </a:ext>
            </a:extLst>
          </p:cNvPr>
          <p:cNvSpPr>
            <a:spLocks noGrp="1"/>
          </p:cNvSpPr>
          <p:nvPr>
            <p:ph type="ctrTitle"/>
          </p:nvPr>
        </p:nvSpPr>
        <p:spPr>
          <a:xfrm>
            <a:off x="2339239" y="1895915"/>
            <a:ext cx="5197062" cy="1288758"/>
          </a:xfrm>
          <a:prstGeom prst="rect">
            <a:avLst/>
          </a:prstGeom>
        </p:spPr>
        <p:txBody>
          <a:bodyPr anchor="t">
            <a:normAutofit/>
          </a:bodyPr>
          <a:lstStyle>
            <a:lvl1pPr algn="l">
              <a:defRPr sz="3245" b="1">
                <a:solidFill>
                  <a:schemeClr val="bg2"/>
                </a:solidFill>
              </a:defRPr>
            </a:lvl1pPr>
          </a:lstStyle>
          <a:p>
            <a:endParaRPr lang="en-US" dirty="0"/>
          </a:p>
        </p:txBody>
      </p:sp>
      <p:sp>
        <p:nvSpPr>
          <p:cNvPr id="3" name="Subtitle 2">
            <a:extLst>
              <a:ext uri="{FF2B5EF4-FFF2-40B4-BE49-F238E27FC236}">
                <a16:creationId xmlns:a16="http://schemas.microsoft.com/office/drawing/2014/main" id="{641C3387-AABC-DB21-D40E-4EC9A0F8F4B4}"/>
              </a:ext>
            </a:extLst>
          </p:cNvPr>
          <p:cNvSpPr>
            <a:spLocks noGrp="1"/>
          </p:cNvSpPr>
          <p:nvPr>
            <p:ph type="subTitle" idx="1"/>
          </p:nvPr>
        </p:nvSpPr>
        <p:spPr>
          <a:xfrm>
            <a:off x="2339239" y="3283901"/>
            <a:ext cx="5197062" cy="779724"/>
          </a:xfrm>
          <a:prstGeom prst="rect">
            <a:avLst/>
          </a:prstGeom>
        </p:spPr>
        <p:txBody>
          <a:bodyPr>
            <a:normAutofit/>
          </a:bodyPr>
          <a:lstStyle>
            <a:lvl1pPr marL="0" indent="0" algn="ctr">
              <a:buNone/>
              <a:defRPr sz="1930">
                <a:solidFill>
                  <a:schemeClr val="bg2"/>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pPr algn="l"/>
            <a:endParaRPr lang="en-US" dirty="0"/>
          </a:p>
        </p:txBody>
      </p:sp>
      <p:sp>
        <p:nvSpPr>
          <p:cNvPr id="5" name="Rectangle 4">
            <a:extLst>
              <a:ext uri="{FF2B5EF4-FFF2-40B4-BE49-F238E27FC236}">
                <a16:creationId xmlns:a16="http://schemas.microsoft.com/office/drawing/2014/main" id="{D4856BB7-9B8A-DBE1-89D4-BE1049DAC731}"/>
              </a:ext>
            </a:extLst>
          </p:cNvPr>
          <p:cNvSpPr/>
          <p:nvPr userDrawn="1"/>
        </p:nvSpPr>
        <p:spPr>
          <a:xfrm>
            <a:off x="9958229" y="0"/>
            <a:ext cx="735171" cy="7561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7" name="Content Placeholder 6">
            <a:extLst>
              <a:ext uri="{FF2B5EF4-FFF2-40B4-BE49-F238E27FC236}">
                <a16:creationId xmlns:a16="http://schemas.microsoft.com/office/drawing/2014/main" id="{F52B872F-C68B-655D-ED41-24E527C0CBCC}"/>
              </a:ext>
            </a:extLst>
          </p:cNvPr>
          <p:cNvSpPr>
            <a:spLocks noGrp="1"/>
          </p:cNvSpPr>
          <p:nvPr>
            <p:ph sz="quarter" idx="10" hasCustomPrompt="1"/>
          </p:nvPr>
        </p:nvSpPr>
        <p:spPr>
          <a:xfrm>
            <a:off x="2339236" y="4267866"/>
            <a:ext cx="5197063" cy="306876"/>
          </a:xfrm>
          <a:prstGeom prst="rect">
            <a:avLst/>
          </a:prstGeom>
        </p:spPr>
        <p:txBody>
          <a:bodyPr/>
          <a:lstStyle>
            <a:lvl1pPr marL="0" indent="0">
              <a:buNone/>
              <a:defRPr>
                <a:solidFill>
                  <a:schemeClr val="bg2"/>
                </a:solidFill>
              </a:defRPr>
            </a:lvl1pPr>
          </a:lstStyle>
          <a:p>
            <a:pPr lvl="0"/>
            <a:r>
              <a:rPr lang="en-GB" dirty="0"/>
              <a:t>Click to insert place</a:t>
            </a:r>
          </a:p>
        </p:txBody>
      </p:sp>
      <p:sp>
        <p:nvSpPr>
          <p:cNvPr id="9" name="Content Placeholder 6">
            <a:extLst>
              <a:ext uri="{FF2B5EF4-FFF2-40B4-BE49-F238E27FC236}">
                <a16:creationId xmlns:a16="http://schemas.microsoft.com/office/drawing/2014/main" id="{64AE8C8A-2B26-0374-0398-77F08E369BF5}"/>
              </a:ext>
            </a:extLst>
          </p:cNvPr>
          <p:cNvSpPr>
            <a:spLocks noGrp="1"/>
          </p:cNvSpPr>
          <p:nvPr>
            <p:ph sz="quarter" idx="11" hasCustomPrompt="1"/>
          </p:nvPr>
        </p:nvSpPr>
        <p:spPr>
          <a:xfrm>
            <a:off x="2339236" y="4620582"/>
            <a:ext cx="5197063" cy="306876"/>
          </a:xfrm>
          <a:prstGeom prst="rect">
            <a:avLst/>
          </a:prstGeom>
        </p:spPr>
        <p:txBody>
          <a:bodyPr/>
          <a:lstStyle>
            <a:lvl1pPr marL="0" indent="0">
              <a:buNone/>
              <a:defRPr>
                <a:solidFill>
                  <a:schemeClr val="bg2"/>
                </a:solidFill>
              </a:defRPr>
            </a:lvl1pPr>
          </a:lstStyle>
          <a:p>
            <a:pPr lvl="0"/>
            <a:r>
              <a:rPr lang="en-GB" dirty="0"/>
              <a:t>Click to insert date</a:t>
            </a:r>
          </a:p>
        </p:txBody>
      </p:sp>
      <p:cxnSp>
        <p:nvCxnSpPr>
          <p:cNvPr id="10" name="Straight Connector 9">
            <a:extLst>
              <a:ext uri="{FF2B5EF4-FFF2-40B4-BE49-F238E27FC236}">
                <a16:creationId xmlns:a16="http://schemas.microsoft.com/office/drawing/2014/main" id="{1FF7FD2E-0ACB-2E55-FA6C-E139F1CA3EB6}"/>
              </a:ext>
            </a:extLst>
          </p:cNvPr>
          <p:cNvCxnSpPr>
            <a:cxnSpLocks/>
          </p:cNvCxnSpPr>
          <p:nvPr userDrawn="1"/>
        </p:nvCxnSpPr>
        <p:spPr>
          <a:xfrm>
            <a:off x="2339238" y="5036410"/>
            <a:ext cx="519706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D84C0CA4-727A-019E-2133-5E9E233888DA}"/>
              </a:ext>
            </a:extLst>
          </p:cNvPr>
          <p:cNvGrpSpPr/>
          <p:nvPr userDrawn="1"/>
        </p:nvGrpSpPr>
        <p:grpSpPr>
          <a:xfrm>
            <a:off x="1421332" y="1862441"/>
            <a:ext cx="182735" cy="1355712"/>
            <a:chOff x="11471742" y="3202044"/>
            <a:chExt cx="208344" cy="1229619"/>
          </a:xfrm>
        </p:grpSpPr>
        <p:sp>
          <p:nvSpPr>
            <p:cNvPr id="12" name="Rectangle 11">
              <a:extLst>
                <a:ext uri="{FF2B5EF4-FFF2-40B4-BE49-F238E27FC236}">
                  <a16:creationId xmlns:a16="http://schemas.microsoft.com/office/drawing/2014/main" id="{2FFA38BA-7718-DF95-83AB-181B1EAA71BD}"/>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50F542F0-BFB0-9FEB-9696-EF38F39D2720}"/>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F862B1E5-6738-AF13-B0CA-7BCE42C09D46}"/>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2EC540A2-5477-7978-5F19-81B092041AA1}"/>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6" name="Rectangle 15">
              <a:extLst>
                <a:ext uri="{FF2B5EF4-FFF2-40B4-BE49-F238E27FC236}">
                  <a16:creationId xmlns:a16="http://schemas.microsoft.com/office/drawing/2014/main" id="{FF99E774-AF00-0ECA-D8D4-D1EAC27D01AE}"/>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7" name="Rectangle 16">
              <a:extLst>
                <a:ext uri="{FF2B5EF4-FFF2-40B4-BE49-F238E27FC236}">
                  <a16:creationId xmlns:a16="http://schemas.microsoft.com/office/drawing/2014/main" id="{B53999BE-2415-3B92-E0C7-999BA640C23F}"/>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pic>
        <p:nvPicPr>
          <p:cNvPr id="27" name="Graphic 26">
            <a:extLst>
              <a:ext uri="{FF2B5EF4-FFF2-40B4-BE49-F238E27FC236}">
                <a16:creationId xmlns:a16="http://schemas.microsoft.com/office/drawing/2014/main" id="{E3E49736-6C25-8653-F679-1363FC74A3E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11556" y="1128141"/>
            <a:ext cx="935619" cy="452357"/>
          </a:xfrm>
          <a:prstGeom prst="rect">
            <a:avLst/>
          </a:prstGeom>
        </p:spPr>
      </p:pic>
      <p:pic>
        <p:nvPicPr>
          <p:cNvPr id="29" name="Graphic 28">
            <a:extLst>
              <a:ext uri="{FF2B5EF4-FFF2-40B4-BE49-F238E27FC236}">
                <a16:creationId xmlns:a16="http://schemas.microsoft.com/office/drawing/2014/main" id="{2297AF6E-12E4-D97C-2705-324CD87BEFB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4285" y="6488428"/>
            <a:ext cx="1262014" cy="836091"/>
          </a:xfrm>
          <a:prstGeom prst="rect">
            <a:avLst/>
          </a:prstGeom>
        </p:spPr>
      </p:pic>
      <p:pic>
        <p:nvPicPr>
          <p:cNvPr id="31" name="Graphic 30">
            <a:extLst>
              <a:ext uri="{FF2B5EF4-FFF2-40B4-BE49-F238E27FC236}">
                <a16:creationId xmlns:a16="http://schemas.microsoft.com/office/drawing/2014/main" id="{D328DDB6-CF09-EAAD-7CF6-CB140ED808B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9237" y="6482029"/>
            <a:ext cx="2097670" cy="814652"/>
          </a:xfrm>
          <a:prstGeom prst="rect">
            <a:avLst/>
          </a:prstGeom>
        </p:spPr>
      </p:pic>
      <p:sp>
        <p:nvSpPr>
          <p:cNvPr id="8" name="Rectangle: Rounded Corners 7">
            <a:extLst>
              <a:ext uri="{FF2B5EF4-FFF2-40B4-BE49-F238E27FC236}">
                <a16:creationId xmlns:a16="http://schemas.microsoft.com/office/drawing/2014/main" id="{C0684238-E515-7406-B1A2-F197BE178E0B}"/>
              </a:ext>
            </a:extLst>
          </p:cNvPr>
          <p:cNvSpPr/>
          <p:nvPr userDrawn="1"/>
        </p:nvSpPr>
        <p:spPr>
          <a:xfrm>
            <a:off x="2339238" y="4990372"/>
            <a:ext cx="5197063" cy="898035"/>
          </a:xfrm>
          <a:prstGeom prst="roundRect">
            <a:avLst>
              <a:gd name="adj" fmla="val 10970"/>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dirty="0"/>
          </a:p>
        </p:txBody>
      </p:sp>
      <p:pic>
        <p:nvPicPr>
          <p:cNvPr id="18" name="Elemento grafico 16">
            <a:extLst>
              <a:ext uri="{FF2B5EF4-FFF2-40B4-BE49-F238E27FC236}">
                <a16:creationId xmlns:a16="http://schemas.microsoft.com/office/drawing/2014/main" id="{3CF6D66B-C861-59A1-E440-97840AE3C48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75928" y="5183834"/>
            <a:ext cx="384846" cy="507962"/>
          </a:xfrm>
          <a:prstGeom prst="rect">
            <a:avLst/>
          </a:prstGeom>
        </p:spPr>
      </p:pic>
      <p:pic>
        <p:nvPicPr>
          <p:cNvPr id="19" name="Elemento grafico 18">
            <a:extLst>
              <a:ext uri="{FF2B5EF4-FFF2-40B4-BE49-F238E27FC236}">
                <a16:creationId xmlns:a16="http://schemas.microsoft.com/office/drawing/2014/main" id="{64A7673F-0FDB-8119-D17E-D4CEDC00FE52}"/>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26353" y="5183834"/>
            <a:ext cx="282862" cy="507962"/>
          </a:xfrm>
          <a:prstGeom prst="rect">
            <a:avLst/>
          </a:prstGeom>
        </p:spPr>
      </p:pic>
      <p:pic>
        <p:nvPicPr>
          <p:cNvPr id="20" name="Elemento grafico 20">
            <a:extLst>
              <a:ext uri="{FF2B5EF4-FFF2-40B4-BE49-F238E27FC236}">
                <a16:creationId xmlns:a16="http://schemas.microsoft.com/office/drawing/2014/main" id="{A354A293-8B92-0A10-DA64-0210F65E547C}"/>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376779" y="5183834"/>
            <a:ext cx="282862" cy="507962"/>
          </a:xfrm>
          <a:prstGeom prst="rect">
            <a:avLst/>
          </a:prstGeom>
        </p:spPr>
      </p:pic>
      <p:pic>
        <p:nvPicPr>
          <p:cNvPr id="21" name="Elemento grafico 22">
            <a:extLst>
              <a:ext uri="{FF2B5EF4-FFF2-40B4-BE49-F238E27FC236}">
                <a16:creationId xmlns:a16="http://schemas.microsoft.com/office/drawing/2014/main" id="{C8F8B9B5-B15F-3E2A-57C6-CC4F7E42B1FD}"/>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405978" y="5183834"/>
            <a:ext cx="404087" cy="507962"/>
          </a:xfrm>
          <a:prstGeom prst="rect">
            <a:avLst/>
          </a:prstGeom>
        </p:spPr>
      </p:pic>
      <p:pic>
        <p:nvPicPr>
          <p:cNvPr id="22" name="Elemento grafico 24">
            <a:extLst>
              <a:ext uri="{FF2B5EF4-FFF2-40B4-BE49-F238E27FC236}">
                <a16:creationId xmlns:a16="http://schemas.microsoft.com/office/drawing/2014/main" id="{CBBB2E8B-4C52-353D-2288-168081CEEB78}"/>
              </a:ext>
            </a:extLst>
          </p:cNvPr>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27489" y="5183831"/>
            <a:ext cx="202044" cy="507963"/>
          </a:xfrm>
          <a:prstGeom prst="rect">
            <a:avLst/>
          </a:prstGeom>
        </p:spPr>
      </p:pic>
      <p:pic>
        <p:nvPicPr>
          <p:cNvPr id="23" name="Elemento grafico 26">
            <a:extLst>
              <a:ext uri="{FF2B5EF4-FFF2-40B4-BE49-F238E27FC236}">
                <a16:creationId xmlns:a16="http://schemas.microsoft.com/office/drawing/2014/main" id="{DC1E9FD3-E3AF-7047-B8B7-CB70C01D5950}"/>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576608" y="5183831"/>
            <a:ext cx="262658" cy="507963"/>
          </a:xfrm>
          <a:prstGeom prst="rect">
            <a:avLst/>
          </a:prstGeom>
        </p:spPr>
      </p:pic>
    </p:spTree>
    <p:extLst>
      <p:ext uri="{BB962C8B-B14F-4D97-AF65-F5344CB8AC3E}">
        <p14:creationId xmlns:p14="http://schemas.microsoft.com/office/powerpoint/2010/main" val="23625341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itle Placeholder 27">
            <a:extLst>
              <a:ext uri="{FF2B5EF4-FFF2-40B4-BE49-F238E27FC236}">
                <a16:creationId xmlns:a16="http://schemas.microsoft.com/office/drawing/2014/main" id="{2D63445A-CC26-5003-ADB4-E4DD8130CF87}"/>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4" name="Content Placeholder 2">
            <a:extLst>
              <a:ext uri="{FF2B5EF4-FFF2-40B4-BE49-F238E27FC236}">
                <a16:creationId xmlns:a16="http://schemas.microsoft.com/office/drawing/2014/main" id="{2BFF3E94-3F6A-E489-2D98-9599BBAC988C}"/>
              </a:ext>
            </a:extLst>
          </p:cNvPr>
          <p:cNvSpPr>
            <a:spLocks noGrp="1"/>
          </p:cNvSpPr>
          <p:nvPr>
            <p:ph sz="half" idx="13"/>
          </p:nvPr>
        </p:nvSpPr>
        <p:spPr>
          <a:xfrm>
            <a:off x="1333063" y="2012836"/>
            <a:ext cx="8819981"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9FB3E52-D54F-4E84-B9D9-71E51A5D7549}"/>
              </a:ext>
            </a:extLst>
          </p:cNvPr>
          <p:cNvSpPr/>
          <p:nvPr userDrawn="1"/>
        </p:nvSpPr>
        <p:spPr>
          <a:xfrm flipH="1">
            <a:off x="695070" y="0"/>
            <a:ext cx="40100" cy="7561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6" name="Slide Number Placeholder 5">
            <a:extLst>
              <a:ext uri="{FF2B5EF4-FFF2-40B4-BE49-F238E27FC236}">
                <a16:creationId xmlns:a16="http://schemas.microsoft.com/office/drawing/2014/main" id="{550765A2-C85E-9449-8EA8-C0444024FC74}"/>
              </a:ext>
            </a:extLst>
          </p:cNvPr>
          <p:cNvSpPr>
            <a:spLocks noGrp="1"/>
          </p:cNvSpPr>
          <p:nvPr>
            <p:ph type="sldNum" sz="quarter" idx="12"/>
          </p:nvPr>
        </p:nvSpPr>
        <p:spPr>
          <a:xfrm>
            <a:off x="162818" y="6984545"/>
            <a:ext cx="409535" cy="402567"/>
          </a:xfrm>
        </p:spPr>
        <p:txBody>
          <a:bodyPr/>
          <a:lstStyle/>
          <a:p>
            <a:fld id="{8300DC25-2581-41F6-A1F8-D0AD7D7394A9}" type="slidenum">
              <a:rPr lang="en-US" smtClean="0"/>
              <a:t>‹#›</a:t>
            </a:fld>
            <a:endParaRPr lang="en-US"/>
          </a:p>
        </p:txBody>
      </p:sp>
    </p:spTree>
    <p:extLst>
      <p:ext uri="{BB962C8B-B14F-4D97-AF65-F5344CB8AC3E}">
        <p14:creationId xmlns:p14="http://schemas.microsoft.com/office/powerpoint/2010/main" val="8169793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Content w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11" name="Content Placeholder 2">
            <a:extLst>
              <a:ext uri="{FF2B5EF4-FFF2-40B4-BE49-F238E27FC236}">
                <a16:creationId xmlns:a16="http://schemas.microsoft.com/office/drawing/2014/main" id="{FE182453-F82A-2FA0-2048-E0A7A7CD7446}"/>
              </a:ext>
            </a:extLst>
          </p:cNvPr>
          <p:cNvSpPr>
            <a:spLocks noGrp="1"/>
          </p:cNvSpPr>
          <p:nvPr>
            <p:ph sz="half" idx="13"/>
          </p:nvPr>
        </p:nvSpPr>
        <p:spPr>
          <a:xfrm>
            <a:off x="1333063" y="2012836"/>
            <a:ext cx="8819981" cy="433951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ectangle: Rounded Corners 13">
            <a:extLst>
              <a:ext uri="{FF2B5EF4-FFF2-40B4-BE49-F238E27FC236}">
                <a16:creationId xmlns:a16="http://schemas.microsoft.com/office/drawing/2014/main" id="{5F7428E6-CE4A-420E-CC78-8C3028E428FF}"/>
              </a:ext>
            </a:extLst>
          </p:cNvPr>
          <p:cNvSpPr/>
          <p:nvPr userDrawn="1"/>
        </p:nvSpPr>
        <p:spPr>
          <a:xfrm>
            <a:off x="1333064" y="1856311"/>
            <a:ext cx="8819979" cy="4703895"/>
          </a:xfrm>
          <a:prstGeom prst="roundRect">
            <a:avLst>
              <a:gd name="adj" fmla="val 2307"/>
            </a:avLst>
          </a:prstGeom>
          <a:solidFill>
            <a:schemeClr val="tx2">
              <a:alpha val="10000"/>
            </a:schemeClr>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dirty="0"/>
          </a:p>
        </p:txBody>
      </p:sp>
      <p:grpSp>
        <p:nvGrpSpPr>
          <p:cNvPr id="3" name="Group 2">
            <a:extLst>
              <a:ext uri="{FF2B5EF4-FFF2-40B4-BE49-F238E27FC236}">
                <a16:creationId xmlns:a16="http://schemas.microsoft.com/office/drawing/2014/main" id="{841DC1CB-F5D9-F078-5129-0C17936392AA}"/>
              </a:ext>
            </a:extLst>
          </p:cNvPr>
          <p:cNvGrpSpPr/>
          <p:nvPr userDrawn="1"/>
        </p:nvGrpSpPr>
        <p:grpSpPr>
          <a:xfrm>
            <a:off x="10061675" y="3530403"/>
            <a:ext cx="182735" cy="1355712"/>
            <a:chOff x="11471742" y="3202044"/>
            <a:chExt cx="208344" cy="1229619"/>
          </a:xfrm>
        </p:grpSpPr>
        <p:sp>
          <p:nvSpPr>
            <p:cNvPr id="16" name="Rectangle 15">
              <a:extLst>
                <a:ext uri="{FF2B5EF4-FFF2-40B4-BE49-F238E27FC236}">
                  <a16:creationId xmlns:a16="http://schemas.microsoft.com/office/drawing/2014/main" id="{8A5AC62F-B0D0-F12E-956D-29728FAC5D20}"/>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7" name="Rectangle 16">
              <a:extLst>
                <a:ext uri="{FF2B5EF4-FFF2-40B4-BE49-F238E27FC236}">
                  <a16:creationId xmlns:a16="http://schemas.microsoft.com/office/drawing/2014/main" id="{47D63995-E0D1-950A-7531-285F966E810F}"/>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8" name="Rectangle 17">
              <a:extLst>
                <a:ext uri="{FF2B5EF4-FFF2-40B4-BE49-F238E27FC236}">
                  <a16:creationId xmlns:a16="http://schemas.microsoft.com/office/drawing/2014/main" id="{921F6FB6-509B-4D36-42D1-7E7E4718C36E}"/>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9" name="Rectangle 18">
              <a:extLst>
                <a:ext uri="{FF2B5EF4-FFF2-40B4-BE49-F238E27FC236}">
                  <a16:creationId xmlns:a16="http://schemas.microsoft.com/office/drawing/2014/main" id="{F46A5641-F008-1580-C032-FC623F368721}"/>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0" name="Rectangle 19">
              <a:extLst>
                <a:ext uri="{FF2B5EF4-FFF2-40B4-BE49-F238E27FC236}">
                  <a16:creationId xmlns:a16="http://schemas.microsoft.com/office/drawing/2014/main" id="{55C76F79-F056-3C92-3B9C-286CEBA90208}"/>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1" name="Rectangle 20">
              <a:extLst>
                <a:ext uri="{FF2B5EF4-FFF2-40B4-BE49-F238E27FC236}">
                  <a16:creationId xmlns:a16="http://schemas.microsoft.com/office/drawing/2014/main" id="{873010D5-C2B7-869B-13D5-67B5D7DE3DE2}"/>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36773343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 2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11" name="Content Placeholder 2">
            <a:extLst>
              <a:ext uri="{FF2B5EF4-FFF2-40B4-BE49-F238E27FC236}">
                <a16:creationId xmlns:a16="http://schemas.microsoft.com/office/drawing/2014/main" id="{FE182453-F82A-2FA0-2048-E0A7A7CD7446}"/>
              </a:ext>
            </a:extLst>
          </p:cNvPr>
          <p:cNvSpPr>
            <a:spLocks noGrp="1"/>
          </p:cNvSpPr>
          <p:nvPr>
            <p:ph sz="half" idx="13"/>
          </p:nvPr>
        </p:nvSpPr>
        <p:spPr>
          <a:xfrm>
            <a:off x="1333064" y="2012836"/>
            <a:ext cx="4287998" cy="4294908"/>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E1B8026E-284C-3A50-CEB3-102C788E551E}"/>
              </a:ext>
            </a:extLst>
          </p:cNvPr>
          <p:cNvSpPr>
            <a:spLocks noGrp="1"/>
          </p:cNvSpPr>
          <p:nvPr>
            <p:ph sz="half" idx="14"/>
          </p:nvPr>
        </p:nvSpPr>
        <p:spPr>
          <a:xfrm>
            <a:off x="5865046" y="2012836"/>
            <a:ext cx="4287998" cy="4294908"/>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Rounded Corners 7">
            <a:extLst>
              <a:ext uri="{FF2B5EF4-FFF2-40B4-BE49-F238E27FC236}">
                <a16:creationId xmlns:a16="http://schemas.microsoft.com/office/drawing/2014/main" id="{1B6A3A48-AA6D-48A9-3D6F-B173A925E8A6}"/>
              </a:ext>
            </a:extLst>
          </p:cNvPr>
          <p:cNvSpPr/>
          <p:nvPr userDrawn="1"/>
        </p:nvSpPr>
        <p:spPr>
          <a:xfrm>
            <a:off x="1333064" y="1856311"/>
            <a:ext cx="8819979" cy="4703895"/>
          </a:xfrm>
          <a:prstGeom prst="roundRect">
            <a:avLst>
              <a:gd name="adj" fmla="val 2307"/>
            </a:avLst>
          </a:prstGeom>
          <a:solidFill>
            <a:schemeClr val="tx2">
              <a:alpha val="10000"/>
            </a:schemeClr>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dirty="0"/>
          </a:p>
        </p:txBody>
      </p:sp>
      <p:grpSp>
        <p:nvGrpSpPr>
          <p:cNvPr id="3" name="Group 2">
            <a:extLst>
              <a:ext uri="{FF2B5EF4-FFF2-40B4-BE49-F238E27FC236}">
                <a16:creationId xmlns:a16="http://schemas.microsoft.com/office/drawing/2014/main" id="{1BA49761-F31B-80E4-93E8-257A43407459}"/>
              </a:ext>
            </a:extLst>
          </p:cNvPr>
          <p:cNvGrpSpPr/>
          <p:nvPr userDrawn="1"/>
        </p:nvGrpSpPr>
        <p:grpSpPr>
          <a:xfrm>
            <a:off x="10061675" y="3530403"/>
            <a:ext cx="182735" cy="1355712"/>
            <a:chOff x="11471742" y="3202044"/>
            <a:chExt cx="208344" cy="1229619"/>
          </a:xfrm>
        </p:grpSpPr>
        <p:sp>
          <p:nvSpPr>
            <p:cNvPr id="17" name="Rectangle 16">
              <a:extLst>
                <a:ext uri="{FF2B5EF4-FFF2-40B4-BE49-F238E27FC236}">
                  <a16:creationId xmlns:a16="http://schemas.microsoft.com/office/drawing/2014/main" id="{B28CB5A2-6121-5F89-5168-FB923E772D62}"/>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8" name="Rectangle 17">
              <a:extLst>
                <a:ext uri="{FF2B5EF4-FFF2-40B4-BE49-F238E27FC236}">
                  <a16:creationId xmlns:a16="http://schemas.microsoft.com/office/drawing/2014/main" id="{E7EFAE01-095C-7F2F-944E-17D2FDE6ACDD}"/>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9" name="Rectangle 18">
              <a:extLst>
                <a:ext uri="{FF2B5EF4-FFF2-40B4-BE49-F238E27FC236}">
                  <a16:creationId xmlns:a16="http://schemas.microsoft.com/office/drawing/2014/main" id="{D67CC678-D7E3-F41E-A122-B9191ABF6C3E}"/>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0" name="Rectangle 19">
              <a:extLst>
                <a:ext uri="{FF2B5EF4-FFF2-40B4-BE49-F238E27FC236}">
                  <a16:creationId xmlns:a16="http://schemas.microsoft.com/office/drawing/2014/main" id="{ACB22E9A-593F-4F9A-48C5-DDFE1F873B68}"/>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1" name="Rectangle 20">
              <a:extLst>
                <a:ext uri="{FF2B5EF4-FFF2-40B4-BE49-F238E27FC236}">
                  <a16:creationId xmlns:a16="http://schemas.microsoft.com/office/drawing/2014/main" id="{2352637C-7578-376D-E67C-E5927DD66417}"/>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2" name="Rectangle 21">
              <a:extLst>
                <a:ext uri="{FF2B5EF4-FFF2-40B4-BE49-F238E27FC236}">
                  <a16:creationId xmlns:a16="http://schemas.microsoft.com/office/drawing/2014/main" id="{BAB2A0A1-6354-8CF4-7A62-3977102637A8}"/>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40930090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wide content (Overview country chapt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11" name="Content Placeholder 2">
            <a:extLst>
              <a:ext uri="{FF2B5EF4-FFF2-40B4-BE49-F238E27FC236}">
                <a16:creationId xmlns:a16="http://schemas.microsoft.com/office/drawing/2014/main" id="{FE182453-F82A-2FA0-2048-E0A7A7CD7446}"/>
              </a:ext>
            </a:extLst>
          </p:cNvPr>
          <p:cNvSpPr>
            <a:spLocks noGrp="1"/>
          </p:cNvSpPr>
          <p:nvPr>
            <p:ph sz="half" idx="13"/>
          </p:nvPr>
        </p:nvSpPr>
        <p:spPr>
          <a:xfrm>
            <a:off x="1333063" y="2012836"/>
            <a:ext cx="8819981"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Elemento grafico 44">
            <a:extLst>
              <a:ext uri="{FF2B5EF4-FFF2-40B4-BE49-F238E27FC236}">
                <a16:creationId xmlns:a16="http://schemas.microsoft.com/office/drawing/2014/main" id="{38044501-626A-2984-0341-F9F6FAA1BB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541" y="661659"/>
            <a:ext cx="262503" cy="1699409"/>
          </a:xfrm>
          <a:prstGeom prst="rect">
            <a:avLst/>
          </a:prstGeom>
        </p:spPr>
      </p:pic>
      <p:pic>
        <p:nvPicPr>
          <p:cNvPr id="9" name="Elemento grafico 46">
            <a:extLst>
              <a:ext uri="{FF2B5EF4-FFF2-40B4-BE49-F238E27FC236}">
                <a16:creationId xmlns:a16="http://schemas.microsoft.com/office/drawing/2014/main" id="{055DBDAC-61BB-72ED-08D5-9B527186A3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2761230"/>
            <a:ext cx="262503" cy="1699409"/>
          </a:xfrm>
          <a:prstGeom prst="rect">
            <a:avLst/>
          </a:prstGeom>
        </p:spPr>
      </p:pic>
      <p:pic>
        <p:nvPicPr>
          <p:cNvPr id="10" name="Elemento grafico 46">
            <a:extLst>
              <a:ext uri="{FF2B5EF4-FFF2-40B4-BE49-F238E27FC236}">
                <a16:creationId xmlns:a16="http://schemas.microsoft.com/office/drawing/2014/main" id="{D5DA91A3-4C9D-A610-5669-E73FDADA6D7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4860799"/>
            <a:ext cx="262503" cy="1699409"/>
          </a:xfrm>
          <a:prstGeom prst="rect">
            <a:avLst/>
          </a:prstGeom>
        </p:spPr>
      </p:pic>
      <p:sp>
        <p:nvSpPr>
          <p:cNvPr id="21" name="TextBox 20">
            <a:extLst>
              <a:ext uri="{FF2B5EF4-FFF2-40B4-BE49-F238E27FC236}">
                <a16:creationId xmlns:a16="http://schemas.microsoft.com/office/drawing/2014/main" id="{C5001E8B-5858-62D0-E80E-3E924D8A9692}"/>
              </a:ext>
            </a:extLst>
          </p:cNvPr>
          <p:cNvSpPr txBox="1"/>
          <p:nvPr userDrawn="1"/>
        </p:nvSpPr>
        <p:spPr>
          <a:xfrm rot="16200000">
            <a:off x="-65314" y="1395263"/>
            <a:ext cx="131638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Country overview</a:t>
            </a:r>
          </a:p>
        </p:txBody>
      </p:sp>
      <p:sp>
        <p:nvSpPr>
          <p:cNvPr id="22" name="TextBox 21">
            <a:extLst>
              <a:ext uri="{FF2B5EF4-FFF2-40B4-BE49-F238E27FC236}">
                <a16:creationId xmlns:a16="http://schemas.microsoft.com/office/drawing/2014/main" id="{5A97469C-E99E-32B6-1EB4-0274DD77E8F3}"/>
              </a:ext>
            </a:extLst>
          </p:cNvPr>
          <p:cNvSpPr txBox="1"/>
          <p:nvPr userDrawn="1"/>
        </p:nvSpPr>
        <p:spPr>
          <a:xfrm rot="16200000">
            <a:off x="-99781" y="3488016"/>
            <a:ext cx="138531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Progress overview</a:t>
            </a:r>
          </a:p>
        </p:txBody>
      </p:sp>
      <p:sp>
        <p:nvSpPr>
          <p:cNvPr id="23" name="TextBox 22">
            <a:extLst>
              <a:ext uri="{FF2B5EF4-FFF2-40B4-BE49-F238E27FC236}">
                <a16:creationId xmlns:a16="http://schemas.microsoft.com/office/drawing/2014/main" id="{50436F74-BC2D-34E7-80AE-D4B436D05E94}"/>
              </a:ext>
            </a:extLst>
          </p:cNvPr>
          <p:cNvSpPr txBox="1"/>
          <p:nvPr userDrawn="1"/>
        </p:nvSpPr>
        <p:spPr>
          <a:xfrm rot="16200000">
            <a:off x="-102180" y="5580770"/>
            <a:ext cx="1390124"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Recommendations</a:t>
            </a:r>
          </a:p>
        </p:txBody>
      </p:sp>
      <p:sp>
        <p:nvSpPr>
          <p:cNvPr id="32" name="Content Placeholder 6">
            <a:extLst>
              <a:ext uri="{FF2B5EF4-FFF2-40B4-BE49-F238E27FC236}">
                <a16:creationId xmlns:a16="http://schemas.microsoft.com/office/drawing/2014/main" id="{7DE3ACA5-C3A1-1863-8773-C2FB2FFAFF8E}"/>
              </a:ext>
            </a:extLst>
          </p:cNvPr>
          <p:cNvSpPr>
            <a:spLocks noGrp="1"/>
          </p:cNvSpPr>
          <p:nvPr>
            <p:ph sz="quarter" idx="10"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4" name="Group 3">
            <a:extLst>
              <a:ext uri="{FF2B5EF4-FFF2-40B4-BE49-F238E27FC236}">
                <a16:creationId xmlns:a16="http://schemas.microsoft.com/office/drawing/2014/main" id="{80DF0C37-10C8-EC0B-AB5E-92AA1914D1E5}"/>
              </a:ext>
            </a:extLst>
          </p:cNvPr>
          <p:cNvGrpSpPr/>
          <p:nvPr userDrawn="1"/>
        </p:nvGrpSpPr>
        <p:grpSpPr>
          <a:xfrm rot="16200000">
            <a:off x="9498950" y="6435163"/>
            <a:ext cx="229709" cy="1078478"/>
            <a:chOff x="11471742" y="3202044"/>
            <a:chExt cx="208344" cy="1229619"/>
          </a:xfrm>
        </p:grpSpPr>
        <p:sp>
          <p:nvSpPr>
            <p:cNvPr id="8" name="Rectangle 7">
              <a:extLst>
                <a:ext uri="{FF2B5EF4-FFF2-40B4-BE49-F238E27FC236}">
                  <a16:creationId xmlns:a16="http://schemas.microsoft.com/office/drawing/2014/main" id="{1E04E408-8F49-8328-D494-84B8DFB5339D}"/>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2" name="Rectangle 11">
              <a:extLst>
                <a:ext uri="{FF2B5EF4-FFF2-40B4-BE49-F238E27FC236}">
                  <a16:creationId xmlns:a16="http://schemas.microsoft.com/office/drawing/2014/main" id="{15199018-CBE4-BFEA-A47C-DC57B7780B86}"/>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E63AB8CC-1D43-F5AF-74E9-31349EC94D79}"/>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A700AE2C-B3AD-773A-B058-EE8F57FEAD10}"/>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248CDD46-E9C9-A1B5-B9A3-C6F3F5F3E194}"/>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6" name="Rectangle 15">
              <a:extLst>
                <a:ext uri="{FF2B5EF4-FFF2-40B4-BE49-F238E27FC236}">
                  <a16:creationId xmlns:a16="http://schemas.microsoft.com/office/drawing/2014/main" id="{8502DDA4-3B4E-DE0E-2B08-FFAAFD79080E}"/>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2411873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2 contents (Overview country chapt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pic>
        <p:nvPicPr>
          <p:cNvPr id="3" name="Elemento grafico 44">
            <a:extLst>
              <a:ext uri="{FF2B5EF4-FFF2-40B4-BE49-F238E27FC236}">
                <a16:creationId xmlns:a16="http://schemas.microsoft.com/office/drawing/2014/main" id="{38044501-626A-2984-0341-F9F6FAA1BB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541" y="661659"/>
            <a:ext cx="262503" cy="1699409"/>
          </a:xfrm>
          <a:prstGeom prst="rect">
            <a:avLst/>
          </a:prstGeom>
        </p:spPr>
      </p:pic>
      <p:pic>
        <p:nvPicPr>
          <p:cNvPr id="9" name="Elemento grafico 46">
            <a:extLst>
              <a:ext uri="{FF2B5EF4-FFF2-40B4-BE49-F238E27FC236}">
                <a16:creationId xmlns:a16="http://schemas.microsoft.com/office/drawing/2014/main" id="{055DBDAC-61BB-72ED-08D5-9B527186A3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2761230"/>
            <a:ext cx="262503" cy="1699409"/>
          </a:xfrm>
          <a:prstGeom prst="rect">
            <a:avLst/>
          </a:prstGeom>
        </p:spPr>
      </p:pic>
      <p:pic>
        <p:nvPicPr>
          <p:cNvPr id="10" name="Elemento grafico 46">
            <a:extLst>
              <a:ext uri="{FF2B5EF4-FFF2-40B4-BE49-F238E27FC236}">
                <a16:creationId xmlns:a16="http://schemas.microsoft.com/office/drawing/2014/main" id="{D5DA91A3-4C9D-A610-5669-E73FDADA6D7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4860799"/>
            <a:ext cx="262503" cy="1699409"/>
          </a:xfrm>
          <a:prstGeom prst="rect">
            <a:avLst/>
          </a:prstGeom>
        </p:spPr>
      </p:pic>
      <p:sp>
        <p:nvSpPr>
          <p:cNvPr id="21" name="TextBox 20">
            <a:extLst>
              <a:ext uri="{FF2B5EF4-FFF2-40B4-BE49-F238E27FC236}">
                <a16:creationId xmlns:a16="http://schemas.microsoft.com/office/drawing/2014/main" id="{C5001E8B-5858-62D0-E80E-3E924D8A9692}"/>
              </a:ext>
            </a:extLst>
          </p:cNvPr>
          <p:cNvSpPr txBox="1"/>
          <p:nvPr userDrawn="1"/>
        </p:nvSpPr>
        <p:spPr>
          <a:xfrm rot="16200000">
            <a:off x="-65314" y="1395263"/>
            <a:ext cx="131638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Country overview</a:t>
            </a:r>
          </a:p>
        </p:txBody>
      </p:sp>
      <p:sp>
        <p:nvSpPr>
          <p:cNvPr id="22" name="TextBox 21">
            <a:extLst>
              <a:ext uri="{FF2B5EF4-FFF2-40B4-BE49-F238E27FC236}">
                <a16:creationId xmlns:a16="http://schemas.microsoft.com/office/drawing/2014/main" id="{5A97469C-E99E-32B6-1EB4-0274DD77E8F3}"/>
              </a:ext>
            </a:extLst>
          </p:cNvPr>
          <p:cNvSpPr txBox="1"/>
          <p:nvPr userDrawn="1"/>
        </p:nvSpPr>
        <p:spPr>
          <a:xfrm rot="16200000">
            <a:off x="-99781" y="3488016"/>
            <a:ext cx="138531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Progress overview</a:t>
            </a:r>
          </a:p>
        </p:txBody>
      </p:sp>
      <p:sp>
        <p:nvSpPr>
          <p:cNvPr id="23" name="TextBox 22">
            <a:extLst>
              <a:ext uri="{FF2B5EF4-FFF2-40B4-BE49-F238E27FC236}">
                <a16:creationId xmlns:a16="http://schemas.microsoft.com/office/drawing/2014/main" id="{50436F74-BC2D-34E7-80AE-D4B436D05E94}"/>
              </a:ext>
            </a:extLst>
          </p:cNvPr>
          <p:cNvSpPr txBox="1"/>
          <p:nvPr userDrawn="1"/>
        </p:nvSpPr>
        <p:spPr>
          <a:xfrm rot="16200000">
            <a:off x="-102177" y="5580770"/>
            <a:ext cx="1390124"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Recommendations</a:t>
            </a:r>
          </a:p>
        </p:txBody>
      </p:sp>
      <p:sp>
        <p:nvSpPr>
          <p:cNvPr id="8" name="Content Placeholder 2">
            <a:extLst>
              <a:ext uri="{FF2B5EF4-FFF2-40B4-BE49-F238E27FC236}">
                <a16:creationId xmlns:a16="http://schemas.microsoft.com/office/drawing/2014/main" id="{B8B9AF0E-49AB-EDCD-133B-F611189F5D4A}"/>
              </a:ext>
            </a:extLst>
          </p:cNvPr>
          <p:cNvSpPr>
            <a:spLocks noGrp="1"/>
          </p:cNvSpPr>
          <p:nvPr>
            <p:ph sz="half" idx="13"/>
          </p:nvPr>
        </p:nvSpPr>
        <p:spPr>
          <a:xfrm>
            <a:off x="1333064" y="2012836"/>
            <a:ext cx="4287998"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50EC72B4-4BCB-9C10-7E55-D1BA48305D32}"/>
              </a:ext>
            </a:extLst>
          </p:cNvPr>
          <p:cNvSpPr>
            <a:spLocks noGrp="1"/>
          </p:cNvSpPr>
          <p:nvPr>
            <p:ph sz="half" idx="14"/>
          </p:nvPr>
        </p:nvSpPr>
        <p:spPr>
          <a:xfrm>
            <a:off x="5865044" y="2012836"/>
            <a:ext cx="4287998"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6">
            <a:extLst>
              <a:ext uri="{FF2B5EF4-FFF2-40B4-BE49-F238E27FC236}">
                <a16:creationId xmlns:a16="http://schemas.microsoft.com/office/drawing/2014/main" id="{BC9A6B8C-295D-10BD-99E8-296C5F443A47}"/>
              </a:ext>
            </a:extLst>
          </p:cNvPr>
          <p:cNvSpPr>
            <a:spLocks noGrp="1"/>
          </p:cNvSpPr>
          <p:nvPr>
            <p:ph sz="quarter" idx="10"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19" name="Group 18">
            <a:extLst>
              <a:ext uri="{FF2B5EF4-FFF2-40B4-BE49-F238E27FC236}">
                <a16:creationId xmlns:a16="http://schemas.microsoft.com/office/drawing/2014/main" id="{D1E41540-DA53-4770-BE5C-9A7DFF3C962A}"/>
              </a:ext>
            </a:extLst>
          </p:cNvPr>
          <p:cNvGrpSpPr/>
          <p:nvPr userDrawn="1"/>
        </p:nvGrpSpPr>
        <p:grpSpPr>
          <a:xfrm rot="16200000">
            <a:off x="9498950" y="6435163"/>
            <a:ext cx="229709" cy="1078478"/>
            <a:chOff x="11471742" y="3202044"/>
            <a:chExt cx="208344" cy="1229619"/>
          </a:xfrm>
        </p:grpSpPr>
        <p:sp>
          <p:nvSpPr>
            <p:cNvPr id="20" name="Rectangle 19">
              <a:extLst>
                <a:ext uri="{FF2B5EF4-FFF2-40B4-BE49-F238E27FC236}">
                  <a16:creationId xmlns:a16="http://schemas.microsoft.com/office/drawing/2014/main" id="{50FEB69E-3616-3F82-8987-C93359B4611A}"/>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4" name="Rectangle 23">
              <a:extLst>
                <a:ext uri="{FF2B5EF4-FFF2-40B4-BE49-F238E27FC236}">
                  <a16:creationId xmlns:a16="http://schemas.microsoft.com/office/drawing/2014/main" id="{78656172-7193-3521-0D58-AA4059B5EEB0}"/>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5" name="Rectangle 24">
              <a:extLst>
                <a:ext uri="{FF2B5EF4-FFF2-40B4-BE49-F238E27FC236}">
                  <a16:creationId xmlns:a16="http://schemas.microsoft.com/office/drawing/2014/main" id="{E23B6A09-835E-D9E7-1ED4-700F169B6C75}"/>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6" name="Rectangle 25">
              <a:extLst>
                <a:ext uri="{FF2B5EF4-FFF2-40B4-BE49-F238E27FC236}">
                  <a16:creationId xmlns:a16="http://schemas.microsoft.com/office/drawing/2014/main" id="{86DE994F-C0F4-7CFD-4FE2-B36656FFC47A}"/>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7" name="Rectangle 26">
              <a:extLst>
                <a:ext uri="{FF2B5EF4-FFF2-40B4-BE49-F238E27FC236}">
                  <a16:creationId xmlns:a16="http://schemas.microsoft.com/office/drawing/2014/main" id="{ED33C335-391E-7977-831E-76C1DA290141}"/>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8" name="Rectangle 27">
              <a:extLst>
                <a:ext uri="{FF2B5EF4-FFF2-40B4-BE49-F238E27FC236}">
                  <a16:creationId xmlns:a16="http://schemas.microsoft.com/office/drawing/2014/main" id="{F8F097B8-E79A-B290-DF71-9FC521F2C80E}"/>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28838931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2 contents (Progress country chapt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pic>
        <p:nvPicPr>
          <p:cNvPr id="3" name="Elemento grafico 44">
            <a:extLst>
              <a:ext uri="{FF2B5EF4-FFF2-40B4-BE49-F238E27FC236}">
                <a16:creationId xmlns:a16="http://schemas.microsoft.com/office/drawing/2014/main" id="{38044501-626A-2984-0341-F9F6FAA1BB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541" y="661659"/>
            <a:ext cx="262503" cy="1699409"/>
          </a:xfrm>
          <a:prstGeom prst="rect">
            <a:avLst/>
          </a:prstGeom>
        </p:spPr>
      </p:pic>
      <p:pic>
        <p:nvPicPr>
          <p:cNvPr id="9" name="Elemento grafico 46">
            <a:extLst>
              <a:ext uri="{FF2B5EF4-FFF2-40B4-BE49-F238E27FC236}">
                <a16:creationId xmlns:a16="http://schemas.microsoft.com/office/drawing/2014/main" id="{055DBDAC-61BB-72ED-08D5-9B527186A3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2761230"/>
            <a:ext cx="262503" cy="1699409"/>
          </a:xfrm>
          <a:prstGeom prst="rect">
            <a:avLst/>
          </a:prstGeom>
        </p:spPr>
      </p:pic>
      <p:pic>
        <p:nvPicPr>
          <p:cNvPr id="10" name="Elemento grafico 46">
            <a:extLst>
              <a:ext uri="{FF2B5EF4-FFF2-40B4-BE49-F238E27FC236}">
                <a16:creationId xmlns:a16="http://schemas.microsoft.com/office/drawing/2014/main" id="{D5DA91A3-4C9D-A610-5669-E73FDADA6D7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0541" y="4860799"/>
            <a:ext cx="262503" cy="1699409"/>
          </a:xfrm>
          <a:prstGeom prst="rect">
            <a:avLst/>
          </a:prstGeom>
        </p:spPr>
      </p:pic>
      <p:sp>
        <p:nvSpPr>
          <p:cNvPr id="21" name="TextBox 20">
            <a:extLst>
              <a:ext uri="{FF2B5EF4-FFF2-40B4-BE49-F238E27FC236}">
                <a16:creationId xmlns:a16="http://schemas.microsoft.com/office/drawing/2014/main" id="{C5001E8B-5858-62D0-E80E-3E924D8A9692}"/>
              </a:ext>
            </a:extLst>
          </p:cNvPr>
          <p:cNvSpPr txBox="1"/>
          <p:nvPr userDrawn="1"/>
        </p:nvSpPr>
        <p:spPr>
          <a:xfrm rot="16200000">
            <a:off x="-65314" y="1395263"/>
            <a:ext cx="131638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Country overview</a:t>
            </a:r>
          </a:p>
        </p:txBody>
      </p:sp>
      <p:sp>
        <p:nvSpPr>
          <p:cNvPr id="22" name="TextBox 21">
            <a:extLst>
              <a:ext uri="{FF2B5EF4-FFF2-40B4-BE49-F238E27FC236}">
                <a16:creationId xmlns:a16="http://schemas.microsoft.com/office/drawing/2014/main" id="{5A97469C-E99E-32B6-1EB4-0274DD77E8F3}"/>
              </a:ext>
            </a:extLst>
          </p:cNvPr>
          <p:cNvSpPr txBox="1"/>
          <p:nvPr userDrawn="1"/>
        </p:nvSpPr>
        <p:spPr>
          <a:xfrm rot="16200000">
            <a:off x="-99781" y="3488016"/>
            <a:ext cx="138531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Progress overview</a:t>
            </a:r>
          </a:p>
        </p:txBody>
      </p:sp>
      <p:sp>
        <p:nvSpPr>
          <p:cNvPr id="23" name="TextBox 22">
            <a:extLst>
              <a:ext uri="{FF2B5EF4-FFF2-40B4-BE49-F238E27FC236}">
                <a16:creationId xmlns:a16="http://schemas.microsoft.com/office/drawing/2014/main" id="{50436F74-BC2D-34E7-80AE-D4B436D05E94}"/>
              </a:ext>
            </a:extLst>
          </p:cNvPr>
          <p:cNvSpPr txBox="1"/>
          <p:nvPr userDrawn="1"/>
        </p:nvSpPr>
        <p:spPr>
          <a:xfrm rot="16200000">
            <a:off x="-102180" y="5580770"/>
            <a:ext cx="1390124"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Recommendations</a:t>
            </a:r>
          </a:p>
        </p:txBody>
      </p:sp>
      <p:sp>
        <p:nvSpPr>
          <p:cNvPr id="17" name="Content Placeholder 2">
            <a:extLst>
              <a:ext uri="{FF2B5EF4-FFF2-40B4-BE49-F238E27FC236}">
                <a16:creationId xmlns:a16="http://schemas.microsoft.com/office/drawing/2014/main" id="{D7DAC1E5-CF06-31C9-A93D-BB3C47F94E83}"/>
              </a:ext>
            </a:extLst>
          </p:cNvPr>
          <p:cNvSpPr>
            <a:spLocks noGrp="1"/>
          </p:cNvSpPr>
          <p:nvPr>
            <p:ph sz="half" idx="13"/>
          </p:nvPr>
        </p:nvSpPr>
        <p:spPr>
          <a:xfrm>
            <a:off x="1333064" y="2012836"/>
            <a:ext cx="4287998"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a:extLst>
              <a:ext uri="{FF2B5EF4-FFF2-40B4-BE49-F238E27FC236}">
                <a16:creationId xmlns:a16="http://schemas.microsoft.com/office/drawing/2014/main" id="{A470CDFC-4BF5-D6A4-D6E5-D625CAED324C}"/>
              </a:ext>
            </a:extLst>
          </p:cNvPr>
          <p:cNvSpPr>
            <a:spLocks noGrp="1"/>
          </p:cNvSpPr>
          <p:nvPr>
            <p:ph sz="half" idx="14"/>
          </p:nvPr>
        </p:nvSpPr>
        <p:spPr>
          <a:xfrm>
            <a:off x="5865044" y="2012836"/>
            <a:ext cx="4287998"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Content Placeholder 6">
            <a:extLst>
              <a:ext uri="{FF2B5EF4-FFF2-40B4-BE49-F238E27FC236}">
                <a16:creationId xmlns:a16="http://schemas.microsoft.com/office/drawing/2014/main" id="{A6193615-96AA-0CB7-6676-204517A76833}"/>
              </a:ext>
            </a:extLst>
          </p:cNvPr>
          <p:cNvSpPr>
            <a:spLocks noGrp="1"/>
          </p:cNvSpPr>
          <p:nvPr>
            <p:ph sz="quarter" idx="15"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4" name="Group 3">
            <a:extLst>
              <a:ext uri="{FF2B5EF4-FFF2-40B4-BE49-F238E27FC236}">
                <a16:creationId xmlns:a16="http://schemas.microsoft.com/office/drawing/2014/main" id="{B5EA5F14-441D-F955-C2B5-A4ABE1987E05}"/>
              </a:ext>
            </a:extLst>
          </p:cNvPr>
          <p:cNvGrpSpPr/>
          <p:nvPr userDrawn="1"/>
        </p:nvGrpSpPr>
        <p:grpSpPr>
          <a:xfrm rot="16200000">
            <a:off x="9498950" y="6435163"/>
            <a:ext cx="229709" cy="1078478"/>
            <a:chOff x="11471742" y="3202044"/>
            <a:chExt cx="208344" cy="1229619"/>
          </a:xfrm>
        </p:grpSpPr>
        <p:sp>
          <p:nvSpPr>
            <p:cNvPr id="8" name="Rectangle 7">
              <a:extLst>
                <a:ext uri="{FF2B5EF4-FFF2-40B4-BE49-F238E27FC236}">
                  <a16:creationId xmlns:a16="http://schemas.microsoft.com/office/drawing/2014/main" id="{6D081FA6-3DDA-2811-9572-FDD7266008DE}"/>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1" name="Rectangle 10">
              <a:extLst>
                <a:ext uri="{FF2B5EF4-FFF2-40B4-BE49-F238E27FC236}">
                  <a16:creationId xmlns:a16="http://schemas.microsoft.com/office/drawing/2014/main" id="{D953088E-4EEC-AB0E-BA8E-0ABE0F31198B}"/>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2" name="Rectangle 11">
              <a:extLst>
                <a:ext uri="{FF2B5EF4-FFF2-40B4-BE49-F238E27FC236}">
                  <a16:creationId xmlns:a16="http://schemas.microsoft.com/office/drawing/2014/main" id="{8CA67F1E-4873-0240-EFD4-0DADAD9AD65A}"/>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4F42CD2C-4D3F-03FE-9F2F-21E40603EE47}"/>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8234EAE9-0231-98F2-F033-8D6B6631BE3E}"/>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D3F0793D-044C-DD13-BAD3-1B1686D278DB}"/>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41473236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Title and Content w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pic>
        <p:nvPicPr>
          <p:cNvPr id="3" name="Elemento grafico 44">
            <a:extLst>
              <a:ext uri="{FF2B5EF4-FFF2-40B4-BE49-F238E27FC236}">
                <a16:creationId xmlns:a16="http://schemas.microsoft.com/office/drawing/2014/main" id="{38044501-626A-2984-0341-F9F6FAA1BB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541" y="661659"/>
            <a:ext cx="262503" cy="1699409"/>
          </a:xfrm>
          <a:prstGeom prst="rect">
            <a:avLst/>
          </a:prstGeom>
        </p:spPr>
      </p:pic>
      <p:pic>
        <p:nvPicPr>
          <p:cNvPr id="9" name="Elemento grafico 46">
            <a:extLst>
              <a:ext uri="{FF2B5EF4-FFF2-40B4-BE49-F238E27FC236}">
                <a16:creationId xmlns:a16="http://schemas.microsoft.com/office/drawing/2014/main" id="{055DBDAC-61BB-72ED-08D5-9B527186A3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2761230"/>
            <a:ext cx="262503" cy="1699409"/>
          </a:xfrm>
          <a:prstGeom prst="rect">
            <a:avLst/>
          </a:prstGeom>
        </p:spPr>
      </p:pic>
      <p:pic>
        <p:nvPicPr>
          <p:cNvPr id="10" name="Elemento grafico 46">
            <a:extLst>
              <a:ext uri="{FF2B5EF4-FFF2-40B4-BE49-F238E27FC236}">
                <a16:creationId xmlns:a16="http://schemas.microsoft.com/office/drawing/2014/main" id="{D5DA91A3-4C9D-A610-5669-E73FDADA6D7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0541" y="4860799"/>
            <a:ext cx="262503" cy="1699409"/>
          </a:xfrm>
          <a:prstGeom prst="rect">
            <a:avLst/>
          </a:prstGeom>
        </p:spPr>
      </p:pic>
      <p:sp>
        <p:nvSpPr>
          <p:cNvPr id="21" name="TextBox 20">
            <a:extLst>
              <a:ext uri="{FF2B5EF4-FFF2-40B4-BE49-F238E27FC236}">
                <a16:creationId xmlns:a16="http://schemas.microsoft.com/office/drawing/2014/main" id="{C5001E8B-5858-62D0-E80E-3E924D8A9692}"/>
              </a:ext>
            </a:extLst>
          </p:cNvPr>
          <p:cNvSpPr txBox="1"/>
          <p:nvPr userDrawn="1"/>
        </p:nvSpPr>
        <p:spPr>
          <a:xfrm rot="16200000">
            <a:off x="-65314" y="1395263"/>
            <a:ext cx="131638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Country overview</a:t>
            </a:r>
          </a:p>
        </p:txBody>
      </p:sp>
      <p:sp>
        <p:nvSpPr>
          <p:cNvPr id="22" name="TextBox 21">
            <a:extLst>
              <a:ext uri="{FF2B5EF4-FFF2-40B4-BE49-F238E27FC236}">
                <a16:creationId xmlns:a16="http://schemas.microsoft.com/office/drawing/2014/main" id="{5A97469C-E99E-32B6-1EB4-0274DD77E8F3}"/>
              </a:ext>
            </a:extLst>
          </p:cNvPr>
          <p:cNvSpPr txBox="1"/>
          <p:nvPr userDrawn="1"/>
        </p:nvSpPr>
        <p:spPr>
          <a:xfrm rot="16200000">
            <a:off x="-99781" y="3488016"/>
            <a:ext cx="138531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Progress overview</a:t>
            </a:r>
          </a:p>
        </p:txBody>
      </p:sp>
      <p:sp>
        <p:nvSpPr>
          <p:cNvPr id="23" name="TextBox 22">
            <a:extLst>
              <a:ext uri="{FF2B5EF4-FFF2-40B4-BE49-F238E27FC236}">
                <a16:creationId xmlns:a16="http://schemas.microsoft.com/office/drawing/2014/main" id="{50436F74-BC2D-34E7-80AE-D4B436D05E94}"/>
              </a:ext>
            </a:extLst>
          </p:cNvPr>
          <p:cNvSpPr txBox="1"/>
          <p:nvPr userDrawn="1"/>
        </p:nvSpPr>
        <p:spPr>
          <a:xfrm rot="16200000">
            <a:off x="-102180" y="5580770"/>
            <a:ext cx="1390124"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Recommendations</a:t>
            </a:r>
          </a:p>
        </p:txBody>
      </p:sp>
      <p:sp>
        <p:nvSpPr>
          <p:cNvPr id="17" name="Content Placeholder 2">
            <a:extLst>
              <a:ext uri="{FF2B5EF4-FFF2-40B4-BE49-F238E27FC236}">
                <a16:creationId xmlns:a16="http://schemas.microsoft.com/office/drawing/2014/main" id="{D303A82F-1DB0-E31E-02F4-7E25B6834FD7}"/>
              </a:ext>
            </a:extLst>
          </p:cNvPr>
          <p:cNvSpPr>
            <a:spLocks noGrp="1"/>
          </p:cNvSpPr>
          <p:nvPr>
            <p:ph sz="half" idx="13"/>
          </p:nvPr>
        </p:nvSpPr>
        <p:spPr>
          <a:xfrm>
            <a:off x="1333064" y="2012836"/>
            <a:ext cx="4287998"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a:extLst>
              <a:ext uri="{FF2B5EF4-FFF2-40B4-BE49-F238E27FC236}">
                <a16:creationId xmlns:a16="http://schemas.microsoft.com/office/drawing/2014/main" id="{AB2A8430-D188-CF64-1524-5760141B1738}"/>
              </a:ext>
            </a:extLst>
          </p:cNvPr>
          <p:cNvSpPr>
            <a:spLocks noGrp="1"/>
          </p:cNvSpPr>
          <p:nvPr>
            <p:ph sz="half" idx="14"/>
          </p:nvPr>
        </p:nvSpPr>
        <p:spPr>
          <a:xfrm>
            <a:off x="5865044" y="2012836"/>
            <a:ext cx="4287998"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Content Placeholder 6">
            <a:extLst>
              <a:ext uri="{FF2B5EF4-FFF2-40B4-BE49-F238E27FC236}">
                <a16:creationId xmlns:a16="http://schemas.microsoft.com/office/drawing/2014/main" id="{6A525AE7-BA2B-5545-BE37-A76A5F28E40C}"/>
              </a:ext>
            </a:extLst>
          </p:cNvPr>
          <p:cNvSpPr>
            <a:spLocks noGrp="1"/>
          </p:cNvSpPr>
          <p:nvPr>
            <p:ph sz="quarter" idx="10"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4" name="Group 3">
            <a:extLst>
              <a:ext uri="{FF2B5EF4-FFF2-40B4-BE49-F238E27FC236}">
                <a16:creationId xmlns:a16="http://schemas.microsoft.com/office/drawing/2014/main" id="{D389E6DF-8573-7894-BB02-704742C0BE73}"/>
              </a:ext>
            </a:extLst>
          </p:cNvPr>
          <p:cNvGrpSpPr/>
          <p:nvPr userDrawn="1"/>
        </p:nvGrpSpPr>
        <p:grpSpPr>
          <a:xfrm rot="16200000">
            <a:off x="9498950" y="6435163"/>
            <a:ext cx="229709" cy="1078478"/>
            <a:chOff x="11471742" y="3202044"/>
            <a:chExt cx="208344" cy="1229619"/>
          </a:xfrm>
        </p:grpSpPr>
        <p:sp>
          <p:nvSpPr>
            <p:cNvPr id="8" name="Rectangle 7">
              <a:extLst>
                <a:ext uri="{FF2B5EF4-FFF2-40B4-BE49-F238E27FC236}">
                  <a16:creationId xmlns:a16="http://schemas.microsoft.com/office/drawing/2014/main" id="{8A98ED13-28FE-FC42-8083-C9604A25B04E}"/>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2" name="Rectangle 11">
              <a:extLst>
                <a:ext uri="{FF2B5EF4-FFF2-40B4-BE49-F238E27FC236}">
                  <a16:creationId xmlns:a16="http://schemas.microsoft.com/office/drawing/2014/main" id="{AA9BF3FA-32D4-BEAC-37A5-879535DFE889}"/>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A77541CD-F231-F5B4-A30F-7362F83C632F}"/>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64D2FCD3-6017-0DD9-5433-1111A9EE755C}"/>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354395F3-2A0B-2669-C50B-62112E24BF01}"/>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6" name="Rectangle 15">
              <a:extLst>
                <a:ext uri="{FF2B5EF4-FFF2-40B4-BE49-F238E27FC236}">
                  <a16:creationId xmlns:a16="http://schemas.microsoft.com/office/drawing/2014/main" id="{6EDF4232-C22E-853C-91ED-6F891E72BF2B}"/>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29235491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content (country chapt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11" name="Content Placeholder 2">
            <a:extLst>
              <a:ext uri="{FF2B5EF4-FFF2-40B4-BE49-F238E27FC236}">
                <a16:creationId xmlns:a16="http://schemas.microsoft.com/office/drawing/2014/main" id="{FE182453-F82A-2FA0-2048-E0A7A7CD7446}"/>
              </a:ext>
            </a:extLst>
          </p:cNvPr>
          <p:cNvSpPr>
            <a:spLocks noGrp="1"/>
          </p:cNvSpPr>
          <p:nvPr>
            <p:ph sz="half" idx="13"/>
          </p:nvPr>
        </p:nvSpPr>
        <p:spPr>
          <a:xfrm>
            <a:off x="1333063" y="2012836"/>
            <a:ext cx="8819981"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1067DA74-B9E4-0ABE-6C7E-80227D39CB93}"/>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Content Placeholder 6">
            <a:extLst>
              <a:ext uri="{FF2B5EF4-FFF2-40B4-BE49-F238E27FC236}">
                <a16:creationId xmlns:a16="http://schemas.microsoft.com/office/drawing/2014/main" id="{4DE66612-3BDD-00D4-485A-41A2714A0C7B}"/>
              </a:ext>
            </a:extLst>
          </p:cNvPr>
          <p:cNvSpPr>
            <a:spLocks noGrp="1"/>
          </p:cNvSpPr>
          <p:nvPr>
            <p:ph sz="quarter" idx="10"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15" name="Group 14">
            <a:extLst>
              <a:ext uri="{FF2B5EF4-FFF2-40B4-BE49-F238E27FC236}">
                <a16:creationId xmlns:a16="http://schemas.microsoft.com/office/drawing/2014/main" id="{0C171643-1B79-378D-B0AF-0D2ECA69BA3C}"/>
              </a:ext>
            </a:extLst>
          </p:cNvPr>
          <p:cNvGrpSpPr/>
          <p:nvPr userDrawn="1"/>
        </p:nvGrpSpPr>
        <p:grpSpPr>
          <a:xfrm rot="16200000">
            <a:off x="9498950" y="6435163"/>
            <a:ext cx="229709" cy="1078478"/>
            <a:chOff x="11471742" y="3202044"/>
            <a:chExt cx="208344" cy="1229619"/>
          </a:xfrm>
        </p:grpSpPr>
        <p:sp>
          <p:nvSpPr>
            <p:cNvPr id="16" name="Rectangle 15">
              <a:extLst>
                <a:ext uri="{FF2B5EF4-FFF2-40B4-BE49-F238E27FC236}">
                  <a16:creationId xmlns:a16="http://schemas.microsoft.com/office/drawing/2014/main" id="{A89C19E1-468A-8B3E-8EC0-07CE56183ECB}"/>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7" name="Rectangle 16">
              <a:extLst>
                <a:ext uri="{FF2B5EF4-FFF2-40B4-BE49-F238E27FC236}">
                  <a16:creationId xmlns:a16="http://schemas.microsoft.com/office/drawing/2014/main" id="{2AFFB2A0-F383-B42F-96DC-80CDFA40BBFA}"/>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8" name="Rectangle 17">
              <a:extLst>
                <a:ext uri="{FF2B5EF4-FFF2-40B4-BE49-F238E27FC236}">
                  <a16:creationId xmlns:a16="http://schemas.microsoft.com/office/drawing/2014/main" id="{9EBD8F12-B3B8-49C7-CE34-1CC6FA262BC1}"/>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9" name="Rectangle 18">
              <a:extLst>
                <a:ext uri="{FF2B5EF4-FFF2-40B4-BE49-F238E27FC236}">
                  <a16:creationId xmlns:a16="http://schemas.microsoft.com/office/drawing/2014/main" id="{D353AFF3-FA65-C3DF-6E63-7F74A8916E87}"/>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0" name="Rectangle 19">
              <a:extLst>
                <a:ext uri="{FF2B5EF4-FFF2-40B4-BE49-F238E27FC236}">
                  <a16:creationId xmlns:a16="http://schemas.microsoft.com/office/drawing/2014/main" id="{5076AE12-ADE8-2324-585E-BEE3CDEF7077}"/>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21" name="Rectangle 20">
              <a:extLst>
                <a:ext uri="{FF2B5EF4-FFF2-40B4-BE49-F238E27FC236}">
                  <a16:creationId xmlns:a16="http://schemas.microsoft.com/office/drawing/2014/main" id="{55F4711C-D34E-1189-F1A5-4D42FAEA15B6}"/>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3446787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Country presentation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7595A7-F441-6FF3-C922-36ABE9F47EF4}"/>
              </a:ext>
            </a:extLst>
          </p:cNvPr>
          <p:cNvSpPr/>
          <p:nvPr userDrawn="1"/>
        </p:nvSpPr>
        <p:spPr>
          <a:xfrm flipH="1">
            <a:off x="0" y="0"/>
            <a:ext cx="10693400" cy="7561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7" name="Content Placeholder 6">
            <a:extLst>
              <a:ext uri="{FF2B5EF4-FFF2-40B4-BE49-F238E27FC236}">
                <a16:creationId xmlns:a16="http://schemas.microsoft.com/office/drawing/2014/main" id="{F52B872F-C68B-655D-ED41-24E527C0CBCC}"/>
              </a:ext>
            </a:extLst>
          </p:cNvPr>
          <p:cNvSpPr>
            <a:spLocks noGrp="1"/>
          </p:cNvSpPr>
          <p:nvPr>
            <p:ph sz="quarter" idx="10" hasCustomPrompt="1"/>
          </p:nvPr>
        </p:nvSpPr>
        <p:spPr>
          <a:xfrm>
            <a:off x="502658" y="6100632"/>
            <a:ext cx="4578112" cy="446191"/>
          </a:xfrm>
          <a:prstGeom prst="rect">
            <a:avLst/>
          </a:prstGeom>
        </p:spPr>
        <p:txBody>
          <a:bodyPr/>
          <a:lstStyle>
            <a:lvl1pPr marL="0" indent="0">
              <a:buNone/>
              <a:defRPr>
                <a:solidFill>
                  <a:schemeClr val="bg2"/>
                </a:solidFill>
              </a:defRPr>
            </a:lvl1pPr>
          </a:lstStyle>
          <a:p>
            <a:pPr lvl="0"/>
            <a:r>
              <a:rPr lang="en-GB" dirty="0"/>
              <a:t>Click to insert place</a:t>
            </a:r>
          </a:p>
        </p:txBody>
      </p:sp>
      <p:sp>
        <p:nvSpPr>
          <p:cNvPr id="9" name="Content Placeholder 6">
            <a:extLst>
              <a:ext uri="{FF2B5EF4-FFF2-40B4-BE49-F238E27FC236}">
                <a16:creationId xmlns:a16="http://schemas.microsoft.com/office/drawing/2014/main" id="{64AE8C8A-2B26-0374-0398-77F08E369BF5}"/>
              </a:ext>
            </a:extLst>
          </p:cNvPr>
          <p:cNvSpPr>
            <a:spLocks noGrp="1"/>
          </p:cNvSpPr>
          <p:nvPr>
            <p:ph sz="quarter" idx="11" hasCustomPrompt="1"/>
          </p:nvPr>
        </p:nvSpPr>
        <p:spPr>
          <a:xfrm>
            <a:off x="502658" y="6552764"/>
            <a:ext cx="4578112" cy="446191"/>
          </a:xfrm>
          <a:prstGeom prst="rect">
            <a:avLst/>
          </a:prstGeom>
        </p:spPr>
        <p:txBody>
          <a:bodyPr/>
          <a:lstStyle>
            <a:lvl1pPr marL="0" indent="0">
              <a:buNone/>
              <a:defRPr>
                <a:solidFill>
                  <a:schemeClr val="bg2"/>
                </a:solidFill>
              </a:defRPr>
            </a:lvl1pPr>
          </a:lstStyle>
          <a:p>
            <a:pPr lvl="0"/>
            <a:r>
              <a:rPr lang="en-GB" dirty="0"/>
              <a:t>Click to insert data</a:t>
            </a:r>
          </a:p>
        </p:txBody>
      </p:sp>
      <p:pic>
        <p:nvPicPr>
          <p:cNvPr id="6" name="Elemento grafico 42">
            <a:extLst>
              <a:ext uri="{FF2B5EF4-FFF2-40B4-BE49-F238E27FC236}">
                <a16:creationId xmlns:a16="http://schemas.microsoft.com/office/drawing/2014/main" id="{4ECE3E51-11FA-6BAF-57CA-F21AABB1EBE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74490" y="2914971"/>
            <a:ext cx="4027969" cy="2370862"/>
          </a:xfrm>
          <a:prstGeom prst="rect">
            <a:avLst/>
          </a:prstGeom>
        </p:spPr>
      </p:pic>
      <p:sp>
        <p:nvSpPr>
          <p:cNvPr id="8" name="Title 1">
            <a:extLst>
              <a:ext uri="{FF2B5EF4-FFF2-40B4-BE49-F238E27FC236}">
                <a16:creationId xmlns:a16="http://schemas.microsoft.com/office/drawing/2014/main" id="{11FC23F5-F6D4-1EB9-00D2-CF03A405CD31}"/>
              </a:ext>
            </a:extLst>
          </p:cNvPr>
          <p:cNvSpPr>
            <a:spLocks noGrp="1"/>
          </p:cNvSpPr>
          <p:nvPr>
            <p:ph type="ctrTitle"/>
          </p:nvPr>
        </p:nvSpPr>
        <p:spPr>
          <a:xfrm>
            <a:off x="517871" y="1607990"/>
            <a:ext cx="4562899" cy="1288758"/>
          </a:xfrm>
          <a:prstGeom prst="rect">
            <a:avLst/>
          </a:prstGeom>
        </p:spPr>
        <p:txBody>
          <a:bodyPr anchor="t">
            <a:normAutofit/>
          </a:bodyPr>
          <a:lstStyle>
            <a:lvl1pPr algn="l">
              <a:defRPr sz="3245" b="1">
                <a:solidFill>
                  <a:schemeClr val="bg1"/>
                </a:solidFill>
              </a:defRPr>
            </a:lvl1pPr>
          </a:lstStyle>
          <a:p>
            <a:endParaRPr lang="en-US" dirty="0"/>
          </a:p>
        </p:txBody>
      </p:sp>
      <p:sp>
        <p:nvSpPr>
          <p:cNvPr id="10" name="Subtitle 2">
            <a:extLst>
              <a:ext uri="{FF2B5EF4-FFF2-40B4-BE49-F238E27FC236}">
                <a16:creationId xmlns:a16="http://schemas.microsoft.com/office/drawing/2014/main" id="{B347978D-4B35-05C1-1F32-EE58DB43081A}"/>
              </a:ext>
            </a:extLst>
          </p:cNvPr>
          <p:cNvSpPr>
            <a:spLocks noGrp="1"/>
          </p:cNvSpPr>
          <p:nvPr>
            <p:ph type="subTitle" idx="1" hasCustomPrompt="1"/>
          </p:nvPr>
        </p:nvSpPr>
        <p:spPr>
          <a:xfrm>
            <a:off x="517871" y="2914971"/>
            <a:ext cx="4562899" cy="779724"/>
          </a:xfrm>
          <a:prstGeom prst="rect">
            <a:avLst/>
          </a:prstGeom>
        </p:spPr>
        <p:txBody>
          <a:bodyPr>
            <a:normAutofit/>
          </a:bodyPr>
          <a:lstStyle>
            <a:lvl1pPr marL="0" indent="0" algn="ctr">
              <a:buNone/>
              <a:defRPr sz="1930">
                <a:solidFill>
                  <a:schemeClr val="bg1"/>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pPr algn="l"/>
            <a:r>
              <a:rPr lang="en-US" dirty="0"/>
              <a:t>Click to insert speaker</a:t>
            </a:r>
          </a:p>
        </p:txBody>
      </p:sp>
      <p:sp>
        <p:nvSpPr>
          <p:cNvPr id="14" name="Rectangle 13">
            <a:extLst>
              <a:ext uri="{FF2B5EF4-FFF2-40B4-BE49-F238E27FC236}">
                <a16:creationId xmlns:a16="http://schemas.microsoft.com/office/drawing/2014/main" id="{DF80E6FB-B1BB-0BFE-0837-DD11CA1C1821}"/>
              </a:ext>
            </a:extLst>
          </p:cNvPr>
          <p:cNvSpPr/>
          <p:nvPr userDrawn="1"/>
        </p:nvSpPr>
        <p:spPr>
          <a:xfrm rot="10800000">
            <a:off x="9958229" y="599"/>
            <a:ext cx="735171" cy="756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Content Placeholder 6">
            <a:extLst>
              <a:ext uri="{FF2B5EF4-FFF2-40B4-BE49-F238E27FC236}">
                <a16:creationId xmlns:a16="http://schemas.microsoft.com/office/drawing/2014/main" id="{A6680958-E806-DB26-44D1-F61AB75A10D6}"/>
              </a:ext>
            </a:extLst>
          </p:cNvPr>
          <p:cNvSpPr>
            <a:spLocks noGrp="1"/>
          </p:cNvSpPr>
          <p:nvPr>
            <p:ph sz="quarter" idx="12" hasCustomPrompt="1"/>
          </p:nvPr>
        </p:nvSpPr>
        <p:spPr>
          <a:xfrm>
            <a:off x="5174490" y="2275828"/>
            <a:ext cx="4027969" cy="639143"/>
          </a:xfrm>
          <a:prstGeom prst="rect">
            <a:avLst/>
          </a:prstGeom>
        </p:spPr>
        <p:txBody>
          <a:bodyPr anchor="t">
            <a:noAutofit/>
          </a:bodyPr>
          <a:lstStyle>
            <a:lvl1pPr marL="0" indent="0" algn="r">
              <a:buNone/>
              <a:defRPr sz="2807" b="1">
                <a:solidFill>
                  <a:schemeClr val="bg2"/>
                </a:solidFill>
              </a:defRPr>
            </a:lvl1pPr>
          </a:lstStyle>
          <a:p>
            <a:pPr lvl="0"/>
            <a:r>
              <a:rPr lang="en-GB" dirty="0"/>
              <a:t>Click to insert country</a:t>
            </a:r>
          </a:p>
        </p:txBody>
      </p:sp>
      <p:sp>
        <p:nvSpPr>
          <p:cNvPr id="16" name="Content Placeholder 6">
            <a:extLst>
              <a:ext uri="{FF2B5EF4-FFF2-40B4-BE49-F238E27FC236}">
                <a16:creationId xmlns:a16="http://schemas.microsoft.com/office/drawing/2014/main" id="{E19EFADA-17A9-B6D7-166C-96B6032AD7AD}"/>
              </a:ext>
            </a:extLst>
          </p:cNvPr>
          <p:cNvSpPr>
            <a:spLocks noGrp="1"/>
          </p:cNvSpPr>
          <p:nvPr>
            <p:ph sz="quarter" idx="13" hasCustomPrompt="1"/>
          </p:nvPr>
        </p:nvSpPr>
        <p:spPr>
          <a:xfrm>
            <a:off x="502658" y="5601954"/>
            <a:ext cx="4578112" cy="446191"/>
          </a:xfrm>
          <a:prstGeom prst="rect">
            <a:avLst/>
          </a:prstGeom>
        </p:spPr>
        <p:txBody>
          <a:bodyPr/>
          <a:lstStyle>
            <a:lvl1pPr marL="0" indent="0">
              <a:buNone/>
              <a:defRPr>
                <a:solidFill>
                  <a:schemeClr val="bg2"/>
                </a:solidFill>
              </a:defRPr>
            </a:lvl1pPr>
          </a:lstStyle>
          <a:p>
            <a:pPr lvl="0"/>
            <a:r>
              <a:rPr lang="en-GB" dirty="0"/>
              <a:t>Click to insert main title</a:t>
            </a:r>
          </a:p>
        </p:txBody>
      </p:sp>
    </p:spTree>
    <p:extLst>
      <p:ext uri="{BB962C8B-B14F-4D97-AF65-F5344CB8AC3E}">
        <p14:creationId xmlns:p14="http://schemas.microsoft.com/office/powerpoint/2010/main" val="28968922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Title+wide content (Progress country chapt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11" name="Content Placeholder 2">
            <a:extLst>
              <a:ext uri="{FF2B5EF4-FFF2-40B4-BE49-F238E27FC236}">
                <a16:creationId xmlns:a16="http://schemas.microsoft.com/office/drawing/2014/main" id="{FE182453-F82A-2FA0-2048-E0A7A7CD7446}"/>
              </a:ext>
            </a:extLst>
          </p:cNvPr>
          <p:cNvSpPr>
            <a:spLocks noGrp="1"/>
          </p:cNvSpPr>
          <p:nvPr>
            <p:ph sz="half" idx="13"/>
          </p:nvPr>
        </p:nvSpPr>
        <p:spPr>
          <a:xfrm>
            <a:off x="1333063" y="2012836"/>
            <a:ext cx="8819981"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Elemento grafico 44">
            <a:extLst>
              <a:ext uri="{FF2B5EF4-FFF2-40B4-BE49-F238E27FC236}">
                <a16:creationId xmlns:a16="http://schemas.microsoft.com/office/drawing/2014/main" id="{38044501-626A-2984-0341-F9F6FAA1BB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541" y="661659"/>
            <a:ext cx="262503" cy="1699409"/>
          </a:xfrm>
          <a:prstGeom prst="rect">
            <a:avLst/>
          </a:prstGeom>
        </p:spPr>
      </p:pic>
      <p:pic>
        <p:nvPicPr>
          <p:cNvPr id="9" name="Elemento grafico 46">
            <a:extLst>
              <a:ext uri="{FF2B5EF4-FFF2-40B4-BE49-F238E27FC236}">
                <a16:creationId xmlns:a16="http://schemas.microsoft.com/office/drawing/2014/main" id="{055DBDAC-61BB-72ED-08D5-9B527186A3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2761230"/>
            <a:ext cx="262503" cy="1699409"/>
          </a:xfrm>
          <a:prstGeom prst="rect">
            <a:avLst/>
          </a:prstGeom>
        </p:spPr>
      </p:pic>
      <p:pic>
        <p:nvPicPr>
          <p:cNvPr id="10" name="Elemento grafico 46">
            <a:extLst>
              <a:ext uri="{FF2B5EF4-FFF2-40B4-BE49-F238E27FC236}">
                <a16:creationId xmlns:a16="http://schemas.microsoft.com/office/drawing/2014/main" id="{D5DA91A3-4C9D-A610-5669-E73FDADA6D7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0541" y="4860799"/>
            <a:ext cx="262503" cy="1699409"/>
          </a:xfrm>
          <a:prstGeom prst="rect">
            <a:avLst/>
          </a:prstGeom>
        </p:spPr>
      </p:pic>
      <p:sp>
        <p:nvSpPr>
          <p:cNvPr id="21" name="TextBox 20">
            <a:extLst>
              <a:ext uri="{FF2B5EF4-FFF2-40B4-BE49-F238E27FC236}">
                <a16:creationId xmlns:a16="http://schemas.microsoft.com/office/drawing/2014/main" id="{C5001E8B-5858-62D0-E80E-3E924D8A9692}"/>
              </a:ext>
            </a:extLst>
          </p:cNvPr>
          <p:cNvSpPr txBox="1"/>
          <p:nvPr userDrawn="1"/>
        </p:nvSpPr>
        <p:spPr>
          <a:xfrm rot="16200000">
            <a:off x="-65314" y="1395263"/>
            <a:ext cx="131638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Country overview</a:t>
            </a:r>
          </a:p>
        </p:txBody>
      </p:sp>
      <p:sp>
        <p:nvSpPr>
          <p:cNvPr id="22" name="TextBox 21">
            <a:extLst>
              <a:ext uri="{FF2B5EF4-FFF2-40B4-BE49-F238E27FC236}">
                <a16:creationId xmlns:a16="http://schemas.microsoft.com/office/drawing/2014/main" id="{5A97469C-E99E-32B6-1EB4-0274DD77E8F3}"/>
              </a:ext>
            </a:extLst>
          </p:cNvPr>
          <p:cNvSpPr txBox="1"/>
          <p:nvPr userDrawn="1"/>
        </p:nvSpPr>
        <p:spPr>
          <a:xfrm rot="16200000">
            <a:off x="-99781" y="3488016"/>
            <a:ext cx="138531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Progress overview</a:t>
            </a:r>
          </a:p>
        </p:txBody>
      </p:sp>
      <p:sp>
        <p:nvSpPr>
          <p:cNvPr id="23" name="TextBox 22">
            <a:extLst>
              <a:ext uri="{FF2B5EF4-FFF2-40B4-BE49-F238E27FC236}">
                <a16:creationId xmlns:a16="http://schemas.microsoft.com/office/drawing/2014/main" id="{50436F74-BC2D-34E7-80AE-D4B436D05E94}"/>
              </a:ext>
            </a:extLst>
          </p:cNvPr>
          <p:cNvSpPr txBox="1"/>
          <p:nvPr userDrawn="1"/>
        </p:nvSpPr>
        <p:spPr>
          <a:xfrm rot="16200000">
            <a:off x="-102180" y="5580770"/>
            <a:ext cx="1390124"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Recommendations</a:t>
            </a:r>
          </a:p>
        </p:txBody>
      </p:sp>
      <p:sp>
        <p:nvSpPr>
          <p:cNvPr id="36" name="Content Placeholder 6">
            <a:extLst>
              <a:ext uri="{FF2B5EF4-FFF2-40B4-BE49-F238E27FC236}">
                <a16:creationId xmlns:a16="http://schemas.microsoft.com/office/drawing/2014/main" id="{F84A881B-0986-0862-1DA0-1C8F94782FB4}"/>
              </a:ext>
            </a:extLst>
          </p:cNvPr>
          <p:cNvSpPr>
            <a:spLocks noGrp="1"/>
          </p:cNvSpPr>
          <p:nvPr>
            <p:ph sz="quarter" idx="10"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4" name="Group 3">
            <a:extLst>
              <a:ext uri="{FF2B5EF4-FFF2-40B4-BE49-F238E27FC236}">
                <a16:creationId xmlns:a16="http://schemas.microsoft.com/office/drawing/2014/main" id="{D581D7EA-BB24-D812-3322-9CDE6E8DD2D1}"/>
              </a:ext>
            </a:extLst>
          </p:cNvPr>
          <p:cNvGrpSpPr/>
          <p:nvPr userDrawn="1"/>
        </p:nvGrpSpPr>
        <p:grpSpPr>
          <a:xfrm rot="16200000">
            <a:off x="9498950" y="6435163"/>
            <a:ext cx="229709" cy="1078478"/>
            <a:chOff x="11471742" y="3202044"/>
            <a:chExt cx="208344" cy="1229619"/>
          </a:xfrm>
        </p:grpSpPr>
        <p:sp>
          <p:nvSpPr>
            <p:cNvPr id="8" name="Rectangle 7">
              <a:extLst>
                <a:ext uri="{FF2B5EF4-FFF2-40B4-BE49-F238E27FC236}">
                  <a16:creationId xmlns:a16="http://schemas.microsoft.com/office/drawing/2014/main" id="{5A85B8CD-4487-CD03-4CE7-0B6B065305CF}"/>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2" name="Rectangle 11">
              <a:extLst>
                <a:ext uri="{FF2B5EF4-FFF2-40B4-BE49-F238E27FC236}">
                  <a16:creationId xmlns:a16="http://schemas.microsoft.com/office/drawing/2014/main" id="{523F4562-4793-FB96-4853-B7FE104C9E5C}"/>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4BD8C909-4DED-8688-BFD0-CA3FBB2B252F}"/>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55DA367D-6C84-249D-8E8C-78DB6908B4EB}"/>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083817C6-E305-D92C-14C5-577527296B2A}"/>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6" name="Rectangle 15">
              <a:extLst>
                <a:ext uri="{FF2B5EF4-FFF2-40B4-BE49-F238E27FC236}">
                  <a16:creationId xmlns:a16="http://schemas.microsoft.com/office/drawing/2014/main" id="{54D45412-D568-A301-1F69-2D3C2B6FC824}"/>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35846547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le+wide content (Conclusions country chapt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07BC15-0384-CFD8-0E4A-653AB3903149}"/>
              </a:ext>
            </a:extLst>
          </p:cNvPr>
          <p:cNvSpPr>
            <a:spLocks noGrp="1"/>
          </p:cNvSpPr>
          <p:nvPr>
            <p:ph type="sldNum" sz="quarter" idx="12"/>
          </p:nvPr>
        </p:nvSpPr>
        <p:spPr/>
        <p:txBody>
          <a:bodyPr/>
          <a:lstStyle/>
          <a:p>
            <a:fld id="{8300DC25-2581-41F6-A1F8-D0AD7D7394A9}" type="slidenum">
              <a:rPr lang="en-US" smtClean="0"/>
              <a:t>‹#›</a:t>
            </a:fld>
            <a:endParaRPr lang="en-US"/>
          </a:p>
        </p:txBody>
      </p:sp>
      <p:sp>
        <p:nvSpPr>
          <p:cNvPr id="2" name="Rectangle 1">
            <a:extLst>
              <a:ext uri="{FF2B5EF4-FFF2-40B4-BE49-F238E27FC236}">
                <a16:creationId xmlns:a16="http://schemas.microsoft.com/office/drawing/2014/main" id="{4B412B16-78AF-B78A-B0D2-729F8B986D97}"/>
              </a:ext>
            </a:extLst>
          </p:cNvPr>
          <p:cNvSpPr/>
          <p:nvPr userDrawn="1"/>
        </p:nvSpPr>
        <p:spPr>
          <a:xfrm flipH="1">
            <a:off x="695070" y="0"/>
            <a:ext cx="40100" cy="756126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cxnSp>
        <p:nvCxnSpPr>
          <p:cNvPr id="5" name="Straight Connector 4">
            <a:extLst>
              <a:ext uri="{FF2B5EF4-FFF2-40B4-BE49-F238E27FC236}">
                <a16:creationId xmlns:a16="http://schemas.microsoft.com/office/drawing/2014/main" id="{517591BD-683B-393E-B8EB-0E2F2DBDCC37}"/>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Placeholder 27">
            <a:extLst>
              <a:ext uri="{FF2B5EF4-FFF2-40B4-BE49-F238E27FC236}">
                <a16:creationId xmlns:a16="http://schemas.microsoft.com/office/drawing/2014/main" id="{A872DEE8-5256-74D4-576C-93126824BD4A}"/>
              </a:ext>
            </a:extLst>
          </p:cNvPr>
          <p:cNvSpPr>
            <a:spLocks noGrp="1"/>
          </p:cNvSpPr>
          <p:nvPr>
            <p:ph type="title" hasCustomPrompt="1"/>
          </p:nvPr>
        </p:nvSpPr>
        <p:spPr>
          <a:xfrm>
            <a:off x="1333063" y="661659"/>
            <a:ext cx="8819981" cy="626671"/>
          </a:xfrm>
          <a:prstGeom prst="rect">
            <a:avLst/>
          </a:prstGeom>
        </p:spPr>
        <p:txBody>
          <a:bodyPr vert="horz" lIns="91440" tIns="45720" rIns="91440" bIns="45720" rtlCol="0" anchor="ctr">
            <a:normAutofit/>
          </a:bodyPr>
          <a:lstStyle>
            <a:lvl1pPr>
              <a:defRPr b="1">
                <a:solidFill>
                  <a:schemeClr val="tx2"/>
                </a:solidFill>
              </a:defRPr>
            </a:lvl1pPr>
          </a:lstStyle>
          <a:p>
            <a:r>
              <a:rPr lang="en-US" dirty="0"/>
              <a:t>Click to edit title</a:t>
            </a:r>
          </a:p>
        </p:txBody>
      </p:sp>
      <p:sp>
        <p:nvSpPr>
          <p:cNvPr id="11" name="Content Placeholder 2">
            <a:extLst>
              <a:ext uri="{FF2B5EF4-FFF2-40B4-BE49-F238E27FC236}">
                <a16:creationId xmlns:a16="http://schemas.microsoft.com/office/drawing/2014/main" id="{FE182453-F82A-2FA0-2048-E0A7A7CD7446}"/>
              </a:ext>
            </a:extLst>
          </p:cNvPr>
          <p:cNvSpPr>
            <a:spLocks noGrp="1"/>
          </p:cNvSpPr>
          <p:nvPr>
            <p:ph sz="half" idx="13"/>
          </p:nvPr>
        </p:nvSpPr>
        <p:spPr>
          <a:xfrm>
            <a:off x="1333063" y="2012836"/>
            <a:ext cx="8819981" cy="454736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Elemento grafico 44">
            <a:extLst>
              <a:ext uri="{FF2B5EF4-FFF2-40B4-BE49-F238E27FC236}">
                <a16:creationId xmlns:a16="http://schemas.microsoft.com/office/drawing/2014/main" id="{38044501-626A-2984-0341-F9F6FAA1BBB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541" y="661659"/>
            <a:ext cx="262503" cy="1699409"/>
          </a:xfrm>
          <a:prstGeom prst="rect">
            <a:avLst/>
          </a:prstGeom>
        </p:spPr>
      </p:pic>
      <p:pic>
        <p:nvPicPr>
          <p:cNvPr id="9" name="Elemento grafico 46">
            <a:extLst>
              <a:ext uri="{FF2B5EF4-FFF2-40B4-BE49-F238E27FC236}">
                <a16:creationId xmlns:a16="http://schemas.microsoft.com/office/drawing/2014/main" id="{055DBDAC-61BB-72ED-08D5-9B527186A3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0541" y="2761230"/>
            <a:ext cx="262503" cy="1699409"/>
          </a:xfrm>
          <a:prstGeom prst="rect">
            <a:avLst/>
          </a:prstGeom>
        </p:spPr>
      </p:pic>
      <p:pic>
        <p:nvPicPr>
          <p:cNvPr id="10" name="Elemento grafico 46">
            <a:extLst>
              <a:ext uri="{FF2B5EF4-FFF2-40B4-BE49-F238E27FC236}">
                <a16:creationId xmlns:a16="http://schemas.microsoft.com/office/drawing/2014/main" id="{D5DA91A3-4C9D-A610-5669-E73FDADA6D7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0541" y="4860799"/>
            <a:ext cx="262503" cy="1699409"/>
          </a:xfrm>
          <a:prstGeom prst="rect">
            <a:avLst/>
          </a:prstGeom>
        </p:spPr>
      </p:pic>
      <p:sp>
        <p:nvSpPr>
          <p:cNvPr id="21" name="TextBox 20">
            <a:extLst>
              <a:ext uri="{FF2B5EF4-FFF2-40B4-BE49-F238E27FC236}">
                <a16:creationId xmlns:a16="http://schemas.microsoft.com/office/drawing/2014/main" id="{C5001E8B-5858-62D0-E80E-3E924D8A9692}"/>
              </a:ext>
            </a:extLst>
          </p:cNvPr>
          <p:cNvSpPr txBox="1"/>
          <p:nvPr userDrawn="1"/>
        </p:nvSpPr>
        <p:spPr>
          <a:xfrm rot="16200000">
            <a:off x="-65314" y="1395263"/>
            <a:ext cx="131638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Country overview</a:t>
            </a:r>
          </a:p>
        </p:txBody>
      </p:sp>
      <p:sp>
        <p:nvSpPr>
          <p:cNvPr id="22" name="TextBox 21">
            <a:extLst>
              <a:ext uri="{FF2B5EF4-FFF2-40B4-BE49-F238E27FC236}">
                <a16:creationId xmlns:a16="http://schemas.microsoft.com/office/drawing/2014/main" id="{5A97469C-E99E-32B6-1EB4-0274DD77E8F3}"/>
              </a:ext>
            </a:extLst>
          </p:cNvPr>
          <p:cNvSpPr txBox="1"/>
          <p:nvPr userDrawn="1"/>
        </p:nvSpPr>
        <p:spPr>
          <a:xfrm rot="16200000">
            <a:off x="-99781" y="3488016"/>
            <a:ext cx="1385316"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Progress overview</a:t>
            </a:r>
          </a:p>
        </p:txBody>
      </p:sp>
      <p:sp>
        <p:nvSpPr>
          <p:cNvPr id="23" name="TextBox 22">
            <a:extLst>
              <a:ext uri="{FF2B5EF4-FFF2-40B4-BE49-F238E27FC236}">
                <a16:creationId xmlns:a16="http://schemas.microsoft.com/office/drawing/2014/main" id="{50436F74-BC2D-34E7-80AE-D4B436D05E94}"/>
              </a:ext>
            </a:extLst>
          </p:cNvPr>
          <p:cNvSpPr txBox="1"/>
          <p:nvPr userDrawn="1"/>
        </p:nvSpPr>
        <p:spPr>
          <a:xfrm rot="16200000">
            <a:off x="-102180" y="5580770"/>
            <a:ext cx="1390124" cy="254365"/>
          </a:xfrm>
          <a:prstGeom prst="rect">
            <a:avLst/>
          </a:prstGeom>
          <a:noFill/>
        </p:spPr>
        <p:txBody>
          <a:bodyPr wrap="none" rtlCol="0">
            <a:sp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lang="en-GB" sz="1053" dirty="0">
                <a:solidFill>
                  <a:schemeClr val="bg1"/>
                </a:solidFill>
              </a:rPr>
              <a:t>Recommendations</a:t>
            </a:r>
          </a:p>
        </p:txBody>
      </p:sp>
      <p:sp>
        <p:nvSpPr>
          <p:cNvPr id="36" name="Content Placeholder 6">
            <a:extLst>
              <a:ext uri="{FF2B5EF4-FFF2-40B4-BE49-F238E27FC236}">
                <a16:creationId xmlns:a16="http://schemas.microsoft.com/office/drawing/2014/main" id="{4EC55518-535D-6B93-B9FB-17A380770BF9}"/>
              </a:ext>
            </a:extLst>
          </p:cNvPr>
          <p:cNvSpPr>
            <a:spLocks noGrp="1"/>
          </p:cNvSpPr>
          <p:nvPr>
            <p:ph sz="quarter" idx="10" hasCustomPrompt="1"/>
          </p:nvPr>
        </p:nvSpPr>
        <p:spPr>
          <a:xfrm>
            <a:off x="6359553" y="6859549"/>
            <a:ext cx="2715011" cy="245759"/>
          </a:xfrm>
          <a:prstGeom prst="rect">
            <a:avLst/>
          </a:prstGeom>
        </p:spPr>
        <p:txBody>
          <a:bodyPr anchor="ctr">
            <a:noAutofit/>
          </a:bodyPr>
          <a:lstStyle>
            <a:lvl1pPr marL="0" indent="0" algn="r">
              <a:buNone/>
              <a:defRPr sz="1403" b="1">
                <a:solidFill>
                  <a:schemeClr val="tx2"/>
                </a:solidFill>
              </a:defRPr>
            </a:lvl1pPr>
          </a:lstStyle>
          <a:p>
            <a:pPr lvl="0"/>
            <a:r>
              <a:rPr lang="en-GB" dirty="0"/>
              <a:t>CLICK TO INSERT COUNTRY NAME</a:t>
            </a:r>
          </a:p>
        </p:txBody>
      </p:sp>
      <p:grpSp>
        <p:nvGrpSpPr>
          <p:cNvPr id="4" name="Group 3">
            <a:extLst>
              <a:ext uri="{FF2B5EF4-FFF2-40B4-BE49-F238E27FC236}">
                <a16:creationId xmlns:a16="http://schemas.microsoft.com/office/drawing/2014/main" id="{ADAC2A38-0621-7D3C-075C-2A1C0ED8F39B}"/>
              </a:ext>
            </a:extLst>
          </p:cNvPr>
          <p:cNvGrpSpPr/>
          <p:nvPr userDrawn="1"/>
        </p:nvGrpSpPr>
        <p:grpSpPr>
          <a:xfrm rot="16200000">
            <a:off x="9498950" y="6435163"/>
            <a:ext cx="229709" cy="1078478"/>
            <a:chOff x="11471742" y="3202044"/>
            <a:chExt cx="208344" cy="1229619"/>
          </a:xfrm>
        </p:grpSpPr>
        <p:sp>
          <p:nvSpPr>
            <p:cNvPr id="8" name="Rectangle 7">
              <a:extLst>
                <a:ext uri="{FF2B5EF4-FFF2-40B4-BE49-F238E27FC236}">
                  <a16:creationId xmlns:a16="http://schemas.microsoft.com/office/drawing/2014/main" id="{28AAFE56-2BFF-3666-03C1-9CC0AB54A690}"/>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2" name="Rectangle 11">
              <a:extLst>
                <a:ext uri="{FF2B5EF4-FFF2-40B4-BE49-F238E27FC236}">
                  <a16:creationId xmlns:a16="http://schemas.microsoft.com/office/drawing/2014/main" id="{F5245943-92B3-9E74-9DCD-7E8A5C5C1B7D}"/>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DD0C85A8-8C82-4838-8E28-7C4C407EA30B}"/>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2AFAF24D-711A-2336-390F-4B7B41A4E8F3}"/>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5005D3D6-2D5F-A916-D939-E474ACB10457}"/>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6" name="Rectangle 15">
              <a:extLst>
                <a:ext uri="{FF2B5EF4-FFF2-40B4-BE49-F238E27FC236}">
                  <a16:creationId xmlns:a16="http://schemas.microsoft.com/office/drawing/2014/main" id="{DDD9F0AD-F9A7-20D5-4E57-F9991DCF1A3B}"/>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spTree>
    <p:extLst>
      <p:ext uri="{BB962C8B-B14F-4D97-AF65-F5344CB8AC3E}">
        <p14:creationId xmlns:p14="http://schemas.microsoft.com/office/powerpoint/2010/main" val="20150111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ack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7595A7-F441-6FF3-C922-36ABE9F47EF4}"/>
              </a:ext>
            </a:extLst>
          </p:cNvPr>
          <p:cNvSpPr/>
          <p:nvPr userDrawn="1"/>
        </p:nvSpPr>
        <p:spPr>
          <a:xfrm flipH="1">
            <a:off x="0" y="0"/>
            <a:ext cx="9958229" cy="75612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5" name="Rectangle 4">
            <a:extLst>
              <a:ext uri="{FF2B5EF4-FFF2-40B4-BE49-F238E27FC236}">
                <a16:creationId xmlns:a16="http://schemas.microsoft.com/office/drawing/2014/main" id="{D4856BB7-9B8A-DBE1-89D4-BE1049DAC731}"/>
              </a:ext>
            </a:extLst>
          </p:cNvPr>
          <p:cNvSpPr/>
          <p:nvPr userDrawn="1"/>
        </p:nvSpPr>
        <p:spPr>
          <a:xfrm>
            <a:off x="9958229" y="0"/>
            <a:ext cx="735171" cy="7561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6" name="Rectangle: Rounded Corners 5">
            <a:extLst>
              <a:ext uri="{FF2B5EF4-FFF2-40B4-BE49-F238E27FC236}">
                <a16:creationId xmlns:a16="http://schemas.microsoft.com/office/drawing/2014/main" id="{822F738C-28E9-1E86-DDB3-CA0411C6D147}"/>
              </a:ext>
            </a:extLst>
          </p:cNvPr>
          <p:cNvSpPr/>
          <p:nvPr userDrawn="1"/>
        </p:nvSpPr>
        <p:spPr>
          <a:xfrm>
            <a:off x="1503646" y="785424"/>
            <a:ext cx="6950939" cy="5396496"/>
          </a:xfrm>
          <a:prstGeom prst="roundRect">
            <a:avLst>
              <a:gd name="adj" fmla="val 23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dirty="0"/>
          </a:p>
        </p:txBody>
      </p:sp>
      <p:grpSp>
        <p:nvGrpSpPr>
          <p:cNvPr id="11" name="Group 10">
            <a:extLst>
              <a:ext uri="{FF2B5EF4-FFF2-40B4-BE49-F238E27FC236}">
                <a16:creationId xmlns:a16="http://schemas.microsoft.com/office/drawing/2014/main" id="{D84C0CA4-727A-019E-2133-5E9E233888DA}"/>
              </a:ext>
            </a:extLst>
          </p:cNvPr>
          <p:cNvGrpSpPr/>
          <p:nvPr userDrawn="1"/>
        </p:nvGrpSpPr>
        <p:grpSpPr>
          <a:xfrm>
            <a:off x="1434729" y="2805815"/>
            <a:ext cx="182735" cy="1355712"/>
            <a:chOff x="11471742" y="3202044"/>
            <a:chExt cx="208344" cy="1229619"/>
          </a:xfrm>
        </p:grpSpPr>
        <p:sp>
          <p:nvSpPr>
            <p:cNvPr id="12" name="Rectangle 11">
              <a:extLst>
                <a:ext uri="{FF2B5EF4-FFF2-40B4-BE49-F238E27FC236}">
                  <a16:creationId xmlns:a16="http://schemas.microsoft.com/office/drawing/2014/main" id="{2FFA38BA-7718-DF95-83AB-181B1EAA71BD}"/>
                </a:ext>
              </a:extLst>
            </p:cNvPr>
            <p:cNvSpPr/>
            <p:nvPr/>
          </p:nvSpPr>
          <p:spPr>
            <a:xfrm>
              <a:off x="11471742" y="3202044"/>
              <a:ext cx="208344" cy="208344"/>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3" name="Rectangle 12">
              <a:extLst>
                <a:ext uri="{FF2B5EF4-FFF2-40B4-BE49-F238E27FC236}">
                  <a16:creationId xmlns:a16="http://schemas.microsoft.com/office/drawing/2014/main" id="{50F542F0-BFB0-9FEB-9696-EF38F39D2720}"/>
                </a:ext>
              </a:extLst>
            </p:cNvPr>
            <p:cNvSpPr/>
            <p:nvPr/>
          </p:nvSpPr>
          <p:spPr>
            <a:xfrm>
              <a:off x="11471742" y="3406299"/>
              <a:ext cx="208344" cy="208344"/>
            </a:xfrm>
            <a:prstGeom prst="rect">
              <a:avLst/>
            </a:prstGeom>
            <a:solidFill>
              <a:srgbClr val="66B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4" name="Rectangle 13">
              <a:extLst>
                <a:ext uri="{FF2B5EF4-FFF2-40B4-BE49-F238E27FC236}">
                  <a16:creationId xmlns:a16="http://schemas.microsoft.com/office/drawing/2014/main" id="{F862B1E5-6738-AF13-B0CA-7BCE42C09D46}"/>
                </a:ext>
              </a:extLst>
            </p:cNvPr>
            <p:cNvSpPr/>
            <p:nvPr/>
          </p:nvSpPr>
          <p:spPr>
            <a:xfrm>
              <a:off x="11471742" y="3610554"/>
              <a:ext cx="208344" cy="208344"/>
            </a:xfrm>
            <a:prstGeom prst="rect">
              <a:avLst/>
            </a:prstGeom>
            <a:solidFill>
              <a:srgbClr val="AB4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5" name="Rectangle 14">
              <a:extLst>
                <a:ext uri="{FF2B5EF4-FFF2-40B4-BE49-F238E27FC236}">
                  <a16:creationId xmlns:a16="http://schemas.microsoft.com/office/drawing/2014/main" id="{2EC540A2-5477-7978-5F19-81B092041AA1}"/>
                </a:ext>
              </a:extLst>
            </p:cNvPr>
            <p:cNvSpPr/>
            <p:nvPr/>
          </p:nvSpPr>
          <p:spPr>
            <a:xfrm>
              <a:off x="11471742" y="3814809"/>
              <a:ext cx="208344" cy="20834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6" name="Rectangle 15">
              <a:extLst>
                <a:ext uri="{FF2B5EF4-FFF2-40B4-BE49-F238E27FC236}">
                  <a16:creationId xmlns:a16="http://schemas.microsoft.com/office/drawing/2014/main" id="{FF99E774-AF00-0ECA-D8D4-D1EAC27D01AE}"/>
                </a:ext>
              </a:extLst>
            </p:cNvPr>
            <p:cNvSpPr/>
            <p:nvPr/>
          </p:nvSpPr>
          <p:spPr>
            <a:xfrm>
              <a:off x="11471742" y="4019064"/>
              <a:ext cx="208344" cy="208344"/>
            </a:xfrm>
            <a:prstGeom prst="rect">
              <a:avLst/>
            </a:prstGeom>
            <a:solidFill>
              <a:srgbClr val="F06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
          <p:nvSpPr>
            <p:cNvPr id="17" name="Rectangle 16">
              <a:extLst>
                <a:ext uri="{FF2B5EF4-FFF2-40B4-BE49-F238E27FC236}">
                  <a16:creationId xmlns:a16="http://schemas.microsoft.com/office/drawing/2014/main" id="{B53999BE-2415-3B92-E0C7-999BA640C23F}"/>
                </a:ext>
              </a:extLst>
            </p:cNvPr>
            <p:cNvSpPr/>
            <p:nvPr/>
          </p:nvSpPr>
          <p:spPr>
            <a:xfrm>
              <a:off x="11471742" y="4223319"/>
              <a:ext cx="208344" cy="208344"/>
            </a:xfrm>
            <a:prstGeom prst="rect">
              <a:avLst/>
            </a:prstGeom>
            <a:solidFill>
              <a:srgbClr val="FFC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grpSp>
      <p:pic>
        <p:nvPicPr>
          <p:cNvPr id="27" name="Graphic 26">
            <a:extLst>
              <a:ext uri="{FF2B5EF4-FFF2-40B4-BE49-F238E27FC236}">
                <a16:creationId xmlns:a16="http://schemas.microsoft.com/office/drawing/2014/main" id="{E3E49736-6C25-8653-F679-1363FC74A3E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26097" y="6630297"/>
            <a:ext cx="1186177" cy="573498"/>
          </a:xfrm>
          <a:prstGeom prst="rect">
            <a:avLst/>
          </a:prstGeom>
        </p:spPr>
      </p:pic>
      <p:pic>
        <p:nvPicPr>
          <p:cNvPr id="29" name="Graphic 28">
            <a:extLst>
              <a:ext uri="{FF2B5EF4-FFF2-40B4-BE49-F238E27FC236}">
                <a16:creationId xmlns:a16="http://schemas.microsoft.com/office/drawing/2014/main" id="{2297AF6E-12E4-D97C-2705-324CD87BEFB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90001" y="6564756"/>
            <a:ext cx="964584" cy="639041"/>
          </a:xfrm>
          <a:prstGeom prst="rect">
            <a:avLst/>
          </a:prstGeom>
        </p:spPr>
      </p:pic>
      <p:pic>
        <p:nvPicPr>
          <p:cNvPr id="31" name="Graphic 30">
            <a:extLst>
              <a:ext uri="{FF2B5EF4-FFF2-40B4-BE49-F238E27FC236}">
                <a16:creationId xmlns:a16="http://schemas.microsoft.com/office/drawing/2014/main" id="{D328DDB6-CF09-EAAD-7CF6-CB140ED808BE}"/>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99492" y="6581142"/>
            <a:ext cx="1603293" cy="622655"/>
          </a:xfrm>
          <a:prstGeom prst="rect">
            <a:avLst/>
          </a:prstGeom>
        </p:spPr>
      </p:pic>
      <p:sp>
        <p:nvSpPr>
          <p:cNvPr id="24" name="Content Placeholder 23">
            <a:extLst>
              <a:ext uri="{FF2B5EF4-FFF2-40B4-BE49-F238E27FC236}">
                <a16:creationId xmlns:a16="http://schemas.microsoft.com/office/drawing/2014/main" id="{BBD91F0B-D4DB-F248-404F-3C467EA7F072}"/>
              </a:ext>
            </a:extLst>
          </p:cNvPr>
          <p:cNvSpPr>
            <a:spLocks noGrp="1"/>
          </p:cNvSpPr>
          <p:nvPr>
            <p:ph sz="quarter" idx="10" hasCustomPrompt="1"/>
          </p:nvPr>
        </p:nvSpPr>
        <p:spPr>
          <a:xfrm>
            <a:off x="2932172" y="3153374"/>
            <a:ext cx="4093889" cy="656079"/>
          </a:xfrm>
        </p:spPr>
        <p:txBody>
          <a:bodyPr>
            <a:noAutofit/>
          </a:bodyPr>
          <a:lstStyle>
            <a:lvl1pPr marL="127881" indent="0" algn="ctr">
              <a:buNone/>
              <a:defRPr sz="3859"/>
            </a:lvl1pPr>
          </a:lstStyle>
          <a:p>
            <a:pPr lvl="0"/>
            <a:r>
              <a:rPr lang="en-GB" dirty="0"/>
              <a:t>Click to insert text</a:t>
            </a:r>
            <a:endParaRPr lang="it-IT" dirty="0"/>
          </a:p>
        </p:txBody>
      </p:sp>
    </p:spTree>
    <p:extLst>
      <p:ext uri="{BB962C8B-B14F-4D97-AF65-F5344CB8AC3E}">
        <p14:creationId xmlns:p14="http://schemas.microsoft.com/office/powerpoint/2010/main" val="33723697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9"/>
        <p:cNvGrpSpPr/>
        <p:nvPr/>
      </p:nvGrpSpPr>
      <p:grpSpPr>
        <a:xfrm>
          <a:off x="0" y="0"/>
          <a:ext cx="0" cy="0"/>
          <a:chOff x="0" y="0"/>
          <a:chExt cx="0" cy="0"/>
        </a:xfrm>
      </p:grpSpPr>
      <p:sp>
        <p:nvSpPr>
          <p:cNvPr id="30" name="Google Shape;30;p15"/>
          <p:cNvSpPr txBox="1">
            <a:spLocks noGrp="1"/>
          </p:cNvSpPr>
          <p:nvPr>
            <p:ph type="body" idx="1"/>
          </p:nvPr>
        </p:nvSpPr>
        <p:spPr>
          <a:xfrm>
            <a:off x="969090" y="2113533"/>
            <a:ext cx="4021164" cy="4712334"/>
          </a:xfrm>
          <a:prstGeom prst="rect">
            <a:avLst/>
          </a:prstGeom>
          <a:noFill/>
          <a:ln>
            <a:noFill/>
          </a:ln>
        </p:spPr>
        <p:txBody>
          <a:bodyPr spcFirstLastPara="1" wrap="square" lIns="91425" tIns="45700" rIns="91425" bIns="45700" anchor="t" anchorCtr="0">
            <a:normAutofit/>
          </a:bodyPr>
          <a:lstStyle>
            <a:lvl1pPr marL="401010" lvl="0" indent="-334175" algn="l">
              <a:lnSpc>
                <a:spcPct val="90000"/>
              </a:lnSpc>
              <a:spcBef>
                <a:spcPts val="877"/>
              </a:spcBef>
              <a:spcAft>
                <a:spcPts val="0"/>
              </a:spcAft>
              <a:buClr>
                <a:schemeClr val="dk1"/>
              </a:buClr>
              <a:buSzPts val="2400"/>
              <a:buChar char="•"/>
              <a:defRPr sz="2105"/>
            </a:lvl1pPr>
            <a:lvl2pPr marL="802020" lvl="1" indent="-311897" algn="l">
              <a:lnSpc>
                <a:spcPct val="90000"/>
              </a:lnSpc>
              <a:spcBef>
                <a:spcPts val="439"/>
              </a:spcBef>
              <a:spcAft>
                <a:spcPts val="0"/>
              </a:spcAft>
              <a:buClr>
                <a:schemeClr val="dk1"/>
              </a:buClr>
              <a:buSzPts val="2000"/>
              <a:buChar char="•"/>
              <a:defRPr sz="1754"/>
            </a:lvl2pPr>
            <a:lvl3pPr marL="1203030" lvl="2" indent="-300758" algn="l">
              <a:lnSpc>
                <a:spcPct val="90000"/>
              </a:lnSpc>
              <a:spcBef>
                <a:spcPts val="439"/>
              </a:spcBef>
              <a:spcAft>
                <a:spcPts val="0"/>
              </a:spcAft>
              <a:buClr>
                <a:schemeClr val="dk1"/>
              </a:buClr>
              <a:buSzPts val="1800"/>
              <a:buChar char="•"/>
              <a:defRPr sz="1579"/>
            </a:lvl3pPr>
            <a:lvl4pPr marL="1604040" lvl="3" indent="-289618" algn="l">
              <a:lnSpc>
                <a:spcPct val="90000"/>
              </a:lnSpc>
              <a:spcBef>
                <a:spcPts val="439"/>
              </a:spcBef>
              <a:spcAft>
                <a:spcPts val="0"/>
              </a:spcAft>
              <a:buClr>
                <a:schemeClr val="dk1"/>
              </a:buClr>
              <a:buSzPts val="1600"/>
              <a:buChar char="•"/>
              <a:defRPr sz="1403"/>
            </a:lvl4pPr>
            <a:lvl5pPr marL="2005051" lvl="4" indent="-289618" algn="l">
              <a:lnSpc>
                <a:spcPct val="90000"/>
              </a:lnSpc>
              <a:spcBef>
                <a:spcPts val="439"/>
              </a:spcBef>
              <a:spcAft>
                <a:spcPts val="0"/>
              </a:spcAft>
              <a:buClr>
                <a:schemeClr val="dk1"/>
              </a:buClr>
              <a:buSzPts val="1600"/>
              <a:buChar char="•"/>
              <a:defRPr sz="1403"/>
            </a:lvl5pPr>
            <a:lvl6pPr marL="2406061" lvl="5" indent="-300758" algn="l">
              <a:lnSpc>
                <a:spcPct val="90000"/>
              </a:lnSpc>
              <a:spcBef>
                <a:spcPts val="439"/>
              </a:spcBef>
              <a:spcAft>
                <a:spcPts val="0"/>
              </a:spcAft>
              <a:buClr>
                <a:schemeClr val="dk1"/>
              </a:buClr>
              <a:buSzPts val="1800"/>
              <a:buChar char="•"/>
              <a:defRPr/>
            </a:lvl6pPr>
            <a:lvl7pPr marL="2807071" lvl="6" indent="-300758" algn="l">
              <a:lnSpc>
                <a:spcPct val="90000"/>
              </a:lnSpc>
              <a:spcBef>
                <a:spcPts val="439"/>
              </a:spcBef>
              <a:spcAft>
                <a:spcPts val="0"/>
              </a:spcAft>
              <a:buClr>
                <a:schemeClr val="dk1"/>
              </a:buClr>
              <a:buSzPts val="1800"/>
              <a:buChar char="•"/>
              <a:defRPr/>
            </a:lvl7pPr>
            <a:lvl8pPr marL="3208081" lvl="7" indent="-300758" algn="l">
              <a:lnSpc>
                <a:spcPct val="90000"/>
              </a:lnSpc>
              <a:spcBef>
                <a:spcPts val="439"/>
              </a:spcBef>
              <a:spcAft>
                <a:spcPts val="0"/>
              </a:spcAft>
              <a:buClr>
                <a:schemeClr val="dk1"/>
              </a:buClr>
              <a:buSzPts val="1800"/>
              <a:buChar char="•"/>
              <a:defRPr/>
            </a:lvl8pPr>
            <a:lvl9pPr marL="3609091" lvl="8" indent="-300758" algn="l">
              <a:lnSpc>
                <a:spcPct val="90000"/>
              </a:lnSpc>
              <a:spcBef>
                <a:spcPts val="439"/>
              </a:spcBef>
              <a:spcAft>
                <a:spcPts val="0"/>
              </a:spcAft>
              <a:buClr>
                <a:schemeClr val="dk1"/>
              </a:buClr>
              <a:buSzPts val="1800"/>
              <a:buChar char="•"/>
              <a:defRPr/>
            </a:lvl9pPr>
          </a:lstStyle>
          <a:p>
            <a:endParaRPr/>
          </a:p>
        </p:txBody>
      </p:sp>
      <p:sp>
        <p:nvSpPr>
          <p:cNvPr id="31" name="Google Shape;31;p15"/>
          <p:cNvSpPr/>
          <p:nvPr/>
        </p:nvSpPr>
        <p:spPr>
          <a:xfrm>
            <a:off x="5376823" y="1035900"/>
            <a:ext cx="5316577" cy="4712334"/>
          </a:xfrm>
          <a:prstGeom prst="rect">
            <a:avLst/>
          </a:prstGeom>
          <a:solidFill>
            <a:srgbClr val="2466AD"/>
          </a:solidFill>
          <a:ln>
            <a:noFill/>
          </a:ln>
        </p:spPr>
        <p:txBody>
          <a:bodyPr spcFirstLastPara="1" wrap="square" lIns="80187" tIns="40083" rIns="80187" bIns="40083"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79" b="0" i="0" u="none" strike="noStrike" cap="none">
              <a:solidFill>
                <a:schemeClr val="lt1"/>
              </a:solidFill>
              <a:latin typeface="Calibri"/>
              <a:ea typeface="Calibri"/>
              <a:cs typeface="Calibri"/>
              <a:sym typeface="Calibri"/>
            </a:endParaRPr>
          </a:p>
        </p:txBody>
      </p:sp>
      <p:sp>
        <p:nvSpPr>
          <p:cNvPr id="32" name="Google Shape;32;p15"/>
          <p:cNvSpPr>
            <a:spLocks noGrp="1"/>
          </p:cNvSpPr>
          <p:nvPr>
            <p:ph type="pic" idx="2"/>
          </p:nvPr>
        </p:nvSpPr>
        <p:spPr>
          <a:xfrm>
            <a:off x="5797827" y="1568536"/>
            <a:ext cx="4895573" cy="5257331"/>
          </a:xfrm>
          <a:prstGeom prst="rect">
            <a:avLst/>
          </a:prstGeom>
          <a:noFill/>
          <a:ln>
            <a:noFill/>
          </a:ln>
        </p:spPr>
      </p:sp>
      <p:sp>
        <p:nvSpPr>
          <p:cNvPr id="33" name="Google Shape;33;p15"/>
          <p:cNvSpPr txBox="1"/>
          <p:nvPr/>
        </p:nvSpPr>
        <p:spPr>
          <a:xfrm>
            <a:off x="879979" y="1176199"/>
            <a:ext cx="4288499" cy="512927"/>
          </a:xfrm>
          <a:prstGeom prst="rect">
            <a:avLst/>
          </a:prstGeom>
          <a:noFill/>
          <a:ln>
            <a:noFill/>
          </a:ln>
        </p:spPr>
        <p:txBody>
          <a:bodyPr spcFirstLastPara="1" wrap="square" lIns="80187" tIns="40083" rIns="80187" bIns="40083"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2807" b="1" i="0" u="none" strike="noStrike" cap="none">
                <a:solidFill>
                  <a:schemeClr val="dk1"/>
                </a:solidFill>
                <a:latin typeface="Montserrat"/>
                <a:ea typeface="Montserrat"/>
                <a:cs typeface="Montserrat"/>
                <a:sym typeface="Montserrat"/>
              </a:rPr>
              <a:t>BACKGROUND</a:t>
            </a:r>
            <a:endParaRPr sz="2807" b="1" i="0" u="none" strike="noStrike" cap="none">
              <a:solidFill>
                <a:schemeClr val="dk1"/>
              </a:solidFill>
              <a:latin typeface="Montserrat"/>
              <a:ea typeface="Montserrat"/>
              <a:cs typeface="Montserrat"/>
              <a:sym typeface="Montserrat"/>
            </a:endParaRPr>
          </a:p>
        </p:txBody>
      </p:sp>
    </p:spTree>
    <p:extLst>
      <p:ext uri="{BB962C8B-B14F-4D97-AF65-F5344CB8AC3E}">
        <p14:creationId xmlns:p14="http://schemas.microsoft.com/office/powerpoint/2010/main" val="30292322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Learning Objectives">
  <p:cSld name="Learning Objectives">
    <p:spTree>
      <p:nvGrpSpPr>
        <p:cNvPr id="1" name="Shape 34"/>
        <p:cNvGrpSpPr/>
        <p:nvPr/>
      </p:nvGrpSpPr>
      <p:grpSpPr>
        <a:xfrm>
          <a:off x="0" y="0"/>
          <a:ext cx="0" cy="0"/>
          <a:chOff x="0" y="0"/>
          <a:chExt cx="0" cy="0"/>
        </a:xfrm>
      </p:grpSpPr>
      <p:sp>
        <p:nvSpPr>
          <p:cNvPr id="35" name="Google Shape;35;p16"/>
          <p:cNvSpPr>
            <a:spLocks noGrp="1"/>
          </p:cNvSpPr>
          <p:nvPr>
            <p:ph type="pic" idx="2"/>
          </p:nvPr>
        </p:nvSpPr>
        <p:spPr>
          <a:xfrm>
            <a:off x="878387" y="0"/>
            <a:ext cx="4442854" cy="7561263"/>
          </a:xfrm>
          <a:prstGeom prst="rect">
            <a:avLst/>
          </a:prstGeom>
          <a:noFill/>
          <a:ln>
            <a:noFill/>
          </a:ln>
        </p:spPr>
      </p:sp>
      <p:sp>
        <p:nvSpPr>
          <p:cNvPr id="36" name="Google Shape;36;p16"/>
          <p:cNvSpPr/>
          <p:nvPr/>
        </p:nvSpPr>
        <p:spPr>
          <a:xfrm>
            <a:off x="878387" y="-9232"/>
            <a:ext cx="4442854" cy="7561263"/>
          </a:xfrm>
          <a:prstGeom prst="rect">
            <a:avLst/>
          </a:prstGeom>
          <a:solidFill>
            <a:schemeClr val="dk1">
              <a:alpha val="53333"/>
            </a:schemeClr>
          </a:solidFill>
          <a:ln>
            <a:noFill/>
          </a:ln>
        </p:spPr>
        <p:txBody>
          <a:bodyPr spcFirstLastPara="1" wrap="square" lIns="80187" tIns="40083" rIns="80187" bIns="40083"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79" b="0" i="0" u="none" strike="noStrike" cap="none">
              <a:solidFill>
                <a:schemeClr val="lt1"/>
              </a:solidFill>
              <a:latin typeface="Calibri"/>
              <a:ea typeface="Calibri"/>
              <a:cs typeface="Calibri"/>
              <a:sym typeface="Calibri"/>
            </a:endParaRPr>
          </a:p>
        </p:txBody>
      </p:sp>
      <p:sp>
        <p:nvSpPr>
          <p:cNvPr id="37" name="Google Shape;37;p16"/>
          <p:cNvSpPr txBox="1"/>
          <p:nvPr/>
        </p:nvSpPr>
        <p:spPr>
          <a:xfrm>
            <a:off x="1423761" y="3068023"/>
            <a:ext cx="2656153" cy="566916"/>
          </a:xfrm>
          <a:prstGeom prst="rect">
            <a:avLst/>
          </a:prstGeom>
          <a:noFill/>
          <a:ln>
            <a:noFill/>
          </a:ln>
        </p:spPr>
        <p:txBody>
          <a:bodyPr spcFirstLastPara="1" wrap="square" lIns="80187" tIns="40083" rIns="80187" bIns="40083"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158" b="1" i="0" u="none" strike="noStrike" cap="none">
                <a:solidFill>
                  <a:schemeClr val="lt1"/>
                </a:solidFill>
                <a:latin typeface="Montserrat"/>
                <a:ea typeface="Montserrat"/>
                <a:cs typeface="Montserrat"/>
                <a:sym typeface="Montserrat"/>
              </a:rPr>
              <a:t>LEARNING</a:t>
            </a:r>
            <a:endParaRPr sz="3158" b="1" i="0" u="none" strike="noStrike" cap="none">
              <a:solidFill>
                <a:schemeClr val="lt1"/>
              </a:solidFill>
              <a:latin typeface="Montserrat"/>
              <a:ea typeface="Montserrat"/>
              <a:cs typeface="Montserrat"/>
              <a:sym typeface="Montserrat"/>
            </a:endParaRPr>
          </a:p>
        </p:txBody>
      </p:sp>
      <p:sp>
        <p:nvSpPr>
          <p:cNvPr id="38" name="Google Shape;38;p16"/>
          <p:cNvSpPr txBox="1"/>
          <p:nvPr/>
        </p:nvSpPr>
        <p:spPr>
          <a:xfrm>
            <a:off x="1423761" y="3780633"/>
            <a:ext cx="3066696" cy="566916"/>
          </a:xfrm>
          <a:prstGeom prst="rect">
            <a:avLst/>
          </a:prstGeom>
          <a:noFill/>
          <a:ln>
            <a:noFill/>
          </a:ln>
        </p:spPr>
        <p:txBody>
          <a:bodyPr spcFirstLastPara="1" wrap="square" lIns="80187" tIns="40083" rIns="80187" bIns="40083"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158" b="0" i="0" u="none" strike="noStrike" cap="none">
                <a:solidFill>
                  <a:schemeClr val="lt1"/>
                </a:solidFill>
                <a:latin typeface="Montserrat"/>
                <a:ea typeface="Montserrat"/>
                <a:cs typeface="Montserrat"/>
                <a:sym typeface="Montserrat"/>
              </a:rPr>
              <a:t>OBJECTIVES</a:t>
            </a:r>
            <a:endParaRPr sz="3158" b="0" i="0" u="none" strike="noStrike" cap="none">
              <a:solidFill>
                <a:schemeClr val="lt1"/>
              </a:solidFill>
              <a:latin typeface="Montserrat"/>
              <a:ea typeface="Montserrat"/>
              <a:cs typeface="Montserrat"/>
              <a:sym typeface="Montserrat"/>
            </a:endParaRPr>
          </a:p>
        </p:txBody>
      </p:sp>
      <p:sp>
        <p:nvSpPr>
          <p:cNvPr id="39" name="Google Shape;39;p16"/>
          <p:cNvSpPr txBox="1">
            <a:spLocks noGrp="1"/>
          </p:cNvSpPr>
          <p:nvPr>
            <p:ph type="body" idx="1"/>
          </p:nvPr>
        </p:nvSpPr>
        <p:spPr>
          <a:xfrm>
            <a:off x="5994153" y="1512253"/>
            <a:ext cx="4115846" cy="5054844"/>
          </a:xfrm>
          <a:prstGeom prst="rect">
            <a:avLst/>
          </a:prstGeom>
          <a:noFill/>
          <a:ln>
            <a:noFill/>
          </a:ln>
        </p:spPr>
        <p:txBody>
          <a:bodyPr spcFirstLastPara="1" wrap="square" lIns="91425" tIns="45700" rIns="91425" bIns="45700" anchor="t" anchorCtr="0">
            <a:normAutofit/>
          </a:bodyPr>
          <a:lstStyle>
            <a:lvl1pPr marL="401010" lvl="0" indent="-356453" algn="l">
              <a:lnSpc>
                <a:spcPct val="90000"/>
              </a:lnSpc>
              <a:spcBef>
                <a:spcPts val="877"/>
              </a:spcBef>
              <a:spcAft>
                <a:spcPts val="0"/>
              </a:spcAft>
              <a:buClr>
                <a:schemeClr val="dk1"/>
              </a:buClr>
              <a:buSzPts val="2800"/>
              <a:buFont typeface="Arial"/>
              <a:buChar char="•"/>
              <a:defRPr/>
            </a:lvl1pPr>
            <a:lvl2pPr marL="802020" lvl="1" indent="-334175" algn="l">
              <a:lnSpc>
                <a:spcPct val="90000"/>
              </a:lnSpc>
              <a:spcBef>
                <a:spcPts val="439"/>
              </a:spcBef>
              <a:spcAft>
                <a:spcPts val="0"/>
              </a:spcAft>
              <a:buClr>
                <a:schemeClr val="dk1"/>
              </a:buClr>
              <a:buSzPts val="2400"/>
              <a:buFont typeface="Arial"/>
              <a:buChar char="•"/>
              <a:defRPr/>
            </a:lvl2pPr>
            <a:lvl3pPr marL="1203030" lvl="2" indent="-311897" algn="l">
              <a:lnSpc>
                <a:spcPct val="90000"/>
              </a:lnSpc>
              <a:spcBef>
                <a:spcPts val="439"/>
              </a:spcBef>
              <a:spcAft>
                <a:spcPts val="0"/>
              </a:spcAft>
              <a:buClr>
                <a:schemeClr val="dk1"/>
              </a:buClr>
              <a:buSzPts val="2000"/>
              <a:buFont typeface="Arial"/>
              <a:buChar char="•"/>
              <a:defRPr/>
            </a:lvl3pPr>
            <a:lvl4pPr marL="1604040" lvl="3" indent="-300758" algn="l">
              <a:lnSpc>
                <a:spcPct val="90000"/>
              </a:lnSpc>
              <a:spcBef>
                <a:spcPts val="439"/>
              </a:spcBef>
              <a:spcAft>
                <a:spcPts val="0"/>
              </a:spcAft>
              <a:buClr>
                <a:schemeClr val="dk1"/>
              </a:buClr>
              <a:buSzPts val="1800"/>
              <a:buFont typeface="Arial"/>
              <a:buChar char="•"/>
              <a:defRPr/>
            </a:lvl4pPr>
            <a:lvl5pPr marL="2005051" lvl="4" indent="-300758" algn="l">
              <a:lnSpc>
                <a:spcPct val="90000"/>
              </a:lnSpc>
              <a:spcBef>
                <a:spcPts val="439"/>
              </a:spcBef>
              <a:spcAft>
                <a:spcPts val="0"/>
              </a:spcAft>
              <a:buClr>
                <a:schemeClr val="dk1"/>
              </a:buClr>
              <a:buSzPts val="1800"/>
              <a:buFont typeface="Arial"/>
              <a:buChar char="•"/>
              <a:defRPr/>
            </a:lvl5pPr>
            <a:lvl6pPr marL="2406061" lvl="5" indent="-300758" algn="l">
              <a:lnSpc>
                <a:spcPct val="90000"/>
              </a:lnSpc>
              <a:spcBef>
                <a:spcPts val="439"/>
              </a:spcBef>
              <a:spcAft>
                <a:spcPts val="0"/>
              </a:spcAft>
              <a:buClr>
                <a:schemeClr val="dk1"/>
              </a:buClr>
              <a:buSzPts val="1800"/>
              <a:buChar char="•"/>
              <a:defRPr/>
            </a:lvl6pPr>
            <a:lvl7pPr marL="2807071" lvl="6" indent="-300758" algn="l">
              <a:lnSpc>
                <a:spcPct val="90000"/>
              </a:lnSpc>
              <a:spcBef>
                <a:spcPts val="439"/>
              </a:spcBef>
              <a:spcAft>
                <a:spcPts val="0"/>
              </a:spcAft>
              <a:buClr>
                <a:schemeClr val="dk1"/>
              </a:buClr>
              <a:buSzPts val="1800"/>
              <a:buChar char="•"/>
              <a:defRPr/>
            </a:lvl7pPr>
            <a:lvl8pPr marL="3208081" lvl="7" indent="-300758" algn="l">
              <a:lnSpc>
                <a:spcPct val="90000"/>
              </a:lnSpc>
              <a:spcBef>
                <a:spcPts val="439"/>
              </a:spcBef>
              <a:spcAft>
                <a:spcPts val="0"/>
              </a:spcAft>
              <a:buClr>
                <a:schemeClr val="dk1"/>
              </a:buClr>
              <a:buSzPts val="1800"/>
              <a:buChar char="•"/>
              <a:defRPr/>
            </a:lvl8pPr>
            <a:lvl9pPr marL="3609091" lvl="8" indent="-300758" algn="l">
              <a:lnSpc>
                <a:spcPct val="90000"/>
              </a:lnSpc>
              <a:spcBef>
                <a:spcPts val="43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6848979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ase Study">
  <p:cSld name="Case Study">
    <p:spTree>
      <p:nvGrpSpPr>
        <p:cNvPr id="1" name="Shape 45"/>
        <p:cNvGrpSpPr/>
        <p:nvPr/>
      </p:nvGrpSpPr>
      <p:grpSpPr>
        <a:xfrm>
          <a:off x="0" y="0"/>
          <a:ext cx="0" cy="0"/>
          <a:chOff x="0" y="0"/>
          <a:chExt cx="0" cy="0"/>
        </a:xfrm>
      </p:grpSpPr>
      <p:sp>
        <p:nvSpPr>
          <p:cNvPr id="46" name="Google Shape;46;p18"/>
          <p:cNvSpPr/>
          <p:nvPr/>
        </p:nvSpPr>
        <p:spPr>
          <a:xfrm>
            <a:off x="-1" y="0"/>
            <a:ext cx="4845448" cy="6973167"/>
          </a:xfrm>
          <a:prstGeom prst="rect">
            <a:avLst/>
          </a:prstGeom>
          <a:solidFill>
            <a:srgbClr val="2466AD"/>
          </a:solidFill>
          <a:ln>
            <a:noFill/>
          </a:ln>
        </p:spPr>
        <p:txBody>
          <a:bodyPr spcFirstLastPara="1" wrap="square" lIns="80187" tIns="40083" rIns="80187" bIns="40083"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79" b="0" i="0" u="none" strike="noStrike" cap="none">
              <a:solidFill>
                <a:schemeClr val="lt1"/>
              </a:solidFill>
              <a:latin typeface="Calibri"/>
              <a:ea typeface="Calibri"/>
              <a:cs typeface="Calibri"/>
              <a:sym typeface="Calibri"/>
            </a:endParaRPr>
          </a:p>
        </p:txBody>
      </p:sp>
      <p:sp>
        <p:nvSpPr>
          <p:cNvPr id="47" name="Google Shape;47;p18"/>
          <p:cNvSpPr>
            <a:spLocks noGrp="1"/>
          </p:cNvSpPr>
          <p:nvPr>
            <p:ph type="pic" idx="2"/>
          </p:nvPr>
        </p:nvSpPr>
        <p:spPr>
          <a:xfrm>
            <a:off x="601505" y="0"/>
            <a:ext cx="4243943" cy="6217038"/>
          </a:xfrm>
          <a:prstGeom prst="rect">
            <a:avLst/>
          </a:prstGeom>
          <a:noFill/>
          <a:ln>
            <a:noFill/>
          </a:ln>
        </p:spPr>
      </p:sp>
      <p:sp>
        <p:nvSpPr>
          <p:cNvPr id="48" name="Google Shape;48;p18"/>
          <p:cNvSpPr txBox="1"/>
          <p:nvPr/>
        </p:nvSpPr>
        <p:spPr>
          <a:xfrm>
            <a:off x="5286172" y="454252"/>
            <a:ext cx="2290601" cy="404884"/>
          </a:xfrm>
          <a:prstGeom prst="rect">
            <a:avLst/>
          </a:prstGeom>
          <a:noFill/>
          <a:ln>
            <a:noFill/>
          </a:ln>
        </p:spPr>
        <p:txBody>
          <a:bodyPr spcFirstLastPara="1" wrap="square" lIns="80187" tIns="40083" rIns="80187" bIns="40083"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105" b="0" i="0" u="none" strike="noStrike" cap="none">
                <a:solidFill>
                  <a:schemeClr val="dk1"/>
                </a:solidFill>
                <a:latin typeface="Montserrat"/>
                <a:ea typeface="Montserrat"/>
                <a:cs typeface="Montserrat"/>
                <a:sym typeface="Montserrat"/>
              </a:rPr>
              <a:t>CASE STUDY</a:t>
            </a:r>
            <a:endParaRPr sz="2105" b="0" i="0" u="none" strike="noStrike" cap="none">
              <a:solidFill>
                <a:schemeClr val="dk1"/>
              </a:solidFill>
              <a:latin typeface="Montserrat"/>
              <a:ea typeface="Montserrat"/>
              <a:cs typeface="Montserrat"/>
              <a:sym typeface="Montserrat"/>
            </a:endParaRPr>
          </a:p>
        </p:txBody>
      </p:sp>
      <p:sp>
        <p:nvSpPr>
          <p:cNvPr id="49" name="Google Shape;49;p18"/>
          <p:cNvSpPr txBox="1">
            <a:spLocks noGrp="1"/>
          </p:cNvSpPr>
          <p:nvPr>
            <p:ph type="body" idx="1"/>
          </p:nvPr>
        </p:nvSpPr>
        <p:spPr>
          <a:xfrm>
            <a:off x="601505" y="6393821"/>
            <a:ext cx="3904206" cy="358809"/>
          </a:xfrm>
          <a:prstGeom prst="rect">
            <a:avLst/>
          </a:prstGeom>
          <a:noFill/>
          <a:ln>
            <a:noFill/>
          </a:ln>
        </p:spPr>
        <p:txBody>
          <a:bodyPr spcFirstLastPara="1" wrap="square" lIns="91425" tIns="45700" rIns="91425" bIns="45700" anchor="t" anchorCtr="0">
            <a:noAutofit/>
          </a:bodyPr>
          <a:lstStyle>
            <a:lvl1pPr marL="401010" lvl="0" indent="-200505" algn="l">
              <a:lnSpc>
                <a:spcPct val="90000"/>
              </a:lnSpc>
              <a:spcBef>
                <a:spcPts val="877"/>
              </a:spcBef>
              <a:spcAft>
                <a:spcPts val="0"/>
              </a:spcAft>
              <a:buClr>
                <a:srgbClr val="7F7F7F"/>
              </a:buClr>
              <a:buSzPts val="1600"/>
              <a:buNone/>
              <a:defRPr sz="1403" i="1">
                <a:solidFill>
                  <a:srgbClr val="7F7F7F"/>
                </a:solidFill>
              </a:defRPr>
            </a:lvl1pPr>
            <a:lvl2pPr marL="802020" lvl="1" indent="-300758" algn="l">
              <a:lnSpc>
                <a:spcPct val="90000"/>
              </a:lnSpc>
              <a:spcBef>
                <a:spcPts val="439"/>
              </a:spcBef>
              <a:spcAft>
                <a:spcPts val="0"/>
              </a:spcAft>
              <a:buClr>
                <a:schemeClr val="dk1"/>
              </a:buClr>
              <a:buSzPts val="1800"/>
              <a:buChar char="•"/>
              <a:defRPr/>
            </a:lvl2pPr>
            <a:lvl3pPr marL="1203030" lvl="2" indent="-300758" algn="l">
              <a:lnSpc>
                <a:spcPct val="90000"/>
              </a:lnSpc>
              <a:spcBef>
                <a:spcPts val="439"/>
              </a:spcBef>
              <a:spcAft>
                <a:spcPts val="0"/>
              </a:spcAft>
              <a:buClr>
                <a:schemeClr val="dk1"/>
              </a:buClr>
              <a:buSzPts val="1800"/>
              <a:buChar char="•"/>
              <a:defRPr/>
            </a:lvl3pPr>
            <a:lvl4pPr marL="1604040" lvl="3" indent="-300758" algn="l">
              <a:lnSpc>
                <a:spcPct val="90000"/>
              </a:lnSpc>
              <a:spcBef>
                <a:spcPts val="439"/>
              </a:spcBef>
              <a:spcAft>
                <a:spcPts val="0"/>
              </a:spcAft>
              <a:buClr>
                <a:schemeClr val="dk1"/>
              </a:buClr>
              <a:buSzPts val="1800"/>
              <a:buChar char="•"/>
              <a:defRPr/>
            </a:lvl4pPr>
            <a:lvl5pPr marL="2005051" lvl="4" indent="-300758" algn="l">
              <a:lnSpc>
                <a:spcPct val="90000"/>
              </a:lnSpc>
              <a:spcBef>
                <a:spcPts val="439"/>
              </a:spcBef>
              <a:spcAft>
                <a:spcPts val="0"/>
              </a:spcAft>
              <a:buClr>
                <a:schemeClr val="dk1"/>
              </a:buClr>
              <a:buSzPts val="1800"/>
              <a:buChar char="•"/>
              <a:defRPr/>
            </a:lvl5pPr>
            <a:lvl6pPr marL="2406061" lvl="5" indent="-300758" algn="l">
              <a:lnSpc>
                <a:spcPct val="90000"/>
              </a:lnSpc>
              <a:spcBef>
                <a:spcPts val="439"/>
              </a:spcBef>
              <a:spcAft>
                <a:spcPts val="0"/>
              </a:spcAft>
              <a:buClr>
                <a:schemeClr val="dk1"/>
              </a:buClr>
              <a:buSzPts val="1800"/>
              <a:buChar char="•"/>
              <a:defRPr/>
            </a:lvl6pPr>
            <a:lvl7pPr marL="2807071" lvl="6" indent="-300758" algn="l">
              <a:lnSpc>
                <a:spcPct val="90000"/>
              </a:lnSpc>
              <a:spcBef>
                <a:spcPts val="439"/>
              </a:spcBef>
              <a:spcAft>
                <a:spcPts val="0"/>
              </a:spcAft>
              <a:buClr>
                <a:schemeClr val="dk1"/>
              </a:buClr>
              <a:buSzPts val="1800"/>
              <a:buChar char="•"/>
              <a:defRPr/>
            </a:lvl7pPr>
            <a:lvl8pPr marL="3208081" lvl="7" indent="-300758" algn="l">
              <a:lnSpc>
                <a:spcPct val="90000"/>
              </a:lnSpc>
              <a:spcBef>
                <a:spcPts val="439"/>
              </a:spcBef>
              <a:spcAft>
                <a:spcPts val="0"/>
              </a:spcAft>
              <a:buClr>
                <a:schemeClr val="dk1"/>
              </a:buClr>
              <a:buSzPts val="1800"/>
              <a:buChar char="•"/>
              <a:defRPr/>
            </a:lvl8pPr>
            <a:lvl9pPr marL="3609091" lvl="8" indent="-300758" algn="l">
              <a:lnSpc>
                <a:spcPct val="90000"/>
              </a:lnSpc>
              <a:spcBef>
                <a:spcPts val="439"/>
              </a:spcBef>
              <a:spcAft>
                <a:spcPts val="0"/>
              </a:spcAft>
              <a:buClr>
                <a:schemeClr val="dk1"/>
              </a:buClr>
              <a:buSzPts val="1800"/>
              <a:buChar char="•"/>
              <a:defRPr/>
            </a:lvl9pPr>
          </a:lstStyle>
          <a:p>
            <a:endParaRPr/>
          </a:p>
        </p:txBody>
      </p:sp>
      <p:sp>
        <p:nvSpPr>
          <p:cNvPr id="50" name="Google Shape;50;p18"/>
          <p:cNvSpPr txBox="1">
            <a:spLocks noGrp="1"/>
          </p:cNvSpPr>
          <p:nvPr>
            <p:ph type="body" idx="3"/>
          </p:nvPr>
        </p:nvSpPr>
        <p:spPr>
          <a:xfrm>
            <a:off x="5346700" y="1141191"/>
            <a:ext cx="4745196" cy="875146"/>
          </a:xfrm>
          <a:prstGeom prst="rect">
            <a:avLst/>
          </a:prstGeom>
          <a:noFill/>
          <a:ln>
            <a:noFill/>
          </a:ln>
        </p:spPr>
        <p:txBody>
          <a:bodyPr spcFirstLastPara="1" wrap="square" lIns="91425" tIns="45700" rIns="91425" bIns="45700" anchor="t" anchorCtr="0">
            <a:normAutofit/>
          </a:bodyPr>
          <a:lstStyle>
            <a:lvl1pPr marL="401010" lvl="0" indent="-200505" algn="l">
              <a:lnSpc>
                <a:spcPct val="90000"/>
              </a:lnSpc>
              <a:spcBef>
                <a:spcPts val="877"/>
              </a:spcBef>
              <a:spcAft>
                <a:spcPts val="0"/>
              </a:spcAft>
              <a:buClr>
                <a:schemeClr val="dk1"/>
              </a:buClr>
              <a:buSzPts val="2400"/>
              <a:buNone/>
              <a:defRPr sz="2105" b="1">
                <a:latin typeface="Montserrat"/>
                <a:ea typeface="Montserrat"/>
                <a:cs typeface="Montserrat"/>
                <a:sym typeface="Montserrat"/>
              </a:defRPr>
            </a:lvl1pPr>
            <a:lvl2pPr marL="802020" lvl="1" indent="-300758" algn="l">
              <a:lnSpc>
                <a:spcPct val="90000"/>
              </a:lnSpc>
              <a:spcBef>
                <a:spcPts val="439"/>
              </a:spcBef>
              <a:spcAft>
                <a:spcPts val="0"/>
              </a:spcAft>
              <a:buClr>
                <a:schemeClr val="dk1"/>
              </a:buClr>
              <a:buSzPts val="1800"/>
              <a:buChar char="•"/>
              <a:defRPr/>
            </a:lvl2pPr>
            <a:lvl3pPr marL="1203030" lvl="2" indent="-300758" algn="l">
              <a:lnSpc>
                <a:spcPct val="90000"/>
              </a:lnSpc>
              <a:spcBef>
                <a:spcPts val="439"/>
              </a:spcBef>
              <a:spcAft>
                <a:spcPts val="0"/>
              </a:spcAft>
              <a:buClr>
                <a:schemeClr val="dk1"/>
              </a:buClr>
              <a:buSzPts val="1800"/>
              <a:buChar char="•"/>
              <a:defRPr/>
            </a:lvl3pPr>
            <a:lvl4pPr marL="1604040" lvl="3" indent="-300758" algn="l">
              <a:lnSpc>
                <a:spcPct val="90000"/>
              </a:lnSpc>
              <a:spcBef>
                <a:spcPts val="439"/>
              </a:spcBef>
              <a:spcAft>
                <a:spcPts val="0"/>
              </a:spcAft>
              <a:buClr>
                <a:schemeClr val="dk1"/>
              </a:buClr>
              <a:buSzPts val="1800"/>
              <a:buChar char="•"/>
              <a:defRPr/>
            </a:lvl4pPr>
            <a:lvl5pPr marL="2005051" lvl="4" indent="-300758" algn="l">
              <a:lnSpc>
                <a:spcPct val="90000"/>
              </a:lnSpc>
              <a:spcBef>
                <a:spcPts val="439"/>
              </a:spcBef>
              <a:spcAft>
                <a:spcPts val="0"/>
              </a:spcAft>
              <a:buClr>
                <a:schemeClr val="dk1"/>
              </a:buClr>
              <a:buSzPts val="1800"/>
              <a:buChar char="•"/>
              <a:defRPr/>
            </a:lvl5pPr>
            <a:lvl6pPr marL="2406061" lvl="5" indent="-300758" algn="l">
              <a:lnSpc>
                <a:spcPct val="90000"/>
              </a:lnSpc>
              <a:spcBef>
                <a:spcPts val="439"/>
              </a:spcBef>
              <a:spcAft>
                <a:spcPts val="0"/>
              </a:spcAft>
              <a:buClr>
                <a:schemeClr val="dk1"/>
              </a:buClr>
              <a:buSzPts val="1800"/>
              <a:buChar char="•"/>
              <a:defRPr/>
            </a:lvl6pPr>
            <a:lvl7pPr marL="2807071" lvl="6" indent="-300758" algn="l">
              <a:lnSpc>
                <a:spcPct val="90000"/>
              </a:lnSpc>
              <a:spcBef>
                <a:spcPts val="439"/>
              </a:spcBef>
              <a:spcAft>
                <a:spcPts val="0"/>
              </a:spcAft>
              <a:buClr>
                <a:schemeClr val="dk1"/>
              </a:buClr>
              <a:buSzPts val="1800"/>
              <a:buChar char="•"/>
              <a:defRPr/>
            </a:lvl7pPr>
            <a:lvl8pPr marL="3208081" lvl="7" indent="-300758" algn="l">
              <a:lnSpc>
                <a:spcPct val="90000"/>
              </a:lnSpc>
              <a:spcBef>
                <a:spcPts val="439"/>
              </a:spcBef>
              <a:spcAft>
                <a:spcPts val="0"/>
              </a:spcAft>
              <a:buClr>
                <a:schemeClr val="dk1"/>
              </a:buClr>
              <a:buSzPts val="1800"/>
              <a:buChar char="•"/>
              <a:defRPr/>
            </a:lvl8pPr>
            <a:lvl9pPr marL="3609091" lvl="8" indent="-300758" algn="l">
              <a:lnSpc>
                <a:spcPct val="90000"/>
              </a:lnSpc>
              <a:spcBef>
                <a:spcPts val="439"/>
              </a:spcBef>
              <a:spcAft>
                <a:spcPts val="0"/>
              </a:spcAft>
              <a:buClr>
                <a:schemeClr val="dk1"/>
              </a:buClr>
              <a:buSzPts val="1800"/>
              <a:buChar char="•"/>
              <a:defRPr/>
            </a:lvl9pPr>
          </a:lstStyle>
          <a:p>
            <a:endParaRPr/>
          </a:p>
        </p:txBody>
      </p:sp>
      <p:sp>
        <p:nvSpPr>
          <p:cNvPr id="51" name="Google Shape;51;p18"/>
          <p:cNvSpPr txBox="1">
            <a:spLocks noGrp="1"/>
          </p:cNvSpPr>
          <p:nvPr>
            <p:ph type="body" idx="4"/>
          </p:nvPr>
        </p:nvSpPr>
        <p:spPr>
          <a:xfrm>
            <a:off x="5346700" y="2175614"/>
            <a:ext cx="4745196" cy="4577014"/>
          </a:xfrm>
          <a:prstGeom prst="rect">
            <a:avLst/>
          </a:prstGeom>
          <a:noFill/>
          <a:ln>
            <a:noFill/>
          </a:ln>
        </p:spPr>
        <p:txBody>
          <a:bodyPr spcFirstLastPara="1" wrap="square" lIns="91425" tIns="45700" rIns="91425" bIns="45700" anchor="t" anchorCtr="0">
            <a:normAutofit/>
          </a:bodyPr>
          <a:lstStyle>
            <a:lvl1pPr marL="401010" lvl="0" indent="-334175" algn="l">
              <a:lnSpc>
                <a:spcPct val="90000"/>
              </a:lnSpc>
              <a:spcBef>
                <a:spcPts val="877"/>
              </a:spcBef>
              <a:spcAft>
                <a:spcPts val="0"/>
              </a:spcAft>
              <a:buClr>
                <a:schemeClr val="dk1"/>
              </a:buClr>
              <a:buSzPts val="2400"/>
              <a:buChar char="•"/>
              <a:defRPr sz="2105"/>
            </a:lvl1pPr>
            <a:lvl2pPr marL="802020" lvl="1" indent="-311897" algn="l">
              <a:lnSpc>
                <a:spcPct val="90000"/>
              </a:lnSpc>
              <a:spcBef>
                <a:spcPts val="439"/>
              </a:spcBef>
              <a:spcAft>
                <a:spcPts val="0"/>
              </a:spcAft>
              <a:buClr>
                <a:schemeClr val="dk1"/>
              </a:buClr>
              <a:buSzPts val="2000"/>
              <a:buChar char="•"/>
              <a:defRPr sz="1754"/>
            </a:lvl2pPr>
            <a:lvl3pPr marL="1203030" lvl="2" indent="-300758" algn="l">
              <a:lnSpc>
                <a:spcPct val="90000"/>
              </a:lnSpc>
              <a:spcBef>
                <a:spcPts val="439"/>
              </a:spcBef>
              <a:spcAft>
                <a:spcPts val="0"/>
              </a:spcAft>
              <a:buClr>
                <a:schemeClr val="dk1"/>
              </a:buClr>
              <a:buSzPts val="1800"/>
              <a:buChar char="•"/>
              <a:defRPr sz="1579"/>
            </a:lvl3pPr>
            <a:lvl4pPr marL="1604040" lvl="3" indent="-289618" algn="l">
              <a:lnSpc>
                <a:spcPct val="90000"/>
              </a:lnSpc>
              <a:spcBef>
                <a:spcPts val="439"/>
              </a:spcBef>
              <a:spcAft>
                <a:spcPts val="0"/>
              </a:spcAft>
              <a:buClr>
                <a:schemeClr val="dk1"/>
              </a:buClr>
              <a:buSzPts val="1600"/>
              <a:buChar char="•"/>
              <a:defRPr sz="1403"/>
            </a:lvl4pPr>
            <a:lvl5pPr marL="2005051" lvl="4" indent="-289618" algn="l">
              <a:lnSpc>
                <a:spcPct val="90000"/>
              </a:lnSpc>
              <a:spcBef>
                <a:spcPts val="439"/>
              </a:spcBef>
              <a:spcAft>
                <a:spcPts val="0"/>
              </a:spcAft>
              <a:buClr>
                <a:schemeClr val="dk1"/>
              </a:buClr>
              <a:buSzPts val="1600"/>
              <a:buChar char="•"/>
              <a:defRPr sz="1403"/>
            </a:lvl5pPr>
            <a:lvl6pPr marL="2406061" lvl="5" indent="-300758" algn="l">
              <a:lnSpc>
                <a:spcPct val="90000"/>
              </a:lnSpc>
              <a:spcBef>
                <a:spcPts val="439"/>
              </a:spcBef>
              <a:spcAft>
                <a:spcPts val="0"/>
              </a:spcAft>
              <a:buClr>
                <a:schemeClr val="dk1"/>
              </a:buClr>
              <a:buSzPts val="1800"/>
              <a:buChar char="•"/>
              <a:defRPr/>
            </a:lvl6pPr>
            <a:lvl7pPr marL="2807071" lvl="6" indent="-300758" algn="l">
              <a:lnSpc>
                <a:spcPct val="90000"/>
              </a:lnSpc>
              <a:spcBef>
                <a:spcPts val="439"/>
              </a:spcBef>
              <a:spcAft>
                <a:spcPts val="0"/>
              </a:spcAft>
              <a:buClr>
                <a:schemeClr val="dk1"/>
              </a:buClr>
              <a:buSzPts val="1800"/>
              <a:buChar char="•"/>
              <a:defRPr/>
            </a:lvl7pPr>
            <a:lvl8pPr marL="3208081" lvl="7" indent="-300758" algn="l">
              <a:lnSpc>
                <a:spcPct val="90000"/>
              </a:lnSpc>
              <a:spcBef>
                <a:spcPts val="439"/>
              </a:spcBef>
              <a:spcAft>
                <a:spcPts val="0"/>
              </a:spcAft>
              <a:buClr>
                <a:schemeClr val="dk1"/>
              </a:buClr>
              <a:buSzPts val="1800"/>
              <a:buChar char="•"/>
              <a:defRPr/>
            </a:lvl8pPr>
            <a:lvl9pPr marL="3609091" lvl="8" indent="-300758" algn="l">
              <a:lnSpc>
                <a:spcPct val="90000"/>
              </a:lnSpc>
              <a:spcBef>
                <a:spcPts val="43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779689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89D3A-6F3F-4451-BD01-55C2726F9C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9C6498-6297-433C-94E7-9F04116FC6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DB878-18A6-4067-A1A6-012E0615A7DF}"/>
              </a:ext>
            </a:extLst>
          </p:cNvPr>
          <p:cNvSpPr>
            <a:spLocks noGrp="1"/>
          </p:cNvSpPr>
          <p:nvPr>
            <p:ph type="dt" sz="half" idx="10"/>
          </p:nvPr>
        </p:nvSpPr>
        <p:spPr/>
        <p:txBody>
          <a:bodyPr/>
          <a:lstStyle/>
          <a:p>
            <a:fld id="{ACD65046-545D-4F92-864A-11F72B293CE9}" type="datetime1">
              <a:rPr lang="en-US" smtClean="0"/>
              <a:t>8/18/2024</a:t>
            </a:fld>
            <a:endParaRPr lang="en-US"/>
          </a:p>
        </p:txBody>
      </p:sp>
      <p:sp>
        <p:nvSpPr>
          <p:cNvPr id="5" name="Footer Placeholder 4">
            <a:extLst>
              <a:ext uri="{FF2B5EF4-FFF2-40B4-BE49-F238E27FC236}">
                <a16:creationId xmlns:a16="http://schemas.microsoft.com/office/drawing/2014/main" id="{739E5ECA-8E59-4C28-A539-CF15A1505381}"/>
              </a:ext>
            </a:extLst>
          </p:cNvPr>
          <p:cNvSpPr>
            <a:spLocks noGrp="1"/>
          </p:cNvSpPr>
          <p:nvPr>
            <p:ph type="ftr" sz="quarter" idx="11"/>
          </p:nvPr>
        </p:nvSpPr>
        <p:spPr/>
        <p:txBody>
          <a:bodyPr/>
          <a:lstStyle/>
          <a:p>
            <a:r>
              <a:rPr lang="en-US"/>
              <a:t>Health Adaptation Planning for Climate Resilient Health System </a:t>
            </a:r>
          </a:p>
        </p:txBody>
      </p:sp>
      <p:sp>
        <p:nvSpPr>
          <p:cNvPr id="6" name="Slide Number Placeholder 5">
            <a:extLst>
              <a:ext uri="{FF2B5EF4-FFF2-40B4-BE49-F238E27FC236}">
                <a16:creationId xmlns:a16="http://schemas.microsoft.com/office/drawing/2014/main" id="{1702B5A8-5EDA-4B06-86F0-B709FB044205}"/>
              </a:ext>
            </a:extLst>
          </p:cNvPr>
          <p:cNvSpPr>
            <a:spLocks noGrp="1"/>
          </p:cNvSpPr>
          <p:nvPr>
            <p:ph type="sldNum" sz="quarter" idx="12"/>
          </p:nvPr>
        </p:nvSpPr>
        <p:spPr/>
        <p:txBody>
          <a:bodyPr/>
          <a:lstStyle/>
          <a:p>
            <a:fld id="{ECCBCE8D-7523-4782-95F0-9F4178488466}" type="slidenum">
              <a:rPr lang="en-US" smtClean="0"/>
              <a:t>‹#›</a:t>
            </a:fld>
            <a:endParaRPr lang="en-US"/>
          </a:p>
        </p:txBody>
      </p:sp>
    </p:spTree>
    <p:extLst>
      <p:ext uri="{BB962C8B-B14F-4D97-AF65-F5344CB8AC3E}">
        <p14:creationId xmlns:p14="http://schemas.microsoft.com/office/powerpoint/2010/main" val="826075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35171" y="2012836"/>
            <a:ext cx="4544695" cy="479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13534" y="2012836"/>
            <a:ext cx="4544695" cy="479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741D5C-1A4C-48C4-9C4A-31370F82D9AF}" type="datetime1">
              <a:rPr lang="en-US" smtClean="0"/>
              <a:t>8/18/2024</a:t>
            </a:fld>
            <a:endParaRPr lang="en-US" dirty="0"/>
          </a:p>
        </p:txBody>
      </p:sp>
      <p:sp>
        <p:nvSpPr>
          <p:cNvPr id="6" name="Footer Placeholder 5"/>
          <p:cNvSpPr>
            <a:spLocks noGrp="1"/>
          </p:cNvSpPr>
          <p:nvPr>
            <p:ph type="ftr" sz="quarter" idx="11"/>
          </p:nvPr>
        </p:nvSpPr>
        <p:spPr/>
        <p:txBody>
          <a:bodyPr/>
          <a:lstStyle/>
          <a:p>
            <a:r>
              <a:rPr lang="en-US"/>
              <a:t>Health Adaptation Planning for Climate Resilient Health System </a:t>
            </a:r>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913197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64516" y="654214"/>
            <a:ext cx="9964368" cy="841904"/>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64516" y="1694210"/>
            <a:ext cx="9964368" cy="5022319"/>
          </a:xfrm>
          <a:prstGeom prst="rect">
            <a:avLst/>
          </a:prstGeom>
        </p:spPr>
        <p:txBody>
          <a:bodyPr spcFirstLastPara="1" wrap="square" lIns="91425" tIns="91425" rIns="91425" bIns="91425" anchor="t" anchorCtr="0">
            <a:normAutofit/>
          </a:bodyPr>
          <a:lstStyle>
            <a:lvl1pPr marL="534650" lvl="0" indent="-400987">
              <a:spcBef>
                <a:spcPts val="0"/>
              </a:spcBef>
              <a:spcAft>
                <a:spcPts val="0"/>
              </a:spcAft>
              <a:buSzPts val="1800"/>
              <a:buChar char="●"/>
              <a:defRPr/>
            </a:lvl1pPr>
            <a:lvl2pPr marL="1069299" lvl="1" indent="-371285">
              <a:spcBef>
                <a:spcPts val="0"/>
              </a:spcBef>
              <a:spcAft>
                <a:spcPts val="0"/>
              </a:spcAft>
              <a:buSzPts val="1400"/>
              <a:buChar char="○"/>
              <a:defRPr/>
            </a:lvl2pPr>
            <a:lvl3pPr marL="1603949" lvl="2" indent="-371285">
              <a:spcBef>
                <a:spcPts val="0"/>
              </a:spcBef>
              <a:spcAft>
                <a:spcPts val="0"/>
              </a:spcAft>
              <a:buSzPts val="1400"/>
              <a:buChar char="■"/>
              <a:defRPr/>
            </a:lvl3pPr>
            <a:lvl4pPr marL="2138599" lvl="3" indent="-371285">
              <a:spcBef>
                <a:spcPts val="0"/>
              </a:spcBef>
              <a:spcAft>
                <a:spcPts val="0"/>
              </a:spcAft>
              <a:buSzPts val="1400"/>
              <a:buChar char="●"/>
              <a:defRPr/>
            </a:lvl4pPr>
            <a:lvl5pPr marL="2673248" lvl="4" indent="-371285">
              <a:spcBef>
                <a:spcPts val="0"/>
              </a:spcBef>
              <a:spcAft>
                <a:spcPts val="0"/>
              </a:spcAft>
              <a:buSzPts val="1400"/>
              <a:buChar char="○"/>
              <a:defRPr/>
            </a:lvl5pPr>
            <a:lvl6pPr marL="3207898" lvl="5" indent="-371285">
              <a:spcBef>
                <a:spcPts val="0"/>
              </a:spcBef>
              <a:spcAft>
                <a:spcPts val="0"/>
              </a:spcAft>
              <a:buSzPts val="1400"/>
              <a:buChar char="■"/>
              <a:defRPr/>
            </a:lvl6pPr>
            <a:lvl7pPr marL="3742548" lvl="6" indent="-371285">
              <a:spcBef>
                <a:spcPts val="0"/>
              </a:spcBef>
              <a:spcAft>
                <a:spcPts val="0"/>
              </a:spcAft>
              <a:buSzPts val="1400"/>
              <a:buChar char="●"/>
              <a:defRPr/>
            </a:lvl7pPr>
            <a:lvl8pPr marL="4277197" lvl="7" indent="-371285">
              <a:spcBef>
                <a:spcPts val="0"/>
              </a:spcBef>
              <a:spcAft>
                <a:spcPts val="0"/>
              </a:spcAft>
              <a:buSzPts val="1400"/>
              <a:buChar char="○"/>
              <a:defRPr/>
            </a:lvl8pPr>
            <a:lvl9pPr marL="4811847" lvl="8" indent="-371285">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9908069" y="6855217"/>
            <a:ext cx="641674" cy="578616"/>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spcBef>
                <a:spcPts val="0"/>
              </a:spcBef>
              <a:spcAft>
                <a:spcPts val="0"/>
              </a:spcAft>
            </a:pPr>
            <a:fld id="{00000000-1234-1234-1234-123412341234}" type="slidenum">
              <a:rPr lang="en" smtClean="0"/>
              <a:pPr algn="r">
                <a:spcBef>
                  <a:spcPts val="0"/>
                </a:spcBef>
                <a:spcAft>
                  <a:spcPts val="0"/>
                </a:spcAft>
              </a:pPr>
              <a:t>‹#›</a:t>
            </a:fld>
            <a:endParaRPr lang="en"/>
          </a:p>
        </p:txBody>
      </p:sp>
    </p:spTree>
    <p:extLst>
      <p:ext uri="{BB962C8B-B14F-4D97-AF65-F5344CB8AC3E}">
        <p14:creationId xmlns:p14="http://schemas.microsoft.com/office/powerpoint/2010/main" val="27419096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64516" y="3161883"/>
            <a:ext cx="9964368" cy="1237498"/>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210"/>
            </a:lvl1pPr>
            <a:lvl2pPr lvl="1" algn="ctr">
              <a:spcBef>
                <a:spcPts val="0"/>
              </a:spcBef>
              <a:spcAft>
                <a:spcPts val="0"/>
              </a:spcAft>
              <a:buSzPts val="3600"/>
              <a:buNone/>
              <a:defRPr sz="4210"/>
            </a:lvl2pPr>
            <a:lvl3pPr lvl="2" algn="ctr">
              <a:spcBef>
                <a:spcPts val="0"/>
              </a:spcBef>
              <a:spcAft>
                <a:spcPts val="0"/>
              </a:spcAft>
              <a:buSzPts val="3600"/>
              <a:buNone/>
              <a:defRPr sz="4210"/>
            </a:lvl3pPr>
            <a:lvl4pPr lvl="3" algn="ctr">
              <a:spcBef>
                <a:spcPts val="0"/>
              </a:spcBef>
              <a:spcAft>
                <a:spcPts val="0"/>
              </a:spcAft>
              <a:buSzPts val="3600"/>
              <a:buNone/>
              <a:defRPr sz="4210"/>
            </a:lvl4pPr>
            <a:lvl5pPr lvl="4" algn="ctr">
              <a:spcBef>
                <a:spcPts val="0"/>
              </a:spcBef>
              <a:spcAft>
                <a:spcPts val="0"/>
              </a:spcAft>
              <a:buSzPts val="3600"/>
              <a:buNone/>
              <a:defRPr sz="4210"/>
            </a:lvl5pPr>
            <a:lvl6pPr lvl="5" algn="ctr">
              <a:spcBef>
                <a:spcPts val="0"/>
              </a:spcBef>
              <a:spcAft>
                <a:spcPts val="0"/>
              </a:spcAft>
              <a:buSzPts val="3600"/>
              <a:buNone/>
              <a:defRPr sz="4210"/>
            </a:lvl6pPr>
            <a:lvl7pPr lvl="6" algn="ctr">
              <a:spcBef>
                <a:spcPts val="0"/>
              </a:spcBef>
              <a:spcAft>
                <a:spcPts val="0"/>
              </a:spcAft>
              <a:buSzPts val="3600"/>
              <a:buNone/>
              <a:defRPr sz="4210"/>
            </a:lvl7pPr>
            <a:lvl8pPr lvl="7" algn="ctr">
              <a:spcBef>
                <a:spcPts val="0"/>
              </a:spcBef>
              <a:spcAft>
                <a:spcPts val="0"/>
              </a:spcAft>
              <a:buSzPts val="3600"/>
              <a:buNone/>
              <a:defRPr sz="4210"/>
            </a:lvl8pPr>
            <a:lvl9pPr lvl="8" algn="ctr">
              <a:spcBef>
                <a:spcPts val="0"/>
              </a:spcBef>
              <a:spcAft>
                <a:spcPts val="0"/>
              </a:spcAft>
              <a:buSzPts val="3600"/>
              <a:buNone/>
              <a:defRPr sz="4210"/>
            </a:lvl9pPr>
          </a:lstStyle>
          <a:p>
            <a:endParaRPr/>
          </a:p>
        </p:txBody>
      </p:sp>
      <p:sp>
        <p:nvSpPr>
          <p:cNvPr id="15" name="Google Shape;15;p3"/>
          <p:cNvSpPr txBox="1">
            <a:spLocks noGrp="1"/>
          </p:cNvSpPr>
          <p:nvPr>
            <p:ph type="sldNum" idx="12"/>
          </p:nvPr>
        </p:nvSpPr>
        <p:spPr>
          <a:xfrm>
            <a:off x="9908069" y="6855217"/>
            <a:ext cx="641674" cy="578616"/>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spcBef>
                <a:spcPts val="0"/>
              </a:spcBef>
              <a:spcAft>
                <a:spcPts val="0"/>
              </a:spcAft>
            </a:pPr>
            <a:fld id="{00000000-1234-1234-1234-123412341234}" type="slidenum">
              <a:rPr lang="en" smtClean="0"/>
              <a:pPr algn="r">
                <a:spcBef>
                  <a:spcPts val="0"/>
                </a:spcBef>
                <a:spcAft>
                  <a:spcPts val="0"/>
                </a:spcAft>
              </a:pPr>
              <a:t>‹#›</a:t>
            </a:fld>
            <a:endParaRPr lang="en"/>
          </a:p>
        </p:txBody>
      </p:sp>
    </p:spTree>
    <p:extLst>
      <p:ext uri="{BB962C8B-B14F-4D97-AF65-F5344CB8AC3E}">
        <p14:creationId xmlns:p14="http://schemas.microsoft.com/office/powerpoint/2010/main" val="19999029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ection Header_ligh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1" y="516613"/>
            <a:ext cx="9891394" cy="593074"/>
          </a:xfrm>
        </p:spPr>
        <p:txBody>
          <a:bodyPr anchor="t" anchorCtr="0">
            <a:normAutofit/>
          </a:bodyPr>
          <a:lstStyle>
            <a:lvl1pPr>
              <a:defRPr sz="3684" b="1">
                <a:solidFill>
                  <a:srgbClr val="00205C"/>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5D01E10-9669-4686-8E65-A730FA61CE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7536" y="6867191"/>
            <a:ext cx="1015873" cy="593074"/>
          </a:xfrm>
          <a:prstGeom prst="rect">
            <a:avLst/>
          </a:prstGeom>
        </p:spPr>
      </p:pic>
    </p:spTree>
    <p:extLst>
      <p:ext uri="{BB962C8B-B14F-4D97-AF65-F5344CB8AC3E}">
        <p14:creationId xmlns:p14="http://schemas.microsoft.com/office/powerpoint/2010/main" val="23016308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0693403" cy="7561264"/>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1"/>
            <a:ext cx="2021722" cy="7561264"/>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645781" y="1237457"/>
            <a:ext cx="7710944" cy="2632440"/>
          </a:xfrm>
        </p:spPr>
        <p:txBody>
          <a:bodyPr anchor="b">
            <a:normAutofit/>
          </a:bodyPr>
          <a:lstStyle>
            <a:lvl1pPr algn="l">
              <a:defRPr sz="4210"/>
            </a:lvl1pPr>
          </a:lstStyle>
          <a:p>
            <a:r>
              <a:rPr lang="en-US"/>
              <a:t>Click to edit Master title style</a:t>
            </a:r>
            <a:endParaRPr lang="en-US" dirty="0"/>
          </a:p>
        </p:txBody>
      </p:sp>
      <p:sp>
        <p:nvSpPr>
          <p:cNvPr id="3" name="Subtitle 2"/>
          <p:cNvSpPr>
            <a:spLocks noGrp="1"/>
          </p:cNvSpPr>
          <p:nvPr>
            <p:ph type="subTitle" idx="1"/>
          </p:nvPr>
        </p:nvSpPr>
        <p:spPr>
          <a:xfrm>
            <a:off x="1645781" y="3971414"/>
            <a:ext cx="7710944" cy="1825554"/>
          </a:xfrm>
        </p:spPr>
        <p:txBody>
          <a:bodyPr>
            <a:normAutofit/>
          </a:bodyPr>
          <a:lstStyle>
            <a:lvl1pPr marL="0" indent="0" algn="l">
              <a:buNone/>
              <a:defRPr sz="1754" cap="all" baseline="0">
                <a:solidFill>
                  <a:schemeClr val="tx2"/>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sp>
        <p:nvSpPr>
          <p:cNvPr id="4" name="Date Placeholder 3"/>
          <p:cNvSpPr>
            <a:spLocks noGrp="1"/>
          </p:cNvSpPr>
          <p:nvPr>
            <p:ph type="dt" sz="half" idx="10"/>
          </p:nvPr>
        </p:nvSpPr>
        <p:spPr>
          <a:xfrm>
            <a:off x="6207567" y="5964998"/>
            <a:ext cx="2406015" cy="402567"/>
          </a:xfrm>
        </p:spPr>
        <p:txBody>
          <a:bodyPr/>
          <a:lstStyle/>
          <a:p>
            <a:fld id="{03E54458-8D16-4F1A-ACFD-836CECFC211D}" type="datetimeFigureOut">
              <a:rPr lang="en-US" smtClean="0"/>
              <a:t>8/18/2024</a:t>
            </a:fld>
            <a:endParaRPr lang="en-US"/>
          </a:p>
        </p:txBody>
      </p:sp>
      <p:sp>
        <p:nvSpPr>
          <p:cNvPr id="5" name="Footer Placeholder 4"/>
          <p:cNvSpPr>
            <a:spLocks noGrp="1"/>
          </p:cNvSpPr>
          <p:nvPr>
            <p:ph type="ftr" sz="quarter" idx="11"/>
          </p:nvPr>
        </p:nvSpPr>
        <p:spPr>
          <a:xfrm>
            <a:off x="1645780" y="5964998"/>
            <a:ext cx="4494952" cy="402567"/>
          </a:xfrm>
        </p:spPr>
        <p:txBody>
          <a:bodyPr/>
          <a:lstStyle/>
          <a:p>
            <a:endParaRPr lang="en-US"/>
          </a:p>
        </p:txBody>
      </p:sp>
      <p:sp>
        <p:nvSpPr>
          <p:cNvPr id="6" name="Slide Number Placeholder 5"/>
          <p:cNvSpPr>
            <a:spLocks noGrp="1"/>
          </p:cNvSpPr>
          <p:nvPr>
            <p:ph type="sldNum" sz="quarter" idx="12"/>
          </p:nvPr>
        </p:nvSpPr>
        <p:spPr>
          <a:xfrm>
            <a:off x="8680416" y="5964996"/>
            <a:ext cx="676309" cy="402567"/>
          </a:xfrm>
        </p:spPr>
        <p:txBody>
          <a:bodyPr/>
          <a:lstStyle/>
          <a:p>
            <a:fld id="{C260AABC-F16E-4970-9AF0-A3B8CFF63D79}" type="slidenum">
              <a:rPr lang="en-US" smtClean="0"/>
              <a:t>‹#›</a:t>
            </a:fld>
            <a:endParaRPr lang="en-US"/>
          </a:p>
        </p:txBody>
      </p:sp>
    </p:spTree>
    <p:extLst>
      <p:ext uri="{BB962C8B-B14F-4D97-AF65-F5344CB8AC3E}">
        <p14:creationId xmlns:p14="http://schemas.microsoft.com/office/powerpoint/2010/main" val="39800075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7D0150-75AE-476A-A5D9-C9B8B10A99AE}" type="datetimeFigureOut">
              <a:rPr lang="en-US" smtClean="0"/>
              <a:t>8/18/2024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CBCE8D-7523-4782-95F0-9F4178488466}" type="slidenum">
              <a:rPr lang="en-US" smtClean="0"/>
              <a:t>‹#›</a:t>
            </a:fld>
            <a:endParaRPr lang="en-US"/>
          </a:p>
        </p:txBody>
      </p:sp>
    </p:spTree>
    <p:extLst>
      <p:ext uri="{BB962C8B-B14F-4D97-AF65-F5344CB8AC3E}">
        <p14:creationId xmlns:p14="http://schemas.microsoft.com/office/powerpoint/2010/main" val="113614110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1112" y="1564763"/>
            <a:ext cx="8688388" cy="3145275"/>
          </a:xfrm>
        </p:spPr>
        <p:txBody>
          <a:bodyPr anchor="b">
            <a:normAutofit/>
          </a:bodyPr>
          <a:lstStyle>
            <a:lvl1pPr>
              <a:defRPr sz="3158"/>
            </a:lvl1pPr>
          </a:lstStyle>
          <a:p>
            <a:r>
              <a:rPr lang="en-US"/>
              <a:t>Click to edit Master title style</a:t>
            </a:r>
            <a:endParaRPr lang="en-US" dirty="0"/>
          </a:p>
        </p:txBody>
      </p:sp>
      <p:sp>
        <p:nvSpPr>
          <p:cNvPr id="3" name="Text Placeholder 2"/>
          <p:cNvSpPr>
            <a:spLocks noGrp="1"/>
          </p:cNvSpPr>
          <p:nvPr>
            <p:ph type="body" idx="1"/>
          </p:nvPr>
        </p:nvSpPr>
        <p:spPr>
          <a:xfrm>
            <a:off x="1001112" y="4878064"/>
            <a:ext cx="8688388" cy="1515754"/>
          </a:xfrm>
        </p:spPr>
        <p:txBody>
          <a:bodyPr>
            <a:normAutofit/>
          </a:bodyPr>
          <a:lstStyle>
            <a:lvl1pPr marL="0" indent="0">
              <a:buNone/>
              <a:defRPr sz="1579" cap="all" baseline="0">
                <a:solidFill>
                  <a:schemeClr val="tx1">
                    <a:tint val="75000"/>
                  </a:schemeClr>
                </a:solidFill>
              </a:defRPr>
            </a:lvl1pPr>
            <a:lvl2pPr marL="401010" indent="0">
              <a:buNone/>
              <a:defRPr sz="1579">
                <a:solidFill>
                  <a:schemeClr val="tx1">
                    <a:tint val="75000"/>
                  </a:schemeClr>
                </a:solidFill>
              </a:defRPr>
            </a:lvl2pPr>
            <a:lvl3pPr marL="802020" indent="0">
              <a:buNone/>
              <a:defRPr sz="1579">
                <a:solidFill>
                  <a:schemeClr val="tx1">
                    <a:tint val="75000"/>
                  </a:schemeClr>
                </a:solidFill>
              </a:defRPr>
            </a:lvl3pPr>
            <a:lvl4pPr marL="1203030" indent="0">
              <a:buNone/>
              <a:defRPr sz="1403">
                <a:solidFill>
                  <a:schemeClr val="tx1">
                    <a:tint val="75000"/>
                  </a:schemeClr>
                </a:solidFill>
              </a:defRPr>
            </a:lvl4pPr>
            <a:lvl5pPr marL="1604040" indent="0">
              <a:buNone/>
              <a:defRPr sz="1403">
                <a:solidFill>
                  <a:schemeClr val="tx1">
                    <a:tint val="75000"/>
                  </a:schemeClr>
                </a:solidFill>
              </a:defRPr>
            </a:lvl5pPr>
            <a:lvl6pPr marL="2005051" indent="0">
              <a:buNone/>
              <a:defRPr sz="1403">
                <a:solidFill>
                  <a:schemeClr val="tx1">
                    <a:tint val="75000"/>
                  </a:schemeClr>
                </a:solidFill>
              </a:defRPr>
            </a:lvl6pPr>
            <a:lvl7pPr marL="2406061" indent="0">
              <a:buNone/>
              <a:defRPr sz="1403">
                <a:solidFill>
                  <a:schemeClr val="tx1">
                    <a:tint val="75000"/>
                  </a:schemeClr>
                </a:solidFill>
              </a:defRPr>
            </a:lvl7pPr>
            <a:lvl8pPr marL="2807071" indent="0">
              <a:buNone/>
              <a:defRPr sz="1403">
                <a:solidFill>
                  <a:schemeClr val="tx1">
                    <a:tint val="75000"/>
                  </a:schemeClr>
                </a:solidFill>
              </a:defRPr>
            </a:lvl8pPr>
            <a:lvl9pPr marL="3208081" indent="0">
              <a:buNone/>
              <a:defRPr sz="140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2194449705"/>
      </p:ext>
    </p:extLst>
  </p:cSld>
  <p:clrMapOvr>
    <a:masterClrMapping/>
  </p:clrMapOvr>
  <p:hf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01112" y="2480163"/>
            <a:ext cx="4278754" cy="3904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13534" y="2480163"/>
            <a:ext cx="4275966" cy="3904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768045170"/>
      </p:ext>
    </p:extLst>
  </p:cSld>
  <p:clrMapOvr>
    <a:masterClrMapping/>
  </p:clrMapOvr>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1112" y="682615"/>
            <a:ext cx="8688388" cy="162952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01621" y="2480163"/>
            <a:ext cx="4078247" cy="908401"/>
          </a:xfrm>
        </p:spPr>
        <p:txBody>
          <a:bodyPr anchor="b"/>
          <a:lstStyle>
            <a:lvl1pPr marL="0" indent="0">
              <a:lnSpc>
                <a:spcPct val="90000"/>
              </a:lnSpc>
              <a:buNone/>
              <a:defRPr sz="2105"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4" name="Content Placeholder 3"/>
          <p:cNvSpPr>
            <a:spLocks noGrp="1"/>
          </p:cNvSpPr>
          <p:nvPr>
            <p:ph sz="half" idx="2"/>
          </p:nvPr>
        </p:nvSpPr>
        <p:spPr>
          <a:xfrm>
            <a:off x="1001112" y="3388563"/>
            <a:ext cx="4278755" cy="29965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14042" y="2480162"/>
            <a:ext cx="4075457" cy="908401"/>
          </a:xfrm>
        </p:spPr>
        <p:txBody>
          <a:bodyPr anchor="b"/>
          <a:lstStyle>
            <a:lvl1pPr marL="0" indent="0">
              <a:lnSpc>
                <a:spcPct val="90000"/>
              </a:lnSpc>
              <a:buNone/>
              <a:defRPr sz="2105"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6" name="Content Placeholder 5"/>
          <p:cNvSpPr>
            <a:spLocks noGrp="1"/>
          </p:cNvSpPr>
          <p:nvPr>
            <p:ph sz="quarter" idx="4"/>
          </p:nvPr>
        </p:nvSpPr>
        <p:spPr>
          <a:xfrm>
            <a:off x="5413534" y="3388563"/>
            <a:ext cx="4275965" cy="29965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98381F-D6B3-4C19-B176-41A80A9A0381}" type="datetimeFigureOut">
              <a:rPr lang="en-US" smtClean="0"/>
              <a:t>8/18/2024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77474C-35D5-4376-9B99-2FED670813F8}" type="slidenum">
              <a:rPr lang="en-US" smtClean="0"/>
              <a:t>‹#›</a:t>
            </a:fld>
            <a:endParaRPr lang="en-US"/>
          </a:p>
        </p:txBody>
      </p:sp>
    </p:spTree>
    <p:extLst>
      <p:ext uri="{BB962C8B-B14F-4D97-AF65-F5344CB8AC3E}">
        <p14:creationId xmlns:p14="http://schemas.microsoft.com/office/powerpoint/2010/main" val="19661915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003769651"/>
      </p:ext>
    </p:extLst>
  </p:cSld>
  <p:clrMapOvr>
    <a:masterClrMapping/>
  </p:clrMapOvr>
  <p:hf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370985132"/>
      </p:ext>
    </p:extLst>
  </p:cSld>
  <p:clrMapOvr>
    <a:masterClrMapping/>
  </p:clrMapOvr>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5756" y="672113"/>
            <a:ext cx="3382066" cy="1808048"/>
          </a:xfrm>
        </p:spPr>
        <p:txBody>
          <a:bodyPr anchor="b"/>
          <a:lstStyle>
            <a:lvl1pPr>
              <a:defRPr sz="2807"/>
            </a:lvl1pPr>
          </a:lstStyle>
          <a:p>
            <a:r>
              <a:rPr lang="en-US"/>
              <a:t>Click to edit Master title style</a:t>
            </a:r>
            <a:endParaRPr lang="en-US" dirty="0"/>
          </a:p>
        </p:txBody>
      </p:sp>
      <p:sp>
        <p:nvSpPr>
          <p:cNvPr id="3" name="Content Placeholder 2"/>
          <p:cNvSpPr>
            <a:spLocks noGrp="1"/>
          </p:cNvSpPr>
          <p:nvPr>
            <p:ph idx="1"/>
          </p:nvPr>
        </p:nvSpPr>
        <p:spPr>
          <a:xfrm>
            <a:off x="4522418" y="653442"/>
            <a:ext cx="5167081" cy="57316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05756" y="2480163"/>
            <a:ext cx="3382066" cy="3904904"/>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07795398"/>
      </p:ext>
    </p:extLst>
  </p:cSld>
  <p:clrMapOvr>
    <a:masterClrMapping/>
  </p:clrMapOvr>
  <p:hf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1114" y="672112"/>
            <a:ext cx="5205058" cy="1808050"/>
          </a:xfrm>
        </p:spPr>
        <p:txBody>
          <a:bodyPr anchor="b"/>
          <a:lstStyle>
            <a:lvl1pPr>
              <a:defRPr sz="2807"/>
            </a:lvl1pPr>
          </a:lstStyle>
          <a:p>
            <a:r>
              <a:rPr lang="en-US"/>
              <a:t>Click to edit Master title style</a:t>
            </a:r>
            <a:endParaRPr lang="en-US" dirty="0"/>
          </a:p>
        </p:txBody>
      </p:sp>
      <p:sp>
        <p:nvSpPr>
          <p:cNvPr id="3" name="Picture Placeholder 2"/>
          <p:cNvSpPr>
            <a:spLocks noGrp="1" noChangeAspect="1"/>
          </p:cNvSpPr>
          <p:nvPr>
            <p:ph type="pic" idx="1"/>
          </p:nvPr>
        </p:nvSpPr>
        <p:spPr>
          <a:xfrm>
            <a:off x="6473507" y="672114"/>
            <a:ext cx="3215993" cy="571295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2807"/>
            </a:lvl1pPr>
            <a:lvl2pPr marL="401010" indent="0">
              <a:buNone/>
              <a:defRPr sz="2456"/>
            </a:lvl2pPr>
            <a:lvl3pPr marL="802020" indent="0">
              <a:buNone/>
              <a:defRPr sz="2105"/>
            </a:lvl3pPr>
            <a:lvl4pPr marL="1203030" indent="0">
              <a:buNone/>
              <a:defRPr sz="1754"/>
            </a:lvl4pPr>
            <a:lvl5pPr marL="1604040" indent="0">
              <a:buNone/>
              <a:defRPr sz="1754"/>
            </a:lvl5pPr>
            <a:lvl6pPr marL="2005051" indent="0">
              <a:buNone/>
              <a:defRPr sz="1754"/>
            </a:lvl6pPr>
            <a:lvl7pPr marL="2406061" indent="0">
              <a:buNone/>
              <a:defRPr sz="1754"/>
            </a:lvl7pPr>
            <a:lvl8pPr marL="2807071" indent="0">
              <a:buNone/>
              <a:defRPr sz="1754"/>
            </a:lvl8pPr>
            <a:lvl9pPr marL="3208081" indent="0">
              <a:buNone/>
              <a:defRPr sz="1754"/>
            </a:lvl9pPr>
          </a:lstStyle>
          <a:p>
            <a:r>
              <a:rPr lang="en-US"/>
              <a:t>Click icon to add picture</a:t>
            </a:r>
            <a:endParaRPr lang="en-US" dirty="0"/>
          </a:p>
        </p:txBody>
      </p:sp>
      <p:sp>
        <p:nvSpPr>
          <p:cNvPr id="4" name="Text Placeholder 3"/>
          <p:cNvSpPr>
            <a:spLocks noGrp="1"/>
          </p:cNvSpPr>
          <p:nvPr>
            <p:ph type="body" sz="half" idx="2"/>
          </p:nvPr>
        </p:nvSpPr>
        <p:spPr>
          <a:xfrm>
            <a:off x="1001112" y="2480163"/>
            <a:ext cx="5205061" cy="3904904"/>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802025306"/>
      </p:ext>
    </p:extLst>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1112" y="4746092"/>
            <a:ext cx="8693961" cy="903377"/>
          </a:xfrm>
        </p:spPr>
        <p:txBody>
          <a:bodyPr anchor="b">
            <a:normAutofit/>
          </a:bodyPr>
          <a:lstStyle>
            <a:lvl1pPr>
              <a:defRPr sz="2807"/>
            </a:lvl1pPr>
          </a:lstStyle>
          <a:p>
            <a:r>
              <a:rPr lang="en-US"/>
              <a:t>Click to edit Master title style</a:t>
            </a:r>
            <a:endParaRPr lang="en-US" dirty="0"/>
          </a:p>
        </p:txBody>
      </p:sp>
      <p:sp>
        <p:nvSpPr>
          <p:cNvPr id="3" name="Picture Placeholder 2"/>
          <p:cNvSpPr>
            <a:spLocks noGrp="1" noChangeAspect="1"/>
          </p:cNvSpPr>
          <p:nvPr>
            <p:ph type="pic" idx="1"/>
          </p:nvPr>
        </p:nvSpPr>
        <p:spPr>
          <a:xfrm>
            <a:off x="1001113" y="668613"/>
            <a:ext cx="8693960" cy="363815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807"/>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001072" y="5649470"/>
            <a:ext cx="8692649" cy="752457"/>
          </a:xfrm>
        </p:spPr>
        <p:txBody>
          <a:bodyPr>
            <a:normAutofit/>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2820723532"/>
      </p:ext>
    </p:extLst>
  </p:cSld>
  <p:clrMapOvr>
    <a:masterClrMapping/>
  </p:clrMapOvr>
  <p:hf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001152" y="672112"/>
            <a:ext cx="8688348" cy="3780632"/>
          </a:xfrm>
        </p:spPr>
        <p:txBody>
          <a:bodyPr anchor="ctr">
            <a:normAutofit/>
          </a:bodyPr>
          <a:lstStyle>
            <a:lvl1pPr>
              <a:defRPr sz="3158"/>
            </a:lvl1pPr>
          </a:lstStyle>
          <a:p>
            <a:r>
              <a:rPr lang="en-US"/>
              <a:t>Click to edit Master title style</a:t>
            </a:r>
            <a:endParaRPr lang="en-US" dirty="0"/>
          </a:p>
        </p:txBody>
      </p:sp>
      <p:sp>
        <p:nvSpPr>
          <p:cNvPr id="4" name="Text Placeholder 3"/>
          <p:cNvSpPr>
            <a:spLocks noGrp="1"/>
          </p:cNvSpPr>
          <p:nvPr>
            <p:ph type="body" sz="half" idx="2"/>
          </p:nvPr>
        </p:nvSpPr>
        <p:spPr>
          <a:xfrm>
            <a:off x="1001112" y="4872814"/>
            <a:ext cx="8687036" cy="1512251"/>
          </a:xfrm>
        </p:spPr>
        <p:txBody>
          <a:bodyPr anchor="ctr">
            <a:normAutofit/>
          </a:bodyPr>
          <a:lstStyle>
            <a:lvl1pPr marL="0" indent="0">
              <a:buNone/>
              <a:defRPr sz="1579"/>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688567719"/>
      </p:ext>
    </p:extLst>
  </p:cSld>
  <p:clrMapOvr>
    <a:masterClrMapping/>
  </p:clrMapOvr>
  <p:hf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68448" y="672112"/>
            <a:ext cx="8159289" cy="3030270"/>
          </a:xfrm>
        </p:spPr>
        <p:txBody>
          <a:bodyPr anchor="ctr">
            <a:normAutofit/>
          </a:bodyPr>
          <a:lstStyle>
            <a:lvl1pPr>
              <a:defRPr sz="3158"/>
            </a:lvl1pPr>
          </a:lstStyle>
          <a:p>
            <a:r>
              <a:rPr lang="en-US"/>
              <a:t>Click to edit Master title style</a:t>
            </a:r>
            <a:endParaRPr lang="en-US" dirty="0"/>
          </a:p>
        </p:txBody>
      </p:sp>
      <p:sp>
        <p:nvSpPr>
          <p:cNvPr id="12" name="Text Placeholder 3"/>
          <p:cNvSpPr>
            <a:spLocks noGrp="1"/>
          </p:cNvSpPr>
          <p:nvPr>
            <p:ph type="body" sz="half" idx="13"/>
          </p:nvPr>
        </p:nvSpPr>
        <p:spPr>
          <a:xfrm>
            <a:off x="1509148" y="3710682"/>
            <a:ext cx="7676496" cy="605263"/>
          </a:xfrm>
        </p:spPr>
        <p:txBody>
          <a:bodyPr anchor="t">
            <a:normAutofit/>
          </a:bodyPr>
          <a:lstStyle>
            <a:lvl1pPr marL="0" indent="0">
              <a:buNone/>
              <a:defRPr sz="1228"/>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4" name="Text Placeholder 3"/>
          <p:cNvSpPr>
            <a:spLocks noGrp="1"/>
          </p:cNvSpPr>
          <p:nvPr>
            <p:ph type="body" sz="half" idx="2"/>
          </p:nvPr>
        </p:nvSpPr>
        <p:spPr>
          <a:xfrm>
            <a:off x="1001113" y="4751886"/>
            <a:ext cx="8688389" cy="1642238"/>
          </a:xfrm>
        </p:spPr>
        <p:txBody>
          <a:bodyPr anchor="ctr">
            <a:normAutofit/>
          </a:bodyPr>
          <a:lstStyle>
            <a:lvl1pPr marL="0" indent="0">
              <a:buNone/>
              <a:defRPr sz="1579"/>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
        <p:nvSpPr>
          <p:cNvPr id="60" name="TextBox 59"/>
          <p:cNvSpPr txBox="1"/>
          <p:nvPr/>
        </p:nvSpPr>
        <p:spPr>
          <a:xfrm>
            <a:off x="792455" y="807498"/>
            <a:ext cx="534670" cy="644743"/>
          </a:xfrm>
          <a:prstGeom prst="rect">
            <a:avLst/>
          </a:prstGeom>
        </p:spPr>
        <p:txBody>
          <a:bodyPr vert="horz" lIns="80201" tIns="40100" rIns="80201" bIns="4010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017" dirty="0">
                <a:solidFill>
                  <a:schemeClr val="tx1"/>
                </a:solidFill>
                <a:effectLst/>
              </a:rPr>
              <a:t>“</a:t>
            </a:r>
          </a:p>
        </p:txBody>
      </p:sp>
      <p:sp>
        <p:nvSpPr>
          <p:cNvPr id="61" name="TextBox 60"/>
          <p:cNvSpPr txBox="1"/>
          <p:nvPr/>
        </p:nvSpPr>
        <p:spPr>
          <a:xfrm>
            <a:off x="9242152" y="3048510"/>
            <a:ext cx="534670" cy="644743"/>
          </a:xfrm>
          <a:prstGeom prst="rect">
            <a:avLst/>
          </a:prstGeom>
        </p:spPr>
        <p:txBody>
          <a:bodyPr vert="horz" lIns="80201" tIns="40100" rIns="80201" bIns="4010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017" dirty="0">
                <a:solidFill>
                  <a:schemeClr val="tx1"/>
                </a:solidFill>
                <a:effectLst/>
              </a:rPr>
              <a:t>”</a:t>
            </a:r>
          </a:p>
        </p:txBody>
      </p:sp>
    </p:spTree>
    <p:extLst>
      <p:ext uri="{BB962C8B-B14F-4D97-AF65-F5344CB8AC3E}">
        <p14:creationId xmlns:p14="http://schemas.microsoft.com/office/powerpoint/2010/main" val="2614273579"/>
      </p:ext>
    </p:extLst>
  </p:cSld>
  <p:clrMapOvr>
    <a:masterClrMapping/>
  </p:clrMapOvr>
  <p:hf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001112" y="2352879"/>
            <a:ext cx="8688388" cy="2769415"/>
          </a:xfrm>
        </p:spPr>
        <p:txBody>
          <a:bodyPr anchor="b">
            <a:normAutofit/>
          </a:bodyPr>
          <a:lstStyle>
            <a:lvl1pPr>
              <a:defRPr sz="3158"/>
            </a:lvl1pPr>
          </a:lstStyle>
          <a:p>
            <a:r>
              <a:rPr lang="en-US"/>
              <a:t>Click to edit Master title style</a:t>
            </a:r>
            <a:endParaRPr lang="en-US" dirty="0"/>
          </a:p>
        </p:txBody>
      </p:sp>
      <p:sp>
        <p:nvSpPr>
          <p:cNvPr id="4" name="Text Placeholder 3"/>
          <p:cNvSpPr>
            <a:spLocks noGrp="1"/>
          </p:cNvSpPr>
          <p:nvPr>
            <p:ph type="body" sz="half" idx="2"/>
          </p:nvPr>
        </p:nvSpPr>
        <p:spPr>
          <a:xfrm>
            <a:off x="1001072" y="5135281"/>
            <a:ext cx="8687076" cy="1257613"/>
          </a:xfrm>
        </p:spPr>
        <p:txBody>
          <a:bodyPr anchor="t">
            <a:normAutofit/>
          </a:bodyPr>
          <a:lstStyle>
            <a:lvl1pPr marL="0" indent="0">
              <a:buNone/>
              <a:defRPr sz="1579"/>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188038657"/>
      </p:ext>
    </p:extLst>
  </p:cSld>
  <p:clrMapOvr>
    <a:masterClrMapping/>
  </p:clrMapOvr>
  <p:hf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001114" y="672112"/>
            <a:ext cx="8688386" cy="2100351"/>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1112" y="2948720"/>
            <a:ext cx="2803947" cy="756126"/>
          </a:xfrm>
        </p:spPr>
        <p:txBody>
          <a:bodyPr anchor="b">
            <a:noAutofit/>
          </a:bodyPr>
          <a:lstStyle>
            <a:lvl1pPr marL="0" indent="0">
              <a:lnSpc>
                <a:spcPct val="90000"/>
              </a:lnSpc>
              <a:buNone/>
              <a:defRPr sz="2105"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8" name="Text Placeholder 3"/>
          <p:cNvSpPr>
            <a:spLocks noGrp="1"/>
          </p:cNvSpPr>
          <p:nvPr>
            <p:ph type="body" sz="half" idx="15"/>
          </p:nvPr>
        </p:nvSpPr>
        <p:spPr>
          <a:xfrm>
            <a:off x="989279" y="3704846"/>
            <a:ext cx="2814328" cy="2680220"/>
          </a:xfrm>
        </p:spPr>
        <p:txBody>
          <a:bodyPr anchor="t">
            <a:normAutofit/>
          </a:bodyPr>
          <a:lstStyle>
            <a:lvl1pPr marL="0" indent="0">
              <a:buNone/>
              <a:defRPr sz="1228"/>
            </a:lvl1pPr>
            <a:lvl2pPr marL="401010" indent="0">
              <a:buNone/>
              <a:defRPr sz="1053"/>
            </a:lvl2pPr>
            <a:lvl3pPr marL="802020" indent="0">
              <a:buNone/>
              <a:defRPr sz="877"/>
            </a:lvl3pPr>
            <a:lvl4pPr marL="1203030" indent="0">
              <a:buNone/>
              <a:defRPr sz="789"/>
            </a:lvl4pPr>
            <a:lvl5pPr marL="1604040" indent="0">
              <a:buNone/>
              <a:defRPr sz="789"/>
            </a:lvl5pPr>
            <a:lvl6pPr marL="2005051" indent="0">
              <a:buNone/>
              <a:defRPr sz="789"/>
            </a:lvl6pPr>
            <a:lvl7pPr marL="2406061" indent="0">
              <a:buNone/>
              <a:defRPr sz="789"/>
            </a:lvl7pPr>
            <a:lvl8pPr marL="2807071" indent="0">
              <a:buNone/>
              <a:defRPr sz="789"/>
            </a:lvl8pPr>
            <a:lvl9pPr marL="3208081" indent="0">
              <a:buNone/>
              <a:defRPr sz="789"/>
            </a:lvl9pPr>
          </a:lstStyle>
          <a:p>
            <a:pPr lvl="0"/>
            <a:r>
              <a:rPr lang="en-US"/>
              <a:t>Click to edit Master text styles</a:t>
            </a:r>
          </a:p>
        </p:txBody>
      </p:sp>
      <p:sp>
        <p:nvSpPr>
          <p:cNvPr id="9" name="Text Placeholder 4"/>
          <p:cNvSpPr>
            <a:spLocks noGrp="1"/>
          </p:cNvSpPr>
          <p:nvPr>
            <p:ph type="body" sz="quarter" idx="3"/>
          </p:nvPr>
        </p:nvSpPr>
        <p:spPr>
          <a:xfrm>
            <a:off x="3959826" y="2952217"/>
            <a:ext cx="2792971" cy="756126"/>
          </a:xfrm>
        </p:spPr>
        <p:txBody>
          <a:bodyPr anchor="b">
            <a:noAutofit/>
          </a:bodyPr>
          <a:lstStyle>
            <a:lvl1pPr marL="0" indent="0">
              <a:lnSpc>
                <a:spcPct val="90000"/>
              </a:lnSpc>
              <a:buNone/>
              <a:defRPr sz="2105"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10" name="Text Placeholder 3"/>
          <p:cNvSpPr>
            <a:spLocks noGrp="1"/>
          </p:cNvSpPr>
          <p:nvPr>
            <p:ph type="body" sz="half" idx="16"/>
          </p:nvPr>
        </p:nvSpPr>
        <p:spPr>
          <a:xfrm>
            <a:off x="3950570" y="3708343"/>
            <a:ext cx="2803009" cy="2680220"/>
          </a:xfrm>
        </p:spPr>
        <p:txBody>
          <a:bodyPr anchor="t">
            <a:normAutofit/>
          </a:bodyPr>
          <a:lstStyle>
            <a:lvl1pPr marL="0" indent="0">
              <a:buNone/>
              <a:defRPr sz="1228"/>
            </a:lvl1pPr>
            <a:lvl2pPr marL="401010" indent="0">
              <a:buNone/>
              <a:defRPr sz="1053"/>
            </a:lvl2pPr>
            <a:lvl3pPr marL="802020" indent="0">
              <a:buNone/>
              <a:defRPr sz="877"/>
            </a:lvl3pPr>
            <a:lvl4pPr marL="1203030" indent="0">
              <a:buNone/>
              <a:defRPr sz="789"/>
            </a:lvl4pPr>
            <a:lvl5pPr marL="1604040" indent="0">
              <a:buNone/>
              <a:defRPr sz="789"/>
            </a:lvl5pPr>
            <a:lvl6pPr marL="2005051" indent="0">
              <a:buNone/>
              <a:defRPr sz="789"/>
            </a:lvl6pPr>
            <a:lvl7pPr marL="2406061" indent="0">
              <a:buNone/>
              <a:defRPr sz="789"/>
            </a:lvl7pPr>
            <a:lvl8pPr marL="2807071" indent="0">
              <a:buNone/>
              <a:defRPr sz="789"/>
            </a:lvl8pPr>
            <a:lvl9pPr marL="3208081" indent="0">
              <a:buNone/>
              <a:defRPr sz="789"/>
            </a:lvl9pPr>
          </a:lstStyle>
          <a:p>
            <a:pPr lvl="0"/>
            <a:r>
              <a:rPr lang="en-US"/>
              <a:t>Click to edit Master text styles</a:t>
            </a:r>
          </a:p>
        </p:txBody>
      </p:sp>
      <p:sp>
        <p:nvSpPr>
          <p:cNvPr id="11" name="Text Placeholder 4"/>
          <p:cNvSpPr>
            <a:spLocks noGrp="1"/>
          </p:cNvSpPr>
          <p:nvPr>
            <p:ph type="body" sz="quarter" idx="13"/>
          </p:nvPr>
        </p:nvSpPr>
        <p:spPr>
          <a:xfrm>
            <a:off x="6887246" y="2948720"/>
            <a:ext cx="2802253" cy="756126"/>
          </a:xfrm>
        </p:spPr>
        <p:txBody>
          <a:bodyPr anchor="b">
            <a:noAutofit/>
          </a:bodyPr>
          <a:lstStyle>
            <a:lvl1pPr marL="0" indent="0">
              <a:lnSpc>
                <a:spcPct val="90000"/>
              </a:lnSpc>
              <a:buNone/>
              <a:defRPr sz="2105"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12" name="Text Placeholder 3"/>
          <p:cNvSpPr>
            <a:spLocks noGrp="1"/>
          </p:cNvSpPr>
          <p:nvPr>
            <p:ph type="body" sz="half" idx="17"/>
          </p:nvPr>
        </p:nvSpPr>
        <p:spPr>
          <a:xfrm>
            <a:off x="6887246" y="3704846"/>
            <a:ext cx="2802253" cy="2680220"/>
          </a:xfrm>
        </p:spPr>
        <p:txBody>
          <a:bodyPr anchor="t">
            <a:normAutofit/>
          </a:bodyPr>
          <a:lstStyle>
            <a:lvl1pPr marL="0" indent="0">
              <a:buNone/>
              <a:defRPr sz="1228"/>
            </a:lvl1pPr>
            <a:lvl2pPr marL="401010" indent="0">
              <a:buNone/>
              <a:defRPr sz="1053"/>
            </a:lvl2pPr>
            <a:lvl3pPr marL="802020" indent="0">
              <a:buNone/>
              <a:defRPr sz="877"/>
            </a:lvl3pPr>
            <a:lvl4pPr marL="1203030" indent="0">
              <a:buNone/>
              <a:defRPr sz="789"/>
            </a:lvl4pPr>
            <a:lvl5pPr marL="1604040" indent="0">
              <a:buNone/>
              <a:defRPr sz="789"/>
            </a:lvl5pPr>
            <a:lvl6pPr marL="2005051" indent="0">
              <a:buNone/>
              <a:defRPr sz="789"/>
            </a:lvl6pPr>
            <a:lvl7pPr marL="2406061" indent="0">
              <a:buNone/>
              <a:defRPr sz="789"/>
            </a:lvl7pPr>
            <a:lvl8pPr marL="2807071" indent="0">
              <a:buNone/>
              <a:defRPr sz="789"/>
            </a:lvl8pPr>
            <a:lvl9pPr marL="3208081" indent="0">
              <a:buNone/>
              <a:defRPr sz="789"/>
            </a:lvl9pPr>
          </a:lstStyle>
          <a:p>
            <a:pPr lvl="0"/>
            <a:r>
              <a:rPr lang="en-US"/>
              <a:t>Click to edit Master text styles</a:t>
            </a:r>
          </a:p>
        </p:txBody>
      </p:sp>
      <p:sp>
        <p:nvSpPr>
          <p:cNvPr id="3" name="Date Placeholder 2"/>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3727369013"/>
      </p:ext>
    </p:extLst>
  </p:cSld>
  <p:clrMapOvr>
    <a:masterClrMapping/>
  </p:clrMapOvr>
  <p:hf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001113" y="672112"/>
            <a:ext cx="8688387" cy="2100351"/>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001114" y="4856271"/>
            <a:ext cx="2802492" cy="635356"/>
          </a:xfrm>
        </p:spPr>
        <p:txBody>
          <a:bodyPr anchor="b">
            <a:noAutofit/>
          </a:bodyPr>
          <a:lstStyle>
            <a:lvl1pPr marL="0" indent="0">
              <a:lnSpc>
                <a:spcPct val="90000"/>
              </a:lnSpc>
              <a:buNone/>
              <a:defRPr sz="1754"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20" name="Picture Placeholder 2"/>
          <p:cNvSpPr>
            <a:spLocks noGrp="1" noChangeAspect="1"/>
          </p:cNvSpPr>
          <p:nvPr>
            <p:ph type="pic" idx="15"/>
          </p:nvPr>
        </p:nvSpPr>
        <p:spPr>
          <a:xfrm>
            <a:off x="1001114" y="2940489"/>
            <a:ext cx="2802492" cy="1680281"/>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754"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001114" y="5491627"/>
            <a:ext cx="2802492" cy="901710"/>
          </a:xfrm>
        </p:spPr>
        <p:txBody>
          <a:bodyPr anchor="t">
            <a:normAutofit/>
          </a:bodyPr>
          <a:lstStyle>
            <a:lvl1pPr marL="0" indent="0">
              <a:buNone/>
              <a:defRPr sz="1228"/>
            </a:lvl1pPr>
            <a:lvl2pPr marL="401010" indent="0">
              <a:buNone/>
              <a:defRPr sz="1053"/>
            </a:lvl2pPr>
            <a:lvl3pPr marL="802020" indent="0">
              <a:buNone/>
              <a:defRPr sz="877"/>
            </a:lvl3pPr>
            <a:lvl4pPr marL="1203030" indent="0">
              <a:buNone/>
              <a:defRPr sz="789"/>
            </a:lvl4pPr>
            <a:lvl5pPr marL="1604040" indent="0">
              <a:buNone/>
              <a:defRPr sz="789"/>
            </a:lvl5pPr>
            <a:lvl6pPr marL="2005051" indent="0">
              <a:buNone/>
              <a:defRPr sz="789"/>
            </a:lvl6pPr>
            <a:lvl7pPr marL="2406061" indent="0">
              <a:buNone/>
              <a:defRPr sz="789"/>
            </a:lvl7pPr>
            <a:lvl8pPr marL="2807071" indent="0">
              <a:buNone/>
              <a:defRPr sz="789"/>
            </a:lvl8pPr>
            <a:lvl9pPr marL="3208081" indent="0">
              <a:buNone/>
              <a:defRPr sz="789"/>
            </a:lvl9pPr>
          </a:lstStyle>
          <a:p>
            <a:pPr lvl="0"/>
            <a:r>
              <a:rPr lang="en-US"/>
              <a:t>Click to edit Master text styles</a:t>
            </a:r>
          </a:p>
        </p:txBody>
      </p:sp>
      <p:sp>
        <p:nvSpPr>
          <p:cNvPr id="22" name="Text Placeholder 4"/>
          <p:cNvSpPr>
            <a:spLocks noGrp="1"/>
          </p:cNvSpPr>
          <p:nvPr>
            <p:ph type="body" sz="quarter" idx="3"/>
          </p:nvPr>
        </p:nvSpPr>
        <p:spPr>
          <a:xfrm>
            <a:off x="3937273" y="4856271"/>
            <a:ext cx="2807018" cy="635356"/>
          </a:xfrm>
        </p:spPr>
        <p:txBody>
          <a:bodyPr anchor="b">
            <a:noAutofit/>
          </a:bodyPr>
          <a:lstStyle>
            <a:lvl1pPr marL="0" indent="0">
              <a:lnSpc>
                <a:spcPct val="90000"/>
              </a:lnSpc>
              <a:buNone/>
              <a:defRPr sz="1754"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23" name="Picture Placeholder 2"/>
          <p:cNvSpPr>
            <a:spLocks noGrp="1" noChangeAspect="1"/>
          </p:cNvSpPr>
          <p:nvPr>
            <p:ph type="pic" idx="21"/>
          </p:nvPr>
        </p:nvSpPr>
        <p:spPr>
          <a:xfrm>
            <a:off x="3937274" y="2940489"/>
            <a:ext cx="2805737" cy="1680281"/>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754"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935993" y="5491626"/>
            <a:ext cx="2807018" cy="893440"/>
          </a:xfrm>
        </p:spPr>
        <p:txBody>
          <a:bodyPr anchor="t">
            <a:normAutofit/>
          </a:bodyPr>
          <a:lstStyle>
            <a:lvl1pPr marL="0" indent="0">
              <a:buNone/>
              <a:defRPr sz="1228"/>
            </a:lvl1pPr>
            <a:lvl2pPr marL="401010" indent="0">
              <a:buNone/>
              <a:defRPr sz="1053"/>
            </a:lvl2pPr>
            <a:lvl3pPr marL="802020" indent="0">
              <a:buNone/>
              <a:defRPr sz="877"/>
            </a:lvl3pPr>
            <a:lvl4pPr marL="1203030" indent="0">
              <a:buNone/>
              <a:defRPr sz="789"/>
            </a:lvl4pPr>
            <a:lvl5pPr marL="1604040" indent="0">
              <a:buNone/>
              <a:defRPr sz="789"/>
            </a:lvl5pPr>
            <a:lvl6pPr marL="2005051" indent="0">
              <a:buNone/>
              <a:defRPr sz="789"/>
            </a:lvl6pPr>
            <a:lvl7pPr marL="2406061" indent="0">
              <a:buNone/>
              <a:defRPr sz="789"/>
            </a:lvl7pPr>
            <a:lvl8pPr marL="2807071" indent="0">
              <a:buNone/>
              <a:defRPr sz="789"/>
            </a:lvl8pPr>
            <a:lvl9pPr marL="3208081" indent="0">
              <a:buNone/>
              <a:defRPr sz="789"/>
            </a:lvl9pPr>
          </a:lstStyle>
          <a:p>
            <a:pPr lvl="0"/>
            <a:r>
              <a:rPr lang="en-US"/>
              <a:t>Click to edit Master text styles</a:t>
            </a:r>
          </a:p>
        </p:txBody>
      </p:sp>
      <p:sp>
        <p:nvSpPr>
          <p:cNvPr id="25" name="Text Placeholder 4"/>
          <p:cNvSpPr>
            <a:spLocks noGrp="1"/>
          </p:cNvSpPr>
          <p:nvPr>
            <p:ph type="body" sz="quarter" idx="13"/>
          </p:nvPr>
        </p:nvSpPr>
        <p:spPr>
          <a:xfrm>
            <a:off x="6887356" y="4856270"/>
            <a:ext cx="2798546" cy="635356"/>
          </a:xfrm>
        </p:spPr>
        <p:txBody>
          <a:bodyPr anchor="b">
            <a:noAutofit/>
          </a:bodyPr>
          <a:lstStyle>
            <a:lvl1pPr marL="0" indent="0">
              <a:lnSpc>
                <a:spcPct val="90000"/>
              </a:lnSpc>
              <a:buNone/>
              <a:defRPr sz="1754" b="0" cap="all" baseline="0">
                <a:solidFill>
                  <a:schemeClr val="tx1"/>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26" name="Picture Placeholder 2"/>
          <p:cNvSpPr>
            <a:spLocks noGrp="1" noChangeAspect="1"/>
          </p:cNvSpPr>
          <p:nvPr>
            <p:ph type="pic" idx="22"/>
          </p:nvPr>
        </p:nvSpPr>
        <p:spPr>
          <a:xfrm>
            <a:off x="6887246" y="2940489"/>
            <a:ext cx="2802254" cy="1680281"/>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754"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6887246" y="5491623"/>
            <a:ext cx="2802253" cy="893443"/>
          </a:xfrm>
        </p:spPr>
        <p:txBody>
          <a:bodyPr anchor="t">
            <a:normAutofit/>
          </a:bodyPr>
          <a:lstStyle>
            <a:lvl1pPr marL="0" indent="0">
              <a:buNone/>
              <a:defRPr sz="1228"/>
            </a:lvl1pPr>
            <a:lvl2pPr marL="401010" indent="0">
              <a:buNone/>
              <a:defRPr sz="1053"/>
            </a:lvl2pPr>
            <a:lvl3pPr marL="802020" indent="0">
              <a:buNone/>
              <a:defRPr sz="877"/>
            </a:lvl3pPr>
            <a:lvl4pPr marL="1203030" indent="0">
              <a:buNone/>
              <a:defRPr sz="789"/>
            </a:lvl4pPr>
            <a:lvl5pPr marL="1604040" indent="0">
              <a:buNone/>
              <a:defRPr sz="789"/>
            </a:lvl5pPr>
            <a:lvl6pPr marL="2005051" indent="0">
              <a:buNone/>
              <a:defRPr sz="789"/>
            </a:lvl6pPr>
            <a:lvl7pPr marL="2406061" indent="0">
              <a:buNone/>
              <a:defRPr sz="789"/>
            </a:lvl7pPr>
            <a:lvl8pPr marL="2807071" indent="0">
              <a:buNone/>
              <a:defRPr sz="789"/>
            </a:lvl8pPr>
            <a:lvl9pPr marL="3208081" indent="0">
              <a:buNone/>
              <a:defRPr sz="789"/>
            </a:lvl9pPr>
          </a:lstStyle>
          <a:p>
            <a:pPr lvl="0"/>
            <a:r>
              <a:rPr lang="en-US"/>
              <a:t>Click to edit Master text styles</a:t>
            </a:r>
          </a:p>
        </p:txBody>
      </p:sp>
      <p:sp>
        <p:nvSpPr>
          <p:cNvPr id="3" name="Date Placeholder 2"/>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04335383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340393299"/>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30939" y="672112"/>
            <a:ext cx="1758562" cy="571295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01112" y="672112"/>
            <a:ext cx="6796159" cy="57129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838168709"/>
      </p:ext>
    </p:extLst>
  </p:cSld>
  <p:clrMapOvr>
    <a:masterClrMapping/>
  </p:clrMapOvr>
  <p:hf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Module Title">
  <p:cSld name="Module Title">
    <p:spTree>
      <p:nvGrpSpPr>
        <p:cNvPr id="1" name="Shape 15"/>
        <p:cNvGrpSpPr/>
        <p:nvPr/>
      </p:nvGrpSpPr>
      <p:grpSpPr>
        <a:xfrm>
          <a:off x="0" y="0"/>
          <a:ext cx="0" cy="0"/>
          <a:chOff x="0" y="0"/>
          <a:chExt cx="0" cy="0"/>
        </a:xfrm>
      </p:grpSpPr>
      <p:sp>
        <p:nvSpPr>
          <p:cNvPr id="17" name="Google Shape;17;p12"/>
          <p:cNvSpPr>
            <a:spLocks noGrp="1"/>
          </p:cNvSpPr>
          <p:nvPr>
            <p:ph type="pic" idx="2"/>
          </p:nvPr>
        </p:nvSpPr>
        <p:spPr>
          <a:xfrm>
            <a:off x="394638" y="-276209"/>
            <a:ext cx="10298764" cy="4704786"/>
          </a:xfrm>
          <a:prstGeom prst="rect">
            <a:avLst/>
          </a:prstGeom>
          <a:noFill/>
          <a:ln>
            <a:noFill/>
          </a:ln>
        </p:spPr>
      </p:sp>
    </p:spTree>
    <p:extLst>
      <p:ext uri="{BB962C8B-B14F-4D97-AF65-F5344CB8AC3E}">
        <p14:creationId xmlns:p14="http://schemas.microsoft.com/office/powerpoint/2010/main" val="9574267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64516" y="654215"/>
            <a:ext cx="9964368" cy="841904"/>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64516" y="1694209"/>
            <a:ext cx="9964368" cy="5022319"/>
          </a:xfrm>
          <a:prstGeom prst="rect">
            <a:avLst/>
          </a:prstGeom>
        </p:spPr>
        <p:txBody>
          <a:bodyPr spcFirstLastPara="1" wrap="square" lIns="91425" tIns="91425" rIns="91425" bIns="91425" anchor="t" anchorCtr="0">
            <a:normAutofit/>
          </a:bodyPr>
          <a:lstStyle>
            <a:lvl1pPr marL="534667" lvl="0" indent="-401000">
              <a:spcBef>
                <a:spcPts val="0"/>
              </a:spcBef>
              <a:spcAft>
                <a:spcPts val="0"/>
              </a:spcAft>
              <a:buSzPts val="1800"/>
              <a:buChar char="●"/>
              <a:defRPr/>
            </a:lvl1pPr>
            <a:lvl2pPr marL="1069334" lvl="1" indent="-371297">
              <a:spcBef>
                <a:spcPts val="0"/>
              </a:spcBef>
              <a:spcAft>
                <a:spcPts val="0"/>
              </a:spcAft>
              <a:buSzPts val="1400"/>
              <a:buChar char="○"/>
              <a:defRPr/>
            </a:lvl2pPr>
            <a:lvl3pPr marL="1604000" lvl="2" indent="-371297">
              <a:spcBef>
                <a:spcPts val="0"/>
              </a:spcBef>
              <a:spcAft>
                <a:spcPts val="0"/>
              </a:spcAft>
              <a:buSzPts val="1400"/>
              <a:buChar char="■"/>
              <a:defRPr/>
            </a:lvl3pPr>
            <a:lvl4pPr marL="2138667" lvl="3" indent="-371297">
              <a:spcBef>
                <a:spcPts val="0"/>
              </a:spcBef>
              <a:spcAft>
                <a:spcPts val="0"/>
              </a:spcAft>
              <a:buSzPts val="1400"/>
              <a:buChar char="●"/>
              <a:defRPr/>
            </a:lvl4pPr>
            <a:lvl5pPr marL="2673334" lvl="4" indent="-371297">
              <a:spcBef>
                <a:spcPts val="0"/>
              </a:spcBef>
              <a:spcAft>
                <a:spcPts val="0"/>
              </a:spcAft>
              <a:buSzPts val="1400"/>
              <a:buChar char="○"/>
              <a:defRPr/>
            </a:lvl5pPr>
            <a:lvl6pPr marL="3208001" lvl="5" indent="-371297">
              <a:spcBef>
                <a:spcPts val="0"/>
              </a:spcBef>
              <a:spcAft>
                <a:spcPts val="0"/>
              </a:spcAft>
              <a:buSzPts val="1400"/>
              <a:buChar char="■"/>
              <a:defRPr/>
            </a:lvl6pPr>
            <a:lvl7pPr marL="3742667" lvl="6" indent="-371297">
              <a:spcBef>
                <a:spcPts val="0"/>
              </a:spcBef>
              <a:spcAft>
                <a:spcPts val="0"/>
              </a:spcAft>
              <a:buSzPts val="1400"/>
              <a:buChar char="●"/>
              <a:defRPr/>
            </a:lvl7pPr>
            <a:lvl8pPr marL="4277334" lvl="7" indent="-371297">
              <a:spcBef>
                <a:spcPts val="0"/>
              </a:spcBef>
              <a:spcAft>
                <a:spcPts val="0"/>
              </a:spcAft>
              <a:buSzPts val="1400"/>
              <a:buChar char="○"/>
              <a:defRPr/>
            </a:lvl8pPr>
            <a:lvl9pPr marL="4812001" lvl="8" indent="-371297">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9908069" y="6855218"/>
            <a:ext cx="641674" cy="578616"/>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002885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ext content">
  <p:cSld name="Text content">
    <p:spTree>
      <p:nvGrpSpPr>
        <p:cNvPr id="1" name="Shape 20"/>
        <p:cNvGrpSpPr/>
        <p:nvPr/>
      </p:nvGrpSpPr>
      <p:grpSpPr>
        <a:xfrm>
          <a:off x="0" y="0"/>
          <a:ext cx="0" cy="0"/>
          <a:chOff x="0" y="0"/>
          <a:chExt cx="0" cy="0"/>
        </a:xfrm>
      </p:grpSpPr>
      <p:sp>
        <p:nvSpPr>
          <p:cNvPr id="21" name="Google Shape;21;p13"/>
          <p:cNvSpPr txBox="1">
            <a:spLocks noGrp="1"/>
          </p:cNvSpPr>
          <p:nvPr>
            <p:ph type="title"/>
          </p:nvPr>
        </p:nvSpPr>
        <p:spPr>
          <a:xfrm>
            <a:off x="1470343" y="402570"/>
            <a:ext cx="8487886" cy="146149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Montserrat"/>
              <a:buNone/>
              <a:defRPr sz="3508"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 name="Google Shape;22;p13"/>
          <p:cNvSpPr txBox="1">
            <a:spLocks noGrp="1"/>
          </p:cNvSpPr>
          <p:nvPr>
            <p:ph type="body" idx="1"/>
          </p:nvPr>
        </p:nvSpPr>
        <p:spPr>
          <a:xfrm>
            <a:off x="1470343" y="2184365"/>
            <a:ext cx="8487886" cy="4830807"/>
          </a:xfrm>
          <a:prstGeom prst="rect">
            <a:avLst/>
          </a:prstGeom>
          <a:noFill/>
          <a:ln>
            <a:noFill/>
          </a:ln>
        </p:spPr>
        <p:txBody>
          <a:bodyPr spcFirstLastPara="1" wrap="square" lIns="91425" tIns="45700" rIns="91425" bIns="45700" anchor="t" anchorCtr="0">
            <a:normAutofit/>
          </a:bodyPr>
          <a:lstStyle>
            <a:lvl1pPr marL="100253" marR="0" lvl="0" indent="0" algn="l" defTabSz="802020" rtl="0" eaLnBrk="1" fontAlgn="auto" latinLnBrk="0" hangingPunct="1">
              <a:lnSpc>
                <a:spcPct val="90000"/>
              </a:lnSpc>
              <a:spcBef>
                <a:spcPts val="877"/>
              </a:spcBef>
              <a:spcAft>
                <a:spcPts val="0"/>
              </a:spcAft>
              <a:buClr>
                <a:schemeClr val="dk1"/>
              </a:buClr>
              <a:buSzPts val="1800"/>
              <a:buFont typeface="Arial"/>
              <a:buNone/>
              <a:tabLst/>
              <a:defRPr lang="en-US" sz="2456" b="1" i="0" u="none" strike="noStrike" cap="none" dirty="0" smtClean="0">
                <a:solidFill>
                  <a:schemeClr val="dk1"/>
                </a:solidFill>
                <a:latin typeface="Arial"/>
                <a:ea typeface="Arial"/>
                <a:cs typeface="Arial"/>
                <a:sym typeface="Arial"/>
              </a:defRPr>
            </a:lvl1pPr>
            <a:lvl2pPr marL="802020" lvl="1" indent="-300758" algn="l">
              <a:lnSpc>
                <a:spcPct val="90000"/>
              </a:lnSpc>
              <a:spcBef>
                <a:spcPts val="439"/>
              </a:spcBef>
              <a:spcAft>
                <a:spcPts val="0"/>
              </a:spcAft>
              <a:buClr>
                <a:schemeClr val="dk1"/>
              </a:buClr>
              <a:buSzPts val="1800"/>
              <a:buChar char="•"/>
              <a:defRPr/>
            </a:lvl2pPr>
            <a:lvl3pPr marL="1203030" lvl="2" indent="-300758" algn="l">
              <a:lnSpc>
                <a:spcPct val="90000"/>
              </a:lnSpc>
              <a:spcBef>
                <a:spcPts val="439"/>
              </a:spcBef>
              <a:spcAft>
                <a:spcPts val="0"/>
              </a:spcAft>
              <a:buClr>
                <a:schemeClr val="dk1"/>
              </a:buClr>
              <a:buSzPts val="1800"/>
              <a:buChar char="•"/>
              <a:defRPr/>
            </a:lvl3pPr>
            <a:lvl4pPr marL="1604040" lvl="3" indent="-300758" algn="l">
              <a:lnSpc>
                <a:spcPct val="90000"/>
              </a:lnSpc>
              <a:spcBef>
                <a:spcPts val="439"/>
              </a:spcBef>
              <a:spcAft>
                <a:spcPts val="0"/>
              </a:spcAft>
              <a:buClr>
                <a:schemeClr val="dk1"/>
              </a:buClr>
              <a:buSzPts val="1800"/>
              <a:buChar char="•"/>
              <a:defRPr/>
            </a:lvl4pPr>
            <a:lvl5pPr marL="2005051" lvl="4" indent="-300758" algn="l">
              <a:lnSpc>
                <a:spcPct val="90000"/>
              </a:lnSpc>
              <a:spcBef>
                <a:spcPts val="439"/>
              </a:spcBef>
              <a:spcAft>
                <a:spcPts val="0"/>
              </a:spcAft>
              <a:buClr>
                <a:schemeClr val="dk1"/>
              </a:buClr>
              <a:buSzPts val="1800"/>
              <a:buChar char="•"/>
              <a:defRPr/>
            </a:lvl5pPr>
            <a:lvl6pPr marL="2406061" lvl="5" indent="-300758" algn="l">
              <a:lnSpc>
                <a:spcPct val="90000"/>
              </a:lnSpc>
              <a:spcBef>
                <a:spcPts val="439"/>
              </a:spcBef>
              <a:spcAft>
                <a:spcPts val="0"/>
              </a:spcAft>
              <a:buClr>
                <a:schemeClr val="dk1"/>
              </a:buClr>
              <a:buSzPts val="1800"/>
              <a:buChar char="•"/>
              <a:defRPr/>
            </a:lvl6pPr>
            <a:lvl7pPr marL="2807071" lvl="6" indent="-300758" algn="l">
              <a:lnSpc>
                <a:spcPct val="90000"/>
              </a:lnSpc>
              <a:spcBef>
                <a:spcPts val="439"/>
              </a:spcBef>
              <a:spcAft>
                <a:spcPts val="0"/>
              </a:spcAft>
              <a:buClr>
                <a:schemeClr val="dk1"/>
              </a:buClr>
              <a:buSzPts val="1800"/>
              <a:buChar char="•"/>
              <a:defRPr/>
            </a:lvl7pPr>
            <a:lvl8pPr marL="3208081" lvl="7" indent="-300758" algn="l">
              <a:lnSpc>
                <a:spcPct val="90000"/>
              </a:lnSpc>
              <a:spcBef>
                <a:spcPts val="439"/>
              </a:spcBef>
              <a:spcAft>
                <a:spcPts val="0"/>
              </a:spcAft>
              <a:buClr>
                <a:schemeClr val="dk1"/>
              </a:buClr>
              <a:buSzPts val="1800"/>
              <a:buChar char="•"/>
              <a:defRPr/>
            </a:lvl8pPr>
            <a:lvl9pPr marL="3609091" lvl="8" indent="-300758" algn="l">
              <a:lnSpc>
                <a:spcPct val="90000"/>
              </a:lnSpc>
              <a:spcBef>
                <a:spcPts val="439"/>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310726637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Picture with Caption" type="picTx">
  <p:cSld name="1_Picture with Caption">
    <p:spTree>
      <p:nvGrpSpPr>
        <p:cNvPr id="1" name="Shape 19"/>
        <p:cNvGrpSpPr/>
        <p:nvPr/>
      </p:nvGrpSpPr>
      <p:grpSpPr>
        <a:xfrm>
          <a:off x="0" y="0"/>
          <a:ext cx="0" cy="0"/>
          <a:chOff x="0" y="0"/>
          <a:chExt cx="0" cy="0"/>
        </a:xfrm>
      </p:grpSpPr>
      <p:sp>
        <p:nvSpPr>
          <p:cNvPr id="20" name="Google Shape;20;p26"/>
          <p:cNvSpPr txBox="1">
            <a:spLocks noGrp="1"/>
          </p:cNvSpPr>
          <p:nvPr>
            <p:ph type="title"/>
          </p:nvPr>
        </p:nvSpPr>
        <p:spPr>
          <a:xfrm>
            <a:off x="401003" y="756126"/>
            <a:ext cx="2927318" cy="94504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00205C"/>
              </a:buClr>
              <a:buSzPts val="2400"/>
              <a:buFont typeface="Calibri"/>
              <a:buNone/>
              <a:defRPr sz="2105">
                <a:solidFill>
                  <a:srgbClr val="00205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6"/>
          <p:cNvSpPr>
            <a:spLocks noGrp="1"/>
          </p:cNvSpPr>
          <p:nvPr>
            <p:ph type="pic" idx="2"/>
          </p:nvPr>
        </p:nvSpPr>
        <p:spPr>
          <a:xfrm>
            <a:off x="3742690" y="0"/>
            <a:ext cx="6950710" cy="7561263"/>
          </a:xfrm>
          <a:prstGeom prst="rect">
            <a:avLst/>
          </a:prstGeom>
          <a:noFill/>
          <a:ln>
            <a:noFill/>
          </a:ln>
        </p:spPr>
      </p:sp>
      <p:sp>
        <p:nvSpPr>
          <p:cNvPr id="22" name="Google Shape;22;p26"/>
          <p:cNvSpPr txBox="1">
            <a:spLocks noGrp="1"/>
          </p:cNvSpPr>
          <p:nvPr>
            <p:ph type="body" idx="1"/>
          </p:nvPr>
        </p:nvSpPr>
        <p:spPr>
          <a:xfrm>
            <a:off x="401003" y="2016337"/>
            <a:ext cx="2927318" cy="4279115"/>
          </a:xfrm>
          <a:prstGeom prst="rect">
            <a:avLst/>
          </a:prstGeom>
          <a:noFill/>
          <a:ln>
            <a:noFill/>
          </a:ln>
        </p:spPr>
        <p:txBody>
          <a:bodyPr spcFirstLastPara="1" wrap="square" lIns="0" tIns="0" rIns="0" bIns="0" anchor="t" anchorCtr="0">
            <a:normAutofit/>
          </a:bodyPr>
          <a:lstStyle>
            <a:lvl1pPr marL="401010" lvl="0" indent="-289618" algn="l">
              <a:lnSpc>
                <a:spcPct val="100000"/>
              </a:lnSpc>
              <a:spcBef>
                <a:spcPts val="1403"/>
              </a:spcBef>
              <a:spcAft>
                <a:spcPts val="0"/>
              </a:spcAft>
              <a:buClr>
                <a:schemeClr val="dk1"/>
              </a:buClr>
              <a:buSzPts val="1600"/>
              <a:buFont typeface="Arial"/>
              <a:buChar char="•"/>
              <a:defRPr sz="1403">
                <a:solidFill>
                  <a:schemeClr val="dk1"/>
                </a:solidFill>
              </a:defRPr>
            </a:lvl1pPr>
            <a:lvl2pPr marL="802020" lvl="1" indent="-200505" algn="l">
              <a:lnSpc>
                <a:spcPct val="100000"/>
              </a:lnSpc>
              <a:spcBef>
                <a:spcPts val="439"/>
              </a:spcBef>
              <a:spcAft>
                <a:spcPts val="0"/>
              </a:spcAft>
              <a:buClr>
                <a:schemeClr val="dk1"/>
              </a:buClr>
              <a:buSzPts val="1400"/>
              <a:buNone/>
              <a:defRPr sz="1228"/>
            </a:lvl2pPr>
            <a:lvl3pPr marL="1203030" lvl="2" indent="-200505" algn="l">
              <a:lnSpc>
                <a:spcPct val="100000"/>
              </a:lnSpc>
              <a:spcBef>
                <a:spcPts val="439"/>
              </a:spcBef>
              <a:spcAft>
                <a:spcPts val="0"/>
              </a:spcAft>
              <a:buClr>
                <a:schemeClr val="dk1"/>
              </a:buClr>
              <a:buSzPts val="1200"/>
              <a:buNone/>
              <a:defRPr sz="1053"/>
            </a:lvl3pPr>
            <a:lvl4pPr marL="1604040" lvl="3" indent="-200505" algn="l">
              <a:lnSpc>
                <a:spcPct val="100000"/>
              </a:lnSpc>
              <a:spcBef>
                <a:spcPts val="439"/>
              </a:spcBef>
              <a:spcAft>
                <a:spcPts val="0"/>
              </a:spcAft>
              <a:buClr>
                <a:schemeClr val="dk1"/>
              </a:buClr>
              <a:buSzPts val="1000"/>
              <a:buNone/>
              <a:defRPr sz="877"/>
            </a:lvl4pPr>
            <a:lvl5pPr marL="2005051" lvl="4" indent="-200505" algn="l">
              <a:lnSpc>
                <a:spcPct val="100000"/>
              </a:lnSpc>
              <a:spcBef>
                <a:spcPts val="439"/>
              </a:spcBef>
              <a:spcAft>
                <a:spcPts val="0"/>
              </a:spcAft>
              <a:buClr>
                <a:schemeClr val="dk1"/>
              </a:buClr>
              <a:buSzPts val="1000"/>
              <a:buNone/>
              <a:defRPr sz="877"/>
            </a:lvl5pPr>
            <a:lvl6pPr marL="2406061" lvl="5" indent="-200505" algn="l">
              <a:lnSpc>
                <a:spcPct val="90000"/>
              </a:lnSpc>
              <a:spcBef>
                <a:spcPts val="439"/>
              </a:spcBef>
              <a:spcAft>
                <a:spcPts val="0"/>
              </a:spcAft>
              <a:buClr>
                <a:schemeClr val="dk1"/>
              </a:buClr>
              <a:buSzPts val="1000"/>
              <a:buNone/>
              <a:defRPr sz="877"/>
            </a:lvl6pPr>
            <a:lvl7pPr marL="2807071" lvl="6" indent="-200505" algn="l">
              <a:lnSpc>
                <a:spcPct val="90000"/>
              </a:lnSpc>
              <a:spcBef>
                <a:spcPts val="439"/>
              </a:spcBef>
              <a:spcAft>
                <a:spcPts val="0"/>
              </a:spcAft>
              <a:buClr>
                <a:schemeClr val="dk1"/>
              </a:buClr>
              <a:buSzPts val="1000"/>
              <a:buNone/>
              <a:defRPr sz="877"/>
            </a:lvl7pPr>
            <a:lvl8pPr marL="3208081" lvl="7" indent="-200505" algn="l">
              <a:lnSpc>
                <a:spcPct val="90000"/>
              </a:lnSpc>
              <a:spcBef>
                <a:spcPts val="439"/>
              </a:spcBef>
              <a:spcAft>
                <a:spcPts val="0"/>
              </a:spcAft>
              <a:buClr>
                <a:schemeClr val="dk1"/>
              </a:buClr>
              <a:buSzPts val="1000"/>
              <a:buNone/>
              <a:defRPr sz="877"/>
            </a:lvl8pPr>
            <a:lvl9pPr marL="3609091" lvl="8" indent="-200505" algn="l">
              <a:lnSpc>
                <a:spcPct val="90000"/>
              </a:lnSpc>
              <a:spcBef>
                <a:spcPts val="439"/>
              </a:spcBef>
              <a:spcAft>
                <a:spcPts val="0"/>
              </a:spcAft>
              <a:buClr>
                <a:schemeClr val="dk1"/>
              </a:buClr>
              <a:buSzPts val="1000"/>
              <a:buNone/>
              <a:defRPr sz="877"/>
            </a:lvl9pPr>
          </a:lstStyle>
          <a:p>
            <a:endParaRPr/>
          </a:p>
        </p:txBody>
      </p:sp>
      <p:sp>
        <p:nvSpPr>
          <p:cNvPr id="23" name="Google Shape;23;p26"/>
          <p:cNvSpPr txBox="1">
            <a:spLocks noGrp="1"/>
          </p:cNvSpPr>
          <p:nvPr>
            <p:ph type="ftr" idx="11"/>
          </p:nvPr>
        </p:nvSpPr>
        <p:spPr>
          <a:xfrm>
            <a:off x="5438067" y="7053413"/>
            <a:ext cx="4521007" cy="357325"/>
          </a:xfrm>
          <a:prstGeom prst="rect">
            <a:avLst/>
          </a:prstGeom>
          <a:noFill/>
          <a:ln>
            <a:noFill/>
          </a:ln>
        </p:spPr>
        <p:txBody>
          <a:bodyPr spcFirstLastPara="1" wrap="square" lIns="0" tIns="0" rIns="0" bIns="0" anchor="t" anchorCtr="0">
            <a:noAutofit/>
          </a:bodyPr>
          <a:lstStyle>
            <a:lvl1pPr lvl="0" algn="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Health Adaptation Planning for Climate Resilient Health System </a:t>
            </a:r>
            <a:endParaRPr/>
          </a:p>
        </p:txBody>
      </p:sp>
      <p:sp>
        <p:nvSpPr>
          <p:cNvPr id="24" name="Google Shape;24;p26"/>
          <p:cNvSpPr txBox="1">
            <a:spLocks noGrp="1"/>
          </p:cNvSpPr>
          <p:nvPr>
            <p:ph type="sldNum" idx="12"/>
          </p:nvPr>
        </p:nvSpPr>
        <p:spPr>
          <a:xfrm>
            <a:off x="9959075" y="7053413"/>
            <a:ext cx="333322" cy="353559"/>
          </a:xfrm>
          <a:prstGeom prst="rect">
            <a:avLst/>
          </a:prstGeom>
          <a:noFill/>
          <a:ln>
            <a:noFill/>
          </a:ln>
        </p:spPr>
        <p:txBody>
          <a:bodyPr spcFirstLastPara="1" wrap="square" lIns="0" tIns="0" rIns="0" bIns="0" anchor="t" anchorCtr="0">
            <a:noAutofit/>
          </a:bodyPr>
          <a:lstStyle>
            <a:lvl1pPr marL="0" lvl="0" indent="0" algn="r">
              <a:spcBef>
                <a:spcPts val="0"/>
              </a:spcBef>
              <a:buNone/>
              <a:defRPr sz="789" b="0" i="0" u="none" strike="noStrike" cap="none">
                <a:solidFill>
                  <a:schemeClr val="lt1"/>
                </a:solidFill>
                <a:latin typeface="Calibri"/>
                <a:ea typeface="Calibri"/>
                <a:cs typeface="Calibri"/>
                <a:sym typeface="Calibri"/>
              </a:defRPr>
            </a:lvl1pPr>
            <a:lvl2pPr marL="0" lvl="1" indent="0" algn="r">
              <a:spcBef>
                <a:spcPts val="0"/>
              </a:spcBef>
              <a:buNone/>
              <a:defRPr sz="789" b="0" i="0" u="none" strike="noStrike" cap="none">
                <a:solidFill>
                  <a:schemeClr val="lt1"/>
                </a:solidFill>
                <a:latin typeface="Calibri"/>
                <a:ea typeface="Calibri"/>
                <a:cs typeface="Calibri"/>
                <a:sym typeface="Calibri"/>
              </a:defRPr>
            </a:lvl2pPr>
            <a:lvl3pPr marL="0" lvl="2" indent="0" algn="r">
              <a:spcBef>
                <a:spcPts val="0"/>
              </a:spcBef>
              <a:buNone/>
              <a:defRPr sz="789" b="0" i="0" u="none" strike="noStrike" cap="none">
                <a:solidFill>
                  <a:schemeClr val="lt1"/>
                </a:solidFill>
                <a:latin typeface="Calibri"/>
                <a:ea typeface="Calibri"/>
                <a:cs typeface="Calibri"/>
                <a:sym typeface="Calibri"/>
              </a:defRPr>
            </a:lvl3pPr>
            <a:lvl4pPr marL="0" lvl="3" indent="0" algn="r">
              <a:spcBef>
                <a:spcPts val="0"/>
              </a:spcBef>
              <a:buNone/>
              <a:defRPr sz="789" b="0" i="0" u="none" strike="noStrike" cap="none">
                <a:solidFill>
                  <a:schemeClr val="lt1"/>
                </a:solidFill>
                <a:latin typeface="Calibri"/>
                <a:ea typeface="Calibri"/>
                <a:cs typeface="Calibri"/>
                <a:sym typeface="Calibri"/>
              </a:defRPr>
            </a:lvl4pPr>
            <a:lvl5pPr marL="0" lvl="4" indent="0" algn="r">
              <a:spcBef>
                <a:spcPts val="0"/>
              </a:spcBef>
              <a:buNone/>
              <a:defRPr sz="789" b="0" i="0" u="none" strike="noStrike" cap="none">
                <a:solidFill>
                  <a:schemeClr val="lt1"/>
                </a:solidFill>
                <a:latin typeface="Calibri"/>
                <a:ea typeface="Calibri"/>
                <a:cs typeface="Calibri"/>
                <a:sym typeface="Calibri"/>
              </a:defRPr>
            </a:lvl5pPr>
            <a:lvl6pPr marL="0" lvl="5" indent="0" algn="r">
              <a:spcBef>
                <a:spcPts val="0"/>
              </a:spcBef>
              <a:buNone/>
              <a:defRPr sz="789" b="0" i="0" u="none" strike="noStrike" cap="none">
                <a:solidFill>
                  <a:schemeClr val="lt1"/>
                </a:solidFill>
                <a:latin typeface="Calibri"/>
                <a:ea typeface="Calibri"/>
                <a:cs typeface="Calibri"/>
                <a:sym typeface="Calibri"/>
              </a:defRPr>
            </a:lvl6pPr>
            <a:lvl7pPr marL="0" lvl="6" indent="0" algn="r">
              <a:spcBef>
                <a:spcPts val="0"/>
              </a:spcBef>
              <a:buNone/>
              <a:defRPr sz="789" b="0" i="0" u="none" strike="noStrike" cap="none">
                <a:solidFill>
                  <a:schemeClr val="lt1"/>
                </a:solidFill>
                <a:latin typeface="Calibri"/>
                <a:ea typeface="Calibri"/>
                <a:cs typeface="Calibri"/>
                <a:sym typeface="Calibri"/>
              </a:defRPr>
            </a:lvl7pPr>
            <a:lvl8pPr marL="0" lvl="7" indent="0" algn="r">
              <a:spcBef>
                <a:spcPts val="0"/>
              </a:spcBef>
              <a:buNone/>
              <a:defRPr sz="789" b="0" i="0" u="none" strike="noStrike" cap="none">
                <a:solidFill>
                  <a:schemeClr val="lt1"/>
                </a:solidFill>
                <a:latin typeface="Calibri"/>
                <a:ea typeface="Calibri"/>
                <a:cs typeface="Calibri"/>
                <a:sym typeface="Calibri"/>
              </a:defRPr>
            </a:lvl8pPr>
            <a:lvl9pPr marL="0" lvl="8" indent="0" algn="r">
              <a:spcBef>
                <a:spcPts val="0"/>
              </a:spcBef>
              <a:buNone/>
              <a:defRPr sz="789" b="0" i="0" u="none" strike="noStrike" cap="none">
                <a:solidFill>
                  <a:schemeClr val="lt1"/>
                </a:solidFill>
                <a:latin typeface="Calibri"/>
                <a:ea typeface="Calibri"/>
                <a:cs typeface="Calibri"/>
                <a:sym typeface="Calibri"/>
              </a:defRPr>
            </a:lvl9pPr>
          </a:lstStyle>
          <a:p>
            <a:pPr>
              <a:spcAft>
                <a:spcPts val="0"/>
              </a:spcAft>
            </a:pPr>
            <a:fld id="{00000000-1234-1234-1234-123412341234}" type="slidenum">
              <a:rPr lang="en-US" smtClean="0"/>
              <a:pPr>
                <a:spcAft>
                  <a:spcPts val="0"/>
                </a:spcAft>
              </a:pPr>
              <a:t>‹#›</a:t>
            </a:fld>
            <a:endParaRPr lang="en-US"/>
          </a:p>
        </p:txBody>
      </p:sp>
    </p:spTree>
    <p:extLst>
      <p:ext uri="{BB962C8B-B14F-4D97-AF65-F5344CB8AC3E}">
        <p14:creationId xmlns:p14="http://schemas.microsoft.com/office/powerpoint/2010/main" val="22519168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Ref idx="1001">
        <a:schemeClr val="bg1"/>
      </p:bgRef>
    </p:bg>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10693400" cy="7561263"/>
          </a:xfrm>
          <a:solidFill>
            <a:schemeClr val="bg1"/>
          </a:solidFill>
        </p:spPr>
        <p:txBody>
          <a:bodyPr bIns="1980000" anchor="ctr">
            <a:normAutofit/>
          </a:bodyPr>
          <a:lstStyle>
            <a:lvl1pPr algn="ctr">
              <a:defRPr sz="1158">
                <a:solidFill>
                  <a:schemeClr val="accent4"/>
                </a:solidFill>
              </a:defRPr>
            </a:lvl1pPr>
          </a:lstStyle>
          <a:p>
            <a:r>
              <a:rPr lang="en-GB" noProof="0" dirty="0"/>
              <a:t>Click on Icon to add picture, then arrange object (send to back)</a:t>
            </a:r>
            <a:br>
              <a:rPr lang="en-GB" noProof="0" dirty="0"/>
            </a:br>
            <a:r>
              <a:rPr lang="en-GB" noProof="0" dirty="0"/>
              <a:t>Change picture either by right mouse click on picture + „change picture“ </a:t>
            </a:r>
            <a:br>
              <a:rPr lang="en-GB" noProof="0" dirty="0"/>
            </a:br>
            <a:r>
              <a:rPr lang="en-GB" noProof="0" dirty="0"/>
              <a:t>or by deleting picture + resetting slide</a:t>
            </a:r>
          </a:p>
        </p:txBody>
      </p:sp>
      <p:sp>
        <p:nvSpPr>
          <p:cNvPr id="3" name="Subtitle 2"/>
          <p:cNvSpPr>
            <a:spLocks noGrp="1"/>
          </p:cNvSpPr>
          <p:nvPr>
            <p:ph type="subTitle" idx="1"/>
          </p:nvPr>
        </p:nvSpPr>
        <p:spPr bwMode="gray">
          <a:xfrm>
            <a:off x="3" y="4941618"/>
            <a:ext cx="10693399" cy="1825816"/>
          </a:xfrm>
          <a:solidFill>
            <a:schemeClr val="tx2"/>
          </a:solidFill>
        </p:spPr>
        <p:txBody>
          <a:bodyPr lIns="468000" tIns="360000" rIns="360000" bIns="828000" anchor="b">
            <a:noAutofit/>
          </a:bodyPr>
          <a:lstStyle>
            <a:lvl1pPr marL="0" indent="0" algn="l">
              <a:lnSpc>
                <a:spcPct val="90000"/>
              </a:lnSpc>
              <a:buNone/>
              <a:defRPr sz="1985" b="1" i="0">
                <a:solidFill>
                  <a:schemeClr val="bg1"/>
                </a:solidFill>
                <a:latin typeface="DIN OT Condensed" panose="020B0506020101010102" pitchFamily="34" charset="77"/>
                <a:cs typeface="Arial" panose="020B0604020202020204" pitchFamily="34" charset="0"/>
              </a:defRPr>
            </a:lvl1pPr>
            <a:lvl2pPr marL="378047" indent="0" algn="ctr">
              <a:buNone/>
              <a:defRPr sz="1654"/>
            </a:lvl2pPr>
            <a:lvl3pPr marL="756095" indent="0" algn="ctr">
              <a:buNone/>
              <a:defRPr sz="1488"/>
            </a:lvl3pPr>
            <a:lvl4pPr marL="1134142" indent="0" algn="ctr">
              <a:buNone/>
              <a:defRPr sz="1323"/>
            </a:lvl4pPr>
            <a:lvl5pPr marL="1512189" indent="0" algn="ctr">
              <a:buNone/>
              <a:defRPr sz="1323"/>
            </a:lvl5pPr>
            <a:lvl6pPr marL="1890236" indent="0" algn="ctr">
              <a:buNone/>
              <a:defRPr sz="1323"/>
            </a:lvl6pPr>
            <a:lvl7pPr marL="2268284" indent="0" algn="ctr">
              <a:buNone/>
              <a:defRPr sz="1323"/>
            </a:lvl7pPr>
            <a:lvl8pPr marL="2646331" indent="0" algn="ctr">
              <a:buNone/>
              <a:defRPr sz="1323"/>
            </a:lvl8pPr>
            <a:lvl9pPr marL="3024378" indent="0" algn="ctr">
              <a:buNone/>
              <a:defRPr sz="1323"/>
            </a:lvl9pPr>
          </a:lstStyle>
          <a:p>
            <a:r>
              <a:rPr lang="en-GB" noProof="0" dirty="0"/>
              <a:t>Click to edit Master subtitle style</a:t>
            </a:r>
          </a:p>
        </p:txBody>
      </p:sp>
      <p:sp>
        <p:nvSpPr>
          <p:cNvPr id="2" name="Title 1"/>
          <p:cNvSpPr>
            <a:spLocks noGrp="1"/>
          </p:cNvSpPr>
          <p:nvPr>
            <p:ph type="ctrTitle" hasCustomPrompt="1"/>
          </p:nvPr>
        </p:nvSpPr>
        <p:spPr bwMode="gray">
          <a:xfrm>
            <a:off x="0" y="534938"/>
            <a:ext cx="6441300" cy="1233924"/>
          </a:xfrm>
          <a:noFill/>
        </p:spPr>
        <p:txBody>
          <a:bodyPr lIns="468000" tIns="72000" rIns="450000" bIns="180000" anchor="t" anchorCtr="0">
            <a:noAutofit/>
          </a:bodyPr>
          <a:lstStyle>
            <a:lvl1pPr algn="l">
              <a:lnSpc>
                <a:spcPct val="85000"/>
              </a:lnSpc>
              <a:defRPr sz="3473" b="1" i="0">
                <a:solidFill>
                  <a:schemeClr val="tx2"/>
                </a:solidFill>
                <a:latin typeface="DIN OT" panose="020B0504020101020102" pitchFamily="34" charset="77"/>
                <a:cs typeface="Calibri" panose="020F0502020204030204" pitchFamily="34" charset="0"/>
              </a:defRPr>
            </a:lvl1pPr>
          </a:lstStyle>
          <a:p>
            <a:r>
              <a:rPr lang="en-GB" noProof="0" dirty="0"/>
              <a:t>Click to edit </a:t>
            </a:r>
            <a:br>
              <a:rPr lang="en-GB" noProof="0" dirty="0"/>
            </a:br>
            <a:r>
              <a:rPr lang="en-GB" noProof="0" dirty="0"/>
              <a:t>Master title style</a:t>
            </a:r>
          </a:p>
        </p:txBody>
      </p:sp>
      <p:sp>
        <p:nvSpPr>
          <p:cNvPr id="36" name="Text Placeholder 35"/>
          <p:cNvSpPr>
            <a:spLocks noGrp="1"/>
          </p:cNvSpPr>
          <p:nvPr>
            <p:ph type="body" sz="quarter" idx="10" hasCustomPrompt="1"/>
          </p:nvPr>
        </p:nvSpPr>
        <p:spPr bwMode="gray">
          <a:xfrm>
            <a:off x="421000" y="7174276"/>
            <a:ext cx="5237591" cy="273046"/>
          </a:xfrm>
        </p:spPr>
        <p:txBody>
          <a:bodyPr lIns="0" anchor="ctr">
            <a:noAutofit/>
          </a:bodyPr>
          <a:lstStyle>
            <a:lvl1pPr>
              <a:defRPr sz="827"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Name of Author  |  Function | Division | Country </a:t>
            </a:r>
          </a:p>
        </p:txBody>
      </p:sp>
      <p:sp>
        <p:nvSpPr>
          <p:cNvPr id="90" name="Text Placeholder 35"/>
          <p:cNvSpPr>
            <a:spLocks noGrp="1"/>
          </p:cNvSpPr>
          <p:nvPr>
            <p:ph type="body" sz="quarter" idx="16" hasCustomPrompt="1"/>
          </p:nvPr>
        </p:nvSpPr>
        <p:spPr bwMode="gray">
          <a:xfrm>
            <a:off x="8328707" y="7140143"/>
            <a:ext cx="1925425" cy="273046"/>
          </a:xfrm>
        </p:spPr>
        <p:txBody>
          <a:bodyPr rIns="0" anchor="ctr">
            <a:noAutofit/>
          </a:bodyPr>
          <a:lstStyle>
            <a:lvl1pPr algn="ctr">
              <a:defRPr sz="1323"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www.who.int</a:t>
            </a:r>
          </a:p>
        </p:txBody>
      </p:sp>
      <p:sp>
        <p:nvSpPr>
          <p:cNvPr id="62" name="Text Placeholder 35"/>
          <p:cNvSpPr>
            <a:spLocks noGrp="1"/>
          </p:cNvSpPr>
          <p:nvPr>
            <p:ph type="body" sz="quarter" idx="15" hasCustomPrompt="1"/>
          </p:nvPr>
        </p:nvSpPr>
        <p:spPr bwMode="gray">
          <a:xfrm>
            <a:off x="420999" y="5998795"/>
            <a:ext cx="9833132" cy="317533"/>
          </a:xfrm>
        </p:spPr>
        <p:txBody>
          <a:bodyPr lIns="0" rIns="90000">
            <a:noAutofit/>
          </a:bodyPr>
          <a:lstStyle>
            <a:lvl1pPr algn="l">
              <a:defRPr sz="1323" b="0" i="0">
                <a:solidFill>
                  <a:schemeClr val="bg1"/>
                </a:solidFill>
                <a:latin typeface="DINOT" panose="020B0504020101020102" pitchFamily="34" charset="77"/>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Date</a:t>
            </a:r>
          </a:p>
        </p:txBody>
      </p:sp>
      <p:pic>
        <p:nvPicPr>
          <p:cNvPr id="9" name="Picture 8">
            <a:extLst>
              <a:ext uri="{FF2B5EF4-FFF2-40B4-BE49-F238E27FC236}">
                <a16:creationId xmlns:a16="http://schemas.microsoft.com/office/drawing/2014/main" id="{965DF1B9-52A3-2F48-8E78-7026C4D53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0860" y="413675"/>
            <a:ext cx="2483272" cy="1468998"/>
          </a:xfrm>
          <a:prstGeom prst="rect">
            <a:avLst/>
          </a:prstGeom>
        </p:spPr>
      </p:pic>
    </p:spTree>
    <p:extLst>
      <p:ext uri="{BB962C8B-B14F-4D97-AF65-F5344CB8AC3E}">
        <p14:creationId xmlns:p14="http://schemas.microsoft.com/office/powerpoint/2010/main" val="990810950"/>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3" name="Content Placeholder 2"/>
          <p:cNvSpPr>
            <a:spLocks noGrp="1"/>
          </p:cNvSpPr>
          <p:nvPr>
            <p:ph idx="1"/>
          </p:nvPr>
        </p:nvSpPr>
        <p:spPr bwMode="invGray">
          <a:xfrm>
            <a:off x="421001" y="1984584"/>
            <a:ext cx="9851401" cy="4671709"/>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a:solidFill>
                  <a:schemeClr val="tx1"/>
                </a:solidFill>
                <a:latin typeface="+mj-lt"/>
              </a:defRPr>
            </a:lvl1pPr>
          </a:lstStyle>
          <a:p>
            <a:pPr lvl="0"/>
            <a:r>
              <a:rPr lang="en-GB" noProof="0" dirty="0"/>
              <a:t>One line Subtitle (optional)</a:t>
            </a:r>
          </a:p>
        </p:txBody>
      </p:sp>
      <p:sp>
        <p:nvSpPr>
          <p:cNvPr id="4" name="Date Placeholder 3"/>
          <p:cNvSpPr>
            <a:spLocks noGrp="1"/>
          </p:cNvSpPr>
          <p:nvPr>
            <p:ph type="dt" sz="half" idx="14"/>
          </p:nvPr>
        </p:nvSpPr>
        <p:spPr bwMode="invGray"/>
        <p:txBody>
          <a:bodyPr/>
          <a:lstStyle/>
          <a:p>
            <a:fld id="{DCD9F9BF-D269-4020-816F-460E917B7A74}" type="datetime1">
              <a:rPr lang="en-GB" noProof="0" smtClean="0"/>
              <a:t>18/08/2024</a:t>
            </a:fld>
            <a:endParaRPr lang="en-GB" noProof="0"/>
          </a:p>
        </p:txBody>
      </p:sp>
      <p:sp>
        <p:nvSpPr>
          <p:cNvPr id="5" name="Footer Placeholder 4"/>
          <p:cNvSpPr>
            <a:spLocks noGrp="1"/>
          </p:cNvSpPr>
          <p:nvPr>
            <p:ph type="ftr" sz="quarter" idx="15"/>
          </p:nvPr>
        </p:nvSpPr>
        <p:spPr bwMode="invGray"/>
        <p:txBody>
          <a:bodyPr/>
          <a:lstStyle/>
          <a:p>
            <a:r>
              <a:rPr lang="en-GB" noProof="0"/>
              <a:t>|     Title of the presentation</a:t>
            </a:r>
          </a:p>
        </p:txBody>
      </p:sp>
      <p:sp>
        <p:nvSpPr>
          <p:cNvPr id="6" name="Slide Number Placeholder 5"/>
          <p:cNvSpPr>
            <a:spLocks noGrp="1"/>
          </p:cNvSpPr>
          <p:nvPr>
            <p:ph type="sldNum" sz="quarter" idx="16"/>
          </p:nvPr>
        </p:nvSpPr>
        <p:spPr bwMode="invGray"/>
        <p:txBody>
          <a:bodyPr/>
          <a:lstStyle/>
          <a:p>
            <a:fld id="{A74CE0EA-F3B5-4684-BA10-C594598FDB9C}" type="slidenum">
              <a:rPr lang="en-GB" noProof="0" smtClean="0"/>
              <a:pPr/>
              <a:t>‹#›</a:t>
            </a:fld>
            <a:endParaRPr lang="en-GB" noProof="0"/>
          </a:p>
        </p:txBody>
      </p:sp>
      <p:sp>
        <p:nvSpPr>
          <p:cNvPr id="13"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7" name="Title 6"/>
          <p:cNvSpPr>
            <a:spLocks noGrp="1"/>
          </p:cNvSpPr>
          <p:nvPr>
            <p:ph type="title"/>
          </p:nvPr>
        </p:nvSpPr>
        <p:spPr bwMode="invGray">
          <a:xfrm>
            <a:off x="420999" y="396916"/>
            <a:ext cx="7157000" cy="793833"/>
          </a:xfrm>
        </p:spPr>
        <p:txBody>
          <a:bodyPr/>
          <a:lstStyle>
            <a:lvl1pPr>
              <a:defRPr/>
            </a:lvl1pPr>
          </a:lstStyle>
          <a:p>
            <a:r>
              <a:rPr lang="en-GB" noProof="0" dirty="0"/>
              <a:t>Click to edit Master title style</a:t>
            </a:r>
          </a:p>
        </p:txBody>
      </p:sp>
    </p:spTree>
    <p:extLst>
      <p:ext uri="{BB962C8B-B14F-4D97-AF65-F5344CB8AC3E}">
        <p14:creationId xmlns:p14="http://schemas.microsoft.com/office/powerpoint/2010/main" val="7483439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mparison blue">
    <p:spTree>
      <p:nvGrpSpPr>
        <p:cNvPr id="1" name=""/>
        <p:cNvGrpSpPr/>
        <p:nvPr/>
      </p:nvGrpSpPr>
      <p:grpSpPr>
        <a:xfrm>
          <a:off x="0" y="0"/>
          <a:ext cx="0" cy="0"/>
          <a:chOff x="0" y="0"/>
          <a:chExt cx="0" cy="0"/>
        </a:xfrm>
      </p:grpSpPr>
      <p:sp>
        <p:nvSpPr>
          <p:cNvPr id="3" name="Content Placeholder 2"/>
          <p:cNvSpPr>
            <a:spLocks noGrp="1"/>
          </p:cNvSpPr>
          <p:nvPr>
            <p:ph sz="half" idx="1"/>
          </p:nvPr>
        </p:nvSpPr>
        <p:spPr bwMode="invGray">
          <a:xfrm>
            <a:off x="420999" y="1984584"/>
            <a:ext cx="4799400" cy="4671709"/>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Content Placeholder 3"/>
          <p:cNvSpPr>
            <a:spLocks noGrp="1"/>
          </p:cNvSpPr>
          <p:nvPr>
            <p:ph sz="half" idx="2"/>
          </p:nvPr>
        </p:nvSpPr>
        <p:spPr bwMode="invGray">
          <a:xfrm>
            <a:off x="5468057" y="1984584"/>
            <a:ext cx="4799400" cy="4671709"/>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Date Placeholder 7"/>
          <p:cNvSpPr>
            <a:spLocks noGrp="1"/>
          </p:cNvSpPr>
          <p:nvPr>
            <p:ph type="dt" sz="half" idx="22"/>
          </p:nvPr>
        </p:nvSpPr>
        <p:spPr bwMode="invGray"/>
        <p:txBody>
          <a:bodyPr/>
          <a:lstStyle/>
          <a:p>
            <a:fld id="{39CDCE64-EE06-4559-BA59-FD6059702EC4}" type="datetime1">
              <a:rPr lang="en-GB" noProof="0" smtClean="0"/>
              <a:t>18/08/2024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5"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16819792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mparison boxe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167802BA-8623-48AE-9924-9F5F6790139C}" type="datetime1">
              <a:rPr lang="en-GB" noProof="0" smtClean="0"/>
              <a:t>18/08/2024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20999" y="2381500"/>
            <a:ext cx="4799400" cy="4274793"/>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bwMode="invGray">
          <a:xfrm>
            <a:off x="5468057" y="2381500"/>
            <a:ext cx="4799400" cy="4274793"/>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8"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bwMode="invGray">
          <a:xfrm>
            <a:off x="421001" y="1984583"/>
            <a:ext cx="4799401" cy="277855"/>
          </a:xfrm>
          <a:solidFill>
            <a:srgbClr val="009CDE"/>
          </a:solidFill>
        </p:spPr>
        <p:txBody>
          <a:bodyPr vert="horz" lIns="72000" tIns="18000" rIns="72000" bIns="18000" rtlCol="0" anchor="ctr">
            <a:normAutofit/>
          </a:bodyPr>
          <a:lstStyle>
            <a:lvl1pPr>
              <a:defRPr lang="en-US" sz="1158" b="1" i="0" kern="1200" dirty="0">
                <a:solidFill>
                  <a:schemeClr val="bg1"/>
                </a:solidFill>
                <a:latin typeface="DIN OT" panose="020B0504020101020102" pitchFamily="34" charset="77"/>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dirty="0"/>
              <a:t>Edit Master text styles</a:t>
            </a:r>
          </a:p>
        </p:txBody>
      </p:sp>
      <p:sp>
        <p:nvSpPr>
          <p:cNvPr id="26" name="Text Placeholder 5"/>
          <p:cNvSpPr>
            <a:spLocks noGrp="1"/>
          </p:cNvSpPr>
          <p:nvPr>
            <p:ph type="body" sz="quarter" idx="28"/>
          </p:nvPr>
        </p:nvSpPr>
        <p:spPr bwMode="invGray">
          <a:xfrm>
            <a:off x="5468058" y="1984583"/>
            <a:ext cx="4799400" cy="277855"/>
          </a:xfrm>
          <a:solidFill>
            <a:srgbClr val="009CDE"/>
          </a:solidFill>
        </p:spPr>
        <p:txBody>
          <a:bodyPr vert="horz" lIns="72000" tIns="18000" rIns="72000" bIns="18000" rtlCol="0" anchor="ctr">
            <a:normAutofit/>
          </a:bodyPr>
          <a:lstStyle>
            <a:lvl1pPr>
              <a:defRPr lang="en-US" sz="1158" b="1" i="0" dirty="0">
                <a:solidFill>
                  <a:schemeClr val="bg1"/>
                </a:solidFill>
                <a:latin typeface="DIN OT" panose="020B0504020101020102" pitchFamily="34" charset="77"/>
              </a:defRPr>
            </a:lvl1pPr>
          </a:lstStyle>
          <a:p>
            <a:pPr lvl="0"/>
            <a:r>
              <a:rPr lang="en-GB" noProof="0" dirty="0"/>
              <a:t>Edit Master text styles</a:t>
            </a:r>
          </a:p>
        </p:txBody>
      </p:sp>
    </p:spTree>
    <p:extLst>
      <p:ext uri="{BB962C8B-B14F-4D97-AF65-F5344CB8AC3E}">
        <p14:creationId xmlns:p14="http://schemas.microsoft.com/office/powerpoint/2010/main" val="18066696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 Boxe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035824F7-C870-482C-80C0-AFECF2DA260C}" type="datetime1">
              <a:rPr lang="en-GB" noProof="0" smtClean="0"/>
              <a:t>18/08/2024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20999" y="2381500"/>
            <a:ext cx="4799400" cy="1825817"/>
          </a:xfrm>
        </p:spPr>
        <p:txBody>
          <a:bodyPr>
            <a:noAutofit/>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bwMode="invGray">
          <a:xfrm>
            <a:off x="5468057" y="2381500"/>
            <a:ext cx="4799400" cy="1825817"/>
          </a:xfrm>
        </p:spPr>
        <p:txBody>
          <a:bodyPr>
            <a:noAutofit/>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bwMode="invGray">
          <a:xfrm>
            <a:off x="421001" y="1984583"/>
            <a:ext cx="4799401" cy="277855"/>
          </a:xfrm>
          <a:solidFill>
            <a:srgbClr val="009CDE"/>
          </a:solidFill>
        </p:spPr>
        <p:txBody>
          <a:bodyPr vert="horz" lIns="72000" tIns="18000" rIns="72000" bIns="18000" rtlCol="0" anchor="ctr">
            <a:normAutofit/>
          </a:bodyPr>
          <a:lstStyle>
            <a:lvl1pPr>
              <a:defRPr lang="en-US" sz="1158" b="1" i="0" kern="1200" dirty="0">
                <a:solidFill>
                  <a:schemeClr val="bg1"/>
                </a:solidFill>
                <a:latin typeface="DIN OT" panose="020B0504020101020102" pitchFamily="34" charset="77"/>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dirty="0"/>
              <a:t>Edit Master text styles</a:t>
            </a:r>
          </a:p>
        </p:txBody>
      </p:sp>
      <p:sp>
        <p:nvSpPr>
          <p:cNvPr id="20" name="Text Placeholder 5"/>
          <p:cNvSpPr>
            <a:spLocks noGrp="1"/>
          </p:cNvSpPr>
          <p:nvPr>
            <p:ph type="body" sz="quarter" idx="28"/>
          </p:nvPr>
        </p:nvSpPr>
        <p:spPr bwMode="invGray">
          <a:xfrm>
            <a:off x="5468058" y="1984583"/>
            <a:ext cx="4799400" cy="277855"/>
          </a:xfrm>
          <a:solidFill>
            <a:srgbClr val="009CDE"/>
          </a:solidFill>
        </p:spPr>
        <p:txBody>
          <a:bodyPr vert="horz" lIns="72000" tIns="18000" rIns="72000" bIns="18000" rtlCol="0" anchor="ctr">
            <a:normAutofit/>
          </a:bodyPr>
          <a:lstStyle>
            <a:lvl1pPr>
              <a:defRPr lang="en-US" sz="1158" b="1" i="0" dirty="0">
                <a:solidFill>
                  <a:schemeClr val="bg1"/>
                </a:solidFill>
                <a:latin typeface="DIN OT" panose="020B0504020101020102" pitchFamily="34" charset="77"/>
              </a:defRPr>
            </a:lvl1pPr>
          </a:lstStyle>
          <a:p>
            <a:pPr lvl="0"/>
            <a:r>
              <a:rPr lang="en-GB" noProof="0" dirty="0"/>
              <a:t>Edit Master text styles</a:t>
            </a:r>
          </a:p>
        </p:txBody>
      </p:sp>
      <p:sp>
        <p:nvSpPr>
          <p:cNvPr id="35"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a:solidFill>
                  <a:schemeClr val="tx1"/>
                </a:solidFill>
                <a:latin typeface="+mj-lt"/>
              </a:defRPr>
            </a:lvl1pPr>
          </a:lstStyle>
          <a:p>
            <a:pPr lvl="0"/>
            <a:r>
              <a:rPr lang="en-GB" noProof="0"/>
              <a:t>One line Subtitle (optional)</a:t>
            </a:r>
          </a:p>
        </p:txBody>
      </p:sp>
      <p:sp>
        <p:nvSpPr>
          <p:cNvPr id="37" name="Content Placeholder 2"/>
          <p:cNvSpPr>
            <a:spLocks noGrp="1"/>
          </p:cNvSpPr>
          <p:nvPr>
            <p:ph sz="half" idx="30"/>
          </p:nvPr>
        </p:nvSpPr>
        <p:spPr bwMode="invGray">
          <a:xfrm>
            <a:off x="420999" y="4830476"/>
            <a:ext cx="4799400" cy="1825817"/>
          </a:xfrm>
        </p:spPr>
        <p:txBody>
          <a:bodyPr>
            <a:noAutofit/>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8" name="Content Placeholder 3"/>
          <p:cNvSpPr>
            <a:spLocks noGrp="1"/>
          </p:cNvSpPr>
          <p:nvPr>
            <p:ph sz="half" idx="34"/>
          </p:nvPr>
        </p:nvSpPr>
        <p:spPr bwMode="invGray">
          <a:xfrm>
            <a:off x="5468057" y="4830476"/>
            <a:ext cx="4799400" cy="1825817"/>
          </a:xfrm>
        </p:spPr>
        <p:txBody>
          <a:bodyPr>
            <a:noAutofit/>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9" name="Text Placeholder 5"/>
          <p:cNvSpPr>
            <a:spLocks noGrp="1"/>
          </p:cNvSpPr>
          <p:nvPr>
            <p:ph type="body" sz="quarter" idx="35"/>
          </p:nvPr>
        </p:nvSpPr>
        <p:spPr bwMode="invGray">
          <a:xfrm>
            <a:off x="421001" y="4453762"/>
            <a:ext cx="4799401" cy="277855"/>
          </a:xfrm>
          <a:solidFill>
            <a:srgbClr val="009CDE"/>
          </a:solidFill>
        </p:spPr>
        <p:txBody>
          <a:bodyPr vert="horz" lIns="72000" tIns="18000" rIns="72000" bIns="18000" rtlCol="0" anchor="ctr">
            <a:normAutofit/>
          </a:bodyPr>
          <a:lstStyle>
            <a:lvl1pPr>
              <a:defRPr lang="en-US" sz="1158" b="1" i="0" kern="1200" dirty="0">
                <a:solidFill>
                  <a:schemeClr val="bg1"/>
                </a:solidFill>
                <a:latin typeface="DIN OT" panose="020B0504020101020102" pitchFamily="34" charset="77"/>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dirty="0"/>
              <a:t>Edit Master text styles</a:t>
            </a:r>
          </a:p>
        </p:txBody>
      </p:sp>
      <p:sp>
        <p:nvSpPr>
          <p:cNvPr id="40" name="Text Placeholder 5"/>
          <p:cNvSpPr>
            <a:spLocks noGrp="1"/>
          </p:cNvSpPr>
          <p:nvPr>
            <p:ph type="body" sz="quarter" idx="36"/>
          </p:nvPr>
        </p:nvSpPr>
        <p:spPr bwMode="invGray">
          <a:xfrm>
            <a:off x="5468058" y="4453762"/>
            <a:ext cx="4799400" cy="277855"/>
          </a:xfrm>
          <a:solidFill>
            <a:srgbClr val="009CDE"/>
          </a:solidFill>
        </p:spPr>
        <p:txBody>
          <a:bodyPr vert="horz" lIns="72000" tIns="18000" rIns="72000" bIns="18000" rtlCol="0" anchor="ctr">
            <a:normAutofit/>
          </a:bodyPr>
          <a:lstStyle>
            <a:lvl1pPr>
              <a:defRPr lang="en-US" sz="1158" b="1" i="0" dirty="0">
                <a:solidFill>
                  <a:schemeClr val="bg1"/>
                </a:solidFill>
                <a:latin typeface="DIN OT" panose="020B0504020101020102" pitchFamily="34" charset="77"/>
              </a:defRPr>
            </a:lvl1pPr>
          </a:lstStyle>
          <a:p>
            <a:pPr lvl="0"/>
            <a:r>
              <a:rPr lang="en-GB" noProof="0" dirty="0"/>
              <a:t>Edit Master text styles</a:t>
            </a:r>
          </a:p>
        </p:txBody>
      </p:sp>
    </p:spTree>
    <p:extLst>
      <p:ext uri="{BB962C8B-B14F-4D97-AF65-F5344CB8AC3E}">
        <p14:creationId xmlns:p14="http://schemas.microsoft.com/office/powerpoint/2010/main" val="159997978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 Column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BBB6CCEC-3D0A-48BE-9958-590F11C39C0A}" type="datetime1">
              <a:rPr lang="en-GB" noProof="0" smtClean="0"/>
              <a:t>18/08/2024</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20999" y="2381500"/>
            <a:ext cx="3115400" cy="4274793"/>
          </a:xfrm>
        </p:spPr>
        <p:txBody>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bwMode="invGray">
          <a:xfrm>
            <a:off x="420999" y="1984583"/>
            <a:ext cx="3115400" cy="277855"/>
          </a:xfrm>
          <a:solidFill>
            <a:srgbClr val="009CDE"/>
          </a:solidFill>
        </p:spPr>
        <p:txBody>
          <a:bodyPr vert="horz" lIns="72000" tIns="18000" rIns="72000" bIns="18000" rtlCol="0" anchor="ctr">
            <a:normAutofit/>
          </a:bodyPr>
          <a:lstStyle>
            <a:lvl1pPr>
              <a:defRPr lang="en-US" sz="1158" b="1" i="0" dirty="0">
                <a:solidFill>
                  <a:schemeClr val="bg1"/>
                </a:solidFill>
                <a:latin typeface="DIN OT" panose="020B0504020101020102" pitchFamily="34" charset="77"/>
              </a:defRPr>
            </a:lvl1pPr>
          </a:lstStyle>
          <a:p>
            <a:pPr lvl="0"/>
            <a:r>
              <a:rPr lang="en-GB" noProof="0" dirty="0"/>
              <a:t>Edit Master text styles</a:t>
            </a:r>
          </a:p>
        </p:txBody>
      </p:sp>
      <p:sp>
        <p:nvSpPr>
          <p:cNvPr id="16" name="Content Placeholder 2"/>
          <p:cNvSpPr>
            <a:spLocks noGrp="1"/>
          </p:cNvSpPr>
          <p:nvPr>
            <p:ph sz="half" idx="29"/>
          </p:nvPr>
        </p:nvSpPr>
        <p:spPr bwMode="invGray">
          <a:xfrm>
            <a:off x="3786528" y="2381500"/>
            <a:ext cx="3115400" cy="4274793"/>
          </a:xfrm>
        </p:spPr>
        <p:txBody>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7" name="Text Placeholder 5"/>
          <p:cNvSpPr>
            <a:spLocks noGrp="1"/>
          </p:cNvSpPr>
          <p:nvPr>
            <p:ph type="body" sz="quarter" idx="30"/>
          </p:nvPr>
        </p:nvSpPr>
        <p:spPr bwMode="invGray">
          <a:xfrm>
            <a:off x="3786528" y="1984583"/>
            <a:ext cx="3115400" cy="277855"/>
          </a:xfrm>
          <a:solidFill>
            <a:srgbClr val="009CDE"/>
          </a:solidFill>
        </p:spPr>
        <p:txBody>
          <a:bodyPr vert="horz" lIns="72000" tIns="18000" rIns="72000" bIns="18000" rtlCol="0" anchor="ctr">
            <a:normAutofit/>
          </a:bodyPr>
          <a:lstStyle>
            <a:lvl1pPr>
              <a:defRPr lang="en-US" sz="1158" b="1" i="0" dirty="0">
                <a:solidFill>
                  <a:schemeClr val="bg1"/>
                </a:solidFill>
                <a:latin typeface="DIN OT" panose="020B0504020101020102" pitchFamily="34" charset="77"/>
              </a:defRPr>
            </a:lvl1pPr>
          </a:lstStyle>
          <a:p>
            <a:pPr lvl="0"/>
            <a:r>
              <a:rPr lang="en-GB" noProof="0"/>
              <a:t>Edit Master text styles</a:t>
            </a:r>
          </a:p>
        </p:txBody>
      </p:sp>
      <p:sp>
        <p:nvSpPr>
          <p:cNvPr id="24" name="Content Placeholder 2"/>
          <p:cNvSpPr>
            <a:spLocks noGrp="1"/>
          </p:cNvSpPr>
          <p:nvPr>
            <p:ph sz="half" idx="31"/>
          </p:nvPr>
        </p:nvSpPr>
        <p:spPr bwMode="invGray">
          <a:xfrm>
            <a:off x="7152057" y="2381500"/>
            <a:ext cx="3115400" cy="4274793"/>
          </a:xfrm>
        </p:spPr>
        <p:txBody>
          <a:bodyPr/>
          <a:lstStyle>
            <a:lvl1pPr>
              <a:defRPr sz="1158"/>
            </a:lvl1pPr>
            <a:lvl2pPr>
              <a:defRPr sz="1158"/>
            </a:lvl2pPr>
            <a:lvl3pPr>
              <a:defRPr sz="1158"/>
            </a:lvl3pPr>
            <a:lvl4pPr>
              <a:defRPr sz="1158"/>
            </a:lvl4pPr>
            <a:lvl5pPr>
              <a:defRPr sz="1158"/>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5" name="Text Placeholder 5"/>
          <p:cNvSpPr>
            <a:spLocks noGrp="1"/>
          </p:cNvSpPr>
          <p:nvPr>
            <p:ph type="body" sz="quarter" idx="32"/>
          </p:nvPr>
        </p:nvSpPr>
        <p:spPr bwMode="invGray">
          <a:xfrm>
            <a:off x="7152057" y="1984583"/>
            <a:ext cx="3115400" cy="277855"/>
          </a:xfrm>
          <a:solidFill>
            <a:srgbClr val="009CDE"/>
          </a:solidFill>
        </p:spPr>
        <p:txBody>
          <a:bodyPr vert="horz" lIns="72000" tIns="18000" rIns="72000" bIns="18000" rtlCol="0" anchor="ctr">
            <a:normAutofit/>
          </a:bodyPr>
          <a:lstStyle>
            <a:lvl1pPr>
              <a:defRPr lang="en-US" sz="1158" b="1" i="0" dirty="0">
                <a:solidFill>
                  <a:schemeClr val="bg1"/>
                </a:solidFill>
                <a:latin typeface="DIN OT" panose="020B0504020101020102" pitchFamily="34" charset="77"/>
              </a:defRPr>
            </a:lvl1pPr>
          </a:lstStyle>
          <a:p>
            <a:pPr lvl="0"/>
            <a:r>
              <a:rPr lang="en-GB" noProof="0"/>
              <a:t>Edit Master text styles</a:t>
            </a:r>
          </a:p>
        </p:txBody>
      </p:sp>
      <p:sp>
        <p:nvSpPr>
          <p:cNvPr id="23"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310611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Image left / Text right blue">
    <p:spTree>
      <p:nvGrpSpPr>
        <p:cNvPr id="1" name=""/>
        <p:cNvGrpSpPr/>
        <p:nvPr/>
      </p:nvGrpSpPr>
      <p:grpSpPr>
        <a:xfrm>
          <a:off x="0" y="0"/>
          <a:ext cx="0" cy="0"/>
          <a:chOff x="0" y="0"/>
          <a:chExt cx="0" cy="0"/>
        </a:xfrm>
      </p:grpSpPr>
      <p:sp>
        <p:nvSpPr>
          <p:cNvPr id="4" name="Content Placeholder 3"/>
          <p:cNvSpPr>
            <a:spLocks noGrp="1"/>
          </p:cNvSpPr>
          <p:nvPr>
            <p:ph sz="half" idx="2"/>
          </p:nvPr>
        </p:nvSpPr>
        <p:spPr bwMode="invGray">
          <a:xfrm>
            <a:off x="5468057" y="1984584"/>
            <a:ext cx="4799400" cy="4671709"/>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bwMode="invGray">
          <a:xfrm>
            <a:off x="420999" y="1984584"/>
            <a:ext cx="4799400" cy="4671709"/>
          </a:xfrm>
          <a:solidFill>
            <a:schemeClr val="bg1">
              <a:lumMod val="85000"/>
            </a:schemeClr>
          </a:solidFill>
        </p:spPr>
        <p:txBody>
          <a:bodyPr bIns="1980000" anchor="ctr"/>
          <a:lstStyle>
            <a:lvl1pPr marL="0" marR="0" indent="0" algn="ctr" defTabSz="756095" rtl="0" eaLnBrk="1" fontAlgn="auto" latinLnBrk="0" hangingPunct="1">
              <a:lnSpc>
                <a:spcPct val="110000"/>
              </a:lnSpc>
              <a:spcBef>
                <a:spcPts val="827"/>
              </a:spcBef>
              <a:spcAft>
                <a:spcPts val="496"/>
              </a:spcAft>
              <a:buClr>
                <a:schemeClr val="tx1"/>
              </a:buClr>
              <a:buSzPct val="80000"/>
              <a:buFontTx/>
              <a:buNone/>
              <a:tabLst/>
              <a:defRPr sz="1158">
                <a:solidFill>
                  <a:schemeClr val="bg1"/>
                </a:solidFill>
              </a:defRPr>
            </a:lvl1pPr>
          </a:lstStyle>
          <a:p>
            <a:pPr marL="0" marR="0" lvl="0" indent="0" algn="ctr" defTabSz="756095" rtl="0" eaLnBrk="1" fontAlgn="auto" latinLnBrk="0" hangingPunct="1">
              <a:lnSpc>
                <a:spcPct val="110000"/>
              </a:lnSpc>
              <a:spcBef>
                <a:spcPts val="827"/>
              </a:spcBef>
              <a:spcAft>
                <a:spcPts val="496"/>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8" name="Date Placeholder 7"/>
          <p:cNvSpPr>
            <a:spLocks noGrp="1"/>
          </p:cNvSpPr>
          <p:nvPr>
            <p:ph type="dt" sz="half" idx="18"/>
          </p:nvPr>
        </p:nvSpPr>
        <p:spPr bwMode="invGray"/>
        <p:txBody>
          <a:bodyPr/>
          <a:lstStyle/>
          <a:p>
            <a:fld id="{414CCF51-8078-42ED-9407-7F055975162E}" type="datetime1">
              <a:rPr lang="en-GB" noProof="0" smtClean="0"/>
              <a:t>18/08/2024</a:t>
            </a:fld>
            <a:endParaRPr lang="en-GB" noProof="0"/>
          </a:p>
        </p:txBody>
      </p:sp>
      <p:sp>
        <p:nvSpPr>
          <p:cNvPr id="9" name="Footer Placeholder 8"/>
          <p:cNvSpPr>
            <a:spLocks noGrp="1"/>
          </p:cNvSpPr>
          <p:nvPr>
            <p:ph type="ftr" sz="quarter" idx="19"/>
          </p:nvPr>
        </p:nvSpPr>
        <p:spPr bwMode="invGray"/>
        <p:txBody>
          <a:bodyPr/>
          <a:lstStyle/>
          <a:p>
            <a:r>
              <a:rPr lang="en-GB" noProof="0"/>
              <a:t>|     Title of the presentation</a:t>
            </a:r>
          </a:p>
        </p:txBody>
      </p:sp>
      <p:sp>
        <p:nvSpPr>
          <p:cNvPr id="10" name="Slide Number Placeholder 9"/>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23"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5" name="Title 14"/>
          <p:cNvSpPr>
            <a:spLocks noGrp="1"/>
          </p:cNvSpPr>
          <p:nvPr>
            <p:ph type="title"/>
          </p:nvPr>
        </p:nvSpPr>
        <p:spPr bwMode="invGray"/>
        <p:txBody>
          <a:bodyPr/>
          <a:lstStyle/>
          <a:p>
            <a:r>
              <a:rPr lang="en-GB" noProof="0"/>
              <a:t>Click to edit Master title style</a:t>
            </a:r>
          </a:p>
        </p:txBody>
      </p:sp>
      <p:sp>
        <p:nvSpPr>
          <p:cNvPr id="16"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i="0">
                <a:solidFill>
                  <a:schemeClr val="tx1"/>
                </a:solidFill>
                <a:latin typeface="DIN OT Medium" panose="020B0504020101020102" pitchFamily="34" charset="77"/>
              </a:defRPr>
            </a:lvl1pPr>
          </a:lstStyle>
          <a:p>
            <a:pPr lvl="0"/>
            <a:r>
              <a:rPr lang="en-GB" noProof="0" dirty="0"/>
              <a:t>One line Subtitle (optional)</a:t>
            </a:r>
          </a:p>
        </p:txBody>
      </p:sp>
    </p:spTree>
    <p:extLst>
      <p:ext uri="{BB962C8B-B14F-4D97-AF65-F5344CB8AC3E}">
        <p14:creationId xmlns:p14="http://schemas.microsoft.com/office/powerpoint/2010/main" val="197506296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Quotation blue">
    <p:spTree>
      <p:nvGrpSpPr>
        <p:cNvPr id="1" name=""/>
        <p:cNvGrpSpPr/>
        <p:nvPr/>
      </p:nvGrpSpPr>
      <p:grpSpPr>
        <a:xfrm>
          <a:off x="0" y="0"/>
          <a:ext cx="0" cy="0"/>
          <a:chOff x="0" y="0"/>
          <a:chExt cx="0" cy="0"/>
        </a:xfrm>
      </p:grpSpPr>
      <p:sp>
        <p:nvSpPr>
          <p:cNvPr id="4" name="Content Placeholder 3"/>
          <p:cNvSpPr>
            <a:spLocks noGrp="1"/>
          </p:cNvSpPr>
          <p:nvPr>
            <p:ph sz="half" idx="2"/>
          </p:nvPr>
        </p:nvSpPr>
        <p:spPr bwMode="invGray">
          <a:xfrm>
            <a:off x="5468057" y="1984584"/>
            <a:ext cx="4799400" cy="4671709"/>
          </a:xfrm>
          <a:solidFill>
            <a:srgbClr val="009CDE"/>
          </a:solidFill>
        </p:spPr>
        <p:txBody>
          <a:bodyPr lIns="144000" tIns="144000" rIns="144000" bIns="144000"/>
          <a:lstStyle>
            <a:lvl1pPr>
              <a:defRPr sz="1158" b="1">
                <a:solidFill>
                  <a:schemeClr val="bg1"/>
                </a:solidFill>
                <a:latin typeface="+mn-lt"/>
              </a:defRPr>
            </a:lvl1pPr>
            <a:lvl2pPr>
              <a:buClr>
                <a:schemeClr val="bg1"/>
              </a:buClr>
              <a:defRPr sz="1158">
                <a:solidFill>
                  <a:schemeClr val="bg1"/>
                </a:solidFill>
                <a:latin typeface="+mn-lt"/>
              </a:defRPr>
            </a:lvl2pPr>
            <a:lvl3pPr>
              <a:buClr>
                <a:schemeClr val="bg1"/>
              </a:buClr>
              <a:defRPr sz="1158">
                <a:solidFill>
                  <a:schemeClr val="bg1"/>
                </a:solidFill>
                <a:latin typeface="+mn-lt"/>
              </a:defRPr>
            </a:lvl3pPr>
            <a:lvl4pPr>
              <a:buClr>
                <a:schemeClr val="bg1"/>
              </a:buClr>
              <a:defRPr sz="1158">
                <a:solidFill>
                  <a:schemeClr val="bg1"/>
                </a:solidFill>
                <a:latin typeface="+mn-lt"/>
              </a:defRPr>
            </a:lvl4pPr>
            <a:lvl5pPr>
              <a:buClr>
                <a:schemeClr val="bg1"/>
              </a:buClr>
              <a:defRPr sz="1158">
                <a:solidFill>
                  <a:schemeClr val="bg1"/>
                </a:solidFill>
                <a:latin typeface="+mn-lt"/>
              </a:defRPr>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bwMode="invGray">
          <a:xfrm>
            <a:off x="420999" y="1984584"/>
            <a:ext cx="4799400" cy="4671709"/>
          </a:xfrm>
          <a:solidFill>
            <a:schemeClr val="bg1">
              <a:lumMod val="85000"/>
            </a:schemeClr>
          </a:solidFill>
        </p:spPr>
        <p:txBody>
          <a:bodyPr bIns="1980000" anchor="ctr"/>
          <a:lstStyle>
            <a:lvl1pPr marL="0" marR="0" indent="0" algn="ctr" defTabSz="756095" rtl="0" eaLnBrk="1" fontAlgn="auto" latinLnBrk="0" hangingPunct="1">
              <a:lnSpc>
                <a:spcPct val="110000"/>
              </a:lnSpc>
              <a:spcBef>
                <a:spcPts val="827"/>
              </a:spcBef>
              <a:spcAft>
                <a:spcPts val="496"/>
              </a:spcAft>
              <a:buClr>
                <a:schemeClr val="tx1"/>
              </a:buClr>
              <a:buSzPct val="80000"/>
              <a:buFontTx/>
              <a:buNone/>
              <a:tabLst/>
              <a:defRPr sz="1158">
                <a:solidFill>
                  <a:schemeClr val="bg1"/>
                </a:solidFill>
              </a:defRPr>
            </a:lvl1pPr>
          </a:lstStyle>
          <a:p>
            <a:pPr marL="0" marR="0" lvl="0" indent="0" algn="ctr" defTabSz="756095" rtl="0" eaLnBrk="1" fontAlgn="auto" latinLnBrk="0" hangingPunct="1">
              <a:lnSpc>
                <a:spcPct val="110000"/>
              </a:lnSpc>
              <a:spcBef>
                <a:spcPts val="827"/>
              </a:spcBef>
              <a:spcAft>
                <a:spcPts val="496"/>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8" name="Date Placeholder 7"/>
          <p:cNvSpPr>
            <a:spLocks noGrp="1"/>
          </p:cNvSpPr>
          <p:nvPr>
            <p:ph type="dt" sz="half" idx="18"/>
          </p:nvPr>
        </p:nvSpPr>
        <p:spPr bwMode="invGray"/>
        <p:txBody>
          <a:bodyPr/>
          <a:lstStyle/>
          <a:p>
            <a:fld id="{B5CB8422-2CBD-43EC-AF21-8B33A2ACAA82}" type="datetime1">
              <a:rPr lang="en-GB" noProof="0" smtClean="0"/>
              <a:t>18/08/2024</a:t>
            </a:fld>
            <a:endParaRPr lang="en-GB" noProof="0"/>
          </a:p>
        </p:txBody>
      </p:sp>
      <p:sp>
        <p:nvSpPr>
          <p:cNvPr id="9" name="Footer Placeholder 8"/>
          <p:cNvSpPr>
            <a:spLocks noGrp="1"/>
          </p:cNvSpPr>
          <p:nvPr>
            <p:ph type="ftr" sz="quarter" idx="19"/>
          </p:nvPr>
        </p:nvSpPr>
        <p:spPr bwMode="invGray"/>
        <p:txBody>
          <a:bodyPr/>
          <a:lstStyle/>
          <a:p>
            <a:r>
              <a:rPr lang="en-GB" noProof="0"/>
              <a:t>|     Title of the presentation</a:t>
            </a:r>
          </a:p>
        </p:txBody>
      </p:sp>
      <p:sp>
        <p:nvSpPr>
          <p:cNvPr id="10" name="Slide Number Placeholder 9"/>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23"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5" name="Title 14"/>
          <p:cNvSpPr>
            <a:spLocks noGrp="1"/>
          </p:cNvSpPr>
          <p:nvPr>
            <p:ph type="title"/>
          </p:nvPr>
        </p:nvSpPr>
        <p:spPr bwMode="invGray"/>
        <p:txBody>
          <a:bodyPr/>
          <a:lstStyle/>
          <a:p>
            <a:r>
              <a:rPr lang="en-GB" noProof="0"/>
              <a:t>Click to edit Master title style</a:t>
            </a:r>
          </a:p>
        </p:txBody>
      </p:sp>
      <p:sp>
        <p:nvSpPr>
          <p:cNvPr id="16"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i="0">
                <a:solidFill>
                  <a:schemeClr val="tx1"/>
                </a:solidFill>
                <a:latin typeface="DIN OT Medium" panose="020B0504020101020102" pitchFamily="34" charset="77"/>
              </a:defRPr>
            </a:lvl1pPr>
          </a:lstStyle>
          <a:p>
            <a:pPr lvl="0"/>
            <a:r>
              <a:rPr lang="en-GB" noProof="0"/>
              <a:t>One line Subtitle (optional)</a:t>
            </a:r>
          </a:p>
        </p:txBody>
      </p:sp>
    </p:spTree>
    <p:extLst>
      <p:ext uri="{BB962C8B-B14F-4D97-AF65-F5344CB8AC3E}">
        <p14:creationId xmlns:p14="http://schemas.microsoft.com/office/powerpoint/2010/main" val="96217224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Large Image blu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bwMode="invGray">
          <a:xfrm>
            <a:off x="420999" y="1984584"/>
            <a:ext cx="9846457" cy="4671709"/>
          </a:xfrm>
          <a:solidFill>
            <a:schemeClr val="bg1">
              <a:lumMod val="85000"/>
            </a:schemeClr>
          </a:solidFill>
        </p:spPr>
        <p:txBody>
          <a:bodyPr bIns="1980000" anchor="ctr"/>
          <a:lstStyle>
            <a:lvl1pPr marL="0" marR="0" indent="0" algn="ctr" defTabSz="756095" rtl="0" eaLnBrk="1" fontAlgn="auto" latinLnBrk="0" hangingPunct="1">
              <a:lnSpc>
                <a:spcPct val="110000"/>
              </a:lnSpc>
              <a:spcBef>
                <a:spcPts val="827"/>
              </a:spcBef>
              <a:spcAft>
                <a:spcPts val="496"/>
              </a:spcAft>
              <a:buClr>
                <a:schemeClr val="tx1"/>
              </a:buClr>
              <a:buSzPct val="80000"/>
              <a:buFontTx/>
              <a:buNone/>
              <a:tabLst/>
              <a:defRPr sz="1158">
                <a:solidFill>
                  <a:schemeClr val="bg1"/>
                </a:solidFill>
              </a:defRPr>
            </a:lvl1pPr>
          </a:lstStyle>
          <a:p>
            <a:pPr marL="0" marR="0" lvl="0" indent="0" algn="ctr" defTabSz="756095" rtl="0" eaLnBrk="1" fontAlgn="auto" latinLnBrk="0" hangingPunct="1">
              <a:lnSpc>
                <a:spcPct val="110000"/>
              </a:lnSpc>
              <a:spcBef>
                <a:spcPts val="827"/>
              </a:spcBef>
              <a:spcAft>
                <a:spcPts val="496"/>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3" name="Date Placeholder 2"/>
          <p:cNvSpPr>
            <a:spLocks noGrp="1"/>
          </p:cNvSpPr>
          <p:nvPr>
            <p:ph type="dt" sz="half" idx="18"/>
          </p:nvPr>
        </p:nvSpPr>
        <p:spPr bwMode="invGray"/>
        <p:txBody>
          <a:bodyPr/>
          <a:lstStyle/>
          <a:p>
            <a:fld id="{6C135116-9A9A-47DA-A114-676E0C1FD8BF}" type="datetime1">
              <a:rPr lang="en-GB" noProof="0" smtClean="0"/>
              <a:t>18/08/2024</a:t>
            </a:fld>
            <a:endParaRPr lang="en-GB" noProof="0"/>
          </a:p>
        </p:txBody>
      </p:sp>
      <p:sp>
        <p:nvSpPr>
          <p:cNvPr id="4" name="Footer Placeholder 3"/>
          <p:cNvSpPr>
            <a:spLocks noGrp="1"/>
          </p:cNvSpPr>
          <p:nvPr>
            <p:ph type="ftr" sz="quarter" idx="19"/>
          </p:nvPr>
        </p:nvSpPr>
        <p:spPr bwMode="invGray"/>
        <p:txBody>
          <a:bodyPr/>
          <a:lstStyle/>
          <a:p>
            <a:r>
              <a:rPr lang="en-GB" noProof="0"/>
              <a:t>|     Title of the presentation</a:t>
            </a:r>
          </a:p>
        </p:txBody>
      </p:sp>
      <p:sp>
        <p:nvSpPr>
          <p:cNvPr id="5" name="Slide Number Placeholder 4"/>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16"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7" name="Title 6"/>
          <p:cNvSpPr>
            <a:spLocks noGrp="1"/>
          </p:cNvSpPr>
          <p:nvPr>
            <p:ph type="title"/>
          </p:nvPr>
        </p:nvSpPr>
        <p:spPr bwMode="invGray"/>
        <p:txBody>
          <a:bodyPr/>
          <a:lstStyle/>
          <a:p>
            <a:r>
              <a:rPr lang="en-GB" noProof="0"/>
              <a:t>Click to edit Master title style</a:t>
            </a:r>
          </a:p>
        </p:txBody>
      </p:sp>
      <p:sp>
        <p:nvSpPr>
          <p:cNvPr id="14"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i="0">
                <a:solidFill>
                  <a:schemeClr val="tx1"/>
                </a:solidFill>
                <a:latin typeface="DIN OT Medium" panose="020B0504020101020102" pitchFamily="34" charset="77"/>
              </a:defRPr>
            </a:lvl1pPr>
          </a:lstStyle>
          <a:p>
            <a:pPr lvl="0"/>
            <a:r>
              <a:rPr lang="en-GB" noProof="0" dirty="0"/>
              <a:t>One line Subtitle (optional)</a:t>
            </a:r>
          </a:p>
        </p:txBody>
      </p:sp>
    </p:spTree>
    <p:extLst>
      <p:ext uri="{BB962C8B-B14F-4D97-AF65-F5344CB8AC3E}">
        <p14:creationId xmlns:p14="http://schemas.microsoft.com/office/powerpoint/2010/main" val="28083932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hapter Intro large Text blue">
    <p:spTree>
      <p:nvGrpSpPr>
        <p:cNvPr id="1" name=""/>
        <p:cNvGrpSpPr/>
        <p:nvPr/>
      </p:nvGrpSpPr>
      <p:grpSpPr>
        <a:xfrm>
          <a:off x="0" y="0"/>
          <a:ext cx="0" cy="0"/>
          <a:chOff x="0" y="0"/>
          <a:chExt cx="0" cy="0"/>
        </a:xfrm>
      </p:grpSpPr>
      <p:sp>
        <p:nvSpPr>
          <p:cNvPr id="18" name="Date Placeholder 17"/>
          <p:cNvSpPr>
            <a:spLocks noGrp="1"/>
          </p:cNvSpPr>
          <p:nvPr>
            <p:ph type="dt" sz="half" idx="14"/>
          </p:nvPr>
        </p:nvSpPr>
        <p:spPr bwMode="invGray">
          <a:noFill/>
        </p:spPr>
        <p:txBody>
          <a:bodyPr/>
          <a:lstStyle>
            <a:lvl1pPr>
              <a:defRPr>
                <a:solidFill>
                  <a:schemeClr val="tx1"/>
                </a:solidFill>
              </a:defRPr>
            </a:lvl1pPr>
          </a:lstStyle>
          <a:p>
            <a:fld id="{AD0CC27D-0020-48D4-9B6C-9E6EA0640D93}" type="datetime1">
              <a:rPr lang="en-GB" smtClean="0"/>
              <a:pPr/>
              <a:t>18/08/2024</a:t>
            </a:fld>
            <a:endParaRPr lang="en-GB"/>
          </a:p>
        </p:txBody>
      </p:sp>
      <p:sp>
        <p:nvSpPr>
          <p:cNvPr id="19" name="Footer Placeholder 18"/>
          <p:cNvSpPr>
            <a:spLocks noGrp="1"/>
          </p:cNvSpPr>
          <p:nvPr>
            <p:ph type="ftr" sz="quarter" idx="15"/>
          </p:nvPr>
        </p:nvSpPr>
        <p:spPr bwMode="invGray">
          <a:noFill/>
        </p:spPr>
        <p:txBody>
          <a:bodyPr/>
          <a:lstStyle/>
          <a:p>
            <a:r>
              <a:rPr lang="en-GB" noProof="0"/>
              <a:t>|     Title of the presentation</a:t>
            </a:r>
          </a:p>
        </p:txBody>
      </p:sp>
      <p:sp>
        <p:nvSpPr>
          <p:cNvPr id="20" name="Slide Number Placeholder 19"/>
          <p:cNvSpPr>
            <a:spLocks noGrp="1"/>
          </p:cNvSpPr>
          <p:nvPr>
            <p:ph type="sldNum" sz="quarter" idx="16"/>
          </p:nvPr>
        </p:nvSpPr>
        <p:spPr bwMode="invGray">
          <a:noFill/>
        </p:spPr>
        <p:txBody>
          <a:bodyPr/>
          <a:lstStyle/>
          <a:p>
            <a:fld id="{A74CE0EA-F3B5-4684-BA10-C594598FDB9C}" type="slidenum">
              <a:rPr lang="en-GB" noProof="0" smtClean="0"/>
              <a:pPr/>
              <a:t>‹#›</a:t>
            </a:fld>
            <a:endParaRPr lang="en-GB" noProof="0"/>
          </a:p>
        </p:txBody>
      </p:sp>
      <p:sp>
        <p:nvSpPr>
          <p:cNvPr id="17" name="Text Placeholder 7"/>
          <p:cNvSpPr>
            <a:spLocks noGrp="1"/>
          </p:cNvSpPr>
          <p:nvPr>
            <p:ph type="body" sz="quarter" idx="21" hasCustomPrompt="1"/>
          </p:nvPr>
        </p:nvSpPr>
        <p:spPr bwMode="invGray">
          <a:xfrm>
            <a:off x="421000" y="6939044"/>
            <a:ext cx="9846458" cy="229968"/>
          </a:xfrm>
          <a:noFill/>
        </p:spPr>
        <p:txBody>
          <a:bodyPr anchor="t">
            <a:normAutofit/>
          </a:bodyPr>
          <a:lstStyle>
            <a:lvl1pPr>
              <a:defRPr sz="662" b="0">
                <a:solidFill>
                  <a:schemeClr val="tx1"/>
                </a:solidFill>
                <a:latin typeface="+mn-lt"/>
              </a:defRPr>
            </a:lvl1pPr>
          </a:lstStyle>
          <a:p>
            <a:pPr lvl="0"/>
            <a:r>
              <a:rPr lang="en-GB" noProof="0"/>
              <a:t>Source:</a:t>
            </a:r>
          </a:p>
        </p:txBody>
      </p:sp>
      <p:sp>
        <p:nvSpPr>
          <p:cNvPr id="4" name="Title 3"/>
          <p:cNvSpPr>
            <a:spLocks noGrp="1"/>
          </p:cNvSpPr>
          <p:nvPr>
            <p:ph type="title"/>
          </p:nvPr>
        </p:nvSpPr>
        <p:spPr bwMode="invGray">
          <a:noFill/>
        </p:spPr>
        <p:txBody>
          <a:bodyPr/>
          <a:lstStyle/>
          <a:p>
            <a:r>
              <a:rPr lang="en-GB" noProof="0" dirty="0"/>
              <a:t>Click to edit Master title style</a:t>
            </a:r>
          </a:p>
        </p:txBody>
      </p:sp>
      <p:sp>
        <p:nvSpPr>
          <p:cNvPr id="15"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i="0">
                <a:solidFill>
                  <a:schemeClr val="tx1"/>
                </a:solidFill>
                <a:latin typeface="DIN OT Medium" panose="020B0504020101020102" pitchFamily="34" charset="77"/>
              </a:defRPr>
            </a:lvl1pPr>
          </a:lstStyle>
          <a:p>
            <a:pPr lvl="0"/>
            <a:r>
              <a:rPr lang="en-GB" noProof="0" dirty="0"/>
              <a:t>One line Subtitle (optional)</a:t>
            </a:r>
          </a:p>
        </p:txBody>
      </p:sp>
      <p:sp>
        <p:nvSpPr>
          <p:cNvPr id="12" name="Text Placeholder 4"/>
          <p:cNvSpPr>
            <a:spLocks noGrp="1"/>
          </p:cNvSpPr>
          <p:nvPr>
            <p:ph type="body" sz="quarter" idx="18"/>
          </p:nvPr>
        </p:nvSpPr>
        <p:spPr bwMode="invGray">
          <a:xfrm>
            <a:off x="421000" y="1984584"/>
            <a:ext cx="9846458" cy="4671709"/>
          </a:xfrm>
          <a:noFill/>
        </p:spPr>
        <p:txBody>
          <a:bodyPr lIns="0" tIns="0" rIns="0" bIns="0"/>
          <a:lstStyle>
            <a:lvl1pPr>
              <a:lnSpc>
                <a:spcPct val="110000"/>
              </a:lnSpc>
              <a:defRPr sz="1158" b="1">
                <a:solidFill>
                  <a:schemeClr val="tx1"/>
                </a:solidFill>
                <a:latin typeface="+mn-lt"/>
              </a:defRPr>
            </a:lvl1pPr>
            <a:lvl2pPr>
              <a:lnSpc>
                <a:spcPct val="110000"/>
              </a:lnSpc>
              <a:defRPr sz="1158">
                <a:solidFill>
                  <a:schemeClr val="tx1"/>
                </a:solidFill>
                <a:latin typeface="+mn-lt"/>
              </a:defRPr>
            </a:lvl2pPr>
          </a:lstStyle>
          <a:p>
            <a:pPr lvl="0"/>
            <a:r>
              <a:rPr lang="en-GB" noProof="0" dirty="0"/>
              <a:t>Edit Master text styles</a:t>
            </a:r>
          </a:p>
          <a:p>
            <a:pPr lvl="1"/>
            <a:r>
              <a:rPr lang="en-GB" noProof="0" dirty="0"/>
              <a:t>Second level</a:t>
            </a:r>
          </a:p>
        </p:txBody>
      </p:sp>
    </p:spTree>
    <p:extLst>
      <p:ext uri="{BB962C8B-B14F-4D97-AF65-F5344CB8AC3E}">
        <p14:creationId xmlns:p14="http://schemas.microsoft.com/office/powerpoint/2010/main" val="111458340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Chapter Intro Image blue">
    <p:spTree>
      <p:nvGrpSpPr>
        <p:cNvPr id="1" name=""/>
        <p:cNvGrpSpPr/>
        <p:nvPr/>
      </p:nvGrpSpPr>
      <p:grpSpPr>
        <a:xfrm>
          <a:off x="0" y="0"/>
          <a:ext cx="0" cy="0"/>
          <a:chOff x="0" y="0"/>
          <a:chExt cx="0" cy="0"/>
        </a:xfrm>
      </p:grpSpPr>
      <p:sp>
        <p:nvSpPr>
          <p:cNvPr id="8" name="Picture Placeholder 5"/>
          <p:cNvSpPr>
            <a:spLocks noGrp="1"/>
          </p:cNvSpPr>
          <p:nvPr>
            <p:ph type="pic" sz="quarter" idx="17" hasCustomPrompt="1"/>
          </p:nvPr>
        </p:nvSpPr>
        <p:spPr bwMode="gray">
          <a:xfrm>
            <a:off x="0" y="0"/>
            <a:ext cx="10693400" cy="7561263"/>
          </a:xfrm>
          <a:solidFill>
            <a:schemeClr val="bg1"/>
          </a:solidFill>
        </p:spPr>
        <p:txBody>
          <a:bodyPr wrap="square" tIns="1980000" bIns="0" anchor="ctr"/>
          <a:lstStyle>
            <a:lvl1pPr marL="0" marR="0" indent="0" algn="ctr" defTabSz="756095" rtl="0" eaLnBrk="1" fontAlgn="auto" latinLnBrk="0" hangingPunct="1">
              <a:lnSpc>
                <a:spcPct val="110000"/>
              </a:lnSpc>
              <a:spcBef>
                <a:spcPts val="827"/>
              </a:spcBef>
              <a:spcAft>
                <a:spcPts val="496"/>
              </a:spcAft>
              <a:buClr>
                <a:schemeClr val="tx1"/>
              </a:buClr>
              <a:buSzPct val="80000"/>
              <a:buFontTx/>
              <a:buNone/>
              <a:tabLst/>
              <a:defRPr sz="1158">
                <a:solidFill>
                  <a:schemeClr val="accent4"/>
                </a:solidFill>
              </a:defRPr>
            </a:lvl1pPr>
          </a:lstStyle>
          <a:p>
            <a:pPr marL="0" marR="0" lvl="0" indent="0" algn="ctr" defTabSz="756095" rtl="0" eaLnBrk="1" fontAlgn="auto" latinLnBrk="0" hangingPunct="1">
              <a:lnSpc>
                <a:spcPct val="110000"/>
              </a:lnSpc>
              <a:spcBef>
                <a:spcPts val="827"/>
              </a:spcBef>
              <a:spcAft>
                <a:spcPts val="496"/>
              </a:spcAft>
              <a:buClr>
                <a:schemeClr val="tx1"/>
              </a:buClr>
              <a:buSzPct val="80000"/>
              <a:buFontTx/>
              <a:buNone/>
              <a:tabLst/>
              <a:defRPr/>
            </a:pPr>
            <a:r>
              <a:rPr lang="en-GB" noProof="0" dirty="0"/>
              <a:t>Click on Icon to add picture, then arrange object (send to back)</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9" name="Text Placeholder 4"/>
          <p:cNvSpPr>
            <a:spLocks noGrp="1"/>
          </p:cNvSpPr>
          <p:nvPr>
            <p:ph type="body" sz="quarter" idx="18"/>
          </p:nvPr>
        </p:nvSpPr>
        <p:spPr bwMode="gray">
          <a:xfrm>
            <a:off x="3" y="1984583"/>
            <a:ext cx="3753829" cy="1818591"/>
          </a:xfrm>
          <a:solidFill>
            <a:schemeClr val="tx2">
              <a:alpha val="90000"/>
            </a:schemeClr>
          </a:solidFill>
        </p:spPr>
        <p:txBody>
          <a:bodyPr lIns="468000" tIns="180000" rIns="360000" bIns="180000">
            <a:noAutofit/>
          </a:bodyPr>
          <a:lstStyle>
            <a:lvl1pPr>
              <a:defRPr sz="2315" b="1" i="0">
                <a:solidFill>
                  <a:schemeClr val="bg1"/>
                </a:solidFill>
                <a:latin typeface="DIN OT" panose="020B0504020101020102" pitchFamily="34" charset="77"/>
              </a:defRPr>
            </a:lvl1pPr>
            <a:lvl2pPr marL="447619" indent="-227092">
              <a:tabLst>
                <a:tab pos="1334980" algn="l"/>
              </a:tabLst>
              <a:defRPr sz="2315">
                <a:solidFill>
                  <a:schemeClr val="bg1"/>
                </a:solidFill>
                <a:latin typeface="+mj-lt"/>
              </a:defRPr>
            </a:lvl2pPr>
          </a:lstStyle>
          <a:p>
            <a:pPr lvl="0"/>
            <a:r>
              <a:rPr lang="en-GB" noProof="0" dirty="0"/>
              <a:t>Edit Master text styles</a:t>
            </a:r>
          </a:p>
        </p:txBody>
      </p:sp>
      <p:sp>
        <p:nvSpPr>
          <p:cNvPr id="2" name="Date Placeholder 1"/>
          <p:cNvSpPr>
            <a:spLocks noGrp="1"/>
          </p:cNvSpPr>
          <p:nvPr>
            <p:ph type="dt" sz="half" idx="19"/>
          </p:nvPr>
        </p:nvSpPr>
        <p:spPr bwMode="gray"/>
        <p:txBody>
          <a:bodyPr/>
          <a:lstStyle>
            <a:lvl1pPr>
              <a:defRPr>
                <a:solidFill>
                  <a:schemeClr val="tx1"/>
                </a:solidFill>
              </a:defRPr>
            </a:lvl1pPr>
          </a:lstStyle>
          <a:p>
            <a:fld id="{A68D69CF-73BC-4E26-B56A-FEC2ABB77ED4}" type="datetime1">
              <a:rPr lang="en-GB" smtClean="0"/>
              <a:pPr/>
              <a:t>18/08/2024</a:t>
            </a:fld>
            <a:endParaRPr lang="en-GB"/>
          </a:p>
        </p:txBody>
      </p:sp>
      <p:sp>
        <p:nvSpPr>
          <p:cNvPr id="3" name="Footer Placeholder 2"/>
          <p:cNvSpPr>
            <a:spLocks noGrp="1"/>
          </p:cNvSpPr>
          <p:nvPr>
            <p:ph type="ftr" sz="quarter" idx="20"/>
          </p:nvPr>
        </p:nvSpPr>
        <p:spPr bwMode="gray"/>
        <p:txBody>
          <a:bodyPr/>
          <a:lstStyle>
            <a:lvl1pPr>
              <a:defRPr>
                <a:solidFill>
                  <a:schemeClr val="tx1"/>
                </a:solidFill>
              </a:defRPr>
            </a:lvl1pPr>
          </a:lstStyle>
          <a:p>
            <a:r>
              <a:rPr lang="en-GB"/>
              <a:t>|     Title of the presentation</a:t>
            </a:r>
          </a:p>
        </p:txBody>
      </p:sp>
      <p:sp>
        <p:nvSpPr>
          <p:cNvPr id="4" name="Slide Number Placeholder 3"/>
          <p:cNvSpPr>
            <a:spLocks noGrp="1"/>
          </p:cNvSpPr>
          <p:nvPr>
            <p:ph type="sldNum" sz="quarter" idx="21"/>
          </p:nvPr>
        </p:nvSpPr>
        <p:spPr bwMode="gray"/>
        <p:txBody>
          <a:bodyPr/>
          <a:lstStyle>
            <a:lvl1pPr>
              <a:defRPr>
                <a:solidFill>
                  <a:schemeClr val="tx1"/>
                </a:solidFill>
              </a:defRPr>
            </a:lvl1pPr>
          </a:lstStyle>
          <a:p>
            <a:fld id="{A74CE0EA-F3B5-4684-BA10-C594598FDB9C}" type="slidenum">
              <a:rPr lang="en-GB" smtClean="0"/>
              <a:pPr/>
              <a:t>‹#›</a:t>
            </a:fld>
            <a:endParaRPr lang="en-GB"/>
          </a:p>
        </p:txBody>
      </p:sp>
      <p:sp>
        <p:nvSpPr>
          <p:cNvPr id="15" name="Text Placeholder 7"/>
          <p:cNvSpPr>
            <a:spLocks noGrp="1"/>
          </p:cNvSpPr>
          <p:nvPr>
            <p:ph type="body" sz="quarter" idx="22" hasCustomPrompt="1"/>
          </p:nvPr>
        </p:nvSpPr>
        <p:spPr bwMode="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7" name="Title 16"/>
          <p:cNvSpPr>
            <a:spLocks noGrp="1"/>
          </p:cNvSpPr>
          <p:nvPr>
            <p:ph type="title"/>
          </p:nvPr>
        </p:nvSpPr>
        <p:spPr bwMode="gray"/>
        <p:txBody>
          <a:bodyPr/>
          <a:lstStyle/>
          <a:p>
            <a:r>
              <a:rPr lang="en-GB" noProof="0" dirty="0"/>
              <a:t>Click to edit Master title style</a:t>
            </a:r>
          </a:p>
        </p:txBody>
      </p:sp>
      <p:sp>
        <p:nvSpPr>
          <p:cNvPr id="13" name="Picture Placeholder 5"/>
          <p:cNvSpPr>
            <a:spLocks noGrp="1"/>
          </p:cNvSpPr>
          <p:nvPr>
            <p:ph type="pic" sz="quarter" idx="24" hasCustomPrompt="1"/>
          </p:nvPr>
        </p:nvSpPr>
        <p:spPr bwMode="gray">
          <a:xfrm>
            <a:off x="8540829" y="410101"/>
            <a:ext cx="1733468" cy="766049"/>
          </a:xfrm>
          <a:blipFill dpi="0" rotWithShape="1">
            <a:blip r:embed="rId2"/>
            <a:srcRect/>
            <a:stretch>
              <a:fillRect/>
            </a:stretch>
          </a:blipFill>
        </p:spPr>
        <p:txBody>
          <a:bodyPr anchor="ctr"/>
          <a:lstStyle>
            <a:lvl1pPr algn="ctr">
              <a:defRPr sz="110">
                <a:solidFill>
                  <a:schemeClr val="bg1"/>
                </a:solidFill>
              </a:defRPr>
            </a:lvl1pPr>
          </a:lstStyle>
          <a:p>
            <a:r>
              <a:rPr lang="en-GB" noProof="0"/>
              <a:t>.</a:t>
            </a:r>
          </a:p>
        </p:txBody>
      </p:sp>
    </p:spTree>
    <p:extLst>
      <p:ext uri="{BB962C8B-B14F-4D97-AF65-F5344CB8AC3E}">
        <p14:creationId xmlns:p14="http://schemas.microsoft.com/office/powerpoint/2010/main" val="161378177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genda blue new">
    <p:spTree>
      <p:nvGrpSpPr>
        <p:cNvPr id="1" name=""/>
        <p:cNvGrpSpPr/>
        <p:nvPr/>
      </p:nvGrpSpPr>
      <p:grpSpPr>
        <a:xfrm>
          <a:off x="0" y="0"/>
          <a:ext cx="0" cy="0"/>
          <a:chOff x="0" y="0"/>
          <a:chExt cx="0" cy="0"/>
        </a:xfrm>
      </p:grpSpPr>
      <p:sp>
        <p:nvSpPr>
          <p:cNvPr id="7" name="Date Placeholder 6"/>
          <p:cNvSpPr>
            <a:spLocks noGrp="1"/>
          </p:cNvSpPr>
          <p:nvPr>
            <p:ph type="dt" sz="half" idx="30"/>
          </p:nvPr>
        </p:nvSpPr>
        <p:spPr bwMode="gray"/>
        <p:txBody>
          <a:bodyPr/>
          <a:lstStyle>
            <a:lvl1pPr>
              <a:defRPr>
                <a:solidFill>
                  <a:schemeClr val="tx1"/>
                </a:solidFill>
              </a:defRPr>
            </a:lvl1pPr>
          </a:lstStyle>
          <a:p>
            <a:fld id="{99262F6C-3198-4C0D-9FD3-A522B66D4040}" type="datetime1">
              <a:rPr lang="en-GB" smtClean="0"/>
              <a:pPr/>
              <a:t>18/08/2024</a:t>
            </a:fld>
            <a:endParaRPr lang="en-GB"/>
          </a:p>
        </p:txBody>
      </p:sp>
      <p:sp>
        <p:nvSpPr>
          <p:cNvPr id="8" name="Footer Placeholder 7"/>
          <p:cNvSpPr>
            <a:spLocks noGrp="1"/>
          </p:cNvSpPr>
          <p:nvPr>
            <p:ph type="ftr" sz="quarter" idx="31"/>
          </p:nvPr>
        </p:nvSpPr>
        <p:spPr bwMode="gray"/>
        <p:txBody>
          <a:bodyPr/>
          <a:lstStyle>
            <a:lvl1pPr>
              <a:defRPr>
                <a:solidFill>
                  <a:schemeClr val="tx1"/>
                </a:solidFill>
              </a:defRPr>
            </a:lvl1pPr>
          </a:lstStyle>
          <a:p>
            <a:r>
              <a:rPr lang="en-GB"/>
              <a:t>|     Title of the presentation</a:t>
            </a:r>
            <a:endParaRPr lang="en-GB" dirty="0"/>
          </a:p>
        </p:txBody>
      </p:sp>
      <p:sp>
        <p:nvSpPr>
          <p:cNvPr id="9" name="Slide Number Placeholder 8"/>
          <p:cNvSpPr>
            <a:spLocks noGrp="1"/>
          </p:cNvSpPr>
          <p:nvPr>
            <p:ph type="sldNum" sz="quarter" idx="32"/>
          </p:nvPr>
        </p:nvSpPr>
        <p:spPr bwMode="gray"/>
        <p:txBody>
          <a:bodyPr/>
          <a:lstStyle>
            <a:lvl1pPr>
              <a:defRPr>
                <a:solidFill>
                  <a:schemeClr val="tx1"/>
                </a:solidFill>
              </a:defRPr>
            </a:lvl1pPr>
          </a:lstStyle>
          <a:p>
            <a:fld id="{A74CE0EA-F3B5-4684-BA10-C594598FDB9C}" type="slidenum">
              <a:rPr lang="en-GB" smtClean="0"/>
              <a:pPr/>
              <a:t>‹#›</a:t>
            </a:fld>
            <a:endParaRPr lang="en-GB"/>
          </a:p>
        </p:txBody>
      </p:sp>
      <p:sp>
        <p:nvSpPr>
          <p:cNvPr id="10" name="Title 9"/>
          <p:cNvSpPr>
            <a:spLocks noGrp="1"/>
          </p:cNvSpPr>
          <p:nvPr>
            <p:ph type="title"/>
          </p:nvPr>
        </p:nvSpPr>
        <p:spPr bwMode="gray">
          <a:xfrm>
            <a:off x="420999" y="396916"/>
            <a:ext cx="7157000" cy="793833"/>
          </a:xfrm>
        </p:spPr>
        <p:txBody>
          <a:bodyPr/>
          <a:lstStyle/>
          <a:p>
            <a:r>
              <a:rPr lang="en-GB" noProof="0"/>
              <a:t>Click to edit Master title style</a:t>
            </a:r>
          </a:p>
        </p:txBody>
      </p:sp>
      <p:sp>
        <p:nvSpPr>
          <p:cNvPr id="28" name="Rectangle 27"/>
          <p:cNvSpPr/>
          <p:nvPr userDrawn="1"/>
        </p:nvSpPr>
        <p:spPr bwMode="gray">
          <a:xfrm>
            <a:off x="421002" y="1984586"/>
            <a:ext cx="5585128" cy="157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88" noProof="0">
              <a:solidFill>
                <a:schemeClr val="tx1"/>
              </a:solidFill>
            </a:endParaRPr>
          </a:p>
        </p:txBody>
      </p:sp>
      <p:sp>
        <p:nvSpPr>
          <p:cNvPr id="4" name="Text Placeholder 3"/>
          <p:cNvSpPr>
            <a:spLocks noGrp="1"/>
          </p:cNvSpPr>
          <p:nvPr>
            <p:ph type="body" sz="quarter" idx="33" hasCustomPrompt="1"/>
          </p:nvPr>
        </p:nvSpPr>
        <p:spPr>
          <a:xfrm>
            <a:off x="420999" y="2363510"/>
            <a:ext cx="866983" cy="436608"/>
          </a:xfrm>
        </p:spPr>
        <p:txBody>
          <a:bodyPr/>
          <a:lstStyle>
            <a:lvl1pPr>
              <a:defRPr sz="2315" b="1" i="0">
                <a:solidFill>
                  <a:schemeClr val="tx2"/>
                </a:solidFill>
                <a:latin typeface="DIN OT" panose="020B0504020101020102" pitchFamily="34" charset="77"/>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dirty="0"/>
              <a:t>01</a:t>
            </a:r>
          </a:p>
        </p:txBody>
      </p:sp>
      <p:sp>
        <p:nvSpPr>
          <p:cNvPr id="31" name="Text Placeholder 3"/>
          <p:cNvSpPr>
            <a:spLocks noGrp="1"/>
          </p:cNvSpPr>
          <p:nvPr>
            <p:ph type="body" sz="quarter" idx="34" hasCustomPrompt="1"/>
          </p:nvPr>
        </p:nvSpPr>
        <p:spPr>
          <a:xfrm>
            <a:off x="1497565" y="2363510"/>
            <a:ext cx="4508562"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Headline</a:t>
            </a:r>
          </a:p>
        </p:txBody>
      </p:sp>
      <p:sp>
        <p:nvSpPr>
          <p:cNvPr id="34" name="Text Placeholder 3"/>
          <p:cNvSpPr>
            <a:spLocks noGrp="1"/>
          </p:cNvSpPr>
          <p:nvPr>
            <p:ph type="body" sz="quarter" idx="35" hasCustomPrompt="1"/>
          </p:nvPr>
        </p:nvSpPr>
        <p:spPr>
          <a:xfrm>
            <a:off x="6519129" y="2363510"/>
            <a:ext cx="3748329"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Speaker</a:t>
            </a:r>
          </a:p>
        </p:txBody>
      </p:sp>
      <p:sp>
        <p:nvSpPr>
          <p:cNvPr id="36" name="Text Placeholder 3"/>
          <p:cNvSpPr>
            <a:spLocks noGrp="1"/>
          </p:cNvSpPr>
          <p:nvPr>
            <p:ph type="body" sz="quarter" idx="36" hasCustomPrompt="1"/>
          </p:nvPr>
        </p:nvSpPr>
        <p:spPr>
          <a:xfrm>
            <a:off x="420999" y="3173049"/>
            <a:ext cx="866983" cy="436608"/>
          </a:xfrm>
        </p:spPr>
        <p:txBody>
          <a:bodyPr/>
          <a:lstStyle>
            <a:lvl1pPr>
              <a:defRPr sz="2315" b="1" i="0">
                <a:solidFill>
                  <a:schemeClr val="tx2"/>
                </a:solidFill>
                <a:latin typeface="DIN OT" panose="020B0504020101020102" pitchFamily="34" charset="77"/>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02</a:t>
            </a:r>
          </a:p>
        </p:txBody>
      </p:sp>
      <p:sp>
        <p:nvSpPr>
          <p:cNvPr id="37" name="Text Placeholder 3"/>
          <p:cNvSpPr>
            <a:spLocks noGrp="1"/>
          </p:cNvSpPr>
          <p:nvPr>
            <p:ph type="body" sz="quarter" idx="37" hasCustomPrompt="1"/>
          </p:nvPr>
        </p:nvSpPr>
        <p:spPr>
          <a:xfrm>
            <a:off x="1497565" y="3173049"/>
            <a:ext cx="4508562"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Headline</a:t>
            </a:r>
          </a:p>
        </p:txBody>
      </p:sp>
      <p:sp>
        <p:nvSpPr>
          <p:cNvPr id="39" name="Text Placeholder 3"/>
          <p:cNvSpPr>
            <a:spLocks noGrp="1"/>
          </p:cNvSpPr>
          <p:nvPr>
            <p:ph type="body" sz="quarter" idx="38" hasCustomPrompt="1"/>
          </p:nvPr>
        </p:nvSpPr>
        <p:spPr>
          <a:xfrm>
            <a:off x="6519129" y="3173049"/>
            <a:ext cx="3748329"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Speaker</a:t>
            </a:r>
          </a:p>
        </p:txBody>
      </p:sp>
      <p:sp>
        <p:nvSpPr>
          <p:cNvPr id="40" name="Text Placeholder 3"/>
          <p:cNvSpPr>
            <a:spLocks noGrp="1"/>
          </p:cNvSpPr>
          <p:nvPr>
            <p:ph type="body" sz="quarter" idx="39" hasCustomPrompt="1"/>
          </p:nvPr>
        </p:nvSpPr>
        <p:spPr>
          <a:xfrm>
            <a:off x="420999" y="3982588"/>
            <a:ext cx="866983" cy="436608"/>
          </a:xfrm>
        </p:spPr>
        <p:txBody>
          <a:bodyPr/>
          <a:lstStyle>
            <a:lvl1pPr>
              <a:defRPr sz="2315" b="1" i="0">
                <a:solidFill>
                  <a:schemeClr val="tx2"/>
                </a:solidFill>
                <a:latin typeface="DIN OT" panose="020B0504020101020102" pitchFamily="34" charset="77"/>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03</a:t>
            </a:r>
          </a:p>
        </p:txBody>
      </p:sp>
      <p:sp>
        <p:nvSpPr>
          <p:cNvPr id="41" name="Text Placeholder 3"/>
          <p:cNvSpPr>
            <a:spLocks noGrp="1"/>
          </p:cNvSpPr>
          <p:nvPr>
            <p:ph type="body" sz="quarter" idx="40" hasCustomPrompt="1"/>
          </p:nvPr>
        </p:nvSpPr>
        <p:spPr>
          <a:xfrm>
            <a:off x="1497565" y="3982588"/>
            <a:ext cx="4508562"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Headline</a:t>
            </a:r>
          </a:p>
        </p:txBody>
      </p:sp>
      <p:sp>
        <p:nvSpPr>
          <p:cNvPr id="42" name="Text Placeholder 3"/>
          <p:cNvSpPr>
            <a:spLocks noGrp="1"/>
          </p:cNvSpPr>
          <p:nvPr>
            <p:ph type="body" sz="quarter" idx="41" hasCustomPrompt="1"/>
          </p:nvPr>
        </p:nvSpPr>
        <p:spPr>
          <a:xfrm>
            <a:off x="6519129" y="3982588"/>
            <a:ext cx="3748329"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Speaker</a:t>
            </a:r>
          </a:p>
        </p:txBody>
      </p:sp>
      <p:sp>
        <p:nvSpPr>
          <p:cNvPr id="43" name="Text Placeholder 3"/>
          <p:cNvSpPr>
            <a:spLocks noGrp="1"/>
          </p:cNvSpPr>
          <p:nvPr>
            <p:ph type="body" sz="quarter" idx="42" hasCustomPrompt="1"/>
          </p:nvPr>
        </p:nvSpPr>
        <p:spPr>
          <a:xfrm>
            <a:off x="420999" y="4792128"/>
            <a:ext cx="866983" cy="436608"/>
          </a:xfrm>
        </p:spPr>
        <p:txBody>
          <a:bodyPr/>
          <a:lstStyle>
            <a:lvl1pPr>
              <a:defRPr sz="2315" b="1" i="0">
                <a:solidFill>
                  <a:schemeClr val="tx2"/>
                </a:solidFill>
                <a:latin typeface="DIN OT" panose="020B0504020101020102" pitchFamily="34" charset="77"/>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04</a:t>
            </a:r>
          </a:p>
        </p:txBody>
      </p:sp>
      <p:sp>
        <p:nvSpPr>
          <p:cNvPr id="44" name="Text Placeholder 3"/>
          <p:cNvSpPr>
            <a:spLocks noGrp="1"/>
          </p:cNvSpPr>
          <p:nvPr>
            <p:ph type="body" sz="quarter" idx="43" hasCustomPrompt="1"/>
          </p:nvPr>
        </p:nvSpPr>
        <p:spPr>
          <a:xfrm>
            <a:off x="1497565" y="4792128"/>
            <a:ext cx="4508562"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Headline</a:t>
            </a:r>
          </a:p>
        </p:txBody>
      </p:sp>
      <p:sp>
        <p:nvSpPr>
          <p:cNvPr id="45" name="Text Placeholder 3"/>
          <p:cNvSpPr>
            <a:spLocks noGrp="1"/>
          </p:cNvSpPr>
          <p:nvPr>
            <p:ph type="body" sz="quarter" idx="44" hasCustomPrompt="1"/>
          </p:nvPr>
        </p:nvSpPr>
        <p:spPr>
          <a:xfrm>
            <a:off x="6519129" y="4792128"/>
            <a:ext cx="3748329"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Speaker</a:t>
            </a:r>
          </a:p>
        </p:txBody>
      </p:sp>
      <p:sp>
        <p:nvSpPr>
          <p:cNvPr id="46" name="Text Placeholder 3"/>
          <p:cNvSpPr>
            <a:spLocks noGrp="1"/>
          </p:cNvSpPr>
          <p:nvPr>
            <p:ph type="body" sz="quarter" idx="45" hasCustomPrompt="1"/>
          </p:nvPr>
        </p:nvSpPr>
        <p:spPr>
          <a:xfrm>
            <a:off x="420999" y="5601667"/>
            <a:ext cx="866983" cy="436608"/>
          </a:xfrm>
        </p:spPr>
        <p:txBody>
          <a:bodyPr/>
          <a:lstStyle>
            <a:lvl1pPr>
              <a:defRPr sz="2315" b="1" i="0">
                <a:solidFill>
                  <a:schemeClr val="tx2"/>
                </a:solidFill>
                <a:latin typeface="DIN OT" panose="020B0504020101020102" pitchFamily="34" charset="77"/>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05</a:t>
            </a:r>
          </a:p>
        </p:txBody>
      </p:sp>
      <p:sp>
        <p:nvSpPr>
          <p:cNvPr id="47" name="Text Placeholder 3"/>
          <p:cNvSpPr>
            <a:spLocks noGrp="1"/>
          </p:cNvSpPr>
          <p:nvPr>
            <p:ph type="body" sz="quarter" idx="46" hasCustomPrompt="1"/>
          </p:nvPr>
        </p:nvSpPr>
        <p:spPr>
          <a:xfrm>
            <a:off x="1497565" y="5601667"/>
            <a:ext cx="4508562"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Headline</a:t>
            </a:r>
          </a:p>
        </p:txBody>
      </p:sp>
      <p:sp>
        <p:nvSpPr>
          <p:cNvPr id="48" name="Text Placeholder 3"/>
          <p:cNvSpPr>
            <a:spLocks noGrp="1"/>
          </p:cNvSpPr>
          <p:nvPr>
            <p:ph type="body" sz="quarter" idx="47" hasCustomPrompt="1"/>
          </p:nvPr>
        </p:nvSpPr>
        <p:spPr>
          <a:xfrm>
            <a:off x="6519129" y="5601667"/>
            <a:ext cx="3748329"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Speaker</a:t>
            </a:r>
          </a:p>
        </p:txBody>
      </p:sp>
      <p:sp>
        <p:nvSpPr>
          <p:cNvPr id="49" name="Text Placeholder 3"/>
          <p:cNvSpPr>
            <a:spLocks noGrp="1"/>
          </p:cNvSpPr>
          <p:nvPr>
            <p:ph type="body" sz="quarter" idx="48" hasCustomPrompt="1"/>
          </p:nvPr>
        </p:nvSpPr>
        <p:spPr>
          <a:xfrm>
            <a:off x="420999" y="6411208"/>
            <a:ext cx="866983" cy="436608"/>
          </a:xfrm>
        </p:spPr>
        <p:txBody>
          <a:bodyPr/>
          <a:lstStyle>
            <a:lvl1pPr>
              <a:defRPr sz="2315" b="1" i="0">
                <a:solidFill>
                  <a:schemeClr val="tx2"/>
                </a:solidFill>
                <a:latin typeface="DIN OT" panose="020B0504020101020102" pitchFamily="34" charset="77"/>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06</a:t>
            </a:r>
          </a:p>
        </p:txBody>
      </p:sp>
      <p:sp>
        <p:nvSpPr>
          <p:cNvPr id="50" name="Text Placeholder 3"/>
          <p:cNvSpPr>
            <a:spLocks noGrp="1"/>
          </p:cNvSpPr>
          <p:nvPr>
            <p:ph type="body" sz="quarter" idx="49" hasCustomPrompt="1"/>
          </p:nvPr>
        </p:nvSpPr>
        <p:spPr>
          <a:xfrm>
            <a:off x="1497565" y="6411208"/>
            <a:ext cx="4508562"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Headline</a:t>
            </a:r>
          </a:p>
        </p:txBody>
      </p:sp>
      <p:sp>
        <p:nvSpPr>
          <p:cNvPr id="51" name="Text Placeholder 3"/>
          <p:cNvSpPr>
            <a:spLocks noGrp="1"/>
          </p:cNvSpPr>
          <p:nvPr>
            <p:ph type="body" sz="quarter" idx="50" hasCustomPrompt="1"/>
          </p:nvPr>
        </p:nvSpPr>
        <p:spPr>
          <a:xfrm>
            <a:off x="6519129" y="6411208"/>
            <a:ext cx="3748329" cy="436608"/>
          </a:xfrm>
        </p:spPr>
        <p:txBody>
          <a:bodyPr tIns="144000"/>
          <a:lstStyle>
            <a:lvl1pPr>
              <a:lnSpc>
                <a:spcPct val="100000"/>
              </a:lnSpc>
              <a:spcBef>
                <a:spcPts val="0"/>
              </a:spcBef>
              <a:spcAft>
                <a:spcPts val="0"/>
              </a:spcAft>
              <a:defRPr sz="1323" b="0">
                <a:solidFill>
                  <a:schemeClr val="tx1"/>
                </a:solidFill>
                <a:latin typeface="+mn-lt"/>
              </a:defRPr>
            </a:lvl1pPr>
            <a:lvl2pPr>
              <a:defRPr sz="2315" b="1">
                <a:latin typeface="+mj-lt"/>
              </a:defRPr>
            </a:lvl2pPr>
            <a:lvl3pPr>
              <a:defRPr sz="2315" b="1">
                <a:latin typeface="+mj-lt"/>
              </a:defRPr>
            </a:lvl3pPr>
            <a:lvl4pPr>
              <a:defRPr sz="2315" b="1">
                <a:latin typeface="+mj-lt"/>
              </a:defRPr>
            </a:lvl4pPr>
            <a:lvl5pPr>
              <a:defRPr sz="2315" b="1">
                <a:latin typeface="+mj-lt"/>
              </a:defRPr>
            </a:lvl5pPr>
          </a:lstStyle>
          <a:p>
            <a:pPr lvl="0"/>
            <a:r>
              <a:rPr lang="en-GB" noProof="0"/>
              <a:t>Speaker</a:t>
            </a:r>
          </a:p>
        </p:txBody>
      </p:sp>
      <p:sp>
        <p:nvSpPr>
          <p:cNvPr id="25"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i="0">
                <a:solidFill>
                  <a:schemeClr val="tx1"/>
                </a:solidFill>
                <a:latin typeface="DIN OT Medium" panose="020B0504020101020102" pitchFamily="34" charset="77"/>
              </a:defRPr>
            </a:lvl1pPr>
          </a:lstStyle>
          <a:p>
            <a:pPr lvl="0"/>
            <a:r>
              <a:rPr lang="en-GB" noProof="0"/>
              <a:t>One line Subtitle (optional)</a:t>
            </a:r>
          </a:p>
        </p:txBody>
      </p:sp>
    </p:spTree>
    <p:extLst>
      <p:ext uri="{BB962C8B-B14F-4D97-AF65-F5344CB8AC3E}">
        <p14:creationId xmlns:p14="http://schemas.microsoft.com/office/powerpoint/2010/main" val="237699643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invGray"/>
        <p:txBody>
          <a:bodyPr/>
          <a:lstStyle>
            <a:lvl1pPr>
              <a:defRPr>
                <a:solidFill>
                  <a:schemeClr val="tx1"/>
                </a:solidFill>
              </a:defRPr>
            </a:lvl1pPr>
          </a:lstStyle>
          <a:p>
            <a:fld id="{7BA931E1-7FC2-4DBD-9F66-3D1575A3F79C}" type="datetime1">
              <a:rPr lang="en-GB" smtClean="0"/>
              <a:pPr/>
              <a:t>18/08/2024</a:t>
            </a:fld>
            <a:endParaRPr lang="en-GB"/>
          </a:p>
        </p:txBody>
      </p:sp>
      <p:sp>
        <p:nvSpPr>
          <p:cNvPr id="4" name="Footer Placeholder 3"/>
          <p:cNvSpPr>
            <a:spLocks noGrp="1"/>
          </p:cNvSpPr>
          <p:nvPr>
            <p:ph type="ftr" sz="quarter" idx="11"/>
          </p:nvPr>
        </p:nvSpPr>
        <p:spPr bwMode="invGray"/>
        <p:txBody>
          <a:bodyPr/>
          <a:lstStyle>
            <a:lvl1pPr>
              <a:defRPr>
                <a:solidFill>
                  <a:schemeClr val="tx1"/>
                </a:solidFill>
              </a:defRPr>
            </a:lvl1pPr>
          </a:lstStyle>
          <a:p>
            <a:r>
              <a:rPr lang="en-GB"/>
              <a:t>|     Title of the presentation</a:t>
            </a:r>
          </a:p>
        </p:txBody>
      </p:sp>
      <p:sp>
        <p:nvSpPr>
          <p:cNvPr id="5" name="Slide Number Placeholder 4"/>
          <p:cNvSpPr>
            <a:spLocks noGrp="1"/>
          </p:cNvSpPr>
          <p:nvPr>
            <p:ph type="sldNum" sz="quarter" idx="12"/>
          </p:nvPr>
        </p:nvSpPr>
        <p:spPr bwMode="invGray"/>
        <p:txBody>
          <a:bodyPr/>
          <a:lstStyle>
            <a:lvl1pPr>
              <a:defRPr>
                <a:solidFill>
                  <a:schemeClr val="tx1"/>
                </a:solidFill>
              </a:defRPr>
            </a:lvl1pPr>
          </a:lstStyle>
          <a:p>
            <a:fld id="{A74CE0EA-F3B5-4684-BA10-C594598FDB9C}" type="slidenum">
              <a:rPr lang="en-GB" smtClean="0"/>
              <a:pPr/>
              <a:t>‹#›</a:t>
            </a:fld>
            <a:endParaRPr lang="en-GB"/>
          </a:p>
        </p:txBody>
      </p:sp>
      <p:sp>
        <p:nvSpPr>
          <p:cNvPr id="12" name="Text Placeholder 7"/>
          <p:cNvSpPr>
            <a:spLocks noGrp="1"/>
          </p:cNvSpPr>
          <p:nvPr>
            <p:ph type="body" sz="quarter" idx="21" hasCustomPrompt="1"/>
          </p:nvPr>
        </p:nvSpPr>
        <p:spPr bwMode="invGray">
          <a:xfrm>
            <a:off x="421000" y="6939044"/>
            <a:ext cx="9846458" cy="229968"/>
          </a:xfrm>
        </p:spPr>
        <p:txBody>
          <a:bodyPr anchor="t">
            <a:normAutofit/>
          </a:bodyPr>
          <a:lstStyle>
            <a:lvl1pPr>
              <a:defRPr sz="662" b="0">
                <a:solidFill>
                  <a:schemeClr val="tx1"/>
                </a:solidFill>
                <a:latin typeface="+mn-lt"/>
              </a:defRPr>
            </a:lvl1pPr>
          </a:lstStyle>
          <a:p>
            <a:pPr lvl="0"/>
            <a:r>
              <a:rPr lang="en-GB" noProof="0"/>
              <a:t>Source:</a:t>
            </a:r>
          </a:p>
        </p:txBody>
      </p:sp>
      <p:sp>
        <p:nvSpPr>
          <p:cNvPr id="13" name="Title 12"/>
          <p:cNvSpPr>
            <a:spLocks noGrp="1"/>
          </p:cNvSpPr>
          <p:nvPr>
            <p:ph type="title"/>
          </p:nvPr>
        </p:nvSpPr>
        <p:spPr bwMode="invGray"/>
        <p:txBody>
          <a:bodyPr/>
          <a:lstStyle/>
          <a:p>
            <a:r>
              <a:rPr lang="en-GB" noProof="0"/>
              <a:t>Click to edit Master title style</a:t>
            </a:r>
          </a:p>
        </p:txBody>
      </p:sp>
      <p:sp>
        <p:nvSpPr>
          <p:cNvPr id="10" name="Text Placeholder 7"/>
          <p:cNvSpPr>
            <a:spLocks noGrp="1"/>
          </p:cNvSpPr>
          <p:nvPr>
            <p:ph type="body" sz="quarter" idx="13" hasCustomPrompt="1"/>
          </p:nvPr>
        </p:nvSpPr>
        <p:spPr bwMode="invGray">
          <a:xfrm>
            <a:off x="421426" y="1309830"/>
            <a:ext cx="7157000" cy="318553"/>
          </a:xfrm>
        </p:spPr>
        <p:txBody>
          <a:bodyPr lIns="18000" anchor="ctr">
            <a:normAutofit/>
          </a:bodyPr>
          <a:lstStyle>
            <a:lvl1pPr>
              <a:defRPr sz="1323" b="0" i="0">
                <a:solidFill>
                  <a:schemeClr val="tx1"/>
                </a:solidFill>
                <a:latin typeface="DIN OT Medium" panose="020B0504020101020102" pitchFamily="34" charset="77"/>
              </a:defRPr>
            </a:lvl1pPr>
          </a:lstStyle>
          <a:p>
            <a:pPr lvl="0"/>
            <a:r>
              <a:rPr lang="en-GB" noProof="0" dirty="0"/>
              <a:t>One line Subtitle (optional)</a:t>
            </a:r>
          </a:p>
        </p:txBody>
      </p:sp>
    </p:spTree>
    <p:extLst>
      <p:ext uri="{BB962C8B-B14F-4D97-AF65-F5344CB8AC3E}">
        <p14:creationId xmlns:p14="http://schemas.microsoft.com/office/powerpoint/2010/main" val="382403716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10693400" cy="7561263"/>
          </a:xfrm>
          <a:solidFill>
            <a:schemeClr val="bg1"/>
          </a:solidFill>
        </p:spPr>
        <p:txBody>
          <a:bodyPr bIns="1980000" anchor="ctr">
            <a:normAutofit/>
          </a:bodyPr>
          <a:lstStyle>
            <a:lvl1pPr marL="0" marR="0" indent="0" algn="ctr" defTabSz="756095" rtl="0" eaLnBrk="1" fontAlgn="auto" latinLnBrk="0" hangingPunct="1">
              <a:lnSpc>
                <a:spcPct val="110000"/>
              </a:lnSpc>
              <a:spcBef>
                <a:spcPts val="827"/>
              </a:spcBef>
              <a:spcAft>
                <a:spcPts val="496"/>
              </a:spcAft>
              <a:buClr>
                <a:schemeClr val="tx1"/>
              </a:buClr>
              <a:buSzPct val="80000"/>
              <a:buFontTx/>
              <a:buNone/>
              <a:tabLst/>
              <a:defRPr sz="1158">
                <a:solidFill>
                  <a:schemeClr val="accent4"/>
                </a:solidFill>
              </a:defRPr>
            </a:lvl1pPr>
          </a:lstStyle>
          <a:p>
            <a:pPr marL="0" marR="0" lvl="0" indent="0" algn="ctr" defTabSz="756095" rtl="0" eaLnBrk="1" fontAlgn="auto" latinLnBrk="0" hangingPunct="1">
              <a:lnSpc>
                <a:spcPct val="110000"/>
              </a:lnSpc>
              <a:spcBef>
                <a:spcPts val="827"/>
              </a:spcBef>
              <a:spcAft>
                <a:spcPts val="496"/>
              </a:spcAft>
              <a:buClr>
                <a:schemeClr val="tx1"/>
              </a:buClr>
              <a:buSzPct val="80000"/>
              <a:buFontTx/>
              <a:buNone/>
              <a:tabLst/>
              <a:defRPr/>
            </a:pPr>
            <a:r>
              <a:rPr lang="en-GB" noProof="0" dirty="0"/>
              <a:t>Click on Icon to add picture, then arrange object (send to back)</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36" name="Text Placeholder 35"/>
          <p:cNvSpPr>
            <a:spLocks noGrp="1"/>
          </p:cNvSpPr>
          <p:nvPr>
            <p:ph type="body" sz="quarter" idx="10" hasCustomPrompt="1"/>
          </p:nvPr>
        </p:nvSpPr>
        <p:spPr bwMode="gray">
          <a:xfrm>
            <a:off x="421000" y="7174276"/>
            <a:ext cx="5237591" cy="273046"/>
          </a:xfrm>
        </p:spPr>
        <p:txBody>
          <a:bodyPr anchor="ctr">
            <a:noAutofit/>
          </a:bodyPr>
          <a:lstStyle>
            <a:lvl1pPr>
              <a:defRPr sz="827"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Name of Author  |  Function | Division | Country </a:t>
            </a:r>
          </a:p>
        </p:txBody>
      </p:sp>
      <p:sp>
        <p:nvSpPr>
          <p:cNvPr id="37" name="Text Placeholder 35"/>
          <p:cNvSpPr>
            <a:spLocks noGrp="1"/>
          </p:cNvSpPr>
          <p:nvPr>
            <p:ph type="body" sz="quarter" idx="16" hasCustomPrompt="1"/>
          </p:nvPr>
        </p:nvSpPr>
        <p:spPr bwMode="gray">
          <a:xfrm>
            <a:off x="8328707" y="7140143"/>
            <a:ext cx="1925425" cy="273046"/>
          </a:xfrm>
        </p:spPr>
        <p:txBody>
          <a:bodyPr rIns="0" anchor="ctr">
            <a:noAutofit/>
          </a:bodyPr>
          <a:lstStyle>
            <a:lvl1pPr algn="ctr">
              <a:defRPr sz="1323"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39" name="Title 1"/>
          <p:cNvSpPr>
            <a:spLocks noGrp="1"/>
          </p:cNvSpPr>
          <p:nvPr>
            <p:ph type="ctrTitle" hasCustomPrompt="1"/>
          </p:nvPr>
        </p:nvSpPr>
        <p:spPr bwMode="gray">
          <a:xfrm>
            <a:off x="0" y="534938"/>
            <a:ext cx="6441300" cy="1233924"/>
          </a:xfrm>
          <a:noFill/>
        </p:spPr>
        <p:txBody>
          <a:bodyPr lIns="468000" tIns="72000" rIns="450000" bIns="180000" anchor="t" anchorCtr="0">
            <a:noAutofit/>
          </a:bodyPr>
          <a:lstStyle>
            <a:lvl1pPr algn="l">
              <a:lnSpc>
                <a:spcPct val="85000"/>
              </a:lnSpc>
              <a:defRPr sz="3473" b="1" i="0">
                <a:solidFill>
                  <a:schemeClr val="tx2"/>
                </a:solidFill>
                <a:latin typeface="DIN OT" panose="020B0504020101020102" pitchFamily="34" charset="77"/>
              </a:defRPr>
            </a:lvl1pPr>
          </a:lstStyle>
          <a:p>
            <a:r>
              <a:rPr lang="en-GB" noProof="0" dirty="0"/>
              <a:t>Click to edit </a:t>
            </a:r>
            <a:br>
              <a:rPr lang="en-GB" noProof="0" dirty="0"/>
            </a:br>
            <a:r>
              <a:rPr lang="en-GB" noProof="0" dirty="0"/>
              <a:t>Master title style</a:t>
            </a:r>
          </a:p>
        </p:txBody>
      </p:sp>
      <p:sp>
        <p:nvSpPr>
          <p:cNvPr id="9" name="Subtitle 2"/>
          <p:cNvSpPr>
            <a:spLocks noGrp="1"/>
          </p:cNvSpPr>
          <p:nvPr>
            <p:ph type="subTitle" idx="1"/>
          </p:nvPr>
        </p:nvSpPr>
        <p:spPr bwMode="gray">
          <a:xfrm>
            <a:off x="3" y="4941613"/>
            <a:ext cx="10693399" cy="1825817"/>
          </a:xfrm>
          <a:solidFill>
            <a:schemeClr val="tx2">
              <a:alpha val="90000"/>
            </a:schemeClr>
          </a:solidFill>
        </p:spPr>
        <p:txBody>
          <a:bodyPr lIns="468000" tIns="216000" rIns="360000" bIns="216000" numCol="3" anchor="t">
            <a:noAutofit/>
          </a:bodyPr>
          <a:lstStyle>
            <a:lvl1pPr marL="0" indent="0" algn="l">
              <a:lnSpc>
                <a:spcPct val="90000"/>
              </a:lnSpc>
              <a:buNone/>
              <a:defRPr sz="1158" b="0">
                <a:solidFill>
                  <a:schemeClr val="bg1"/>
                </a:solidFill>
                <a:latin typeface="+mj-lt"/>
                <a:cs typeface="Arial" panose="020B0604020202020204" pitchFamily="34" charset="0"/>
              </a:defRPr>
            </a:lvl1pPr>
            <a:lvl2pPr marL="378047" indent="0" algn="ctr">
              <a:buNone/>
              <a:defRPr sz="1654"/>
            </a:lvl2pPr>
            <a:lvl3pPr marL="756095" indent="0" algn="ctr">
              <a:buNone/>
              <a:defRPr sz="1488"/>
            </a:lvl3pPr>
            <a:lvl4pPr marL="1134142" indent="0" algn="ctr">
              <a:buNone/>
              <a:defRPr sz="1323"/>
            </a:lvl4pPr>
            <a:lvl5pPr marL="1512189" indent="0" algn="ctr">
              <a:buNone/>
              <a:defRPr sz="1323"/>
            </a:lvl5pPr>
            <a:lvl6pPr marL="1890236" indent="0" algn="ctr">
              <a:buNone/>
              <a:defRPr sz="1323"/>
            </a:lvl6pPr>
            <a:lvl7pPr marL="2268284" indent="0" algn="ctr">
              <a:buNone/>
              <a:defRPr sz="1323"/>
            </a:lvl7pPr>
            <a:lvl8pPr marL="2646331" indent="0" algn="ctr">
              <a:buNone/>
              <a:defRPr sz="1323"/>
            </a:lvl8pPr>
            <a:lvl9pPr marL="3024378" indent="0" algn="ctr">
              <a:buNone/>
              <a:defRPr sz="1323"/>
            </a:lvl9pPr>
          </a:lstStyle>
          <a:p>
            <a:endParaRPr lang="en-GB" noProof="0" dirty="0"/>
          </a:p>
        </p:txBody>
      </p:sp>
      <p:pic>
        <p:nvPicPr>
          <p:cNvPr id="8" name="Picture 7">
            <a:extLst>
              <a:ext uri="{FF2B5EF4-FFF2-40B4-BE49-F238E27FC236}">
                <a16:creationId xmlns:a16="http://schemas.microsoft.com/office/drawing/2014/main" id="{72AE7EB1-D68F-454E-A973-7E9D90F1DD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13136" y="553075"/>
            <a:ext cx="1899120" cy="1123439"/>
          </a:xfrm>
          <a:prstGeom prst="rect">
            <a:avLst/>
          </a:prstGeom>
        </p:spPr>
      </p:pic>
    </p:spTree>
    <p:extLst>
      <p:ext uri="{BB962C8B-B14F-4D97-AF65-F5344CB8AC3E}">
        <p14:creationId xmlns:p14="http://schemas.microsoft.com/office/powerpoint/2010/main" val="39948636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50A4A-4FDD-0FE8-0889-3C0B8764E5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FD7809-CEDD-1B68-00DE-F47C420F2A2A}"/>
              </a:ext>
            </a:extLst>
          </p:cNvPr>
          <p:cNvSpPr>
            <a:spLocks noGrp="1"/>
          </p:cNvSpPr>
          <p:nvPr>
            <p:ph sz="half" idx="1"/>
          </p:nvPr>
        </p:nvSpPr>
        <p:spPr>
          <a:xfrm>
            <a:off x="735171" y="2012836"/>
            <a:ext cx="4544695" cy="479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F4CCCE-D626-1EB0-FCC1-6F0900F07216}"/>
              </a:ext>
            </a:extLst>
          </p:cNvPr>
          <p:cNvSpPr>
            <a:spLocks noGrp="1"/>
          </p:cNvSpPr>
          <p:nvPr>
            <p:ph sz="half" idx="2"/>
          </p:nvPr>
        </p:nvSpPr>
        <p:spPr>
          <a:xfrm>
            <a:off x="5413534" y="2012836"/>
            <a:ext cx="4544695" cy="479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52DCA8-F01E-5E17-20AE-808AA5341B93}"/>
              </a:ext>
            </a:extLst>
          </p:cNvPr>
          <p:cNvSpPr>
            <a:spLocks noGrp="1"/>
          </p:cNvSpPr>
          <p:nvPr>
            <p:ph type="dt" sz="half" idx="10"/>
          </p:nvPr>
        </p:nvSpPr>
        <p:spPr/>
        <p:txBody>
          <a:bodyPr/>
          <a:lstStyle/>
          <a:p>
            <a:fld id="{11543F7F-4ABB-4AAE-8AC1-38F01809D0EE}" type="datetimeFigureOut">
              <a:rPr lang="en-US" smtClean="0"/>
              <a:t>8/18/2024</a:t>
            </a:fld>
            <a:endParaRPr lang="en-US"/>
          </a:p>
        </p:txBody>
      </p:sp>
      <p:sp>
        <p:nvSpPr>
          <p:cNvPr id="6" name="Footer Placeholder 5">
            <a:extLst>
              <a:ext uri="{FF2B5EF4-FFF2-40B4-BE49-F238E27FC236}">
                <a16:creationId xmlns:a16="http://schemas.microsoft.com/office/drawing/2014/main" id="{A42CFC1F-69B5-CA12-AE56-24CC9C0AB6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17405-0781-853F-A25F-A66556823964}"/>
              </a:ext>
            </a:extLst>
          </p:cNvPr>
          <p:cNvSpPr>
            <a:spLocks noGrp="1"/>
          </p:cNvSpPr>
          <p:nvPr>
            <p:ph type="sldNum" sz="quarter" idx="12"/>
          </p:nvPr>
        </p:nvSpPr>
        <p:spPr/>
        <p:txBody>
          <a:bodyPr/>
          <a:lstStyle/>
          <a:p>
            <a:fld id="{FA59E42C-B0A7-4911-B01C-29A4395C3309}" type="slidenum">
              <a:rPr lang="en-US" smtClean="0"/>
              <a:t>‹#›</a:t>
            </a:fld>
            <a:endParaRPr lang="en-US"/>
          </a:p>
        </p:txBody>
      </p:sp>
    </p:spTree>
    <p:extLst>
      <p:ext uri="{BB962C8B-B14F-4D97-AF65-F5344CB8AC3E}">
        <p14:creationId xmlns:p14="http://schemas.microsoft.com/office/powerpoint/2010/main" val="106770482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802005" y="2348893"/>
            <a:ext cx="9089390" cy="1620771"/>
          </a:xfrm>
        </p:spPr>
        <p:txBody>
          <a:bodyPr/>
          <a:lstStyle>
            <a:lvl1pPr>
              <a:defRPr/>
            </a:lvl1pPr>
          </a:lstStyle>
          <a:p>
            <a:pPr lvl="0"/>
            <a:r>
              <a:rPr lang="en-GB" altLang="en-US" noProof="0"/>
              <a:t>Click to edit Master title style</a:t>
            </a:r>
          </a:p>
        </p:txBody>
      </p:sp>
      <p:sp>
        <p:nvSpPr>
          <p:cNvPr id="8195" name="Rectangle 3"/>
          <p:cNvSpPr>
            <a:spLocks noGrp="1" noChangeArrowheads="1"/>
          </p:cNvSpPr>
          <p:nvPr>
            <p:ph type="subTitle" idx="1"/>
          </p:nvPr>
        </p:nvSpPr>
        <p:spPr>
          <a:xfrm>
            <a:off x="1604010" y="4284716"/>
            <a:ext cx="7485380" cy="1932323"/>
          </a:xfrm>
        </p:spPr>
        <p:txBody>
          <a:bodyPr/>
          <a:lstStyle>
            <a:lvl1pPr marL="0" indent="0" algn="ctr">
              <a:buFontTx/>
              <a:buNone/>
              <a:defRPr sz="3087" b="1"/>
            </a:lvl1pPr>
          </a:lstStyle>
          <a:p>
            <a:pPr lvl="0"/>
            <a:r>
              <a:rPr lang="en-GB" altLang="en-US" noProof="0"/>
              <a:t>Click to edit Master subtitle style</a:t>
            </a:r>
          </a:p>
        </p:txBody>
      </p:sp>
      <p:sp>
        <p:nvSpPr>
          <p:cNvPr id="4" name="Rectangle 4"/>
          <p:cNvSpPr>
            <a:spLocks noGrp="1" noChangeArrowheads="1"/>
          </p:cNvSpPr>
          <p:nvPr>
            <p:ph type="sldNum" sz="quarter" idx="10"/>
          </p:nvPr>
        </p:nvSpPr>
        <p:spPr>
          <a:xfrm>
            <a:off x="7663603" y="6885650"/>
            <a:ext cx="2495127" cy="525088"/>
          </a:xfrm>
        </p:spPr>
        <p:txBody>
          <a:bodyPr/>
          <a:lstStyle>
            <a:lvl1pPr>
              <a:defRPr/>
            </a:lvl1pPr>
          </a:lstStyle>
          <a:p>
            <a:fld id="{1CFCA3B0-31BF-4AC5-8E1D-C03D38A27638}" type="slidenum">
              <a:rPr lang="en-GB" altLang="en-US"/>
              <a:pPr/>
              <a:t>‹#›</a:t>
            </a:fld>
            <a:endParaRPr lang="en-GB" altLang="en-US"/>
          </a:p>
        </p:txBody>
      </p:sp>
    </p:spTree>
    <p:extLst>
      <p:ext uri="{BB962C8B-B14F-4D97-AF65-F5344CB8AC3E}">
        <p14:creationId xmlns:p14="http://schemas.microsoft.com/office/powerpoint/2010/main" val="23469390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fld id="{A1017386-9375-492F-B6D8-EC4EF17E48C5}" type="slidenum">
              <a:rPr lang="en-GB" altLang="en-US"/>
              <a:pPr/>
              <a:t>‹#›</a:t>
            </a:fld>
            <a:endParaRPr lang="en-GB" altLang="en-US"/>
          </a:p>
        </p:txBody>
      </p:sp>
    </p:spTree>
    <p:extLst>
      <p:ext uri="{BB962C8B-B14F-4D97-AF65-F5344CB8AC3E}">
        <p14:creationId xmlns:p14="http://schemas.microsoft.com/office/powerpoint/2010/main" val="300494639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301050"/>
            <a:ext cx="3518055" cy="1281214"/>
          </a:xfrm>
        </p:spPr>
        <p:txBody>
          <a:bodyPr anchor="b"/>
          <a:lstStyle>
            <a:lvl1pPr algn="l">
              <a:defRPr sz="2205" b="1"/>
            </a:lvl1pPr>
          </a:lstStyle>
          <a:p>
            <a:r>
              <a:rPr lang="en-US"/>
              <a:t>Click to edit Master title style</a:t>
            </a:r>
            <a:endParaRPr lang="en-GB"/>
          </a:p>
        </p:txBody>
      </p:sp>
      <p:sp>
        <p:nvSpPr>
          <p:cNvPr id="3" name="Content Placeholder 2"/>
          <p:cNvSpPr>
            <a:spLocks noGrp="1"/>
          </p:cNvSpPr>
          <p:nvPr>
            <p:ph idx="1"/>
          </p:nvPr>
        </p:nvSpPr>
        <p:spPr>
          <a:xfrm>
            <a:off x="4180822" y="301051"/>
            <a:ext cx="5977908" cy="6453328"/>
          </a:xfrm>
        </p:spPr>
        <p:txBody>
          <a:bodyPr/>
          <a:lstStyle>
            <a:lvl1pPr>
              <a:defRPr sz="3528"/>
            </a:lvl1pPr>
            <a:lvl2pPr>
              <a:defRPr sz="3087"/>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534671" y="1582265"/>
            <a:ext cx="3518055" cy="5172114"/>
          </a:xfrm>
        </p:spPr>
        <p:txBody>
          <a:bodyPr/>
          <a:lstStyle>
            <a:lvl1pPr marL="0" indent="0">
              <a:buNone/>
              <a:defRPr sz="1544"/>
            </a:lvl1pPr>
            <a:lvl2pPr marL="504063" indent="0">
              <a:buNone/>
              <a:defRPr sz="1323"/>
            </a:lvl2pPr>
            <a:lvl3pPr marL="1008126" indent="0">
              <a:buNone/>
              <a:defRPr sz="1103"/>
            </a:lvl3pPr>
            <a:lvl4pPr marL="1512189" indent="0">
              <a:buNone/>
              <a:defRPr sz="992"/>
            </a:lvl4pPr>
            <a:lvl5pPr marL="2016252" indent="0">
              <a:buNone/>
              <a:defRPr sz="992"/>
            </a:lvl5pPr>
            <a:lvl6pPr marL="2520315" indent="0">
              <a:buNone/>
              <a:defRPr sz="992"/>
            </a:lvl6pPr>
            <a:lvl7pPr marL="3024378" indent="0">
              <a:buNone/>
              <a:defRPr sz="992"/>
            </a:lvl7pPr>
            <a:lvl8pPr marL="3528441" indent="0">
              <a:buNone/>
              <a:defRPr sz="992"/>
            </a:lvl8pPr>
            <a:lvl9pPr marL="4032504" indent="0">
              <a:buNone/>
              <a:defRPr sz="992"/>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05577D37-1E5A-4018-88AC-5F18D5E24BB8}" type="slidenum">
              <a:rPr lang="en-GB" altLang="en-US"/>
              <a:pPr/>
              <a:t>‹#›</a:t>
            </a:fld>
            <a:endParaRPr lang="en-GB" altLang="en-US"/>
          </a:p>
        </p:txBody>
      </p:sp>
    </p:spTree>
    <p:extLst>
      <p:ext uri="{BB962C8B-B14F-4D97-AF65-F5344CB8AC3E}">
        <p14:creationId xmlns:p14="http://schemas.microsoft.com/office/powerpoint/2010/main" val="158454227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E9DF7BF6-E107-4A67-A3A5-E160CA67D8F3}" type="slidenum">
              <a:rPr lang="en-GB" altLang="en-US"/>
              <a:pPr/>
              <a:t>‹#›</a:t>
            </a:fld>
            <a:endParaRPr lang="en-GB" altLang="en-US"/>
          </a:p>
        </p:txBody>
      </p:sp>
    </p:spTree>
    <p:extLst>
      <p:ext uri="{BB962C8B-B14F-4D97-AF65-F5344CB8AC3E}">
        <p14:creationId xmlns:p14="http://schemas.microsoft.com/office/powerpoint/2010/main" val="201784327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_navy background">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01002" y="755706"/>
            <a:ext cx="4945698" cy="2632440"/>
          </a:xfrm>
        </p:spPr>
        <p:txBody>
          <a:bodyPr anchor="t" anchorCtr="0">
            <a:normAutofit/>
          </a:bodyPr>
          <a:lstStyle>
            <a:lvl1pPr algn="l">
              <a:defRPr sz="421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01002" y="3528590"/>
            <a:ext cx="4945698" cy="1825554"/>
          </a:xfrm>
        </p:spPr>
        <p:txBody>
          <a:bodyPr/>
          <a:lstStyle>
            <a:lvl1pPr marL="0" indent="0" algn="l">
              <a:buNone/>
              <a:defRPr sz="2105">
                <a:solidFill>
                  <a:schemeClr val="bg1"/>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B0CB99A3-E1BC-0B46-9A11-79A3F59F9B38}"/>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22893C7-C83B-014A-8B5D-560C13D798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40088697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_navy with pattern background">
    <p:bg>
      <p:bgPr>
        <a:solidFill>
          <a:srgbClr val="00205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D99E1C-D74E-374D-8800-FB673CA41289}"/>
              </a:ext>
            </a:extLst>
          </p:cNvPr>
          <p:cNvPicPr>
            <a:picLocks noChangeAspect="1"/>
          </p:cNvPicPr>
          <p:nvPr userDrawn="1"/>
        </p:nvPicPr>
        <p:blipFill>
          <a:blip r:embed="rId2">
            <a:alphaModFix amt="52000"/>
          </a:blip>
          <a:stretch>
            <a:fillRect/>
          </a:stretch>
        </p:blipFill>
        <p:spPr>
          <a:xfrm>
            <a:off x="0" y="70272"/>
            <a:ext cx="10693400" cy="7420719"/>
          </a:xfrm>
          <a:prstGeom prst="rect">
            <a:avLst/>
          </a:prstGeom>
          <a:solidFill>
            <a:srgbClr val="00208A">
              <a:alpha val="0"/>
            </a:srgbClr>
          </a:solidFill>
          <a:ln>
            <a:noFill/>
          </a:ln>
        </p:spPr>
      </p:pic>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01002" y="755706"/>
            <a:ext cx="4945698" cy="2632440"/>
          </a:xfrm>
        </p:spPr>
        <p:txBody>
          <a:bodyPr anchor="t" anchorCtr="0">
            <a:normAutofit/>
          </a:bodyPr>
          <a:lstStyle>
            <a:lvl1pPr algn="l">
              <a:defRPr sz="421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01002" y="3528590"/>
            <a:ext cx="4945698" cy="1825554"/>
          </a:xfrm>
        </p:spPr>
        <p:txBody>
          <a:bodyPr/>
          <a:lstStyle>
            <a:lvl1pPr marL="0" indent="0" algn="l">
              <a:buNone/>
              <a:defRPr sz="2105">
                <a:solidFill>
                  <a:schemeClr val="bg1"/>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B0CB99A3-E1BC-0B46-9A11-79A3F59F9B38}"/>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B1626BA-D026-47E4-8C66-B68D2B35DF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67704958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_navy + blue logo">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01002" y="755706"/>
            <a:ext cx="4945698" cy="2632440"/>
          </a:xfrm>
        </p:spPr>
        <p:txBody>
          <a:bodyPr anchor="t" anchorCtr="0">
            <a:normAutofit/>
          </a:bodyPr>
          <a:lstStyle>
            <a:lvl1pPr algn="l">
              <a:defRPr sz="421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01002" y="3528590"/>
            <a:ext cx="4945698" cy="1825554"/>
          </a:xfrm>
        </p:spPr>
        <p:txBody>
          <a:bodyPr/>
          <a:lstStyle>
            <a:lvl1pPr marL="0" indent="0" algn="l">
              <a:buNone/>
              <a:defRPr sz="2105">
                <a:solidFill>
                  <a:schemeClr val="bg1"/>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B0CB99A3-E1BC-0B46-9A11-79A3F59F9B38}"/>
              </a:ext>
            </a:extLst>
          </p:cNvPr>
          <p:cNvCxnSpPr>
            <a:cxnSpLocks/>
          </p:cNvCxnSpPr>
          <p:nvPr userDrawn="1"/>
        </p:nvCxnSpPr>
        <p:spPr>
          <a:xfrm>
            <a:off x="401003" y="504084"/>
            <a:ext cx="9891395" cy="0"/>
          </a:xfrm>
          <a:prstGeom prst="line">
            <a:avLst/>
          </a:prstGeom>
          <a:ln w="19050">
            <a:solidFill>
              <a:srgbClr val="009ADE"/>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20B21F8-FC07-48EA-A1EE-B8793B0A868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82138061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_light blue backgroun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C07BE4-5AF9-FF47-B682-ABA70C1652CA}"/>
              </a:ext>
            </a:extLst>
          </p:cNvPr>
          <p:cNvSpPr/>
          <p:nvPr userDrawn="1"/>
        </p:nvSpPr>
        <p:spPr>
          <a:xfrm>
            <a:off x="0" y="0"/>
            <a:ext cx="10693400" cy="5895871"/>
          </a:xfrm>
          <a:prstGeom prst="rect">
            <a:avLst/>
          </a:prstGeom>
          <a:solidFill>
            <a:srgbClr val="DD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7"/>
          </a:p>
        </p:txBody>
      </p:sp>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01002" y="755706"/>
            <a:ext cx="4945698" cy="2632440"/>
          </a:xfrm>
        </p:spPr>
        <p:txBody>
          <a:bodyPr anchor="t" anchorCtr="0">
            <a:normAutofit/>
          </a:bodyPr>
          <a:lstStyle>
            <a:lvl1pPr algn="l">
              <a:defRPr sz="4210">
                <a:solidFill>
                  <a:srgbClr val="00205C"/>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01002" y="3528590"/>
            <a:ext cx="4945698" cy="1825554"/>
          </a:xfrm>
        </p:spPr>
        <p:txBody>
          <a:bodyPr/>
          <a:lstStyle>
            <a:lvl1pPr marL="0" indent="0" algn="l">
              <a:buNone/>
              <a:defRPr sz="2105">
                <a:solidFill>
                  <a:srgbClr val="00205C"/>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B0CB99A3-E1BC-0B46-9A11-79A3F59F9B38}"/>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612EBC5-78DB-4F71-BD7D-9522B170A70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92091" y="6258489"/>
            <a:ext cx="1874138" cy="1094135"/>
          </a:xfrm>
          <a:prstGeom prst="rect">
            <a:avLst/>
          </a:prstGeom>
        </p:spPr>
      </p:pic>
    </p:spTree>
    <p:extLst>
      <p:ext uri="{BB962C8B-B14F-4D97-AF65-F5344CB8AC3E}">
        <p14:creationId xmlns:p14="http://schemas.microsoft.com/office/powerpoint/2010/main" val="278428990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Header_navy+blue">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3684">
                <a:solidFill>
                  <a:srgbClr val="009ADE"/>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0D5B180-E0A9-427B-A0D9-CE51F9F0502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57436933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ection Header_navy">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3684">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C1EBF3F-2B7B-43C7-B20C-360F5ED777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24937198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Section Header_navy with bullets">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01002" y="756126"/>
            <a:ext cx="4945698" cy="3391288"/>
          </a:xfrm>
        </p:spPr>
        <p:txBody>
          <a:bodyPr>
            <a:normAutofit/>
          </a:bodyPr>
          <a:lstStyle>
            <a:lvl1pPr>
              <a:defRPr sz="3684">
                <a:solidFill>
                  <a:srgbClr val="009ADE"/>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6943942" y="756127"/>
            <a:ext cx="3348455" cy="60209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7" name="Straight Connector 6">
            <a:extLst>
              <a:ext uri="{FF2B5EF4-FFF2-40B4-BE49-F238E27FC236}">
                <a16:creationId xmlns:a16="http://schemas.microsoft.com/office/drawing/2014/main" id="{47586040-0D3B-0A43-AF9D-DF0628A08055}"/>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501831E-6A77-428B-9926-102D0A96E96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86608386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ection Header_ligh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1" y="516613"/>
            <a:ext cx="9891394" cy="593074"/>
          </a:xfrm>
        </p:spPr>
        <p:txBody>
          <a:bodyPr anchor="t" anchorCtr="0">
            <a:normAutofit/>
          </a:bodyPr>
          <a:lstStyle>
            <a:lvl1pPr>
              <a:defRPr sz="3684" b="1">
                <a:solidFill>
                  <a:srgbClr val="00205C"/>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5D01E10-9669-4686-8E65-A730FA61CE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7536" y="6867191"/>
            <a:ext cx="1015873" cy="593074"/>
          </a:xfrm>
          <a:prstGeom prst="rect">
            <a:avLst/>
          </a:prstGeom>
        </p:spPr>
      </p:pic>
    </p:spTree>
    <p:extLst>
      <p:ext uri="{BB962C8B-B14F-4D97-AF65-F5344CB8AC3E}">
        <p14:creationId xmlns:p14="http://schemas.microsoft.com/office/powerpoint/2010/main" val="21149603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ection Header_light blue+imag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3684">
                <a:solidFill>
                  <a:srgbClr val="00205C"/>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person&#10;&#10;Description automatically generated">
            <a:extLst>
              <a:ext uri="{FF2B5EF4-FFF2-40B4-BE49-F238E27FC236}">
                <a16:creationId xmlns:a16="http://schemas.microsoft.com/office/drawing/2014/main" id="{358AE12E-C068-CD44-A709-794E11A2B7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5581" y="-57070"/>
            <a:ext cx="9737818" cy="7618333"/>
          </a:xfrm>
          <a:prstGeom prst="rect">
            <a:avLst/>
          </a:prstGeom>
        </p:spPr>
      </p:pic>
      <p:pic>
        <p:nvPicPr>
          <p:cNvPr id="10" name="Picture 9">
            <a:extLst>
              <a:ext uri="{FF2B5EF4-FFF2-40B4-BE49-F238E27FC236}">
                <a16:creationId xmlns:a16="http://schemas.microsoft.com/office/drawing/2014/main" id="{C688743C-49C4-4C75-99EB-E73AFA6FDF1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20524280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693400" cy="7608154"/>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A10FE3D-6E75-4C61-8D72-F85545B9EDB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319577653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7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693400" cy="7561263"/>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60D1380-638D-4E42-B31C-CAC0B1E6C8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74360520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0693401" cy="7561263"/>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rgbClr val="00205C"/>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1A3D9E1-E4C7-4DD9-A9A9-A3F7FD7CF2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361827327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0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0693400" cy="7561264"/>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02A4B5D-6677-4337-B89E-307898EAA00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19088463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3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0693400" cy="7561263"/>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E6606B6-ECBC-4744-B33A-06FAA35620D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79799395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5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693400" cy="7561263"/>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9866865-7AD5-4BB0-AD50-5CCB6E0A78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401387744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6_Section Header_photo">
    <p:bg>
      <p:bgPr>
        <a:solidFill>
          <a:srgbClr val="00205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AD15AB5-9F8B-CF48-0A1A-FEDEE943A15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0693400" cy="7561264"/>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8460827-D2E3-490C-B439-159581B06F2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358636898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10693400" cy="7561262"/>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0B8D3C7-2789-4F3C-9E82-172F6078188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6004508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1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10693400" cy="7561262"/>
          </a:xfrm>
          <a:prstGeom prst="rect">
            <a:avLst/>
          </a:prstGeom>
        </p:spPr>
      </p:pic>
      <p:sp>
        <p:nvSpPr>
          <p:cNvPr id="17" name="Title 1">
            <a:extLst>
              <a:ext uri="{FF2B5EF4-FFF2-40B4-BE49-F238E27FC236}">
                <a16:creationId xmlns:a16="http://schemas.microsoft.com/office/drawing/2014/main" id="{6A7B75BF-B387-449F-B390-2E7F64DA02F4}"/>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dirty="0"/>
              <a:t>Click to edit Master title style</a:t>
            </a:r>
          </a:p>
        </p:txBody>
      </p:sp>
      <p:sp>
        <p:nvSpPr>
          <p:cNvPr id="18" name="Footer Placeholder 4">
            <a:extLst>
              <a:ext uri="{FF2B5EF4-FFF2-40B4-BE49-F238E27FC236}">
                <a16:creationId xmlns:a16="http://schemas.microsoft.com/office/drawing/2014/main" id="{5D63EC2F-2BB3-4F0B-A765-C19C43F826AB}"/>
              </a:ext>
            </a:extLst>
          </p:cNvPr>
          <p:cNvSpPr>
            <a:spLocks noGrp="1"/>
          </p:cNvSpPr>
          <p:nvPr>
            <p:ph type="ftr" sz="quarter" idx="11"/>
          </p:nvPr>
        </p:nvSpPr>
        <p:spPr>
          <a:xfrm>
            <a:off x="5438067" y="7053413"/>
            <a:ext cx="4521007" cy="357325"/>
          </a:xfrm>
        </p:spPr>
        <p:txBody>
          <a:bodyPr/>
          <a:lstStyle>
            <a:lvl1pPr>
              <a:defRPr>
                <a:solidFill>
                  <a:schemeClr val="bg1"/>
                </a:solidFill>
              </a:defRPr>
            </a:lvl1pPr>
          </a:lstStyle>
          <a:p>
            <a:endParaRPr lang="en-US" dirty="0"/>
          </a:p>
        </p:txBody>
      </p:sp>
      <p:sp>
        <p:nvSpPr>
          <p:cNvPr id="19" name="Slide Number Placeholder 5">
            <a:extLst>
              <a:ext uri="{FF2B5EF4-FFF2-40B4-BE49-F238E27FC236}">
                <a16:creationId xmlns:a16="http://schemas.microsoft.com/office/drawing/2014/main" id="{A31A3617-348B-4479-A5F3-F5A3D1359666}"/>
              </a:ext>
            </a:extLst>
          </p:cNvPr>
          <p:cNvSpPr>
            <a:spLocks noGrp="1"/>
          </p:cNvSpPr>
          <p:nvPr>
            <p:ph type="sldNum" sz="quarter" idx="12"/>
          </p:nvPr>
        </p:nvSpPr>
        <p:spPr>
          <a:xfrm>
            <a:off x="9959075" y="7053413"/>
            <a:ext cx="333322" cy="353559"/>
          </a:xfrm>
        </p:spPr>
        <p:txBody>
          <a:bodyPr/>
          <a:lstStyle>
            <a:lvl1pPr>
              <a:defRPr>
                <a:solidFill>
                  <a:schemeClr val="bg1"/>
                </a:solidFill>
              </a:defRPr>
            </a:lvl1pPr>
          </a:lstStyle>
          <a:p>
            <a:fld id="{714BF2E0-EE3B-6A4E-9FB9-82DE86E1F02F}" type="slidenum">
              <a:rPr lang="en-US" smtClean="0"/>
              <a:pPr/>
              <a:t>‹#›</a:t>
            </a:fld>
            <a:endParaRPr lang="en-US"/>
          </a:p>
        </p:txBody>
      </p:sp>
      <p:cxnSp>
        <p:nvCxnSpPr>
          <p:cNvPr id="20" name="Straight Connector 19">
            <a:extLst>
              <a:ext uri="{FF2B5EF4-FFF2-40B4-BE49-F238E27FC236}">
                <a16:creationId xmlns:a16="http://schemas.microsoft.com/office/drawing/2014/main" id="{66F923B8-2459-4EB6-98B9-6625522BB637}"/>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6E81A62-FEC1-4E78-B827-BCD20422810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83018061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7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464288"/>
            <a:ext cx="10693401" cy="8025552"/>
          </a:xfrm>
          <a:prstGeom prst="rect">
            <a:avLst/>
          </a:prstGeom>
        </p:spPr>
      </p:pic>
      <p:sp>
        <p:nvSpPr>
          <p:cNvPr id="10" name="Title 1">
            <a:extLst>
              <a:ext uri="{FF2B5EF4-FFF2-40B4-BE49-F238E27FC236}">
                <a16:creationId xmlns:a16="http://schemas.microsoft.com/office/drawing/2014/main" id="{0DCABA35-9195-42F1-8C5D-C06939F30EA2}"/>
              </a:ext>
            </a:extLst>
          </p:cNvPr>
          <p:cNvSpPr>
            <a:spLocks noGrp="1"/>
          </p:cNvSpPr>
          <p:nvPr>
            <p:ph type="title"/>
          </p:nvPr>
        </p:nvSpPr>
        <p:spPr>
          <a:xfrm>
            <a:off x="401002" y="756128"/>
            <a:ext cx="4945698" cy="3024505"/>
          </a:xfrm>
        </p:spPr>
        <p:txBody>
          <a:bodyPr anchor="t" anchorCtr="0">
            <a:normAutofit/>
          </a:bodyPr>
          <a:lstStyle>
            <a:lvl1pPr>
              <a:defRPr sz="5263">
                <a:solidFill>
                  <a:schemeClr val="bg1"/>
                </a:solidFill>
              </a:defRPr>
            </a:lvl1pPr>
          </a:lstStyle>
          <a:p>
            <a:r>
              <a:rPr lang="en-US" dirty="0"/>
              <a:t>Click to edit Master title style</a:t>
            </a:r>
          </a:p>
        </p:txBody>
      </p:sp>
      <p:sp>
        <p:nvSpPr>
          <p:cNvPr id="11" name="Footer Placeholder 4">
            <a:extLst>
              <a:ext uri="{FF2B5EF4-FFF2-40B4-BE49-F238E27FC236}">
                <a16:creationId xmlns:a16="http://schemas.microsoft.com/office/drawing/2014/main" id="{67CFF838-E29F-47BF-8601-6548B669CBC0}"/>
              </a:ext>
            </a:extLst>
          </p:cNvPr>
          <p:cNvSpPr>
            <a:spLocks noGrp="1"/>
          </p:cNvSpPr>
          <p:nvPr>
            <p:ph type="ftr" sz="quarter" idx="11"/>
          </p:nvPr>
        </p:nvSpPr>
        <p:spPr>
          <a:xfrm>
            <a:off x="5438067" y="7053413"/>
            <a:ext cx="4521007" cy="357325"/>
          </a:xfrm>
        </p:spPr>
        <p:txBody>
          <a:bodyPr/>
          <a:lstStyle>
            <a:lvl1pPr>
              <a:defRPr>
                <a:solidFill>
                  <a:schemeClr val="bg1"/>
                </a:solidFill>
              </a:defRPr>
            </a:lvl1pPr>
          </a:lstStyle>
          <a:p>
            <a:endParaRPr lang="en-US" dirty="0"/>
          </a:p>
        </p:txBody>
      </p:sp>
      <p:sp>
        <p:nvSpPr>
          <p:cNvPr id="12" name="Slide Number Placeholder 5">
            <a:extLst>
              <a:ext uri="{FF2B5EF4-FFF2-40B4-BE49-F238E27FC236}">
                <a16:creationId xmlns:a16="http://schemas.microsoft.com/office/drawing/2014/main" id="{6C528E98-9B55-4B96-94CA-41C799800341}"/>
              </a:ext>
            </a:extLst>
          </p:cNvPr>
          <p:cNvSpPr>
            <a:spLocks noGrp="1"/>
          </p:cNvSpPr>
          <p:nvPr>
            <p:ph type="sldNum" sz="quarter" idx="12"/>
          </p:nvPr>
        </p:nvSpPr>
        <p:spPr>
          <a:xfrm>
            <a:off x="9959075" y="7053413"/>
            <a:ext cx="333322" cy="353559"/>
          </a:xfrm>
        </p:spPr>
        <p:txBody>
          <a:bodyPr/>
          <a:lstStyle>
            <a:lvl1pPr>
              <a:defRPr>
                <a:solidFill>
                  <a:schemeClr val="bg1"/>
                </a:solidFill>
              </a:defRPr>
            </a:lvl1pPr>
          </a:lstStyle>
          <a:p>
            <a:fld id="{714BF2E0-EE3B-6A4E-9FB9-82DE86E1F02F}" type="slidenum">
              <a:rPr lang="en-US" smtClean="0"/>
              <a:pPr/>
              <a:t>‹#›</a:t>
            </a:fld>
            <a:endParaRPr lang="en-US"/>
          </a:p>
        </p:txBody>
      </p:sp>
      <p:cxnSp>
        <p:nvCxnSpPr>
          <p:cNvPr id="13" name="Straight Connector 12">
            <a:extLst>
              <a:ext uri="{FF2B5EF4-FFF2-40B4-BE49-F238E27FC236}">
                <a16:creationId xmlns:a16="http://schemas.microsoft.com/office/drawing/2014/main" id="{4EE3BF6E-0C6D-449B-BF42-F49EEA216AE2}"/>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C44EBAE-293F-45EA-B027-BC78AD0642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40860609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8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693400" cy="7561263"/>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3717769" cy="3024505"/>
          </a:xfrm>
        </p:spPr>
        <p:txBody>
          <a:bodyPr anchor="t" anchorCtr="0">
            <a:normAutofit/>
          </a:bodyPr>
          <a:lstStyle>
            <a:lvl1pPr>
              <a:defRPr sz="5263">
                <a:solidFill>
                  <a:srgbClr val="00205C"/>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7E2DF2E-A37D-418C-A11A-61111161E9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239222049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9_Section Header_photo">
    <p:bg>
      <p:bgPr>
        <a:solidFill>
          <a:srgbClr val="00205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D3ED49-EBD8-B24A-AA9F-F664089003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05103"/>
            <a:ext cx="10693400" cy="7866366"/>
          </a:xfrm>
          <a:prstGeom prst="rect">
            <a:avLst/>
          </a:prstGeom>
        </p:spPr>
      </p:pic>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2" y="756128"/>
            <a:ext cx="3717769" cy="3024505"/>
          </a:xfrm>
        </p:spPr>
        <p:txBody>
          <a:bodyPr anchor="t" anchorCtr="0">
            <a:normAutofit/>
          </a:bodyPr>
          <a:lstStyle>
            <a:lvl1pPr>
              <a:defRPr sz="5263">
                <a:solidFill>
                  <a:srgbClr val="00205C"/>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5354B3C-978F-45DD-8D03-0B3342CF486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92288616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hasCustomPrompt="1"/>
          </p:nvPr>
        </p:nvSpPr>
        <p:spPr>
          <a:xfrm>
            <a:off x="401003" y="2035711"/>
            <a:ext cx="8508016" cy="3024505"/>
          </a:xfrm>
        </p:spPr>
        <p:txBody>
          <a:bodyPr anchor="t" anchorCtr="0">
            <a:normAutofit/>
          </a:bodyPr>
          <a:lstStyle>
            <a:lvl1pPr marL="200505" indent="-200505">
              <a:defRPr sz="3508">
                <a:solidFill>
                  <a:srgbClr val="009ADE"/>
                </a:solidFill>
              </a:defRPr>
            </a:lvl1pPr>
          </a:lstStyle>
          <a:p>
            <a:r>
              <a:rPr lang="en-US" dirty="0"/>
              <a:t>Click to edit Master </a:t>
            </a:r>
            <a:br>
              <a:rPr lang="en-US" dirty="0"/>
            </a:br>
            <a:r>
              <a:rPr lang="en-US" dirty="0"/>
              <a:t>title style</a:t>
            </a:r>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9A20877-C6F5-D948-A95F-D08C52CB3591}"/>
              </a:ext>
            </a:extLst>
          </p:cNvPr>
          <p:cNvSpPr>
            <a:spLocks noGrp="1"/>
          </p:cNvSpPr>
          <p:nvPr>
            <p:ph type="body" sz="quarter" idx="13" hasCustomPrompt="1"/>
          </p:nvPr>
        </p:nvSpPr>
        <p:spPr>
          <a:xfrm>
            <a:off x="401003" y="5220306"/>
            <a:ext cx="8508016" cy="838391"/>
          </a:xfrm>
        </p:spPr>
        <p:txBody>
          <a:bodyPr/>
          <a:lstStyle>
            <a:lvl1pPr marL="0" indent="0">
              <a:buNone/>
              <a:defRPr b="1" i="0">
                <a:solidFill>
                  <a:schemeClr val="bg1"/>
                </a:solidFill>
                <a:latin typeface="Calibri" panose="020F0502020204030204" pitchFamily="34" charset="0"/>
                <a:cs typeface="Calibri" panose="020F0502020204030204" pitchFamily="34" charset="0"/>
              </a:defRPr>
            </a:lvl1pPr>
            <a:lvl2pPr marL="401010" indent="0">
              <a:buFont typeface="Arial" panose="020B0604020202020204" pitchFamily="34" charset="0"/>
              <a:buNone/>
              <a:defRPr>
                <a:solidFill>
                  <a:schemeClr val="bg1"/>
                </a:solidFill>
              </a:defRPr>
            </a:lvl2pPr>
          </a:lstStyle>
          <a:p>
            <a:pPr lvl="0"/>
            <a:r>
              <a:rPr lang="en-US" dirty="0"/>
              <a:t>CLICK TO EDIT MASTER TEXT STYLES</a:t>
            </a:r>
          </a:p>
        </p:txBody>
      </p:sp>
      <p:pic>
        <p:nvPicPr>
          <p:cNvPr id="9" name="Picture 8">
            <a:extLst>
              <a:ext uri="{FF2B5EF4-FFF2-40B4-BE49-F238E27FC236}">
                <a16:creationId xmlns:a16="http://schemas.microsoft.com/office/drawing/2014/main" id="{91860B2E-3887-40CE-9551-22D3E4036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3887115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large text_navy">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C86-78C9-4D4A-AF51-6E9B4717964B}"/>
              </a:ext>
            </a:extLst>
          </p:cNvPr>
          <p:cNvSpPr>
            <a:spLocks noGrp="1"/>
          </p:cNvSpPr>
          <p:nvPr>
            <p:ph type="title"/>
          </p:nvPr>
        </p:nvSpPr>
        <p:spPr>
          <a:xfrm>
            <a:off x="401003" y="1256451"/>
            <a:ext cx="8508016" cy="242351"/>
          </a:xfrm>
        </p:spPr>
        <p:txBody>
          <a:bodyPr anchor="t" anchorCtr="0">
            <a:normAutofit/>
          </a:bodyPr>
          <a:lstStyle>
            <a:lvl1pPr marL="0" indent="0">
              <a:defRPr sz="1228">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9A20877-C6F5-D948-A95F-D08C52CB3591}"/>
              </a:ext>
            </a:extLst>
          </p:cNvPr>
          <p:cNvSpPr>
            <a:spLocks noGrp="1"/>
          </p:cNvSpPr>
          <p:nvPr>
            <p:ph type="body" sz="quarter" idx="13" hasCustomPrompt="1"/>
          </p:nvPr>
        </p:nvSpPr>
        <p:spPr>
          <a:xfrm>
            <a:off x="401003" y="1736291"/>
            <a:ext cx="8508016" cy="4322406"/>
          </a:xfrm>
        </p:spPr>
        <p:txBody>
          <a:bodyPr>
            <a:normAutofit/>
          </a:bodyPr>
          <a:lstStyle>
            <a:lvl1pPr marL="0" indent="0">
              <a:spcBef>
                <a:spcPts val="1579"/>
              </a:spcBef>
              <a:buNone/>
              <a:defRPr sz="3508" b="0" i="0">
                <a:solidFill>
                  <a:srgbClr val="009ADE"/>
                </a:solidFill>
                <a:latin typeface="Calibri" panose="020F0502020204030204" pitchFamily="34" charset="0"/>
                <a:cs typeface="Calibri" panose="020F0502020204030204" pitchFamily="34" charset="0"/>
              </a:defRPr>
            </a:lvl1pPr>
            <a:lvl2pPr marL="401010" indent="0">
              <a:buFont typeface="Arial" panose="020B0604020202020204" pitchFamily="34" charset="0"/>
              <a:buNone/>
              <a:defRPr>
                <a:solidFill>
                  <a:schemeClr val="bg1"/>
                </a:solidFill>
              </a:defRPr>
            </a:lvl2pPr>
          </a:lstStyle>
          <a:p>
            <a:pPr lvl="0"/>
            <a:r>
              <a:rPr lang="en-US" dirty="0"/>
              <a:t>Click to edit master text styles</a:t>
            </a:r>
          </a:p>
        </p:txBody>
      </p:sp>
      <p:pic>
        <p:nvPicPr>
          <p:cNvPr id="9" name="Picture 8">
            <a:extLst>
              <a:ext uri="{FF2B5EF4-FFF2-40B4-BE49-F238E27FC236}">
                <a16:creationId xmlns:a16="http://schemas.microsoft.com/office/drawing/2014/main" id="{228405F3-35FF-4EE6-B223-BFB720EB740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48678427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large text ">
    <p:bg>
      <p:bgPr>
        <a:solidFill>
          <a:srgbClr val="DDEFF9"/>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87851D9-B58C-E14B-8E26-15AD7279E7D0}"/>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4575BC04-F0CE-8849-A980-148AB3F0DCB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8" name="Straight Connector 7">
            <a:extLst>
              <a:ext uri="{FF2B5EF4-FFF2-40B4-BE49-F238E27FC236}">
                <a16:creationId xmlns:a16="http://schemas.microsoft.com/office/drawing/2014/main" id="{7D44C24D-3004-F049-AA07-7BC498D28F53}"/>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9A20877-C6F5-D948-A95F-D08C52CB3591}"/>
              </a:ext>
            </a:extLst>
          </p:cNvPr>
          <p:cNvSpPr>
            <a:spLocks noGrp="1"/>
          </p:cNvSpPr>
          <p:nvPr>
            <p:ph type="body" sz="quarter" idx="13" hasCustomPrompt="1"/>
          </p:nvPr>
        </p:nvSpPr>
        <p:spPr>
          <a:xfrm>
            <a:off x="401003" y="4662725"/>
            <a:ext cx="6157614" cy="838391"/>
          </a:xfrm>
        </p:spPr>
        <p:txBody>
          <a:bodyPr/>
          <a:lstStyle>
            <a:lvl1pPr marL="0" indent="0">
              <a:buNone/>
              <a:defRPr b="1" i="0">
                <a:solidFill>
                  <a:srgbClr val="00205C"/>
                </a:solidFill>
                <a:latin typeface="Calibri" panose="020F0502020204030204" pitchFamily="34" charset="0"/>
                <a:cs typeface="Calibri" panose="020F0502020204030204" pitchFamily="34" charset="0"/>
              </a:defRPr>
            </a:lvl1pPr>
            <a:lvl2pPr marL="401010" indent="0">
              <a:buFont typeface="Arial" panose="020B0604020202020204" pitchFamily="34" charset="0"/>
              <a:buNone/>
              <a:defRPr>
                <a:solidFill>
                  <a:schemeClr val="bg1"/>
                </a:solidFill>
              </a:defRPr>
            </a:lvl2pPr>
          </a:lstStyle>
          <a:p>
            <a:pPr lvl="0"/>
            <a:r>
              <a:rPr lang="en-US" dirty="0"/>
              <a:t>CLICK TO EDIT MASTER TEXT STYLES</a:t>
            </a:r>
          </a:p>
        </p:txBody>
      </p:sp>
      <p:sp>
        <p:nvSpPr>
          <p:cNvPr id="9" name="Picture Placeholder 11">
            <a:extLst>
              <a:ext uri="{FF2B5EF4-FFF2-40B4-BE49-F238E27FC236}">
                <a16:creationId xmlns:a16="http://schemas.microsoft.com/office/drawing/2014/main" id="{9DD4EE67-57B6-3E41-9A9B-D3C3BD8E5C0B}"/>
              </a:ext>
            </a:extLst>
          </p:cNvPr>
          <p:cNvSpPr>
            <a:spLocks noGrp="1"/>
          </p:cNvSpPr>
          <p:nvPr>
            <p:ph type="pic" sz="quarter" idx="14"/>
          </p:nvPr>
        </p:nvSpPr>
        <p:spPr>
          <a:xfrm>
            <a:off x="6806869" y="1711090"/>
            <a:ext cx="3485528" cy="3833828"/>
          </a:xfrm>
        </p:spPr>
        <p:txBody>
          <a:bodyPr/>
          <a:lstStyle>
            <a:lvl1pPr marL="0" indent="0">
              <a:buNone/>
              <a:defRPr/>
            </a:lvl1pPr>
          </a:lstStyle>
          <a:p>
            <a:r>
              <a:rPr lang="en-US"/>
              <a:t>Click icon to add picture</a:t>
            </a:r>
          </a:p>
        </p:txBody>
      </p:sp>
      <p:sp>
        <p:nvSpPr>
          <p:cNvPr id="11" name="Title 1">
            <a:extLst>
              <a:ext uri="{FF2B5EF4-FFF2-40B4-BE49-F238E27FC236}">
                <a16:creationId xmlns:a16="http://schemas.microsoft.com/office/drawing/2014/main" id="{7DA67AD6-D8C7-B74A-B8D9-C0B4BE696ED5}"/>
              </a:ext>
            </a:extLst>
          </p:cNvPr>
          <p:cNvSpPr txBox="1">
            <a:spLocks/>
          </p:cNvSpPr>
          <p:nvPr userDrawn="1"/>
        </p:nvSpPr>
        <p:spPr>
          <a:xfrm>
            <a:off x="401003" y="1256451"/>
            <a:ext cx="6407129" cy="242351"/>
          </a:xfrm>
          <a:prstGeom prst="rect">
            <a:avLst/>
          </a:prstGeom>
        </p:spPr>
        <p:txBody>
          <a:bodyPr vert="horz" lIns="0" tIns="0" rIns="0" bIns="0" rtlCol="0" anchor="t" anchorCtr="0">
            <a:normAutofit/>
          </a:bodyPr>
          <a:lstStyle>
            <a:lvl1pPr marL="0" indent="0" algn="l" defTabSz="914400" rtl="0" eaLnBrk="1" latinLnBrk="0" hangingPunct="1">
              <a:lnSpc>
                <a:spcPct val="90000"/>
              </a:lnSpc>
              <a:spcBef>
                <a:spcPct val="0"/>
              </a:spcBef>
              <a:buNone/>
              <a:defRPr sz="1400" b="0" i="0" kern="1200">
                <a:solidFill>
                  <a:schemeClr val="bg1"/>
                </a:solidFill>
                <a:latin typeface="+mn-lt"/>
                <a:ea typeface="+mj-ea"/>
                <a:cs typeface="+mj-cs"/>
              </a:defRPr>
            </a:lvl1pPr>
          </a:lstStyle>
          <a:p>
            <a:r>
              <a:rPr lang="en-US" sz="1228">
                <a:solidFill>
                  <a:srgbClr val="00205C"/>
                </a:solidFill>
              </a:rPr>
              <a:t>Click to edit Master title style</a:t>
            </a:r>
          </a:p>
        </p:txBody>
      </p:sp>
      <p:sp>
        <p:nvSpPr>
          <p:cNvPr id="12" name="Text Placeholder 3">
            <a:extLst>
              <a:ext uri="{FF2B5EF4-FFF2-40B4-BE49-F238E27FC236}">
                <a16:creationId xmlns:a16="http://schemas.microsoft.com/office/drawing/2014/main" id="{24CB5F0B-02BD-614A-851C-63011963ECDA}"/>
              </a:ext>
            </a:extLst>
          </p:cNvPr>
          <p:cNvSpPr>
            <a:spLocks noGrp="1"/>
          </p:cNvSpPr>
          <p:nvPr>
            <p:ph type="body" sz="quarter" idx="15" hasCustomPrompt="1"/>
          </p:nvPr>
        </p:nvSpPr>
        <p:spPr>
          <a:xfrm>
            <a:off x="401004" y="1736291"/>
            <a:ext cx="6157615" cy="2926434"/>
          </a:xfrm>
        </p:spPr>
        <p:txBody>
          <a:bodyPr>
            <a:normAutofit/>
          </a:bodyPr>
          <a:lstStyle>
            <a:lvl1pPr marL="0" indent="0">
              <a:spcBef>
                <a:spcPts val="1579"/>
              </a:spcBef>
              <a:buNone/>
              <a:defRPr sz="3508" b="0" i="0">
                <a:solidFill>
                  <a:srgbClr val="00205C"/>
                </a:solidFill>
                <a:latin typeface="Calibri" panose="020F0502020204030204" pitchFamily="34" charset="0"/>
                <a:cs typeface="Calibri" panose="020F0502020204030204" pitchFamily="34" charset="0"/>
              </a:defRPr>
            </a:lvl1pPr>
            <a:lvl2pPr marL="401010" indent="0">
              <a:buFont typeface="Arial" panose="020B0604020202020204" pitchFamily="34" charset="0"/>
              <a:buNone/>
              <a:defRPr>
                <a:solidFill>
                  <a:schemeClr val="bg1"/>
                </a:solidFill>
              </a:defRPr>
            </a:lvl2pPr>
          </a:lstStyle>
          <a:p>
            <a:pPr lvl="0"/>
            <a:r>
              <a:rPr lang="en-US" dirty="0"/>
              <a:t>Click to edit master text styles</a:t>
            </a:r>
          </a:p>
        </p:txBody>
      </p:sp>
      <p:pic>
        <p:nvPicPr>
          <p:cNvPr id="10" name="Picture 9">
            <a:extLst>
              <a:ext uri="{FF2B5EF4-FFF2-40B4-BE49-F238E27FC236}">
                <a16:creationId xmlns:a16="http://schemas.microsoft.com/office/drawing/2014/main" id="{B8D5629F-BB40-4174-9CDD-71934EC92A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85963312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01003" y="756126"/>
            <a:ext cx="9891395"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01003" y="2012837"/>
            <a:ext cx="9891395" cy="4282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9126485-685C-4286-AF5A-7F25AF58E2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10544270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 photo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01003" y="756127"/>
            <a:ext cx="9891395" cy="621701"/>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01002" y="5490012"/>
            <a:ext cx="3208020" cy="973461"/>
          </a:xfrm>
        </p:spPr>
        <p:txBody>
          <a:bodyPr>
            <a:normAutofit/>
          </a:bodyPr>
          <a:lstStyle>
            <a:lvl1pPr marL="0" indent="0">
              <a:buNone/>
              <a:defRPr sz="1053" b="0">
                <a:latin typeface="+mj-lt"/>
              </a:defRPr>
            </a:lvl1pPr>
          </a:lstStyle>
          <a:p>
            <a:pPr lvl="0"/>
            <a:r>
              <a:rPr lang="en-US"/>
              <a:t>Click to edit Master text styles</a:t>
            </a:r>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1FE6E48B-14B1-A34F-BE35-F35F8B605456}"/>
              </a:ext>
            </a:extLst>
          </p:cNvPr>
          <p:cNvSpPr>
            <a:spLocks noGrp="1"/>
          </p:cNvSpPr>
          <p:nvPr>
            <p:ph type="pic" sz="quarter" idx="13"/>
          </p:nvPr>
        </p:nvSpPr>
        <p:spPr>
          <a:xfrm>
            <a:off x="401003" y="1764295"/>
            <a:ext cx="3208020" cy="3528589"/>
          </a:xfrm>
        </p:spPr>
        <p:txBody>
          <a:bodyPr/>
          <a:lstStyle>
            <a:lvl1pPr marL="0" indent="0">
              <a:buNone/>
              <a:defRPr/>
            </a:lvl1pPr>
          </a:lstStyle>
          <a:p>
            <a:r>
              <a:rPr lang="en-US"/>
              <a:t>Click icon to add picture</a:t>
            </a:r>
          </a:p>
        </p:txBody>
      </p:sp>
      <p:sp>
        <p:nvSpPr>
          <p:cNvPr id="17" name="Picture Placeholder 11">
            <a:extLst>
              <a:ext uri="{FF2B5EF4-FFF2-40B4-BE49-F238E27FC236}">
                <a16:creationId xmlns:a16="http://schemas.microsoft.com/office/drawing/2014/main" id="{8F898B1A-280F-FE45-8D41-1CB270410E7F}"/>
              </a:ext>
            </a:extLst>
          </p:cNvPr>
          <p:cNvSpPr>
            <a:spLocks noGrp="1"/>
          </p:cNvSpPr>
          <p:nvPr>
            <p:ph type="pic" sz="quarter" idx="14"/>
          </p:nvPr>
        </p:nvSpPr>
        <p:spPr>
          <a:xfrm>
            <a:off x="3742690" y="1764295"/>
            <a:ext cx="3208020" cy="3528589"/>
          </a:xfrm>
        </p:spPr>
        <p:txBody>
          <a:bodyPr/>
          <a:lstStyle>
            <a:lvl1pPr marL="0" indent="0">
              <a:buNone/>
              <a:defRPr/>
            </a:lvl1pPr>
          </a:lstStyle>
          <a:p>
            <a:r>
              <a:rPr lang="en-US"/>
              <a:t>Click icon to add picture</a:t>
            </a:r>
          </a:p>
        </p:txBody>
      </p:sp>
      <p:sp>
        <p:nvSpPr>
          <p:cNvPr id="18" name="Picture Placeholder 11">
            <a:extLst>
              <a:ext uri="{FF2B5EF4-FFF2-40B4-BE49-F238E27FC236}">
                <a16:creationId xmlns:a16="http://schemas.microsoft.com/office/drawing/2014/main" id="{30F77ACD-9F22-9B44-AE97-B98CCD01BE63}"/>
              </a:ext>
            </a:extLst>
          </p:cNvPr>
          <p:cNvSpPr>
            <a:spLocks noGrp="1"/>
          </p:cNvSpPr>
          <p:nvPr>
            <p:ph type="pic" sz="quarter" idx="15"/>
          </p:nvPr>
        </p:nvSpPr>
        <p:spPr>
          <a:xfrm>
            <a:off x="7084378" y="1764295"/>
            <a:ext cx="3208020" cy="3528589"/>
          </a:xfrm>
        </p:spPr>
        <p:txBody>
          <a:bodyPr/>
          <a:lstStyle>
            <a:lvl1pPr marL="0" indent="0">
              <a:buNone/>
              <a:defRPr/>
            </a:lvl1pPr>
          </a:lstStyle>
          <a:p>
            <a:r>
              <a:rPr lang="en-US"/>
              <a:t>Click icon to add picture</a:t>
            </a:r>
          </a:p>
        </p:txBody>
      </p:sp>
      <p:sp>
        <p:nvSpPr>
          <p:cNvPr id="19" name="Content Placeholder 2">
            <a:extLst>
              <a:ext uri="{FF2B5EF4-FFF2-40B4-BE49-F238E27FC236}">
                <a16:creationId xmlns:a16="http://schemas.microsoft.com/office/drawing/2014/main" id="{224E5827-DC51-2E44-A3BF-A892FE8FADC9}"/>
              </a:ext>
            </a:extLst>
          </p:cNvPr>
          <p:cNvSpPr>
            <a:spLocks noGrp="1"/>
          </p:cNvSpPr>
          <p:nvPr>
            <p:ph idx="16"/>
          </p:nvPr>
        </p:nvSpPr>
        <p:spPr>
          <a:xfrm>
            <a:off x="3742689" y="5490012"/>
            <a:ext cx="3208020" cy="973461"/>
          </a:xfrm>
        </p:spPr>
        <p:txBody>
          <a:bodyPr>
            <a:normAutofit/>
          </a:bodyPr>
          <a:lstStyle>
            <a:lvl1pPr marL="0" indent="0">
              <a:buNone/>
              <a:defRPr sz="1053" b="0">
                <a:latin typeface="+mj-lt"/>
              </a:defRPr>
            </a:lvl1pPr>
          </a:lstStyle>
          <a:p>
            <a:pPr lvl="0"/>
            <a:r>
              <a:rPr lang="en-US"/>
              <a:t>Click to edit Master text styles</a:t>
            </a:r>
          </a:p>
        </p:txBody>
      </p:sp>
      <p:sp>
        <p:nvSpPr>
          <p:cNvPr id="20" name="Content Placeholder 2">
            <a:extLst>
              <a:ext uri="{FF2B5EF4-FFF2-40B4-BE49-F238E27FC236}">
                <a16:creationId xmlns:a16="http://schemas.microsoft.com/office/drawing/2014/main" id="{BFF5458C-BD2E-A546-9365-90B8F7ADAED4}"/>
              </a:ext>
            </a:extLst>
          </p:cNvPr>
          <p:cNvSpPr>
            <a:spLocks noGrp="1"/>
          </p:cNvSpPr>
          <p:nvPr>
            <p:ph idx="17"/>
          </p:nvPr>
        </p:nvSpPr>
        <p:spPr>
          <a:xfrm>
            <a:off x="7084377" y="5490012"/>
            <a:ext cx="3208020" cy="973461"/>
          </a:xfrm>
        </p:spPr>
        <p:txBody>
          <a:bodyPr>
            <a:normAutofit/>
          </a:bodyPr>
          <a:lstStyle>
            <a:lvl1pPr marL="0" indent="0">
              <a:buNone/>
              <a:defRPr sz="1053" b="0">
                <a:latin typeface="+mj-lt"/>
              </a:defRPr>
            </a:lvl1pPr>
          </a:lstStyle>
          <a:p>
            <a:pPr lvl="0"/>
            <a:r>
              <a:rPr lang="en-US"/>
              <a:t>Click to edit Master text styles</a:t>
            </a:r>
          </a:p>
        </p:txBody>
      </p:sp>
      <p:pic>
        <p:nvPicPr>
          <p:cNvPr id="13" name="Picture 12">
            <a:extLst>
              <a:ext uri="{FF2B5EF4-FFF2-40B4-BE49-F238E27FC236}">
                <a16:creationId xmlns:a16="http://schemas.microsoft.com/office/drawing/2014/main" id="{B4550A8A-DEA2-4D19-8BE2-1EE447E4C8E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129729088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Content +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01003" y="756126"/>
            <a:ext cx="9891395"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01002" y="2012837"/>
            <a:ext cx="6549708" cy="4282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6A92FD39-3BDA-A44D-BDE3-A5569FD6A0D9}"/>
              </a:ext>
            </a:extLst>
          </p:cNvPr>
          <p:cNvSpPr>
            <a:spLocks noGrp="1"/>
          </p:cNvSpPr>
          <p:nvPr>
            <p:ph type="body" sz="quarter" idx="13"/>
          </p:nvPr>
        </p:nvSpPr>
        <p:spPr>
          <a:xfrm>
            <a:off x="7084378" y="2016338"/>
            <a:ext cx="3208020" cy="4788800"/>
          </a:xfrm>
          <a:solidFill>
            <a:srgbClr val="DDEFF9"/>
          </a:solidFill>
        </p:spPr>
        <p:txBody>
          <a:bodyPr lIns="182880" tIns="182880" rIns="182880" bIns="182880">
            <a:normAutofit/>
          </a:bodyPr>
          <a:lstStyle>
            <a:lvl1pPr marL="0" indent="0">
              <a:buNone/>
              <a:defRPr sz="1754">
                <a:solidFill>
                  <a:srgbClr val="00205C"/>
                </a:solidFill>
              </a:defRPr>
            </a:lvl1pPr>
            <a:lvl2pPr marL="401010" indent="0">
              <a:buNone/>
              <a:defRPr sz="1754">
                <a:solidFill>
                  <a:srgbClr val="00205C"/>
                </a:solidFill>
              </a:defRPr>
            </a:lvl2pPr>
            <a:lvl3pPr marL="802020" indent="0">
              <a:buNone/>
              <a:defRPr sz="1754">
                <a:solidFill>
                  <a:srgbClr val="00205C"/>
                </a:solidFill>
              </a:defRPr>
            </a:lvl3pPr>
            <a:lvl4pPr marL="1203030" indent="0">
              <a:buNone/>
              <a:defRPr sz="1754">
                <a:solidFill>
                  <a:srgbClr val="00205C"/>
                </a:solidFill>
              </a:defRPr>
            </a:lvl4pPr>
            <a:lvl5pPr marL="1604040" indent="0">
              <a:buNone/>
              <a:defRPr sz="1754">
                <a:solidFill>
                  <a:srgbClr val="00205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EBD2B0B6-FBBE-4C02-84A0-DE0E044E70E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255196860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116F-33D4-214F-8363-3981407542F3}"/>
              </a:ext>
            </a:extLst>
          </p:cNvPr>
          <p:cNvSpPr>
            <a:spLocks noGrp="1"/>
          </p:cNvSpPr>
          <p:nvPr>
            <p:ph type="title"/>
          </p:nvPr>
        </p:nvSpPr>
        <p:spPr>
          <a:xfrm>
            <a:off x="401003" y="756126"/>
            <a:ext cx="9891395" cy="1107936"/>
          </a:xfrm>
        </p:spPr>
        <p:txBody>
          <a:bodyPr/>
          <a:lstStyle>
            <a:lvl1pPr>
              <a:defRPr>
                <a:solidFill>
                  <a:srgbClr val="00205C"/>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60AB01D-7345-234E-A3DA-20878B807A7C}"/>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5" name="Slide Number Placeholder 4">
            <a:extLst>
              <a:ext uri="{FF2B5EF4-FFF2-40B4-BE49-F238E27FC236}">
                <a16:creationId xmlns:a16="http://schemas.microsoft.com/office/drawing/2014/main" id="{8C8F8493-D439-A54B-B38D-F16C729EB774}"/>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6" name="Straight Connector 5">
            <a:extLst>
              <a:ext uri="{FF2B5EF4-FFF2-40B4-BE49-F238E27FC236}">
                <a16:creationId xmlns:a16="http://schemas.microsoft.com/office/drawing/2014/main" id="{9CD24C2A-6EDC-0343-99A8-1F88C30FEDBF}"/>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C7EF20F-35B6-44C2-B028-A3319D4F1AA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281417409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_navy background">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116F-33D4-214F-8363-3981407542F3}"/>
              </a:ext>
            </a:extLst>
          </p:cNvPr>
          <p:cNvSpPr>
            <a:spLocks noGrp="1"/>
          </p:cNvSpPr>
          <p:nvPr>
            <p:ph type="title"/>
          </p:nvPr>
        </p:nvSpPr>
        <p:spPr>
          <a:xfrm>
            <a:off x="401003" y="756126"/>
            <a:ext cx="9891395" cy="1107936"/>
          </a:xfrm>
        </p:spPr>
        <p:txBody>
          <a:bodyPr/>
          <a:lstStyle>
            <a:lvl1pPr>
              <a:defRPr>
                <a:solidFill>
                  <a:schemeClr val="bg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60AB01D-7345-234E-A3DA-20878B807A7C}"/>
              </a:ext>
            </a:extLst>
          </p:cNvPr>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8C8F8493-D439-A54B-B38D-F16C729EB774}"/>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6" name="Straight Connector 5">
            <a:extLst>
              <a:ext uri="{FF2B5EF4-FFF2-40B4-BE49-F238E27FC236}">
                <a16:creationId xmlns:a16="http://schemas.microsoft.com/office/drawing/2014/main" id="{9CD24C2A-6EDC-0343-99A8-1F88C30FEDBF}"/>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EAB9958-E0BD-456B-BC88-57C8075417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4868689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_ligh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64F-381C-7B4D-833B-E524C78820A6}"/>
              </a:ext>
            </a:extLst>
          </p:cNvPr>
          <p:cNvSpPr>
            <a:spLocks noGrp="1"/>
          </p:cNvSpPr>
          <p:nvPr>
            <p:ph type="title"/>
          </p:nvPr>
        </p:nvSpPr>
        <p:spPr>
          <a:xfrm>
            <a:off x="401003" y="756126"/>
            <a:ext cx="4010025"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81B538-2004-A148-91A7-DDAD8DCB0CAC}"/>
              </a:ext>
            </a:extLst>
          </p:cNvPr>
          <p:cNvSpPr>
            <a:spLocks noGrp="1"/>
          </p:cNvSpPr>
          <p:nvPr>
            <p:ph idx="1"/>
          </p:nvPr>
        </p:nvSpPr>
        <p:spPr>
          <a:xfrm>
            <a:off x="401003" y="2012837"/>
            <a:ext cx="4010025" cy="4282615"/>
          </a:xfrm>
        </p:spPr>
        <p:txBody>
          <a:bodyPr/>
          <a:lstStyle>
            <a:lvl1pPr marL="0" indent="0">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BEB427A-B671-5046-997C-FBCC440F9598}"/>
              </a:ext>
            </a:extLst>
          </p:cNvPr>
          <p:cNvSpPr>
            <a:spLocks noGrp="1"/>
          </p:cNvSpPr>
          <p:nvPr>
            <p:ph type="ftr" sz="quarter" idx="11"/>
          </p:nvPr>
        </p:nvSpPr>
        <p:spPr>
          <a:xfrm>
            <a:off x="5438067" y="7060849"/>
            <a:ext cx="4521007" cy="353559"/>
          </a:xfrm>
        </p:spPr>
        <p:txBody>
          <a:bodyPr/>
          <a:lstStyle>
            <a:lvl1pPr>
              <a:defRPr>
                <a:solidFill>
                  <a:srgbClr val="00205C"/>
                </a:solidFill>
              </a:defRPr>
            </a:lvl1pPr>
          </a:lstStyle>
          <a:p>
            <a:endParaRPr lang="en-US"/>
          </a:p>
        </p:txBody>
      </p:sp>
      <p:sp>
        <p:nvSpPr>
          <p:cNvPr id="6" name="Slide Number Placeholder 5">
            <a:extLst>
              <a:ext uri="{FF2B5EF4-FFF2-40B4-BE49-F238E27FC236}">
                <a16:creationId xmlns:a16="http://schemas.microsoft.com/office/drawing/2014/main" id="{BAEF5830-4E1F-5A49-AE5A-AC956905C58E}"/>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7" name="Straight Connector 6">
            <a:extLst>
              <a:ext uri="{FF2B5EF4-FFF2-40B4-BE49-F238E27FC236}">
                <a16:creationId xmlns:a16="http://schemas.microsoft.com/office/drawing/2014/main" id="{ABBF25AF-1AFC-F84B-8963-B94D2AEA127A}"/>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F190767-ED34-4158-9823-65CEC55CD7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208015380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and Content Two columns lo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01003" y="756126"/>
            <a:ext cx="4812029"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01003" y="2775937"/>
            <a:ext cx="4812028" cy="3519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5480370" y="2775937"/>
            <a:ext cx="4812030" cy="3519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01003" y="2016337"/>
            <a:ext cx="4812029"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5480371" y="2016337"/>
            <a:ext cx="4818794"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A0A1E43-3463-4E4D-A6D7-66B1B5C34F8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64024755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and Content Two columns long_l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01003" y="756126"/>
            <a:ext cx="4812029"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01003" y="2775937"/>
            <a:ext cx="4812028" cy="3519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5480370" y="2775937"/>
            <a:ext cx="4812030" cy="3519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01003" y="2016337"/>
            <a:ext cx="4812029"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5480371" y="2016337"/>
            <a:ext cx="4818794"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EBA967D-81C8-4AB1-BC1B-0FAB8C079A8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172614565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Content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01003" y="756126"/>
            <a:ext cx="4812029"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01003" y="2775937"/>
            <a:ext cx="3208018" cy="3521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01003" y="2016337"/>
            <a:ext cx="3208020"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07F70BE-CB24-3442-8592-A6FFA4981F19}"/>
              </a:ext>
            </a:extLst>
          </p:cNvPr>
          <p:cNvSpPr>
            <a:spLocks noGrp="1"/>
          </p:cNvSpPr>
          <p:nvPr>
            <p:ph sz="half" idx="14"/>
          </p:nvPr>
        </p:nvSpPr>
        <p:spPr>
          <a:xfrm>
            <a:off x="3744300" y="2775937"/>
            <a:ext cx="3208018" cy="3521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5749FC0E-0F2F-094B-8C94-48717D7C345D}"/>
              </a:ext>
            </a:extLst>
          </p:cNvPr>
          <p:cNvSpPr>
            <a:spLocks noGrp="1"/>
          </p:cNvSpPr>
          <p:nvPr>
            <p:ph type="body" idx="15"/>
          </p:nvPr>
        </p:nvSpPr>
        <p:spPr>
          <a:xfrm>
            <a:off x="3744300" y="2016337"/>
            <a:ext cx="3208020"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13" name="Content Placeholder 2">
            <a:extLst>
              <a:ext uri="{FF2B5EF4-FFF2-40B4-BE49-F238E27FC236}">
                <a16:creationId xmlns:a16="http://schemas.microsoft.com/office/drawing/2014/main" id="{32D1EB86-22C0-554C-8156-5D3F5DE47136}"/>
              </a:ext>
            </a:extLst>
          </p:cNvPr>
          <p:cNvSpPr>
            <a:spLocks noGrp="1"/>
          </p:cNvSpPr>
          <p:nvPr>
            <p:ph sz="half" idx="16"/>
          </p:nvPr>
        </p:nvSpPr>
        <p:spPr>
          <a:xfrm>
            <a:off x="7077936" y="2775937"/>
            <a:ext cx="3208018" cy="3521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7C67BFE9-FA82-8A47-87CA-56246F893F1E}"/>
              </a:ext>
            </a:extLst>
          </p:cNvPr>
          <p:cNvSpPr>
            <a:spLocks noGrp="1"/>
          </p:cNvSpPr>
          <p:nvPr>
            <p:ph type="body" idx="17"/>
          </p:nvPr>
        </p:nvSpPr>
        <p:spPr>
          <a:xfrm>
            <a:off x="7077936" y="2016337"/>
            <a:ext cx="3208020"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pic>
        <p:nvPicPr>
          <p:cNvPr id="16" name="Picture 15">
            <a:extLst>
              <a:ext uri="{FF2B5EF4-FFF2-40B4-BE49-F238E27FC236}">
                <a16:creationId xmlns:a16="http://schemas.microsoft.com/office/drawing/2014/main" id="{D549422A-27AA-43A2-BC87-154D09859E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54440074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Content Three columns_lt blue">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01003" y="756126"/>
            <a:ext cx="4812029" cy="1107936"/>
          </a:xfrm>
        </p:spPr>
        <p:txBody>
          <a:bodyPr/>
          <a:lstStyle>
            <a:lvl1pPr>
              <a:defRPr>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01003" y="2775937"/>
            <a:ext cx="3208018" cy="3521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01003" y="2016337"/>
            <a:ext cx="3208020"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07F70BE-CB24-3442-8592-A6FFA4981F19}"/>
              </a:ext>
            </a:extLst>
          </p:cNvPr>
          <p:cNvSpPr>
            <a:spLocks noGrp="1"/>
          </p:cNvSpPr>
          <p:nvPr>
            <p:ph sz="half" idx="14"/>
          </p:nvPr>
        </p:nvSpPr>
        <p:spPr>
          <a:xfrm>
            <a:off x="3744300" y="2775937"/>
            <a:ext cx="3208018" cy="3521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5749FC0E-0F2F-094B-8C94-48717D7C345D}"/>
              </a:ext>
            </a:extLst>
          </p:cNvPr>
          <p:cNvSpPr>
            <a:spLocks noGrp="1"/>
          </p:cNvSpPr>
          <p:nvPr>
            <p:ph type="body" idx="15"/>
          </p:nvPr>
        </p:nvSpPr>
        <p:spPr>
          <a:xfrm>
            <a:off x="3744300" y="2016337"/>
            <a:ext cx="3208020"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13" name="Content Placeholder 2">
            <a:extLst>
              <a:ext uri="{FF2B5EF4-FFF2-40B4-BE49-F238E27FC236}">
                <a16:creationId xmlns:a16="http://schemas.microsoft.com/office/drawing/2014/main" id="{32D1EB86-22C0-554C-8156-5D3F5DE47136}"/>
              </a:ext>
            </a:extLst>
          </p:cNvPr>
          <p:cNvSpPr>
            <a:spLocks noGrp="1"/>
          </p:cNvSpPr>
          <p:nvPr>
            <p:ph sz="half" idx="16"/>
          </p:nvPr>
        </p:nvSpPr>
        <p:spPr>
          <a:xfrm>
            <a:off x="7077936" y="2775937"/>
            <a:ext cx="3208018" cy="3521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7C67BFE9-FA82-8A47-87CA-56246F893F1E}"/>
              </a:ext>
            </a:extLst>
          </p:cNvPr>
          <p:cNvSpPr>
            <a:spLocks noGrp="1"/>
          </p:cNvSpPr>
          <p:nvPr>
            <p:ph type="body" idx="17"/>
          </p:nvPr>
        </p:nvSpPr>
        <p:spPr>
          <a:xfrm>
            <a:off x="7077936" y="2016337"/>
            <a:ext cx="3208020" cy="607326"/>
          </a:xfrm>
        </p:spPr>
        <p:txBody>
          <a:bodyPr anchor="t" anchorCtr="0">
            <a:normAutofit/>
          </a:bodyPr>
          <a:lstStyle>
            <a:lvl1pPr marL="0" indent="0">
              <a:buNone/>
              <a:defRPr sz="1579" b="1">
                <a:solidFill>
                  <a:srgbClr val="00205C"/>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pic>
        <p:nvPicPr>
          <p:cNvPr id="16" name="Picture 15">
            <a:extLst>
              <a:ext uri="{FF2B5EF4-FFF2-40B4-BE49-F238E27FC236}">
                <a16:creationId xmlns:a16="http://schemas.microsoft.com/office/drawing/2014/main" id="{D03FA591-14A7-43E7-BC40-28A6F56A30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422460391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mparison_ Two">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31F6-1DFC-6D42-A5DB-377B0A137E5F}"/>
              </a:ext>
            </a:extLst>
          </p:cNvPr>
          <p:cNvSpPr>
            <a:spLocks noGrp="1"/>
          </p:cNvSpPr>
          <p:nvPr>
            <p:ph type="title"/>
          </p:nvPr>
        </p:nvSpPr>
        <p:spPr>
          <a:xfrm>
            <a:off x="401003" y="756126"/>
            <a:ext cx="4812029" cy="1107936"/>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DAE99C-0336-6345-BC88-F8EEF8EE1FA4}"/>
              </a:ext>
            </a:extLst>
          </p:cNvPr>
          <p:cNvSpPr>
            <a:spLocks noGrp="1"/>
          </p:cNvSpPr>
          <p:nvPr>
            <p:ph sz="half" idx="1"/>
          </p:nvPr>
        </p:nvSpPr>
        <p:spPr>
          <a:xfrm>
            <a:off x="401002" y="4488903"/>
            <a:ext cx="4812030" cy="18625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E043BC3-F104-1B49-9F4F-1315C3526BF2}"/>
              </a:ext>
            </a:extLst>
          </p:cNvPr>
          <p:cNvSpPr>
            <a:spLocks noGrp="1"/>
          </p:cNvSpPr>
          <p:nvPr>
            <p:ph sz="half" idx="2"/>
          </p:nvPr>
        </p:nvSpPr>
        <p:spPr>
          <a:xfrm>
            <a:off x="5477694" y="4466187"/>
            <a:ext cx="4812030" cy="188081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D88FECC-C832-1C43-B845-8E730059BC25}"/>
              </a:ext>
            </a:extLst>
          </p:cNvPr>
          <p:cNvSpPr>
            <a:spLocks noGrp="1"/>
          </p:cNvSpPr>
          <p:nvPr>
            <p:ph type="ftr" sz="quarter" idx="11"/>
          </p:nvPr>
        </p:nvSpPr>
        <p:spPr/>
        <p:txBody>
          <a:bodyPr/>
          <a:lstStyle>
            <a:lvl1pPr>
              <a:defRPr>
                <a:solidFill>
                  <a:schemeClr val="bg1"/>
                </a:solidFill>
              </a:defRPr>
            </a:lvl1pPr>
          </a:lstStyle>
          <a:p>
            <a:endParaRPr lang="en-US"/>
          </a:p>
        </p:txBody>
      </p:sp>
      <p:sp>
        <p:nvSpPr>
          <p:cNvPr id="7" name="Slide Number Placeholder 6">
            <a:extLst>
              <a:ext uri="{FF2B5EF4-FFF2-40B4-BE49-F238E27FC236}">
                <a16:creationId xmlns:a16="http://schemas.microsoft.com/office/drawing/2014/main" id="{295C3B43-C9D7-D149-A035-216CDF583946}"/>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sp>
        <p:nvSpPr>
          <p:cNvPr id="8" name="Text Placeholder 2">
            <a:extLst>
              <a:ext uri="{FF2B5EF4-FFF2-40B4-BE49-F238E27FC236}">
                <a16:creationId xmlns:a16="http://schemas.microsoft.com/office/drawing/2014/main" id="{911A4368-A5DE-FB44-8CFA-D7BBE509E181}"/>
              </a:ext>
            </a:extLst>
          </p:cNvPr>
          <p:cNvSpPr>
            <a:spLocks noGrp="1"/>
          </p:cNvSpPr>
          <p:nvPr>
            <p:ph type="body" idx="13"/>
          </p:nvPr>
        </p:nvSpPr>
        <p:spPr>
          <a:xfrm>
            <a:off x="401003" y="3305743"/>
            <a:ext cx="4812029" cy="908401"/>
          </a:xfrm>
        </p:spPr>
        <p:txBody>
          <a:bodyPr anchor="b">
            <a:normAutofit/>
          </a:bodyPr>
          <a:lstStyle>
            <a:lvl1pPr marL="0" indent="0">
              <a:buNone/>
              <a:defRPr sz="1579" b="1">
                <a:solidFill>
                  <a:srgbClr val="009ADE"/>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9" name="Text Placeholder 2">
            <a:extLst>
              <a:ext uri="{FF2B5EF4-FFF2-40B4-BE49-F238E27FC236}">
                <a16:creationId xmlns:a16="http://schemas.microsoft.com/office/drawing/2014/main" id="{2C429D4F-74BB-004B-AEC1-783776700C30}"/>
              </a:ext>
            </a:extLst>
          </p:cNvPr>
          <p:cNvSpPr>
            <a:spLocks noGrp="1"/>
          </p:cNvSpPr>
          <p:nvPr>
            <p:ph type="body" idx="14"/>
          </p:nvPr>
        </p:nvSpPr>
        <p:spPr>
          <a:xfrm>
            <a:off x="5480371" y="3305743"/>
            <a:ext cx="4818794" cy="908401"/>
          </a:xfrm>
        </p:spPr>
        <p:txBody>
          <a:bodyPr anchor="b">
            <a:normAutofit/>
          </a:bodyPr>
          <a:lstStyle>
            <a:lvl1pPr marL="0" indent="0">
              <a:buNone/>
              <a:defRPr sz="1579" b="1">
                <a:solidFill>
                  <a:srgbClr val="009ADE"/>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CD8DB0DA-065A-3D4A-881B-8C3F59254ACF}"/>
              </a:ext>
            </a:extLst>
          </p:cNvPr>
          <p:cNvCxnSpPr>
            <a:cxnSpLocks/>
          </p:cNvCxnSpPr>
          <p:nvPr userDrawn="1"/>
        </p:nvCxnSpPr>
        <p:spPr>
          <a:xfrm>
            <a:off x="401003" y="504084"/>
            <a:ext cx="9891395"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67349DBC-DA5A-4816-A1C7-391F85E853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275406840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omparison_ Three">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38C7-E24F-E84A-8A79-2D89619AA10F}"/>
              </a:ext>
            </a:extLst>
          </p:cNvPr>
          <p:cNvSpPr>
            <a:spLocks noGrp="1"/>
          </p:cNvSpPr>
          <p:nvPr>
            <p:ph type="title"/>
          </p:nvPr>
        </p:nvSpPr>
        <p:spPr>
          <a:xfrm>
            <a:off x="401002" y="504085"/>
            <a:ext cx="4945698" cy="1250875"/>
          </a:xfrm>
        </p:spPr>
        <p:txBody>
          <a:bodyPr/>
          <a:lstStyle>
            <a:lvl1pPr>
              <a:defRPr>
                <a:solidFill>
                  <a:schemeClr val="bg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71FE4183-96D7-744D-8DFD-4B5CF171B75C}"/>
              </a:ext>
            </a:extLst>
          </p:cNvPr>
          <p:cNvSpPr>
            <a:spLocks noGrp="1"/>
          </p:cNvSpPr>
          <p:nvPr>
            <p:ph sz="half" idx="2"/>
          </p:nvPr>
        </p:nvSpPr>
        <p:spPr>
          <a:xfrm>
            <a:off x="401003" y="4467059"/>
            <a:ext cx="3208020" cy="18308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5AE1CDE4-68A4-444E-A1DB-6DB20F3DB1BD}"/>
              </a:ext>
            </a:extLst>
          </p:cNvPr>
          <p:cNvSpPr>
            <a:spLocks noGrp="1"/>
          </p:cNvSpPr>
          <p:nvPr>
            <p:ph sz="quarter" idx="4"/>
          </p:nvPr>
        </p:nvSpPr>
        <p:spPr>
          <a:xfrm>
            <a:off x="3750603" y="4467059"/>
            <a:ext cx="3200107" cy="18308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1CAD4A73-8602-F84A-9C68-0647084B0CC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9" name="Slide Number Placeholder 8">
            <a:extLst>
              <a:ext uri="{FF2B5EF4-FFF2-40B4-BE49-F238E27FC236}">
                <a16:creationId xmlns:a16="http://schemas.microsoft.com/office/drawing/2014/main" id="{14F68175-0DD6-164B-8823-0BB395D927AB}"/>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sp>
        <p:nvSpPr>
          <p:cNvPr id="10" name="Content Placeholder 5">
            <a:extLst>
              <a:ext uri="{FF2B5EF4-FFF2-40B4-BE49-F238E27FC236}">
                <a16:creationId xmlns:a16="http://schemas.microsoft.com/office/drawing/2014/main" id="{E81021D4-D0CA-9643-B255-9450B2B4003A}"/>
              </a:ext>
            </a:extLst>
          </p:cNvPr>
          <p:cNvSpPr>
            <a:spLocks noGrp="1"/>
          </p:cNvSpPr>
          <p:nvPr>
            <p:ph sz="quarter" idx="13"/>
          </p:nvPr>
        </p:nvSpPr>
        <p:spPr>
          <a:xfrm>
            <a:off x="7070841" y="4467059"/>
            <a:ext cx="3200107" cy="18308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2">
            <a:extLst>
              <a:ext uri="{FF2B5EF4-FFF2-40B4-BE49-F238E27FC236}">
                <a16:creationId xmlns:a16="http://schemas.microsoft.com/office/drawing/2014/main" id="{378C0A84-F996-E447-B5A6-E7580AB01597}"/>
              </a:ext>
            </a:extLst>
          </p:cNvPr>
          <p:cNvSpPr>
            <a:spLocks noGrp="1"/>
          </p:cNvSpPr>
          <p:nvPr>
            <p:ph type="body" idx="14"/>
          </p:nvPr>
        </p:nvSpPr>
        <p:spPr>
          <a:xfrm>
            <a:off x="3742690" y="3735748"/>
            <a:ext cx="3208020" cy="581361"/>
          </a:xfrm>
        </p:spPr>
        <p:txBody>
          <a:bodyPr anchor="b">
            <a:normAutofit/>
          </a:bodyPr>
          <a:lstStyle>
            <a:lvl1pPr marL="0" indent="0">
              <a:buNone/>
              <a:defRPr sz="1579" b="1">
                <a:solidFill>
                  <a:srgbClr val="009ADE"/>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12" name="Text Placeholder 2">
            <a:extLst>
              <a:ext uri="{FF2B5EF4-FFF2-40B4-BE49-F238E27FC236}">
                <a16:creationId xmlns:a16="http://schemas.microsoft.com/office/drawing/2014/main" id="{83D59E60-2BBC-8D47-BE05-D1C3EE75C4F8}"/>
              </a:ext>
            </a:extLst>
          </p:cNvPr>
          <p:cNvSpPr>
            <a:spLocks noGrp="1"/>
          </p:cNvSpPr>
          <p:nvPr>
            <p:ph type="body" idx="15"/>
          </p:nvPr>
        </p:nvSpPr>
        <p:spPr>
          <a:xfrm>
            <a:off x="401003" y="3757606"/>
            <a:ext cx="3208020" cy="581361"/>
          </a:xfrm>
        </p:spPr>
        <p:txBody>
          <a:bodyPr anchor="b">
            <a:normAutofit/>
          </a:bodyPr>
          <a:lstStyle>
            <a:lvl1pPr marL="0" indent="0">
              <a:buNone/>
              <a:defRPr sz="1579" b="1">
                <a:solidFill>
                  <a:srgbClr val="009ADE"/>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13" name="Text Placeholder 2">
            <a:extLst>
              <a:ext uri="{FF2B5EF4-FFF2-40B4-BE49-F238E27FC236}">
                <a16:creationId xmlns:a16="http://schemas.microsoft.com/office/drawing/2014/main" id="{4B6BFF59-A5AB-774C-ABAB-C052FE11D8A5}"/>
              </a:ext>
            </a:extLst>
          </p:cNvPr>
          <p:cNvSpPr>
            <a:spLocks noGrp="1"/>
          </p:cNvSpPr>
          <p:nvPr>
            <p:ph type="body" idx="16"/>
          </p:nvPr>
        </p:nvSpPr>
        <p:spPr>
          <a:xfrm>
            <a:off x="7084378" y="3757606"/>
            <a:ext cx="3208020" cy="581361"/>
          </a:xfrm>
        </p:spPr>
        <p:txBody>
          <a:bodyPr anchor="b">
            <a:normAutofit/>
          </a:bodyPr>
          <a:lstStyle>
            <a:lvl1pPr marL="0" indent="0">
              <a:buNone/>
              <a:defRPr sz="1579" b="1">
                <a:solidFill>
                  <a:srgbClr val="009ADE"/>
                </a:solidFill>
              </a:defRPr>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pic>
        <p:nvPicPr>
          <p:cNvPr id="15" name="Picture 14">
            <a:extLst>
              <a:ext uri="{FF2B5EF4-FFF2-40B4-BE49-F238E27FC236}">
                <a16:creationId xmlns:a16="http://schemas.microsoft.com/office/drawing/2014/main" id="{11C534CA-564D-4E5B-9088-EFC8394B061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8059187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graphi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8E279F-2BBA-1D44-B270-AA9874F04DB2}"/>
              </a:ext>
            </a:extLst>
          </p:cNvPr>
          <p:cNvSpPr/>
          <p:nvPr userDrawn="1"/>
        </p:nvSpPr>
        <p:spPr>
          <a:xfrm>
            <a:off x="3735922" y="0"/>
            <a:ext cx="6957478" cy="7561263"/>
          </a:xfrm>
          <a:prstGeom prst="rect">
            <a:avLst/>
          </a:prstGeom>
          <a:solidFill>
            <a:srgbClr val="DDE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7"/>
          </a:p>
        </p:txBody>
      </p:sp>
      <p:sp>
        <p:nvSpPr>
          <p:cNvPr id="2" name="Title 1">
            <a:extLst>
              <a:ext uri="{FF2B5EF4-FFF2-40B4-BE49-F238E27FC236}">
                <a16:creationId xmlns:a16="http://schemas.microsoft.com/office/drawing/2014/main" id="{01485297-9C41-6C4E-8A84-CACB42015762}"/>
              </a:ext>
            </a:extLst>
          </p:cNvPr>
          <p:cNvSpPr>
            <a:spLocks noGrp="1"/>
          </p:cNvSpPr>
          <p:nvPr>
            <p:ph type="title"/>
          </p:nvPr>
        </p:nvSpPr>
        <p:spPr>
          <a:xfrm>
            <a:off x="403840" y="756126"/>
            <a:ext cx="2925413" cy="925905"/>
          </a:xfrm>
        </p:spPr>
        <p:txBody>
          <a:bodyPr anchor="t" anchorCtr="0">
            <a:normAutofit/>
          </a:bodyPr>
          <a:lstStyle>
            <a:lvl1pPr>
              <a:defRPr sz="2105">
                <a:solidFill>
                  <a:srgbClr val="00205C"/>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07C06-6CF8-2F41-BC67-54F13BB0A834}"/>
              </a:ext>
            </a:extLst>
          </p:cNvPr>
          <p:cNvSpPr>
            <a:spLocks noGrp="1"/>
          </p:cNvSpPr>
          <p:nvPr>
            <p:ph idx="1"/>
          </p:nvPr>
        </p:nvSpPr>
        <p:spPr>
          <a:xfrm>
            <a:off x="4546088" y="1088682"/>
            <a:ext cx="5413534" cy="5373398"/>
          </a:xfrm>
        </p:spPr>
        <p:txBody>
          <a:bodyPr/>
          <a:lstStyle>
            <a:lvl1pPr>
              <a:defRPr sz="2807"/>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9C0C6F6-8639-BE4B-BAD3-FFDBE27818CB}"/>
              </a:ext>
            </a:extLst>
          </p:cNvPr>
          <p:cNvSpPr>
            <a:spLocks noGrp="1"/>
          </p:cNvSpPr>
          <p:nvPr>
            <p:ph type="body" sz="half" idx="2"/>
          </p:nvPr>
        </p:nvSpPr>
        <p:spPr>
          <a:xfrm>
            <a:off x="401003" y="2016338"/>
            <a:ext cx="2925413" cy="4357519"/>
          </a:xfrm>
        </p:spPr>
        <p:txBody>
          <a:bodyPr anchor="t" anchorCtr="0">
            <a:normAutofit/>
          </a:bodyPr>
          <a:lstStyle>
            <a:lvl1pPr marL="0" indent="0">
              <a:spcBef>
                <a:spcPts val="0"/>
              </a:spcBef>
              <a:buFontTx/>
              <a:buNone/>
              <a:defRPr sz="1228"/>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6" name="Footer Placeholder 5">
            <a:extLst>
              <a:ext uri="{FF2B5EF4-FFF2-40B4-BE49-F238E27FC236}">
                <a16:creationId xmlns:a16="http://schemas.microsoft.com/office/drawing/2014/main" id="{114588A5-7D85-6341-A58F-B4539B4697EB}"/>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1CF08247-7496-3348-B3C4-9BDDB676BE73}"/>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9" name="Straight Connector 8">
            <a:extLst>
              <a:ext uri="{FF2B5EF4-FFF2-40B4-BE49-F238E27FC236}">
                <a16:creationId xmlns:a16="http://schemas.microsoft.com/office/drawing/2014/main" id="{DAE8B88C-5FF6-8C4C-B269-E15964BDCE0D}"/>
              </a:ext>
            </a:extLst>
          </p:cNvPr>
          <p:cNvCxnSpPr>
            <a:cxnSpLocks/>
          </p:cNvCxnSpPr>
          <p:nvPr userDrawn="1"/>
        </p:nvCxnSpPr>
        <p:spPr>
          <a:xfrm>
            <a:off x="401003" y="504084"/>
            <a:ext cx="2928251"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DFE2DBC-E503-4AD0-96C0-E8905CB131C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390350137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7DDD-7B22-4B4B-AF9B-229B49A9A4C0}"/>
              </a:ext>
            </a:extLst>
          </p:cNvPr>
          <p:cNvSpPr>
            <a:spLocks noGrp="1"/>
          </p:cNvSpPr>
          <p:nvPr>
            <p:ph type="title"/>
          </p:nvPr>
        </p:nvSpPr>
        <p:spPr>
          <a:xfrm>
            <a:off x="401003" y="756126"/>
            <a:ext cx="2927318" cy="945048"/>
          </a:xfrm>
        </p:spPr>
        <p:txBody>
          <a:bodyPr anchor="t" anchorCtr="0">
            <a:normAutofit/>
          </a:bodyPr>
          <a:lstStyle>
            <a:lvl1pPr>
              <a:defRPr sz="2105">
                <a:solidFill>
                  <a:srgbClr val="00205C"/>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5010153-3787-EA4E-BC67-F986AEE8860E}"/>
              </a:ext>
            </a:extLst>
          </p:cNvPr>
          <p:cNvSpPr>
            <a:spLocks noGrp="1"/>
          </p:cNvSpPr>
          <p:nvPr>
            <p:ph type="pic" idx="1"/>
          </p:nvPr>
        </p:nvSpPr>
        <p:spPr>
          <a:xfrm>
            <a:off x="3742690" y="0"/>
            <a:ext cx="6950710" cy="7561263"/>
          </a:xfrm>
        </p:spPr>
        <p:txBody>
          <a:bodyPr>
            <a:normAutofit/>
          </a:bodyPr>
          <a:lstStyle>
            <a:lvl1pPr marL="0" indent="0">
              <a:buNone/>
              <a:defRPr sz="1228"/>
            </a:lvl1pPr>
            <a:lvl2pPr marL="401010" indent="0">
              <a:buNone/>
              <a:defRPr sz="2456"/>
            </a:lvl2pPr>
            <a:lvl3pPr marL="802020" indent="0">
              <a:buNone/>
              <a:defRPr sz="2105"/>
            </a:lvl3pPr>
            <a:lvl4pPr marL="1203030" indent="0">
              <a:buNone/>
              <a:defRPr sz="1754"/>
            </a:lvl4pPr>
            <a:lvl5pPr marL="1604040" indent="0">
              <a:buNone/>
              <a:defRPr sz="1754"/>
            </a:lvl5pPr>
            <a:lvl6pPr marL="2005051" indent="0">
              <a:buNone/>
              <a:defRPr sz="1754"/>
            </a:lvl6pPr>
            <a:lvl7pPr marL="2406061" indent="0">
              <a:buNone/>
              <a:defRPr sz="1754"/>
            </a:lvl7pPr>
            <a:lvl8pPr marL="2807071" indent="0">
              <a:buNone/>
              <a:defRPr sz="1754"/>
            </a:lvl8pPr>
            <a:lvl9pPr marL="3208081" indent="0">
              <a:buNone/>
              <a:defRPr sz="1754"/>
            </a:lvl9pPr>
          </a:lstStyle>
          <a:p>
            <a:r>
              <a:rPr lang="en-US"/>
              <a:t>Click icon to add picture</a:t>
            </a:r>
          </a:p>
        </p:txBody>
      </p:sp>
      <p:sp>
        <p:nvSpPr>
          <p:cNvPr id="4" name="Text Placeholder 3">
            <a:extLst>
              <a:ext uri="{FF2B5EF4-FFF2-40B4-BE49-F238E27FC236}">
                <a16:creationId xmlns:a16="http://schemas.microsoft.com/office/drawing/2014/main" id="{DF4C8B99-BBF3-CC4A-B7FE-B15092480002}"/>
              </a:ext>
            </a:extLst>
          </p:cNvPr>
          <p:cNvSpPr>
            <a:spLocks noGrp="1"/>
          </p:cNvSpPr>
          <p:nvPr>
            <p:ph type="body" sz="half" idx="2"/>
          </p:nvPr>
        </p:nvSpPr>
        <p:spPr>
          <a:xfrm>
            <a:off x="401003" y="2016337"/>
            <a:ext cx="2927318" cy="4279115"/>
          </a:xfrm>
        </p:spPr>
        <p:txBody>
          <a:bodyPr>
            <a:normAutofit/>
          </a:bodyPr>
          <a:lstStyle>
            <a:lvl1pPr marL="250631" indent="-250631">
              <a:spcBef>
                <a:spcPts val="1403"/>
              </a:spcBef>
              <a:buFont typeface="Arial" panose="020B0604020202020204" pitchFamily="34" charset="0"/>
              <a:buChar char="•"/>
              <a:defRPr sz="1403">
                <a:solidFill>
                  <a:schemeClr val="tx1"/>
                </a:solidFill>
              </a:defRPr>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6" name="Footer Placeholder 5">
            <a:extLst>
              <a:ext uri="{FF2B5EF4-FFF2-40B4-BE49-F238E27FC236}">
                <a16:creationId xmlns:a16="http://schemas.microsoft.com/office/drawing/2014/main" id="{D21E8777-C4EC-044C-BE17-A6F640B96E8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7" name="Slide Number Placeholder 6">
            <a:extLst>
              <a:ext uri="{FF2B5EF4-FFF2-40B4-BE49-F238E27FC236}">
                <a16:creationId xmlns:a16="http://schemas.microsoft.com/office/drawing/2014/main" id="{D551B503-85CA-F24C-915F-EDB0C0315185}"/>
              </a:ext>
            </a:extLst>
          </p:cNvPr>
          <p:cNvSpPr>
            <a:spLocks noGrp="1"/>
          </p:cNvSpPr>
          <p:nvPr>
            <p:ph type="sldNum" sz="quarter" idx="12"/>
          </p:nvPr>
        </p:nvSpPr>
        <p:spPr/>
        <p:txBody>
          <a:bodyPr/>
          <a:lstStyle>
            <a:lvl1pPr>
              <a:defRPr>
                <a:solidFill>
                  <a:schemeClr val="bg1"/>
                </a:solidFill>
              </a:defRPr>
            </a:lvl1pPr>
          </a:lstStyle>
          <a:p>
            <a:fld id="{714BF2E0-EE3B-6A4E-9FB9-82DE86E1F02F}" type="slidenum">
              <a:rPr lang="en-US" smtClean="0"/>
              <a:pPr/>
              <a:t>‹#›</a:t>
            </a:fld>
            <a:endParaRPr lang="en-US"/>
          </a:p>
        </p:txBody>
      </p:sp>
      <p:cxnSp>
        <p:nvCxnSpPr>
          <p:cNvPr id="9" name="Straight Connector 8">
            <a:extLst>
              <a:ext uri="{FF2B5EF4-FFF2-40B4-BE49-F238E27FC236}">
                <a16:creationId xmlns:a16="http://schemas.microsoft.com/office/drawing/2014/main" id="{ED472D18-BE55-9E45-89BD-2847F7014DC6}"/>
              </a:ext>
            </a:extLst>
          </p:cNvPr>
          <p:cNvCxnSpPr>
            <a:cxnSpLocks/>
          </p:cNvCxnSpPr>
          <p:nvPr userDrawn="1"/>
        </p:nvCxnSpPr>
        <p:spPr>
          <a:xfrm>
            <a:off x="401003" y="504084"/>
            <a:ext cx="2927318"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D2D5EC0-80FB-4439-B129-859EE998EC0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365842798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rgbClr val="DDEF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7DDD-7B22-4B4B-AF9B-229B49A9A4C0}"/>
              </a:ext>
            </a:extLst>
          </p:cNvPr>
          <p:cNvSpPr>
            <a:spLocks noGrp="1"/>
          </p:cNvSpPr>
          <p:nvPr>
            <p:ph type="title"/>
          </p:nvPr>
        </p:nvSpPr>
        <p:spPr>
          <a:xfrm>
            <a:off x="401003" y="756126"/>
            <a:ext cx="2927318" cy="945048"/>
          </a:xfrm>
        </p:spPr>
        <p:txBody>
          <a:bodyPr anchor="t" anchorCtr="0">
            <a:normAutofit/>
          </a:bodyPr>
          <a:lstStyle>
            <a:lvl1pPr>
              <a:defRPr sz="2105">
                <a:solidFill>
                  <a:srgbClr val="00205C"/>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5010153-3787-EA4E-BC67-F986AEE8860E}"/>
              </a:ext>
            </a:extLst>
          </p:cNvPr>
          <p:cNvSpPr>
            <a:spLocks noGrp="1"/>
          </p:cNvSpPr>
          <p:nvPr>
            <p:ph type="pic" idx="1"/>
          </p:nvPr>
        </p:nvSpPr>
        <p:spPr>
          <a:xfrm>
            <a:off x="3742690" y="0"/>
            <a:ext cx="6950710" cy="7561263"/>
          </a:xfrm>
        </p:spPr>
        <p:txBody>
          <a:bodyPr>
            <a:normAutofit/>
          </a:bodyPr>
          <a:lstStyle>
            <a:lvl1pPr marL="0" indent="0">
              <a:buNone/>
              <a:defRPr sz="1228"/>
            </a:lvl1pPr>
            <a:lvl2pPr marL="401010" indent="0">
              <a:buNone/>
              <a:defRPr sz="2456"/>
            </a:lvl2pPr>
            <a:lvl3pPr marL="802020" indent="0">
              <a:buNone/>
              <a:defRPr sz="2105"/>
            </a:lvl3pPr>
            <a:lvl4pPr marL="1203030" indent="0">
              <a:buNone/>
              <a:defRPr sz="1754"/>
            </a:lvl4pPr>
            <a:lvl5pPr marL="1604040" indent="0">
              <a:buNone/>
              <a:defRPr sz="1754"/>
            </a:lvl5pPr>
            <a:lvl6pPr marL="2005051" indent="0">
              <a:buNone/>
              <a:defRPr sz="1754"/>
            </a:lvl6pPr>
            <a:lvl7pPr marL="2406061" indent="0">
              <a:buNone/>
              <a:defRPr sz="1754"/>
            </a:lvl7pPr>
            <a:lvl8pPr marL="2807071" indent="0">
              <a:buNone/>
              <a:defRPr sz="1754"/>
            </a:lvl8pPr>
            <a:lvl9pPr marL="3208081" indent="0">
              <a:buNone/>
              <a:defRPr sz="1754"/>
            </a:lvl9pPr>
          </a:lstStyle>
          <a:p>
            <a:r>
              <a:rPr lang="en-US"/>
              <a:t>Click icon to add picture</a:t>
            </a:r>
          </a:p>
        </p:txBody>
      </p:sp>
      <p:sp>
        <p:nvSpPr>
          <p:cNvPr id="4" name="Text Placeholder 3">
            <a:extLst>
              <a:ext uri="{FF2B5EF4-FFF2-40B4-BE49-F238E27FC236}">
                <a16:creationId xmlns:a16="http://schemas.microsoft.com/office/drawing/2014/main" id="{DF4C8B99-BBF3-CC4A-B7FE-B15092480002}"/>
              </a:ext>
            </a:extLst>
          </p:cNvPr>
          <p:cNvSpPr>
            <a:spLocks noGrp="1"/>
          </p:cNvSpPr>
          <p:nvPr>
            <p:ph type="body" sz="half" idx="2"/>
          </p:nvPr>
        </p:nvSpPr>
        <p:spPr>
          <a:xfrm>
            <a:off x="401003" y="2016337"/>
            <a:ext cx="2927318" cy="4279115"/>
          </a:xfrm>
        </p:spPr>
        <p:txBody>
          <a:bodyPr>
            <a:normAutofit/>
          </a:bodyPr>
          <a:lstStyle>
            <a:lvl1pPr marL="0" indent="0">
              <a:buNone/>
              <a:defRPr sz="1228">
                <a:solidFill>
                  <a:schemeClr val="tx1"/>
                </a:solidFill>
              </a:defRPr>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6" name="Footer Placeholder 5">
            <a:extLst>
              <a:ext uri="{FF2B5EF4-FFF2-40B4-BE49-F238E27FC236}">
                <a16:creationId xmlns:a16="http://schemas.microsoft.com/office/drawing/2014/main" id="{D21E8777-C4EC-044C-BE17-A6F640B96E8D}"/>
              </a:ext>
            </a:extLst>
          </p:cNvPr>
          <p:cNvSpPr>
            <a:spLocks noGrp="1"/>
          </p:cNvSpPr>
          <p:nvPr>
            <p:ph type="ftr" sz="quarter" idx="11"/>
          </p:nvPr>
        </p:nvSpPr>
        <p:spPr/>
        <p:txBody>
          <a:bodyPr/>
          <a:lstStyle>
            <a:lvl1pPr>
              <a:defRPr>
                <a:solidFill>
                  <a:srgbClr val="00205C"/>
                </a:solidFill>
              </a:defRPr>
            </a:lvl1pPr>
          </a:lstStyle>
          <a:p>
            <a:endParaRPr lang="en-US"/>
          </a:p>
        </p:txBody>
      </p:sp>
      <p:sp>
        <p:nvSpPr>
          <p:cNvPr id="7" name="Slide Number Placeholder 6">
            <a:extLst>
              <a:ext uri="{FF2B5EF4-FFF2-40B4-BE49-F238E27FC236}">
                <a16:creationId xmlns:a16="http://schemas.microsoft.com/office/drawing/2014/main" id="{D551B503-85CA-F24C-915F-EDB0C0315185}"/>
              </a:ext>
            </a:extLst>
          </p:cNvPr>
          <p:cNvSpPr>
            <a:spLocks noGrp="1"/>
          </p:cNvSpPr>
          <p:nvPr>
            <p:ph type="sldNum" sz="quarter" idx="12"/>
          </p:nvPr>
        </p:nvSpPr>
        <p:spPr/>
        <p:txBody>
          <a:bodyPr/>
          <a:lstStyle>
            <a:lvl1pPr>
              <a:defRPr>
                <a:solidFill>
                  <a:srgbClr val="00205C"/>
                </a:solidFill>
              </a:defRPr>
            </a:lvl1pPr>
          </a:lstStyle>
          <a:p>
            <a:fld id="{714BF2E0-EE3B-6A4E-9FB9-82DE86E1F02F}" type="slidenum">
              <a:rPr lang="en-US" smtClean="0"/>
              <a:pPr/>
              <a:t>‹#›</a:t>
            </a:fld>
            <a:endParaRPr lang="en-US"/>
          </a:p>
        </p:txBody>
      </p:sp>
      <p:cxnSp>
        <p:nvCxnSpPr>
          <p:cNvPr id="9" name="Straight Connector 8">
            <a:extLst>
              <a:ext uri="{FF2B5EF4-FFF2-40B4-BE49-F238E27FC236}">
                <a16:creationId xmlns:a16="http://schemas.microsoft.com/office/drawing/2014/main" id="{ED472D18-BE55-9E45-89BD-2847F7014DC6}"/>
              </a:ext>
            </a:extLst>
          </p:cNvPr>
          <p:cNvCxnSpPr>
            <a:cxnSpLocks/>
          </p:cNvCxnSpPr>
          <p:nvPr userDrawn="1"/>
        </p:nvCxnSpPr>
        <p:spPr>
          <a:xfrm>
            <a:off x="401003" y="504084"/>
            <a:ext cx="2927318"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CF24E35-781C-422C-8386-609CC7DBCA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1002" y="6249086"/>
            <a:ext cx="1874138" cy="1094135"/>
          </a:xfrm>
          <a:prstGeom prst="rect">
            <a:avLst/>
          </a:prstGeom>
        </p:spPr>
      </p:pic>
    </p:spTree>
    <p:extLst>
      <p:ext uri="{BB962C8B-B14F-4D97-AF65-F5344CB8AC3E}">
        <p14:creationId xmlns:p14="http://schemas.microsoft.com/office/powerpoint/2010/main" val="94728505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End page_navy background">
    <p:bg>
      <p:bgPr>
        <a:solidFill>
          <a:srgbClr val="0020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483D-923E-144D-9141-59E56DC7948D}"/>
              </a:ext>
            </a:extLst>
          </p:cNvPr>
          <p:cNvSpPr>
            <a:spLocks noGrp="1"/>
          </p:cNvSpPr>
          <p:nvPr>
            <p:ph type="ctrTitle"/>
          </p:nvPr>
        </p:nvSpPr>
        <p:spPr>
          <a:xfrm>
            <a:off x="401002" y="2016337"/>
            <a:ext cx="4945698" cy="1461424"/>
          </a:xfrm>
        </p:spPr>
        <p:txBody>
          <a:bodyPr anchor="t" anchorCtr="0">
            <a:normAutofit/>
          </a:bodyPr>
          <a:lstStyle>
            <a:lvl1pPr algn="l">
              <a:defRPr sz="4210">
                <a:solidFill>
                  <a:srgbClr val="009ADE"/>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49D2BC0-3B2B-2444-BFD2-05B4702116F5}"/>
              </a:ext>
            </a:extLst>
          </p:cNvPr>
          <p:cNvSpPr>
            <a:spLocks noGrp="1"/>
          </p:cNvSpPr>
          <p:nvPr>
            <p:ph type="subTitle" idx="1"/>
          </p:nvPr>
        </p:nvSpPr>
        <p:spPr>
          <a:xfrm>
            <a:off x="401002" y="3780632"/>
            <a:ext cx="4945698" cy="1825554"/>
          </a:xfrm>
        </p:spPr>
        <p:txBody>
          <a:bodyPr>
            <a:normAutofit/>
          </a:bodyPr>
          <a:lstStyle>
            <a:lvl1pPr marL="0" indent="0" algn="l">
              <a:buNone/>
              <a:defRPr sz="1403">
                <a:solidFill>
                  <a:schemeClr val="bg1"/>
                </a:solidFill>
              </a:defRPr>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B0CB99A3-E1BC-0B46-9A11-79A3F59F9B38}"/>
              </a:ext>
            </a:extLst>
          </p:cNvPr>
          <p:cNvCxnSpPr>
            <a:cxnSpLocks/>
          </p:cNvCxnSpPr>
          <p:nvPr userDrawn="1"/>
        </p:nvCxnSpPr>
        <p:spPr>
          <a:xfrm>
            <a:off x="401003" y="504084"/>
            <a:ext cx="989139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F5C9BC4-079E-429F-9ED3-0EB380B733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91276" y="6258489"/>
            <a:ext cx="1874138" cy="1094135"/>
          </a:xfrm>
          <a:prstGeom prst="rect">
            <a:avLst/>
          </a:prstGeom>
        </p:spPr>
      </p:pic>
    </p:spTree>
    <p:extLst>
      <p:ext uri="{BB962C8B-B14F-4D97-AF65-F5344CB8AC3E}">
        <p14:creationId xmlns:p14="http://schemas.microsoft.com/office/powerpoint/2010/main" val="144858842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539953"/>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548854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60" y="4859350"/>
            <a:ext cx="9090025" cy="1501775"/>
          </a:xfrm>
        </p:spPr>
        <p:txBody>
          <a:bodyPr anchor="t"/>
          <a:lstStyle>
            <a:lvl1pPr algn="l">
              <a:defRPr sz="3070" b="1" cap="all"/>
            </a:lvl1pPr>
          </a:lstStyle>
          <a:p>
            <a:r>
              <a:rPr lang="en-US"/>
              <a:t>Click to edit Master title style</a:t>
            </a:r>
          </a:p>
        </p:txBody>
      </p:sp>
      <p:sp>
        <p:nvSpPr>
          <p:cNvPr id="3" name="Text Placeholder 2"/>
          <p:cNvSpPr>
            <a:spLocks noGrp="1"/>
          </p:cNvSpPr>
          <p:nvPr>
            <p:ph type="body" idx="1"/>
          </p:nvPr>
        </p:nvSpPr>
        <p:spPr>
          <a:xfrm>
            <a:off x="844560" y="3205166"/>
            <a:ext cx="9090025" cy="1654175"/>
          </a:xfrm>
        </p:spPr>
        <p:txBody>
          <a:bodyPr anchor="b"/>
          <a:lstStyle>
            <a:lvl1pPr marL="0" indent="0">
              <a:buNone/>
              <a:defRPr sz="1579"/>
            </a:lvl1pPr>
            <a:lvl2pPr marL="351051" indent="0">
              <a:buNone/>
              <a:defRPr sz="1403"/>
            </a:lvl2pPr>
            <a:lvl3pPr marL="702100" indent="0">
              <a:buNone/>
              <a:defRPr sz="1228"/>
            </a:lvl3pPr>
            <a:lvl4pPr marL="1053154" indent="0">
              <a:buNone/>
              <a:defRPr sz="1053"/>
            </a:lvl4pPr>
            <a:lvl5pPr marL="1404205" indent="0">
              <a:buNone/>
              <a:defRPr sz="1053"/>
            </a:lvl5pPr>
            <a:lvl6pPr marL="1755258" indent="0">
              <a:buNone/>
              <a:defRPr sz="1053"/>
            </a:lvl6pPr>
            <a:lvl7pPr marL="2106309" indent="0">
              <a:buNone/>
              <a:defRPr sz="1053"/>
            </a:lvl7pPr>
            <a:lvl8pPr marL="2457361" indent="0">
              <a:buNone/>
              <a:defRPr sz="1053"/>
            </a:lvl8pPr>
            <a:lvl9pPr marL="2808411" indent="0">
              <a:buNone/>
              <a:defRPr sz="1053"/>
            </a:lvl9pPr>
          </a:lstStyle>
          <a:p>
            <a:pPr lvl="0"/>
            <a:r>
              <a:rPr lang="en-US"/>
              <a:t>Click to edit Master text styles</a:t>
            </a:r>
          </a:p>
        </p:txBody>
      </p:sp>
    </p:spTree>
    <p:extLst>
      <p:ext uri="{BB962C8B-B14F-4D97-AF65-F5344CB8AC3E}">
        <p14:creationId xmlns:p14="http://schemas.microsoft.com/office/powerpoint/2010/main" val="3480601018"/>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7530" y="1700225"/>
            <a:ext cx="4772024" cy="4751387"/>
          </a:xfrm>
        </p:spPr>
        <p:txBody>
          <a:bodyPr/>
          <a:lstStyle>
            <a:lvl1pPr>
              <a:defRPr sz="2193"/>
            </a:lvl1pPr>
            <a:lvl2pPr>
              <a:defRPr sz="1842"/>
            </a:lvl2pPr>
            <a:lvl3pPr>
              <a:defRPr sz="1579"/>
            </a:lvl3pPr>
            <a:lvl4pPr>
              <a:defRPr sz="1403"/>
            </a:lvl4pPr>
            <a:lvl5pPr>
              <a:defRPr sz="1403"/>
            </a:lvl5pPr>
            <a:lvl6pPr>
              <a:defRPr sz="1403"/>
            </a:lvl6pPr>
            <a:lvl7pPr>
              <a:defRPr sz="1403"/>
            </a:lvl7pPr>
            <a:lvl8pPr>
              <a:defRPr sz="1403"/>
            </a:lvl8pPr>
            <a:lvl9pPr>
              <a:defRPr sz="14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1953" y="1700225"/>
            <a:ext cx="4772024" cy="4751387"/>
          </a:xfrm>
        </p:spPr>
        <p:txBody>
          <a:bodyPr/>
          <a:lstStyle>
            <a:lvl1pPr>
              <a:defRPr sz="2193"/>
            </a:lvl1pPr>
            <a:lvl2pPr>
              <a:defRPr sz="1842"/>
            </a:lvl2pPr>
            <a:lvl3pPr>
              <a:defRPr sz="1579"/>
            </a:lvl3pPr>
            <a:lvl4pPr>
              <a:defRPr sz="1403"/>
            </a:lvl4pPr>
            <a:lvl5pPr>
              <a:defRPr sz="1403"/>
            </a:lvl5pPr>
            <a:lvl6pPr>
              <a:defRPr sz="1403"/>
            </a:lvl6pPr>
            <a:lvl7pPr>
              <a:defRPr sz="1403"/>
            </a:lvl7pPr>
            <a:lvl8pPr>
              <a:defRPr sz="1403"/>
            </a:lvl8pPr>
            <a:lvl9pPr>
              <a:defRPr sz="140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2069211"/>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998" y="303219"/>
            <a:ext cx="9623425"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993" y="1692277"/>
            <a:ext cx="4724400" cy="704850"/>
          </a:xfrm>
        </p:spPr>
        <p:txBody>
          <a:bodyPr anchor="b"/>
          <a:lstStyle>
            <a:lvl1pPr marL="0" indent="0">
              <a:buNone/>
              <a:defRPr sz="1842" b="1"/>
            </a:lvl1pPr>
            <a:lvl2pPr marL="351051" indent="0">
              <a:buNone/>
              <a:defRPr sz="1579" b="1"/>
            </a:lvl2pPr>
            <a:lvl3pPr marL="702100" indent="0">
              <a:buNone/>
              <a:defRPr sz="1403" b="1"/>
            </a:lvl3pPr>
            <a:lvl4pPr marL="1053154" indent="0">
              <a:buNone/>
              <a:defRPr sz="1228" b="1"/>
            </a:lvl4pPr>
            <a:lvl5pPr marL="1404205" indent="0">
              <a:buNone/>
              <a:defRPr sz="1228" b="1"/>
            </a:lvl5pPr>
            <a:lvl6pPr marL="1755258" indent="0">
              <a:buNone/>
              <a:defRPr sz="1228" b="1"/>
            </a:lvl6pPr>
            <a:lvl7pPr marL="2106309" indent="0">
              <a:buNone/>
              <a:defRPr sz="1228" b="1"/>
            </a:lvl7pPr>
            <a:lvl8pPr marL="2457361" indent="0">
              <a:buNone/>
              <a:defRPr sz="1228" b="1"/>
            </a:lvl8pPr>
            <a:lvl9pPr marL="2808411" indent="0">
              <a:buNone/>
              <a:defRPr sz="1228" b="1"/>
            </a:lvl9pPr>
          </a:lstStyle>
          <a:p>
            <a:pPr lvl="0"/>
            <a:r>
              <a:rPr lang="en-US"/>
              <a:t>Click to edit Master text styles</a:t>
            </a:r>
          </a:p>
        </p:txBody>
      </p:sp>
      <p:sp>
        <p:nvSpPr>
          <p:cNvPr id="4" name="Content Placeholder 3"/>
          <p:cNvSpPr>
            <a:spLocks noGrp="1"/>
          </p:cNvSpPr>
          <p:nvPr>
            <p:ph sz="half" idx="2"/>
          </p:nvPr>
        </p:nvSpPr>
        <p:spPr>
          <a:xfrm>
            <a:off x="534993" y="2397131"/>
            <a:ext cx="4724400" cy="4357688"/>
          </a:xfrm>
        </p:spPr>
        <p:txBody>
          <a:bodyPr/>
          <a:lstStyle>
            <a:lvl1pPr>
              <a:defRPr sz="1842"/>
            </a:lvl1pPr>
            <a:lvl2pPr>
              <a:defRPr sz="1579"/>
            </a:lvl2pPr>
            <a:lvl3pPr>
              <a:defRPr sz="1403"/>
            </a:lvl3pPr>
            <a:lvl4pPr>
              <a:defRPr sz="1228"/>
            </a:lvl4pPr>
            <a:lvl5pPr>
              <a:defRPr sz="1228"/>
            </a:lvl5pPr>
            <a:lvl6pPr>
              <a:defRPr sz="1228"/>
            </a:lvl6pPr>
            <a:lvl7pPr>
              <a:defRPr sz="1228"/>
            </a:lvl7pPr>
            <a:lvl8pPr>
              <a:defRPr sz="1228"/>
            </a:lvl8pPr>
            <a:lvl9pPr>
              <a:defRPr sz="122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429" y="1692277"/>
            <a:ext cx="4725988" cy="704850"/>
          </a:xfrm>
        </p:spPr>
        <p:txBody>
          <a:bodyPr anchor="b"/>
          <a:lstStyle>
            <a:lvl1pPr marL="0" indent="0">
              <a:buNone/>
              <a:defRPr sz="1842" b="1"/>
            </a:lvl1pPr>
            <a:lvl2pPr marL="351051" indent="0">
              <a:buNone/>
              <a:defRPr sz="1579" b="1"/>
            </a:lvl2pPr>
            <a:lvl3pPr marL="702100" indent="0">
              <a:buNone/>
              <a:defRPr sz="1403" b="1"/>
            </a:lvl3pPr>
            <a:lvl4pPr marL="1053154" indent="0">
              <a:buNone/>
              <a:defRPr sz="1228" b="1"/>
            </a:lvl4pPr>
            <a:lvl5pPr marL="1404205" indent="0">
              <a:buNone/>
              <a:defRPr sz="1228" b="1"/>
            </a:lvl5pPr>
            <a:lvl6pPr marL="1755258" indent="0">
              <a:buNone/>
              <a:defRPr sz="1228" b="1"/>
            </a:lvl6pPr>
            <a:lvl7pPr marL="2106309" indent="0">
              <a:buNone/>
              <a:defRPr sz="1228" b="1"/>
            </a:lvl7pPr>
            <a:lvl8pPr marL="2457361" indent="0">
              <a:buNone/>
              <a:defRPr sz="1228" b="1"/>
            </a:lvl8pPr>
            <a:lvl9pPr marL="2808411" indent="0">
              <a:buNone/>
              <a:defRPr sz="1228" b="1"/>
            </a:lvl9pPr>
          </a:lstStyle>
          <a:p>
            <a:pPr lvl="0"/>
            <a:r>
              <a:rPr lang="en-US"/>
              <a:t>Click to edit Master text styles</a:t>
            </a:r>
          </a:p>
        </p:txBody>
      </p:sp>
      <p:sp>
        <p:nvSpPr>
          <p:cNvPr id="6" name="Content Placeholder 5"/>
          <p:cNvSpPr>
            <a:spLocks noGrp="1"/>
          </p:cNvSpPr>
          <p:nvPr>
            <p:ph sz="quarter" idx="4"/>
          </p:nvPr>
        </p:nvSpPr>
        <p:spPr>
          <a:xfrm>
            <a:off x="5432429" y="2397131"/>
            <a:ext cx="4725988" cy="4357688"/>
          </a:xfrm>
        </p:spPr>
        <p:txBody>
          <a:bodyPr/>
          <a:lstStyle>
            <a:lvl1pPr>
              <a:defRPr sz="1842"/>
            </a:lvl1pPr>
            <a:lvl2pPr>
              <a:defRPr sz="1579"/>
            </a:lvl2pPr>
            <a:lvl3pPr>
              <a:defRPr sz="1403"/>
            </a:lvl3pPr>
            <a:lvl4pPr>
              <a:defRPr sz="1228"/>
            </a:lvl4pPr>
            <a:lvl5pPr>
              <a:defRPr sz="1228"/>
            </a:lvl5pPr>
            <a:lvl6pPr>
              <a:defRPr sz="1228"/>
            </a:lvl6pPr>
            <a:lvl7pPr>
              <a:defRPr sz="1228"/>
            </a:lvl7pPr>
            <a:lvl8pPr>
              <a:defRPr sz="1228"/>
            </a:lvl8pPr>
            <a:lvl9pPr>
              <a:defRPr sz="122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2268186"/>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4318043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394453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98" y="301630"/>
            <a:ext cx="3517901" cy="1281113"/>
          </a:xfrm>
        </p:spPr>
        <p:txBody>
          <a:bodyPr anchor="b"/>
          <a:lstStyle>
            <a:lvl1pPr algn="l">
              <a:defRPr sz="1579" b="1"/>
            </a:lvl1pPr>
          </a:lstStyle>
          <a:p>
            <a:r>
              <a:rPr lang="en-US"/>
              <a:t>Click to edit Master title style</a:t>
            </a:r>
          </a:p>
        </p:txBody>
      </p:sp>
      <p:sp>
        <p:nvSpPr>
          <p:cNvPr id="3" name="Content Placeholder 2"/>
          <p:cNvSpPr>
            <a:spLocks noGrp="1"/>
          </p:cNvSpPr>
          <p:nvPr>
            <p:ph idx="1"/>
          </p:nvPr>
        </p:nvSpPr>
        <p:spPr>
          <a:xfrm>
            <a:off x="4181481" y="301625"/>
            <a:ext cx="5976938" cy="6453188"/>
          </a:xfrm>
        </p:spPr>
        <p:txBody>
          <a:bodyPr/>
          <a:lstStyle>
            <a:lvl1pPr>
              <a:defRPr sz="2456"/>
            </a:lvl1pPr>
            <a:lvl2pPr>
              <a:defRPr sz="2193"/>
            </a:lvl2pPr>
            <a:lvl3pPr>
              <a:defRPr sz="1842"/>
            </a:lvl3pPr>
            <a:lvl4pPr>
              <a:defRPr sz="1579"/>
            </a:lvl4pPr>
            <a:lvl5pPr>
              <a:defRPr sz="1579"/>
            </a:lvl5pPr>
            <a:lvl6pPr>
              <a:defRPr sz="1579"/>
            </a:lvl6pPr>
            <a:lvl7pPr>
              <a:defRPr sz="1579"/>
            </a:lvl7pPr>
            <a:lvl8pPr>
              <a:defRPr sz="1579"/>
            </a:lvl8pPr>
            <a:lvl9pPr>
              <a:defRPr sz="15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998" y="1582750"/>
            <a:ext cx="3517901" cy="5172075"/>
          </a:xfrm>
        </p:spPr>
        <p:txBody>
          <a:bodyPr/>
          <a:lstStyle>
            <a:lvl1pPr marL="0" indent="0">
              <a:buNone/>
              <a:defRPr sz="1053"/>
            </a:lvl1pPr>
            <a:lvl2pPr marL="351051" indent="0">
              <a:buNone/>
              <a:defRPr sz="965"/>
            </a:lvl2pPr>
            <a:lvl3pPr marL="702100" indent="0">
              <a:buNone/>
              <a:defRPr sz="789"/>
            </a:lvl3pPr>
            <a:lvl4pPr marL="1053154" indent="0">
              <a:buNone/>
              <a:defRPr sz="702"/>
            </a:lvl4pPr>
            <a:lvl5pPr marL="1404205" indent="0">
              <a:buNone/>
              <a:defRPr sz="702"/>
            </a:lvl5pPr>
            <a:lvl6pPr marL="1755258" indent="0">
              <a:buNone/>
              <a:defRPr sz="702"/>
            </a:lvl6pPr>
            <a:lvl7pPr marL="2106309" indent="0">
              <a:buNone/>
              <a:defRPr sz="702"/>
            </a:lvl7pPr>
            <a:lvl8pPr marL="2457361" indent="0">
              <a:buNone/>
              <a:defRPr sz="702"/>
            </a:lvl8pPr>
            <a:lvl9pPr marL="2808411" indent="0">
              <a:buNone/>
              <a:defRPr sz="702"/>
            </a:lvl9pPr>
          </a:lstStyle>
          <a:p>
            <a:pPr lvl="0"/>
            <a:r>
              <a:rPr lang="en-US"/>
              <a:t>Click to edit Master text styles</a:t>
            </a:r>
          </a:p>
        </p:txBody>
      </p:sp>
    </p:spTree>
    <p:extLst>
      <p:ext uri="{BB962C8B-B14F-4D97-AF65-F5344CB8AC3E}">
        <p14:creationId xmlns:p14="http://schemas.microsoft.com/office/powerpoint/2010/main" val="2020548064"/>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9" y="5292725"/>
            <a:ext cx="6416675" cy="625475"/>
          </a:xfrm>
        </p:spPr>
        <p:txBody>
          <a:bodyPr anchor="b"/>
          <a:lstStyle>
            <a:lvl1pPr algn="l">
              <a:defRPr sz="1579" b="1"/>
            </a:lvl1pPr>
          </a:lstStyle>
          <a:p>
            <a:r>
              <a:rPr lang="en-US"/>
              <a:t>Click to edit Master title style</a:t>
            </a:r>
          </a:p>
        </p:txBody>
      </p:sp>
      <p:sp>
        <p:nvSpPr>
          <p:cNvPr id="3" name="Picture Placeholder 2"/>
          <p:cNvSpPr>
            <a:spLocks noGrp="1"/>
          </p:cNvSpPr>
          <p:nvPr>
            <p:ph type="pic" idx="1"/>
          </p:nvPr>
        </p:nvSpPr>
        <p:spPr>
          <a:xfrm>
            <a:off x="2095509" y="676275"/>
            <a:ext cx="6416675" cy="4535488"/>
          </a:xfrm>
        </p:spPr>
        <p:txBody>
          <a:bodyPr/>
          <a:lstStyle>
            <a:lvl1pPr marL="0" indent="0">
              <a:buNone/>
              <a:defRPr sz="2456"/>
            </a:lvl1pPr>
            <a:lvl2pPr marL="351051" indent="0">
              <a:buNone/>
              <a:defRPr sz="2193"/>
            </a:lvl2pPr>
            <a:lvl3pPr marL="702100" indent="0">
              <a:buNone/>
              <a:defRPr sz="1842"/>
            </a:lvl3pPr>
            <a:lvl4pPr marL="1053154" indent="0">
              <a:buNone/>
              <a:defRPr sz="1579"/>
            </a:lvl4pPr>
            <a:lvl5pPr marL="1404205" indent="0">
              <a:buNone/>
              <a:defRPr sz="1579"/>
            </a:lvl5pPr>
            <a:lvl6pPr marL="1755258" indent="0">
              <a:buNone/>
              <a:defRPr sz="1579"/>
            </a:lvl6pPr>
            <a:lvl7pPr marL="2106309" indent="0">
              <a:buNone/>
              <a:defRPr sz="1579"/>
            </a:lvl7pPr>
            <a:lvl8pPr marL="2457361" indent="0">
              <a:buNone/>
              <a:defRPr sz="1579"/>
            </a:lvl8pPr>
            <a:lvl9pPr marL="2808411" indent="0">
              <a:buNone/>
              <a:defRPr sz="1579"/>
            </a:lvl9pPr>
          </a:lstStyle>
          <a:p>
            <a:pPr lvl="0"/>
            <a:endParaRPr lang="en-US" noProof="0"/>
          </a:p>
        </p:txBody>
      </p:sp>
      <p:sp>
        <p:nvSpPr>
          <p:cNvPr id="4" name="Text Placeholder 3"/>
          <p:cNvSpPr>
            <a:spLocks noGrp="1"/>
          </p:cNvSpPr>
          <p:nvPr>
            <p:ph type="body" sz="half" idx="2"/>
          </p:nvPr>
        </p:nvSpPr>
        <p:spPr>
          <a:xfrm>
            <a:off x="2095509" y="5918201"/>
            <a:ext cx="6416675" cy="887413"/>
          </a:xfrm>
        </p:spPr>
        <p:txBody>
          <a:bodyPr/>
          <a:lstStyle>
            <a:lvl1pPr marL="0" indent="0">
              <a:buNone/>
              <a:defRPr sz="1053"/>
            </a:lvl1pPr>
            <a:lvl2pPr marL="351051" indent="0">
              <a:buNone/>
              <a:defRPr sz="965"/>
            </a:lvl2pPr>
            <a:lvl3pPr marL="702100" indent="0">
              <a:buNone/>
              <a:defRPr sz="789"/>
            </a:lvl3pPr>
            <a:lvl4pPr marL="1053154" indent="0">
              <a:buNone/>
              <a:defRPr sz="702"/>
            </a:lvl4pPr>
            <a:lvl5pPr marL="1404205" indent="0">
              <a:buNone/>
              <a:defRPr sz="702"/>
            </a:lvl5pPr>
            <a:lvl6pPr marL="1755258" indent="0">
              <a:buNone/>
              <a:defRPr sz="702"/>
            </a:lvl6pPr>
            <a:lvl7pPr marL="2106309" indent="0">
              <a:buNone/>
              <a:defRPr sz="702"/>
            </a:lvl7pPr>
            <a:lvl8pPr marL="2457361" indent="0">
              <a:buNone/>
              <a:defRPr sz="702"/>
            </a:lvl8pPr>
            <a:lvl9pPr marL="2808411" indent="0">
              <a:buNone/>
              <a:defRPr sz="702"/>
            </a:lvl9pPr>
          </a:lstStyle>
          <a:p>
            <a:pPr lvl="0"/>
            <a:r>
              <a:rPr lang="en-US"/>
              <a:t>Click to edit Master text styles</a:t>
            </a:r>
          </a:p>
        </p:txBody>
      </p:sp>
    </p:spTree>
    <p:extLst>
      <p:ext uri="{BB962C8B-B14F-4D97-AF65-F5344CB8AC3E}">
        <p14:creationId xmlns:p14="http://schemas.microsoft.com/office/powerpoint/2010/main" val="130157814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7588697"/>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20050" y="4"/>
            <a:ext cx="2673350" cy="645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 y="4"/>
            <a:ext cx="7867651" cy="645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180226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wmf"/><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wmf"/><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wmf"/><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wmf"/><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theme" Target="../theme/theme7.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image" Target="../media/image39.png"/><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3" Type="http://schemas.openxmlformats.org/officeDocument/2006/relationships/slideLayout" Target="../slideLayouts/slideLayout125.xml"/><Relationship Id="rId21" Type="http://schemas.openxmlformats.org/officeDocument/2006/relationships/image" Target="../media/image40.png"/><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theme" Target="../theme/theme10.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image" Target="../media/image41.png"/></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9" Type="http://schemas.openxmlformats.org/officeDocument/2006/relationships/slideLayout" Target="../slideLayouts/slideLayout180.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7" Type="http://schemas.openxmlformats.org/officeDocument/2006/relationships/slideLayout" Target="../slideLayouts/slideLayout148.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0" Type="http://schemas.openxmlformats.org/officeDocument/2006/relationships/slideLayout" Target="../slideLayouts/slideLayout161.xml"/><Relationship Id="rId29" Type="http://schemas.openxmlformats.org/officeDocument/2006/relationships/slideLayout" Target="../slideLayouts/slideLayout170.xml"/><Relationship Id="rId41" Type="http://schemas.openxmlformats.org/officeDocument/2006/relationships/theme" Target="../theme/theme11.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37" Type="http://schemas.openxmlformats.org/officeDocument/2006/relationships/slideLayout" Target="../slideLayouts/slideLayout178.xml"/><Relationship Id="rId40" Type="http://schemas.openxmlformats.org/officeDocument/2006/relationships/slideLayout" Target="../slideLayouts/slideLayout181.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36" Type="http://schemas.openxmlformats.org/officeDocument/2006/relationships/slideLayout" Target="../slideLayouts/slideLayout177.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slideLayout" Target="../slideLayouts/slideLayout176.xml"/><Relationship Id="rId8" Type="http://schemas.openxmlformats.org/officeDocument/2006/relationships/slideLayout" Target="../slideLayouts/slideLayout149.xml"/><Relationship Id="rId3" Type="http://schemas.openxmlformats.org/officeDocument/2006/relationships/slideLayout" Target="../slideLayouts/slideLayout144.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38" Type="http://schemas.openxmlformats.org/officeDocument/2006/relationships/slideLayout" Target="../slideLayouts/slideLayout1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image" Target="../media/image1.wmf"/><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theme" Target="../theme/theme12.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7" name="Rectangle 4"/>
          <p:cNvSpPr>
            <a:spLocks noGrp="1" noChangeArrowheads="1"/>
          </p:cNvSpPr>
          <p:nvPr>
            <p:ph type="body" idx="1"/>
          </p:nvPr>
        </p:nvSpPr>
        <p:spPr bwMode="auto">
          <a:xfrm>
            <a:off x="517525" y="1700218"/>
            <a:ext cx="96964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Line 6"/>
          <p:cNvSpPr>
            <a:spLocks noChangeShapeType="1"/>
          </p:cNvSpPr>
          <p:nvPr/>
        </p:nvSpPr>
        <p:spPr bwMode="auto">
          <a:xfrm>
            <a:off x="0" y="1408113"/>
            <a:ext cx="106934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91376" tIns="45688" rIns="91376" bIns="45688"/>
          <a:lstStyle/>
          <a:p>
            <a:endParaRPr lang="en-GB"/>
          </a:p>
        </p:txBody>
      </p:sp>
      <p:sp>
        <p:nvSpPr>
          <p:cNvPr id="1029"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76" tIns="45688" rIns="91376" bIns="45688" anchor="ctr"/>
          <a:lstStyle>
            <a:lvl1pPr>
              <a:defRPr sz="3200" b="1">
                <a:solidFill>
                  <a:srgbClr val="000066"/>
                </a:solidFill>
                <a:latin typeface="Arial" charset="0"/>
                <a:cs typeface="Arial" charset="0"/>
              </a:defRPr>
            </a:lvl1pPr>
            <a:lvl2pPr marL="742950" indent="-285750">
              <a:defRPr sz="3200" b="1">
                <a:solidFill>
                  <a:srgbClr val="000066"/>
                </a:solidFill>
                <a:latin typeface="Arial" charset="0"/>
                <a:cs typeface="Arial" charset="0"/>
              </a:defRPr>
            </a:lvl2pPr>
            <a:lvl3pPr marL="1143000" indent="-228600">
              <a:defRPr sz="3200" b="1">
                <a:solidFill>
                  <a:srgbClr val="000066"/>
                </a:solidFill>
                <a:latin typeface="Arial" charset="0"/>
                <a:cs typeface="Arial" charset="0"/>
              </a:defRPr>
            </a:lvl3pPr>
            <a:lvl4pPr marL="1600200" indent="-228600">
              <a:defRPr sz="3200" b="1">
                <a:solidFill>
                  <a:srgbClr val="000066"/>
                </a:solidFill>
                <a:latin typeface="Arial" charset="0"/>
                <a:cs typeface="Arial" charset="0"/>
              </a:defRPr>
            </a:lvl4pPr>
            <a:lvl5pPr marL="2057400" indent="-228600">
              <a:defRPr sz="3200" b="1">
                <a:solidFill>
                  <a:srgbClr val="000066"/>
                </a:solidFill>
                <a:latin typeface="Arial" charset="0"/>
                <a:cs typeface="Arial" charset="0"/>
              </a:defRPr>
            </a:lvl5pPr>
            <a:lvl6pPr marL="2514600" indent="-228600" eaLnBrk="0" fontAlgn="base" hangingPunct="0">
              <a:spcBef>
                <a:spcPct val="0"/>
              </a:spcBef>
              <a:spcAft>
                <a:spcPct val="0"/>
              </a:spcAft>
              <a:defRPr sz="3200" b="1">
                <a:solidFill>
                  <a:srgbClr val="000066"/>
                </a:solidFill>
                <a:latin typeface="Arial" charset="0"/>
                <a:cs typeface="Arial" charset="0"/>
              </a:defRPr>
            </a:lvl6pPr>
            <a:lvl7pPr marL="2971800" indent="-228600" eaLnBrk="0" fontAlgn="base" hangingPunct="0">
              <a:spcBef>
                <a:spcPct val="0"/>
              </a:spcBef>
              <a:spcAft>
                <a:spcPct val="0"/>
              </a:spcAft>
              <a:defRPr sz="3200" b="1">
                <a:solidFill>
                  <a:srgbClr val="000066"/>
                </a:solidFill>
                <a:latin typeface="Arial" charset="0"/>
                <a:cs typeface="Arial" charset="0"/>
              </a:defRPr>
            </a:lvl7pPr>
            <a:lvl8pPr marL="3429000" indent="-228600" eaLnBrk="0" fontAlgn="base" hangingPunct="0">
              <a:spcBef>
                <a:spcPct val="0"/>
              </a:spcBef>
              <a:spcAft>
                <a:spcPct val="0"/>
              </a:spcAft>
              <a:defRPr sz="3200" b="1">
                <a:solidFill>
                  <a:srgbClr val="000066"/>
                </a:solidFill>
                <a:latin typeface="Arial" charset="0"/>
                <a:cs typeface="Arial" charset="0"/>
              </a:defRPr>
            </a:lvl8pPr>
            <a:lvl9pPr marL="3886200" indent="-228600" eaLnBrk="0" fontAlgn="base" hangingPunct="0">
              <a:spcBef>
                <a:spcPct val="0"/>
              </a:spcBef>
              <a:spcAft>
                <a:spcPct val="0"/>
              </a:spcAft>
              <a:defRPr sz="3200" b="1">
                <a:solidFill>
                  <a:srgbClr val="000066"/>
                </a:solidFill>
                <a:latin typeface="Arial" charset="0"/>
                <a:cs typeface="Arial" charset="0"/>
              </a:defRPr>
            </a:lvl9pPr>
          </a:lstStyle>
          <a:p>
            <a:pPr rtl="1" eaLnBrk="1" hangingPunct="1"/>
            <a:endParaRPr lang="es-ES" altLang="en-US"/>
          </a:p>
        </p:txBody>
      </p:sp>
      <p:sp>
        <p:nvSpPr>
          <p:cNvPr id="1030" name="Rectangle 13"/>
          <p:cNvSpPr>
            <a:spLocks noChangeArrowheads="1"/>
          </p:cNvSpPr>
          <p:nvPr/>
        </p:nvSpPr>
        <p:spPr bwMode="auto">
          <a:xfrm>
            <a:off x="1084267" y="7085013"/>
            <a:ext cx="49672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eaLnBrk="0" hangingPunct="0">
              <a:defRPr sz="3200" b="1">
                <a:solidFill>
                  <a:srgbClr val="000066"/>
                </a:solidFill>
                <a:latin typeface="Arial" panose="020B0604020202020204" pitchFamily="34" charset="0"/>
                <a:cs typeface="Arial" panose="020B0604020202020204" pitchFamily="34" charset="0"/>
              </a:defRPr>
            </a:lvl1pPr>
            <a:lvl2pPr marL="742950" indent="-285750" defTabSz="1042988" eaLnBrk="0" hangingPunct="0">
              <a:defRPr sz="3200" b="1">
                <a:solidFill>
                  <a:srgbClr val="000066"/>
                </a:solidFill>
                <a:latin typeface="Arial" panose="020B0604020202020204" pitchFamily="34" charset="0"/>
                <a:cs typeface="Arial" panose="020B0604020202020204" pitchFamily="34" charset="0"/>
              </a:defRPr>
            </a:lvl2pPr>
            <a:lvl3pPr marL="1143000" indent="-228600" defTabSz="1042988" eaLnBrk="0" hangingPunct="0">
              <a:defRPr sz="3200" b="1">
                <a:solidFill>
                  <a:srgbClr val="000066"/>
                </a:solidFill>
                <a:latin typeface="Arial" panose="020B0604020202020204" pitchFamily="34" charset="0"/>
                <a:cs typeface="Arial" panose="020B0604020202020204" pitchFamily="34" charset="0"/>
              </a:defRPr>
            </a:lvl3pPr>
            <a:lvl4pPr marL="1600200" indent="-228600" defTabSz="1042988" eaLnBrk="0" hangingPunct="0">
              <a:defRPr sz="3200" b="1">
                <a:solidFill>
                  <a:srgbClr val="000066"/>
                </a:solidFill>
                <a:latin typeface="Arial" panose="020B0604020202020204" pitchFamily="34" charset="0"/>
                <a:cs typeface="Arial" panose="020B0604020202020204" pitchFamily="34" charset="0"/>
              </a:defRPr>
            </a:lvl4pPr>
            <a:lvl5pPr marL="2057400" indent="-228600" defTabSz="1042988" eaLnBrk="0" hangingPunct="0">
              <a:defRPr sz="3200" b="1">
                <a:solidFill>
                  <a:srgbClr val="000066"/>
                </a:solidFill>
                <a:latin typeface="Arial" panose="020B0604020202020204" pitchFamily="34" charset="0"/>
                <a:cs typeface="Arial" panose="020B0604020202020204" pitchFamily="34" charset="0"/>
              </a:defRPr>
            </a:lvl5pPr>
            <a:lvl6pPr marL="25146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6pPr>
            <a:lvl7pPr marL="29718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7pPr>
            <a:lvl8pPr marL="34290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8pPr>
            <a:lvl9pPr marL="38862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9pPr>
          </a:lstStyle>
          <a:p>
            <a:pPr eaLnBrk="1" hangingPunct="1">
              <a:defRPr/>
            </a:pPr>
            <a:r>
              <a:rPr lang="en-US" altLang="en-US" sz="1400">
                <a:solidFill>
                  <a:srgbClr val="96CCEE"/>
                </a:solidFill>
                <a:latin typeface="Arial Narrow" panose="020B0606020202030204" pitchFamily="34" charset="0"/>
              </a:rPr>
              <a:t>Consultation on Health component of NAPs</a:t>
            </a:r>
          </a:p>
        </p:txBody>
      </p:sp>
      <p:sp>
        <p:nvSpPr>
          <p:cNvPr id="1031" name="Rectangle 14"/>
          <p:cNvSpPr>
            <a:spLocks noChangeArrowheads="1"/>
          </p:cNvSpPr>
          <p:nvPr/>
        </p:nvSpPr>
        <p:spPr bwMode="auto">
          <a:xfrm>
            <a:off x="420691" y="7054850"/>
            <a:ext cx="415925" cy="36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rtl="1">
              <a:defRPr sz="3200" b="1">
                <a:solidFill>
                  <a:srgbClr val="000066"/>
                </a:solidFill>
                <a:latin typeface="Arial" charset="0"/>
                <a:cs typeface="Arial" charset="0"/>
              </a:defRPr>
            </a:lvl1pPr>
            <a:lvl2pPr marL="742950" indent="-285750" defTabSz="1042988" rtl="1">
              <a:defRPr sz="3200" b="1">
                <a:solidFill>
                  <a:srgbClr val="000066"/>
                </a:solidFill>
                <a:latin typeface="Arial" charset="0"/>
                <a:cs typeface="Arial" charset="0"/>
              </a:defRPr>
            </a:lvl2pPr>
            <a:lvl3pPr marL="1143000" indent="-228600" defTabSz="1042988" rtl="1">
              <a:defRPr sz="3200" b="1">
                <a:solidFill>
                  <a:srgbClr val="000066"/>
                </a:solidFill>
                <a:latin typeface="Arial" charset="0"/>
                <a:cs typeface="Arial" charset="0"/>
              </a:defRPr>
            </a:lvl3pPr>
            <a:lvl4pPr marL="1600200" indent="-228600" defTabSz="1042988" rtl="1">
              <a:defRPr sz="3200" b="1">
                <a:solidFill>
                  <a:srgbClr val="000066"/>
                </a:solidFill>
                <a:latin typeface="Arial" charset="0"/>
                <a:cs typeface="Arial" charset="0"/>
              </a:defRPr>
            </a:lvl4pPr>
            <a:lvl5pPr marL="2057400" indent="-228600" defTabSz="1042988" rtl="1">
              <a:defRPr sz="3200" b="1">
                <a:solidFill>
                  <a:srgbClr val="000066"/>
                </a:solidFill>
                <a:latin typeface="Arial" charset="0"/>
                <a:cs typeface="Arial" charset="0"/>
              </a:defRPr>
            </a:lvl5pPr>
            <a:lvl6pPr marL="2514600" indent="-228600" defTabSz="1042988" rtl="1" eaLnBrk="0" fontAlgn="base" hangingPunct="0">
              <a:spcBef>
                <a:spcPct val="0"/>
              </a:spcBef>
              <a:spcAft>
                <a:spcPct val="0"/>
              </a:spcAft>
              <a:defRPr sz="3200" b="1">
                <a:solidFill>
                  <a:srgbClr val="000066"/>
                </a:solidFill>
                <a:latin typeface="Arial" charset="0"/>
                <a:cs typeface="Arial" charset="0"/>
              </a:defRPr>
            </a:lvl6pPr>
            <a:lvl7pPr marL="2971800" indent="-228600" defTabSz="1042988" rtl="1" eaLnBrk="0" fontAlgn="base" hangingPunct="0">
              <a:spcBef>
                <a:spcPct val="0"/>
              </a:spcBef>
              <a:spcAft>
                <a:spcPct val="0"/>
              </a:spcAft>
              <a:defRPr sz="3200" b="1">
                <a:solidFill>
                  <a:srgbClr val="000066"/>
                </a:solidFill>
                <a:latin typeface="Arial" charset="0"/>
                <a:cs typeface="Arial" charset="0"/>
              </a:defRPr>
            </a:lvl7pPr>
            <a:lvl8pPr marL="3429000" indent="-228600" defTabSz="1042988" rtl="1" eaLnBrk="0" fontAlgn="base" hangingPunct="0">
              <a:spcBef>
                <a:spcPct val="0"/>
              </a:spcBef>
              <a:spcAft>
                <a:spcPct val="0"/>
              </a:spcAft>
              <a:defRPr sz="3200" b="1">
                <a:solidFill>
                  <a:srgbClr val="000066"/>
                </a:solidFill>
                <a:latin typeface="Arial" charset="0"/>
                <a:cs typeface="Arial" charset="0"/>
              </a:defRPr>
            </a:lvl8pPr>
            <a:lvl9pPr marL="3886200" indent="-228600" defTabSz="1042988" rtl="1" eaLnBrk="0" fontAlgn="base" hangingPunct="0">
              <a:spcBef>
                <a:spcPct val="0"/>
              </a:spcBef>
              <a:spcAft>
                <a:spcPct val="0"/>
              </a:spcAft>
              <a:defRPr sz="3200" b="1">
                <a:solidFill>
                  <a:srgbClr val="000066"/>
                </a:solidFill>
                <a:latin typeface="Arial" charset="0"/>
                <a:cs typeface="Arial" charset="0"/>
              </a:defRPr>
            </a:lvl9pPr>
          </a:lstStyle>
          <a:p>
            <a:pPr algn="r" rtl="0" eaLnBrk="1" hangingPunct="1">
              <a:defRPr/>
            </a:pPr>
            <a:fld id="{617B4A53-9A7E-4709-B3E9-A5868D00FFEE}" type="slidenum">
              <a:rPr lang="ar-SA" altLang="en-US" sz="1700" smtClean="0">
                <a:solidFill>
                  <a:srgbClr val="72BBE8"/>
                </a:solidFill>
                <a:latin typeface="Arial Narrow" pitchFamily="34" charset="0"/>
              </a:rPr>
              <a:pPr algn="r" rtl="0" eaLnBrk="1" hangingPunct="1">
                <a:defRPr/>
              </a:pPr>
              <a:t>‹#›</a:t>
            </a:fld>
            <a:r>
              <a:rPr lang="en-US" altLang="en-US" sz="1700">
                <a:solidFill>
                  <a:srgbClr val="72BBE8"/>
                </a:solidFill>
                <a:latin typeface="Arial Narrow" pitchFamily="34" charset="0"/>
              </a:rPr>
              <a:t> </a:t>
            </a:r>
            <a:r>
              <a:rPr lang="en-US" altLang="en-US" sz="2400" baseline="14000">
                <a:solidFill>
                  <a:schemeClr val="bg1"/>
                </a:solidFill>
                <a:latin typeface="Arial Narrow" pitchFamily="34" charset="0"/>
              </a:rPr>
              <a:t>|</a:t>
            </a:r>
          </a:p>
        </p:txBody>
      </p:sp>
      <p:pic>
        <p:nvPicPr>
          <p:cNvPr id="1032"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21575" y="6659567"/>
            <a:ext cx="25812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1"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ransition/>
  <p:txStyles>
    <p:titleStyle>
      <a:lvl1pPr algn="ctr" defTabSz="1042252" rtl="0" eaLnBrk="0" fontAlgn="base" hangingPunct="0">
        <a:spcBef>
          <a:spcPct val="0"/>
        </a:spcBef>
        <a:spcAft>
          <a:spcPct val="0"/>
        </a:spcAft>
        <a:defRPr sz="4000" b="1">
          <a:solidFill>
            <a:srgbClr val="000066"/>
          </a:solidFill>
          <a:latin typeface="+mj-lt"/>
          <a:ea typeface="+mj-ea"/>
          <a:cs typeface="+mj-cs"/>
        </a:defRPr>
      </a:lvl1pPr>
      <a:lvl2pPr algn="ctr" defTabSz="1042252" rtl="0" eaLnBrk="0" fontAlgn="base" hangingPunct="0">
        <a:spcBef>
          <a:spcPct val="0"/>
        </a:spcBef>
        <a:spcAft>
          <a:spcPct val="0"/>
        </a:spcAft>
        <a:defRPr sz="4000" b="1">
          <a:solidFill>
            <a:srgbClr val="000066"/>
          </a:solidFill>
          <a:latin typeface="Arial" charset="0"/>
          <a:cs typeface="Arial" charset="0"/>
        </a:defRPr>
      </a:lvl2pPr>
      <a:lvl3pPr algn="ctr" defTabSz="1042252" rtl="0" eaLnBrk="0" fontAlgn="base" hangingPunct="0">
        <a:spcBef>
          <a:spcPct val="0"/>
        </a:spcBef>
        <a:spcAft>
          <a:spcPct val="0"/>
        </a:spcAft>
        <a:defRPr sz="4000" b="1">
          <a:solidFill>
            <a:srgbClr val="000066"/>
          </a:solidFill>
          <a:latin typeface="Arial" charset="0"/>
          <a:cs typeface="Arial" charset="0"/>
        </a:defRPr>
      </a:lvl3pPr>
      <a:lvl4pPr algn="ctr" defTabSz="1042252" rtl="0" eaLnBrk="0" fontAlgn="base" hangingPunct="0">
        <a:spcBef>
          <a:spcPct val="0"/>
        </a:spcBef>
        <a:spcAft>
          <a:spcPct val="0"/>
        </a:spcAft>
        <a:defRPr sz="4000" b="1">
          <a:solidFill>
            <a:srgbClr val="000066"/>
          </a:solidFill>
          <a:latin typeface="Arial" charset="0"/>
          <a:cs typeface="Arial" charset="0"/>
        </a:defRPr>
      </a:lvl4pPr>
      <a:lvl5pPr algn="ctr" defTabSz="1042252" rtl="0" eaLnBrk="0" fontAlgn="base" hangingPunct="0">
        <a:spcBef>
          <a:spcPct val="0"/>
        </a:spcBef>
        <a:spcAft>
          <a:spcPct val="0"/>
        </a:spcAft>
        <a:defRPr sz="4000" b="1">
          <a:solidFill>
            <a:srgbClr val="000066"/>
          </a:solidFill>
          <a:latin typeface="Arial" charset="0"/>
          <a:cs typeface="Arial" charset="0"/>
        </a:defRPr>
      </a:lvl5pPr>
      <a:lvl6pPr marL="456879" algn="ctr" defTabSz="1042252" rtl="0" fontAlgn="base">
        <a:spcBef>
          <a:spcPct val="0"/>
        </a:spcBef>
        <a:spcAft>
          <a:spcPct val="0"/>
        </a:spcAft>
        <a:defRPr sz="4000" b="1">
          <a:solidFill>
            <a:srgbClr val="000066"/>
          </a:solidFill>
          <a:latin typeface="Arial" charset="0"/>
          <a:cs typeface="Arial" charset="0"/>
        </a:defRPr>
      </a:lvl6pPr>
      <a:lvl7pPr marL="913753" algn="ctr" defTabSz="1042252" rtl="0" fontAlgn="base">
        <a:spcBef>
          <a:spcPct val="0"/>
        </a:spcBef>
        <a:spcAft>
          <a:spcPct val="0"/>
        </a:spcAft>
        <a:defRPr sz="4000" b="1">
          <a:solidFill>
            <a:srgbClr val="000066"/>
          </a:solidFill>
          <a:latin typeface="Arial" charset="0"/>
          <a:cs typeface="Arial" charset="0"/>
        </a:defRPr>
      </a:lvl7pPr>
      <a:lvl8pPr marL="1370632" algn="ctr" defTabSz="1042252" rtl="0" fontAlgn="base">
        <a:spcBef>
          <a:spcPct val="0"/>
        </a:spcBef>
        <a:spcAft>
          <a:spcPct val="0"/>
        </a:spcAft>
        <a:defRPr sz="4000" b="1">
          <a:solidFill>
            <a:srgbClr val="000066"/>
          </a:solidFill>
          <a:latin typeface="Arial" charset="0"/>
          <a:cs typeface="Arial" charset="0"/>
        </a:defRPr>
      </a:lvl8pPr>
      <a:lvl9pPr marL="1827509" algn="ctr" defTabSz="1042252" rtl="0" fontAlgn="base">
        <a:spcBef>
          <a:spcPct val="0"/>
        </a:spcBef>
        <a:spcAft>
          <a:spcPct val="0"/>
        </a:spcAft>
        <a:defRPr sz="4000" b="1">
          <a:solidFill>
            <a:srgbClr val="000066"/>
          </a:solidFill>
          <a:latin typeface="Arial" charset="0"/>
          <a:cs typeface="Arial" charset="0"/>
        </a:defRPr>
      </a:lvl9pPr>
    </p:titleStyle>
    <p:bodyStyle>
      <a:lvl1pPr marL="390249" indent="-390249" algn="l" defTabSz="1042252" rtl="0" eaLnBrk="0" fontAlgn="base" hangingPunct="0">
        <a:spcBef>
          <a:spcPct val="80000"/>
        </a:spcBef>
        <a:spcAft>
          <a:spcPct val="0"/>
        </a:spcAft>
        <a:buClr>
          <a:srgbClr val="1E7FB8"/>
        </a:buClr>
        <a:buFont typeface="Wingdings" pitchFamily="2" charset="2"/>
        <a:buChar char="l"/>
        <a:defRPr sz="2900">
          <a:solidFill>
            <a:srgbClr val="000066"/>
          </a:solidFill>
          <a:latin typeface="+mn-lt"/>
          <a:ea typeface="+mn-ea"/>
          <a:cs typeface="+mn-cs"/>
        </a:defRPr>
      </a:lvl1pPr>
      <a:lvl2pPr marL="918514" indent="-322037" algn="l" defTabSz="1042252" rtl="0" eaLnBrk="0" fontAlgn="base" hangingPunct="0">
        <a:spcBef>
          <a:spcPct val="20000"/>
        </a:spcBef>
        <a:spcAft>
          <a:spcPct val="0"/>
        </a:spcAft>
        <a:buClr>
          <a:srgbClr val="1E7FB8"/>
        </a:buClr>
        <a:buFont typeface="Arial" charset="0"/>
        <a:buChar char="–"/>
        <a:defRPr sz="2400">
          <a:solidFill>
            <a:srgbClr val="000066"/>
          </a:solidFill>
          <a:latin typeface="+mn-lt"/>
          <a:cs typeface="+mn-cs"/>
        </a:defRPr>
      </a:lvl2pPr>
      <a:lvl3pPr marL="1432502" indent="-307757" algn="l" defTabSz="1042252"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3pPr>
      <a:lvl4pPr marL="1897310" indent="-258581" algn="l" defTabSz="1042252"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4pPr>
      <a:lvl5pPr marL="2266937" indent="-164984" algn="r" defTabSz="1042252" rtl="1" eaLnBrk="0" fontAlgn="base" hangingPunct="0">
        <a:spcBef>
          <a:spcPct val="20000"/>
        </a:spcBef>
        <a:spcAft>
          <a:spcPct val="0"/>
        </a:spcAft>
        <a:buChar char="»"/>
        <a:defRPr sz="2300">
          <a:solidFill>
            <a:srgbClr val="000066"/>
          </a:solidFill>
          <a:latin typeface="+mn-lt"/>
          <a:cs typeface="+mn-cs"/>
        </a:defRPr>
      </a:lvl5pPr>
      <a:lvl6pPr marL="2723815" indent="-164984" algn="r" defTabSz="1042252" rtl="1" fontAlgn="base">
        <a:spcBef>
          <a:spcPct val="20000"/>
        </a:spcBef>
        <a:spcAft>
          <a:spcPct val="0"/>
        </a:spcAft>
        <a:buChar char="»"/>
        <a:defRPr sz="2300">
          <a:solidFill>
            <a:srgbClr val="000066"/>
          </a:solidFill>
          <a:latin typeface="+mn-lt"/>
          <a:cs typeface="+mn-cs"/>
        </a:defRPr>
      </a:lvl6pPr>
      <a:lvl7pPr marL="3180693" indent="-164984" algn="r" defTabSz="1042252" rtl="1" fontAlgn="base">
        <a:spcBef>
          <a:spcPct val="20000"/>
        </a:spcBef>
        <a:spcAft>
          <a:spcPct val="0"/>
        </a:spcAft>
        <a:buChar char="»"/>
        <a:defRPr sz="2300">
          <a:solidFill>
            <a:srgbClr val="000066"/>
          </a:solidFill>
          <a:latin typeface="+mn-lt"/>
          <a:cs typeface="+mn-cs"/>
        </a:defRPr>
      </a:lvl7pPr>
      <a:lvl8pPr marL="3637570" indent="-164984" algn="r" defTabSz="1042252" rtl="1" fontAlgn="base">
        <a:spcBef>
          <a:spcPct val="20000"/>
        </a:spcBef>
        <a:spcAft>
          <a:spcPct val="0"/>
        </a:spcAft>
        <a:buChar char="»"/>
        <a:defRPr sz="2300">
          <a:solidFill>
            <a:srgbClr val="000066"/>
          </a:solidFill>
          <a:latin typeface="+mn-lt"/>
          <a:cs typeface="+mn-cs"/>
        </a:defRPr>
      </a:lvl8pPr>
      <a:lvl9pPr marL="4094447" indent="-164984" algn="r" defTabSz="1042252" rtl="1" fontAlgn="base">
        <a:spcBef>
          <a:spcPct val="20000"/>
        </a:spcBef>
        <a:spcAft>
          <a:spcPct val="0"/>
        </a:spcAft>
        <a:buChar char="»"/>
        <a:defRPr sz="2300">
          <a:solidFill>
            <a:srgbClr val="000066"/>
          </a:solidFill>
          <a:latin typeface="+mn-lt"/>
          <a:cs typeface="+mn-cs"/>
        </a:defRPr>
      </a:lvl9pPr>
    </p:bodyStyle>
    <p:otherStyle>
      <a:defPPr>
        <a:defRPr lang="en-US"/>
      </a:defPPr>
      <a:lvl1pPr marL="0" algn="l" defTabSz="913753" rtl="0" eaLnBrk="1" latinLnBrk="0" hangingPunct="1">
        <a:defRPr sz="1800" kern="1200">
          <a:solidFill>
            <a:schemeClr val="tx1"/>
          </a:solidFill>
          <a:latin typeface="+mn-lt"/>
          <a:ea typeface="+mn-ea"/>
          <a:cs typeface="+mn-cs"/>
        </a:defRPr>
      </a:lvl1pPr>
      <a:lvl2pPr marL="456879" algn="l" defTabSz="913753" rtl="0" eaLnBrk="1" latinLnBrk="0" hangingPunct="1">
        <a:defRPr sz="1800" kern="1200">
          <a:solidFill>
            <a:schemeClr val="tx1"/>
          </a:solidFill>
          <a:latin typeface="+mn-lt"/>
          <a:ea typeface="+mn-ea"/>
          <a:cs typeface="+mn-cs"/>
        </a:defRPr>
      </a:lvl2pPr>
      <a:lvl3pPr marL="913753" algn="l" defTabSz="913753" rtl="0" eaLnBrk="1" latinLnBrk="0" hangingPunct="1">
        <a:defRPr sz="1800" kern="1200">
          <a:solidFill>
            <a:schemeClr val="tx1"/>
          </a:solidFill>
          <a:latin typeface="+mn-lt"/>
          <a:ea typeface="+mn-ea"/>
          <a:cs typeface="+mn-cs"/>
        </a:defRPr>
      </a:lvl3pPr>
      <a:lvl4pPr marL="1370632" algn="l" defTabSz="913753" rtl="0" eaLnBrk="1" latinLnBrk="0" hangingPunct="1">
        <a:defRPr sz="1800" kern="1200">
          <a:solidFill>
            <a:schemeClr val="tx1"/>
          </a:solidFill>
          <a:latin typeface="+mn-lt"/>
          <a:ea typeface="+mn-ea"/>
          <a:cs typeface="+mn-cs"/>
        </a:defRPr>
      </a:lvl4pPr>
      <a:lvl5pPr marL="1827509" algn="l" defTabSz="913753" rtl="0" eaLnBrk="1" latinLnBrk="0" hangingPunct="1">
        <a:defRPr sz="1800" kern="1200">
          <a:solidFill>
            <a:schemeClr val="tx1"/>
          </a:solidFill>
          <a:latin typeface="+mn-lt"/>
          <a:ea typeface="+mn-ea"/>
          <a:cs typeface="+mn-cs"/>
        </a:defRPr>
      </a:lvl5pPr>
      <a:lvl6pPr marL="2284387" algn="l" defTabSz="913753" rtl="0" eaLnBrk="1" latinLnBrk="0" hangingPunct="1">
        <a:defRPr sz="1800" kern="1200">
          <a:solidFill>
            <a:schemeClr val="tx1"/>
          </a:solidFill>
          <a:latin typeface="+mn-lt"/>
          <a:ea typeface="+mn-ea"/>
          <a:cs typeface="+mn-cs"/>
        </a:defRPr>
      </a:lvl6pPr>
      <a:lvl7pPr marL="2741265" algn="l" defTabSz="913753" rtl="0" eaLnBrk="1" latinLnBrk="0" hangingPunct="1">
        <a:defRPr sz="1800" kern="1200">
          <a:solidFill>
            <a:schemeClr val="tx1"/>
          </a:solidFill>
          <a:latin typeface="+mn-lt"/>
          <a:ea typeface="+mn-ea"/>
          <a:cs typeface="+mn-cs"/>
        </a:defRPr>
      </a:lvl7pPr>
      <a:lvl8pPr marL="3198142" algn="l" defTabSz="913753" rtl="0" eaLnBrk="1" latinLnBrk="0" hangingPunct="1">
        <a:defRPr sz="1800" kern="1200">
          <a:solidFill>
            <a:schemeClr val="tx1"/>
          </a:solidFill>
          <a:latin typeface="+mn-lt"/>
          <a:ea typeface="+mn-ea"/>
          <a:cs typeface="+mn-cs"/>
        </a:defRPr>
      </a:lvl8pPr>
      <a:lvl9pPr marL="3655018" algn="l" defTabSz="91375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5"/>
          <p:cNvSpPr>
            <a:spLocks noChangeArrowheads="1"/>
          </p:cNvSpPr>
          <p:nvPr/>
        </p:nvSpPr>
        <p:spPr bwMode="auto">
          <a:xfrm>
            <a:off x="1588" y="6888163"/>
            <a:ext cx="10693400" cy="673100"/>
          </a:xfrm>
          <a:prstGeom prst="rect">
            <a:avLst/>
          </a:prstGeom>
          <a:solidFill>
            <a:srgbClr val="1E7FB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60" tIns="45680" rIns="91360" bIns="45680" anchor="ctr"/>
          <a:lstStyle>
            <a:lvl1pPr defTabSz="801688">
              <a:defRPr sz="3200" b="1">
                <a:solidFill>
                  <a:srgbClr val="000066"/>
                </a:solidFill>
                <a:latin typeface="Arial" charset="0"/>
                <a:cs typeface="Arial" charset="0"/>
              </a:defRPr>
            </a:lvl1pPr>
            <a:lvl2pPr marL="742950" indent="-285750" defTabSz="801688">
              <a:defRPr sz="3200" b="1">
                <a:solidFill>
                  <a:srgbClr val="000066"/>
                </a:solidFill>
                <a:latin typeface="Arial" charset="0"/>
                <a:cs typeface="Arial" charset="0"/>
              </a:defRPr>
            </a:lvl2pPr>
            <a:lvl3pPr marL="1143000" indent="-228600" defTabSz="801688">
              <a:defRPr sz="3200" b="1">
                <a:solidFill>
                  <a:srgbClr val="000066"/>
                </a:solidFill>
                <a:latin typeface="Arial" charset="0"/>
                <a:cs typeface="Arial" charset="0"/>
              </a:defRPr>
            </a:lvl3pPr>
            <a:lvl4pPr marL="1600200" indent="-228600" defTabSz="801688">
              <a:defRPr sz="3200" b="1">
                <a:solidFill>
                  <a:srgbClr val="000066"/>
                </a:solidFill>
                <a:latin typeface="Arial" charset="0"/>
                <a:cs typeface="Arial" charset="0"/>
              </a:defRPr>
            </a:lvl4pPr>
            <a:lvl5pPr marL="2057400" indent="-228600" defTabSz="801688">
              <a:defRPr sz="3200" b="1">
                <a:solidFill>
                  <a:srgbClr val="000066"/>
                </a:solidFill>
                <a:latin typeface="Arial" charset="0"/>
                <a:cs typeface="Arial" charset="0"/>
              </a:defRPr>
            </a:lvl5pPr>
            <a:lvl6pPr marL="2514600" indent="-228600" defTabSz="801688" eaLnBrk="0" fontAlgn="base" hangingPunct="0">
              <a:spcBef>
                <a:spcPct val="0"/>
              </a:spcBef>
              <a:spcAft>
                <a:spcPct val="0"/>
              </a:spcAft>
              <a:defRPr sz="3200" b="1">
                <a:solidFill>
                  <a:srgbClr val="000066"/>
                </a:solidFill>
                <a:latin typeface="Arial" charset="0"/>
                <a:cs typeface="Arial" charset="0"/>
              </a:defRPr>
            </a:lvl6pPr>
            <a:lvl7pPr marL="2971800" indent="-228600" defTabSz="801688" eaLnBrk="0" fontAlgn="base" hangingPunct="0">
              <a:spcBef>
                <a:spcPct val="0"/>
              </a:spcBef>
              <a:spcAft>
                <a:spcPct val="0"/>
              </a:spcAft>
              <a:defRPr sz="3200" b="1">
                <a:solidFill>
                  <a:srgbClr val="000066"/>
                </a:solidFill>
                <a:latin typeface="Arial" charset="0"/>
                <a:cs typeface="Arial" charset="0"/>
              </a:defRPr>
            </a:lvl7pPr>
            <a:lvl8pPr marL="3429000" indent="-228600" defTabSz="801688" eaLnBrk="0" fontAlgn="base" hangingPunct="0">
              <a:spcBef>
                <a:spcPct val="0"/>
              </a:spcBef>
              <a:spcAft>
                <a:spcPct val="0"/>
              </a:spcAft>
              <a:defRPr sz="3200" b="1">
                <a:solidFill>
                  <a:srgbClr val="000066"/>
                </a:solidFill>
                <a:latin typeface="Arial" charset="0"/>
                <a:cs typeface="Arial" charset="0"/>
              </a:defRPr>
            </a:lvl8pPr>
            <a:lvl9pPr marL="3886200" indent="-228600" defTabSz="801688" eaLnBrk="0" fontAlgn="base" hangingPunct="0">
              <a:spcBef>
                <a:spcPct val="0"/>
              </a:spcBef>
              <a:spcAft>
                <a:spcPct val="0"/>
              </a:spcAft>
              <a:defRPr sz="3200" b="1">
                <a:solidFill>
                  <a:srgbClr val="000066"/>
                </a:solidFill>
                <a:latin typeface="Arial" charset="0"/>
                <a:cs typeface="Arial" charset="0"/>
              </a:defRPr>
            </a:lvl9pPr>
          </a:lstStyle>
          <a:p>
            <a:pPr rtl="1" eaLnBrk="1" hangingPunct="1"/>
            <a:endParaRPr lang="en-GB" altLang="en-US" sz="3900"/>
          </a:p>
        </p:txBody>
      </p:sp>
      <p:sp>
        <p:nvSpPr>
          <p:cNvPr id="1027" name="Rectangle 7"/>
          <p:cNvSpPr>
            <a:spLocks noChangeArrowheads="1"/>
          </p:cNvSpPr>
          <p:nvPr/>
        </p:nvSpPr>
        <p:spPr bwMode="auto">
          <a:xfrm>
            <a:off x="288925" y="7124700"/>
            <a:ext cx="520700" cy="36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3900" b="1">
                <a:solidFill>
                  <a:srgbClr val="000066"/>
                </a:solidFill>
                <a:latin typeface="Arial" charset="0"/>
                <a:cs typeface="Arial" charset="0"/>
              </a:defRPr>
            </a:lvl1pPr>
            <a:lvl2pPr marL="742950" indent="-285750" eaLnBrk="0" hangingPunct="0">
              <a:defRPr sz="3900" b="1">
                <a:solidFill>
                  <a:srgbClr val="000066"/>
                </a:solidFill>
                <a:latin typeface="Arial" charset="0"/>
                <a:cs typeface="Arial" charset="0"/>
              </a:defRPr>
            </a:lvl2pPr>
            <a:lvl3pPr marL="1143000" indent="-228600" eaLnBrk="0" hangingPunct="0">
              <a:defRPr sz="3900" b="1">
                <a:solidFill>
                  <a:srgbClr val="000066"/>
                </a:solidFill>
                <a:latin typeface="Arial" charset="0"/>
                <a:cs typeface="Arial" charset="0"/>
              </a:defRPr>
            </a:lvl3pPr>
            <a:lvl4pPr marL="1600200" indent="-228600" eaLnBrk="0" hangingPunct="0">
              <a:defRPr sz="3900" b="1">
                <a:solidFill>
                  <a:srgbClr val="000066"/>
                </a:solidFill>
                <a:latin typeface="Arial" charset="0"/>
                <a:cs typeface="Arial" charset="0"/>
              </a:defRPr>
            </a:lvl4pPr>
            <a:lvl5pPr marL="2057400" indent="-228600" eaLnBrk="0" hangingPunct="0">
              <a:defRPr sz="3900" b="1">
                <a:solidFill>
                  <a:srgbClr val="000066"/>
                </a:solidFill>
                <a:latin typeface="Arial" charset="0"/>
                <a:cs typeface="Arial" charset="0"/>
              </a:defRPr>
            </a:lvl5pPr>
            <a:lvl6pPr marL="2514600" indent="-228600" rtl="1" eaLnBrk="0" fontAlgn="base" hangingPunct="0">
              <a:spcBef>
                <a:spcPct val="0"/>
              </a:spcBef>
              <a:spcAft>
                <a:spcPct val="0"/>
              </a:spcAft>
              <a:defRPr sz="3900" b="1">
                <a:solidFill>
                  <a:srgbClr val="000066"/>
                </a:solidFill>
                <a:latin typeface="Arial" charset="0"/>
                <a:cs typeface="Arial" charset="0"/>
              </a:defRPr>
            </a:lvl6pPr>
            <a:lvl7pPr marL="2971800" indent="-228600" rtl="1" eaLnBrk="0" fontAlgn="base" hangingPunct="0">
              <a:spcBef>
                <a:spcPct val="0"/>
              </a:spcBef>
              <a:spcAft>
                <a:spcPct val="0"/>
              </a:spcAft>
              <a:defRPr sz="3900" b="1">
                <a:solidFill>
                  <a:srgbClr val="000066"/>
                </a:solidFill>
                <a:latin typeface="Arial" charset="0"/>
                <a:cs typeface="Arial" charset="0"/>
              </a:defRPr>
            </a:lvl7pPr>
            <a:lvl8pPr marL="3429000" indent="-228600" rtl="1" eaLnBrk="0" fontAlgn="base" hangingPunct="0">
              <a:spcBef>
                <a:spcPct val="0"/>
              </a:spcBef>
              <a:spcAft>
                <a:spcPct val="0"/>
              </a:spcAft>
              <a:defRPr sz="3900" b="1">
                <a:solidFill>
                  <a:srgbClr val="000066"/>
                </a:solidFill>
                <a:latin typeface="Arial" charset="0"/>
                <a:cs typeface="Arial" charset="0"/>
              </a:defRPr>
            </a:lvl8pPr>
            <a:lvl9pPr marL="3886200" indent="-228600" rtl="1" eaLnBrk="0" fontAlgn="base" hangingPunct="0">
              <a:spcBef>
                <a:spcPct val="0"/>
              </a:spcBef>
              <a:spcAft>
                <a:spcPct val="0"/>
              </a:spcAft>
              <a:defRPr sz="3900" b="1">
                <a:solidFill>
                  <a:srgbClr val="000066"/>
                </a:solidFill>
                <a:latin typeface="Arial" charset="0"/>
                <a:cs typeface="Arial" charset="0"/>
              </a:defRPr>
            </a:lvl9pPr>
          </a:lstStyle>
          <a:p>
            <a:pPr algn="r" eaLnBrk="1" hangingPunct="1">
              <a:defRPr/>
            </a:pPr>
            <a:fld id="{C9A22239-0F3B-4FD9-B1CC-3A3F32EAAF7D}" type="slidenum">
              <a:rPr lang="ar-SA" altLang="en-US" sz="1600" smtClean="0">
                <a:solidFill>
                  <a:srgbClr val="72BBE8"/>
                </a:solidFill>
                <a:latin typeface="Tahoma" pitchFamily="34" charset="0"/>
              </a:rPr>
              <a:pPr algn="r" eaLnBrk="1" hangingPunct="1">
                <a:defRPr/>
              </a:pPr>
              <a:t>‹#›</a:t>
            </a:fld>
            <a:r>
              <a:rPr lang="en-US" altLang="en-US" sz="1600">
                <a:solidFill>
                  <a:srgbClr val="72BBE8"/>
                </a:solidFill>
                <a:latin typeface="Tahoma" pitchFamily="34" charset="0"/>
                <a:cs typeface="Tahoma" pitchFamily="34" charset="0"/>
              </a:rPr>
              <a:t> </a:t>
            </a:r>
            <a:r>
              <a:rPr lang="en-US" altLang="en-US" sz="1600" baseline="14000">
                <a:solidFill>
                  <a:srgbClr val="FFFFFF"/>
                </a:solidFill>
                <a:latin typeface="Tahoma" pitchFamily="34" charset="0"/>
                <a:cs typeface="Tahoma" pitchFamily="34" charset="0"/>
              </a:rPr>
              <a:t>|</a:t>
            </a:r>
          </a:p>
        </p:txBody>
      </p:sp>
      <p:sp>
        <p:nvSpPr>
          <p:cNvPr id="1028" name="Rectangle 11"/>
          <p:cNvSpPr>
            <a:spLocks noChangeArrowheads="1"/>
          </p:cNvSpPr>
          <p:nvPr/>
        </p:nvSpPr>
        <p:spPr bwMode="auto">
          <a:xfrm>
            <a:off x="1074742" y="7124700"/>
            <a:ext cx="4086225"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01688" eaLnBrk="0" hangingPunct="0">
              <a:defRPr sz="3900" b="1">
                <a:solidFill>
                  <a:srgbClr val="000066"/>
                </a:solidFill>
                <a:latin typeface="Arial" charset="0"/>
                <a:cs typeface="Arial" charset="0"/>
              </a:defRPr>
            </a:lvl1pPr>
            <a:lvl2pPr marL="742950" indent="-285750" defTabSz="801688" eaLnBrk="0" hangingPunct="0">
              <a:defRPr sz="3900" b="1">
                <a:solidFill>
                  <a:srgbClr val="000066"/>
                </a:solidFill>
                <a:latin typeface="Arial" charset="0"/>
                <a:cs typeface="Arial" charset="0"/>
              </a:defRPr>
            </a:lvl2pPr>
            <a:lvl3pPr marL="1143000" indent="-228600" defTabSz="801688" eaLnBrk="0" hangingPunct="0">
              <a:defRPr sz="3900" b="1">
                <a:solidFill>
                  <a:srgbClr val="000066"/>
                </a:solidFill>
                <a:latin typeface="Arial" charset="0"/>
                <a:cs typeface="Arial" charset="0"/>
              </a:defRPr>
            </a:lvl3pPr>
            <a:lvl4pPr marL="1600200" indent="-228600" defTabSz="801688" eaLnBrk="0" hangingPunct="0">
              <a:defRPr sz="3900" b="1">
                <a:solidFill>
                  <a:srgbClr val="000066"/>
                </a:solidFill>
                <a:latin typeface="Arial" charset="0"/>
                <a:cs typeface="Arial" charset="0"/>
              </a:defRPr>
            </a:lvl4pPr>
            <a:lvl5pPr marL="2057400" indent="-228600" defTabSz="801688" eaLnBrk="0" hangingPunct="0">
              <a:defRPr sz="3900" b="1">
                <a:solidFill>
                  <a:srgbClr val="000066"/>
                </a:solidFill>
                <a:latin typeface="Arial" charset="0"/>
                <a:cs typeface="Arial" charset="0"/>
              </a:defRPr>
            </a:lvl5pPr>
            <a:lvl6pPr marL="2514600" indent="-228600" defTabSz="801688" rtl="1" eaLnBrk="0" fontAlgn="base" hangingPunct="0">
              <a:spcBef>
                <a:spcPct val="0"/>
              </a:spcBef>
              <a:spcAft>
                <a:spcPct val="0"/>
              </a:spcAft>
              <a:defRPr sz="3900" b="1">
                <a:solidFill>
                  <a:srgbClr val="000066"/>
                </a:solidFill>
                <a:latin typeface="Arial" charset="0"/>
                <a:cs typeface="Arial" charset="0"/>
              </a:defRPr>
            </a:lvl6pPr>
            <a:lvl7pPr marL="2971800" indent="-228600" defTabSz="801688" rtl="1" eaLnBrk="0" fontAlgn="base" hangingPunct="0">
              <a:spcBef>
                <a:spcPct val="0"/>
              </a:spcBef>
              <a:spcAft>
                <a:spcPct val="0"/>
              </a:spcAft>
              <a:defRPr sz="3900" b="1">
                <a:solidFill>
                  <a:srgbClr val="000066"/>
                </a:solidFill>
                <a:latin typeface="Arial" charset="0"/>
                <a:cs typeface="Arial" charset="0"/>
              </a:defRPr>
            </a:lvl7pPr>
            <a:lvl8pPr marL="3429000" indent="-228600" defTabSz="801688" rtl="1" eaLnBrk="0" fontAlgn="base" hangingPunct="0">
              <a:spcBef>
                <a:spcPct val="0"/>
              </a:spcBef>
              <a:spcAft>
                <a:spcPct val="0"/>
              </a:spcAft>
              <a:defRPr sz="3900" b="1">
                <a:solidFill>
                  <a:srgbClr val="000066"/>
                </a:solidFill>
                <a:latin typeface="Arial" charset="0"/>
                <a:cs typeface="Arial" charset="0"/>
              </a:defRPr>
            </a:lvl8pPr>
            <a:lvl9pPr marL="3886200" indent="-228600" defTabSz="801688" rtl="1" eaLnBrk="0" fontAlgn="base" hangingPunct="0">
              <a:spcBef>
                <a:spcPct val="0"/>
              </a:spcBef>
              <a:spcAft>
                <a:spcPct val="0"/>
              </a:spcAft>
              <a:defRPr sz="3900" b="1">
                <a:solidFill>
                  <a:srgbClr val="000066"/>
                </a:solidFill>
                <a:latin typeface="Arial" charset="0"/>
                <a:cs typeface="Arial" charset="0"/>
              </a:defRPr>
            </a:lvl9pPr>
          </a:lstStyle>
          <a:p>
            <a:pPr eaLnBrk="1" hangingPunct="1">
              <a:defRPr/>
            </a:pPr>
            <a:r>
              <a:rPr lang="en-GB" altLang="ja-JP" sz="1400" b="0">
                <a:solidFill>
                  <a:srgbClr val="96CCEE"/>
                </a:solidFill>
                <a:latin typeface="Tahoma" pitchFamily="34" charset="0"/>
                <a:ea typeface="MS PGothic" pitchFamily="34" charset="-128"/>
                <a:cs typeface="Tahoma" pitchFamily="34" charset="0"/>
              </a:rPr>
              <a:t>Urban HEART </a:t>
            </a:r>
            <a:r>
              <a:rPr lang="en-GB" altLang="ja-JP" sz="1400" b="0" baseline="12000">
                <a:solidFill>
                  <a:srgbClr val="FFFFFF"/>
                </a:solidFill>
                <a:latin typeface="Tahoma" pitchFamily="34" charset="0"/>
                <a:ea typeface="MS PGothic" pitchFamily="34" charset="-128"/>
                <a:cs typeface="Tahoma" pitchFamily="34" charset="0"/>
              </a:rPr>
              <a:t>|</a:t>
            </a:r>
            <a:r>
              <a:rPr lang="en-GB" altLang="ja-JP" sz="1400" b="0">
                <a:solidFill>
                  <a:srgbClr val="96CCEE"/>
                </a:solidFill>
                <a:latin typeface="Tahoma" pitchFamily="34" charset="0"/>
                <a:ea typeface="MS PGothic" pitchFamily="34" charset="-128"/>
                <a:cs typeface="Tahoma" pitchFamily="34" charset="0"/>
              </a:rPr>
              <a:t>  Brasilia, May 12-13, 2009</a:t>
            </a:r>
          </a:p>
        </p:txBody>
      </p:sp>
      <p:sp>
        <p:nvSpPr>
          <p:cNvPr id="1029" name="Rectangle 5"/>
          <p:cNvSpPr>
            <a:spLocks noChangeArrowheads="1"/>
          </p:cNvSpPr>
          <p:nvPr/>
        </p:nvSpPr>
        <p:spPr bwMode="auto">
          <a:xfrm>
            <a:off x="1" y="6632575"/>
            <a:ext cx="10736262" cy="928688"/>
          </a:xfrm>
          <a:prstGeom prst="rect">
            <a:avLst/>
          </a:prstGeom>
          <a:solidFill>
            <a:srgbClr val="1E7FB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60" tIns="45680" rIns="91360" bIns="45680" anchor="ctr"/>
          <a:lstStyle>
            <a:lvl1pPr>
              <a:defRPr sz="3200" b="1">
                <a:solidFill>
                  <a:srgbClr val="000066"/>
                </a:solidFill>
                <a:latin typeface="Arial" charset="0"/>
                <a:cs typeface="Arial" charset="0"/>
              </a:defRPr>
            </a:lvl1pPr>
            <a:lvl2pPr marL="742950" indent="-285750">
              <a:defRPr sz="3200" b="1">
                <a:solidFill>
                  <a:srgbClr val="000066"/>
                </a:solidFill>
                <a:latin typeface="Arial" charset="0"/>
                <a:cs typeface="Arial" charset="0"/>
              </a:defRPr>
            </a:lvl2pPr>
            <a:lvl3pPr marL="1143000" indent="-228600">
              <a:defRPr sz="3200" b="1">
                <a:solidFill>
                  <a:srgbClr val="000066"/>
                </a:solidFill>
                <a:latin typeface="Arial" charset="0"/>
                <a:cs typeface="Arial" charset="0"/>
              </a:defRPr>
            </a:lvl3pPr>
            <a:lvl4pPr marL="1600200" indent="-228600">
              <a:defRPr sz="3200" b="1">
                <a:solidFill>
                  <a:srgbClr val="000066"/>
                </a:solidFill>
                <a:latin typeface="Arial" charset="0"/>
                <a:cs typeface="Arial" charset="0"/>
              </a:defRPr>
            </a:lvl4pPr>
            <a:lvl5pPr marL="2057400" indent="-228600">
              <a:defRPr sz="3200" b="1">
                <a:solidFill>
                  <a:srgbClr val="000066"/>
                </a:solidFill>
                <a:latin typeface="Arial" charset="0"/>
                <a:cs typeface="Arial" charset="0"/>
              </a:defRPr>
            </a:lvl5pPr>
            <a:lvl6pPr marL="2514600" indent="-228600" eaLnBrk="0" fontAlgn="base" hangingPunct="0">
              <a:spcBef>
                <a:spcPct val="0"/>
              </a:spcBef>
              <a:spcAft>
                <a:spcPct val="0"/>
              </a:spcAft>
              <a:defRPr sz="3200" b="1">
                <a:solidFill>
                  <a:srgbClr val="000066"/>
                </a:solidFill>
                <a:latin typeface="Arial" charset="0"/>
                <a:cs typeface="Arial" charset="0"/>
              </a:defRPr>
            </a:lvl6pPr>
            <a:lvl7pPr marL="2971800" indent="-228600" eaLnBrk="0" fontAlgn="base" hangingPunct="0">
              <a:spcBef>
                <a:spcPct val="0"/>
              </a:spcBef>
              <a:spcAft>
                <a:spcPct val="0"/>
              </a:spcAft>
              <a:defRPr sz="3200" b="1">
                <a:solidFill>
                  <a:srgbClr val="000066"/>
                </a:solidFill>
                <a:latin typeface="Arial" charset="0"/>
                <a:cs typeface="Arial" charset="0"/>
              </a:defRPr>
            </a:lvl7pPr>
            <a:lvl8pPr marL="3429000" indent="-228600" eaLnBrk="0" fontAlgn="base" hangingPunct="0">
              <a:spcBef>
                <a:spcPct val="0"/>
              </a:spcBef>
              <a:spcAft>
                <a:spcPct val="0"/>
              </a:spcAft>
              <a:defRPr sz="3200" b="1">
                <a:solidFill>
                  <a:srgbClr val="000066"/>
                </a:solidFill>
                <a:latin typeface="Arial" charset="0"/>
                <a:cs typeface="Arial" charset="0"/>
              </a:defRPr>
            </a:lvl8pPr>
            <a:lvl9pPr marL="3886200" indent="-228600" eaLnBrk="0" fontAlgn="base" hangingPunct="0">
              <a:spcBef>
                <a:spcPct val="0"/>
              </a:spcBef>
              <a:spcAft>
                <a:spcPct val="0"/>
              </a:spcAft>
              <a:defRPr sz="3200" b="1">
                <a:solidFill>
                  <a:srgbClr val="000066"/>
                </a:solidFill>
                <a:latin typeface="Arial" charset="0"/>
                <a:cs typeface="Arial" charset="0"/>
              </a:defRPr>
            </a:lvl9pPr>
          </a:lstStyle>
          <a:p>
            <a:pPr rtl="1" eaLnBrk="1" hangingPunct="1"/>
            <a:endParaRPr lang="en-GB" altLang="en-US" sz="2100" b="0" i="1">
              <a:solidFill>
                <a:srgbClr val="00B0F0"/>
              </a:solidFill>
            </a:endParaRPr>
          </a:p>
        </p:txBody>
      </p:sp>
      <p:pic>
        <p:nvPicPr>
          <p:cNvPr id="2054" name="Picture 12" descr="WHO-WPRO-EN-BW1"/>
          <p:cNvPicPr>
            <a:picLocks noChangeAspect="1" noChangeArrowheads="1"/>
          </p:cNvPicPr>
          <p:nvPr/>
        </p:nvPicPr>
        <p:blipFill>
          <a:blip r:embed="rId16">
            <a:clrChange>
              <a:clrFrom>
                <a:srgbClr val="FFFFFF"/>
              </a:clrFrom>
              <a:clrTo>
                <a:srgbClr val="FFFFFF">
                  <a:alpha val="0"/>
                </a:srgbClr>
              </a:clrTo>
            </a:clrChange>
            <a:lum bright="100000" contrast="-70000"/>
            <a:extLst>
              <a:ext uri="{28A0092B-C50C-407E-A947-70E740481C1C}">
                <a14:useLocalDpi xmlns:a14="http://schemas.microsoft.com/office/drawing/2010/main" val="0"/>
              </a:ext>
            </a:extLst>
          </a:blip>
          <a:srcRect/>
          <a:stretch>
            <a:fillRect/>
          </a:stretch>
        </p:blipFill>
        <p:spPr bwMode="auto">
          <a:xfrm>
            <a:off x="8553453" y="6565902"/>
            <a:ext cx="2093912"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Rectangle 2"/>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2056" name="Rectangle 3"/>
          <p:cNvSpPr>
            <a:spLocks noGrp="1" noChangeArrowheads="1"/>
          </p:cNvSpPr>
          <p:nvPr>
            <p:ph type="body" idx="1"/>
          </p:nvPr>
        </p:nvSpPr>
        <p:spPr bwMode="auto">
          <a:xfrm>
            <a:off x="547691" y="1654180"/>
            <a:ext cx="9529762"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Lst>
  <p:transition>
    <p:fade/>
  </p:transition>
  <p:txStyles>
    <p:titleStyle>
      <a:lvl1pPr algn="ctr" rtl="0" eaLnBrk="0" fontAlgn="base" hangingPunct="0">
        <a:spcBef>
          <a:spcPct val="0"/>
        </a:spcBef>
        <a:spcAft>
          <a:spcPct val="0"/>
        </a:spcAft>
        <a:defRPr sz="4000" b="1">
          <a:solidFill>
            <a:srgbClr val="000066"/>
          </a:solidFill>
          <a:latin typeface="+mj-lt"/>
          <a:ea typeface="+mj-ea"/>
          <a:cs typeface="+mj-cs"/>
        </a:defRPr>
      </a:lvl1pPr>
      <a:lvl2pPr algn="ctr" rtl="0" eaLnBrk="0" fontAlgn="base" hangingPunct="0">
        <a:spcBef>
          <a:spcPct val="0"/>
        </a:spcBef>
        <a:spcAft>
          <a:spcPct val="0"/>
        </a:spcAft>
        <a:defRPr sz="4000" b="1">
          <a:solidFill>
            <a:srgbClr val="000066"/>
          </a:solidFill>
          <a:latin typeface="Arial" pitchFamily="34" charset="0"/>
          <a:cs typeface="Arial" pitchFamily="34" charset="0"/>
        </a:defRPr>
      </a:lvl2pPr>
      <a:lvl3pPr algn="ctr" rtl="0" eaLnBrk="0" fontAlgn="base" hangingPunct="0">
        <a:spcBef>
          <a:spcPct val="0"/>
        </a:spcBef>
        <a:spcAft>
          <a:spcPct val="0"/>
        </a:spcAft>
        <a:defRPr sz="4000" b="1">
          <a:solidFill>
            <a:srgbClr val="000066"/>
          </a:solidFill>
          <a:latin typeface="Arial" pitchFamily="34" charset="0"/>
          <a:cs typeface="Arial" pitchFamily="34" charset="0"/>
        </a:defRPr>
      </a:lvl3pPr>
      <a:lvl4pPr algn="ctr" rtl="0" eaLnBrk="0" fontAlgn="base" hangingPunct="0">
        <a:spcBef>
          <a:spcPct val="0"/>
        </a:spcBef>
        <a:spcAft>
          <a:spcPct val="0"/>
        </a:spcAft>
        <a:defRPr sz="4000" b="1">
          <a:solidFill>
            <a:srgbClr val="000066"/>
          </a:solidFill>
          <a:latin typeface="Arial" pitchFamily="34" charset="0"/>
          <a:cs typeface="Arial" pitchFamily="34" charset="0"/>
        </a:defRPr>
      </a:lvl4pPr>
      <a:lvl5pPr algn="ctr" rtl="0" eaLnBrk="0" fontAlgn="base" hangingPunct="0">
        <a:spcBef>
          <a:spcPct val="0"/>
        </a:spcBef>
        <a:spcAft>
          <a:spcPct val="0"/>
        </a:spcAft>
        <a:defRPr sz="4000" b="1">
          <a:solidFill>
            <a:srgbClr val="000066"/>
          </a:solidFill>
          <a:latin typeface="Arial" pitchFamily="34" charset="0"/>
          <a:cs typeface="Arial" pitchFamily="34" charset="0"/>
        </a:defRPr>
      </a:lvl5pPr>
      <a:lvl6pPr marL="521160" algn="ctr" rtl="0" eaLnBrk="0" fontAlgn="base" hangingPunct="0">
        <a:spcBef>
          <a:spcPct val="0"/>
        </a:spcBef>
        <a:spcAft>
          <a:spcPct val="0"/>
        </a:spcAft>
        <a:defRPr sz="4000" b="1">
          <a:solidFill>
            <a:srgbClr val="000066"/>
          </a:solidFill>
          <a:latin typeface="Arial" pitchFamily="34" charset="0"/>
          <a:cs typeface="Arial" pitchFamily="34" charset="0"/>
        </a:defRPr>
      </a:lvl6pPr>
      <a:lvl7pPr marL="1042320" algn="ctr" rtl="0" eaLnBrk="0" fontAlgn="base" hangingPunct="0">
        <a:spcBef>
          <a:spcPct val="0"/>
        </a:spcBef>
        <a:spcAft>
          <a:spcPct val="0"/>
        </a:spcAft>
        <a:defRPr sz="4000" b="1">
          <a:solidFill>
            <a:srgbClr val="000066"/>
          </a:solidFill>
          <a:latin typeface="Arial" pitchFamily="34" charset="0"/>
          <a:cs typeface="Arial" pitchFamily="34" charset="0"/>
        </a:defRPr>
      </a:lvl7pPr>
      <a:lvl8pPr marL="1563480" algn="ctr" rtl="0" eaLnBrk="0" fontAlgn="base" hangingPunct="0">
        <a:spcBef>
          <a:spcPct val="0"/>
        </a:spcBef>
        <a:spcAft>
          <a:spcPct val="0"/>
        </a:spcAft>
        <a:defRPr sz="4000" b="1">
          <a:solidFill>
            <a:srgbClr val="000066"/>
          </a:solidFill>
          <a:latin typeface="Arial" pitchFamily="34" charset="0"/>
          <a:cs typeface="Arial" pitchFamily="34" charset="0"/>
        </a:defRPr>
      </a:lvl8pPr>
      <a:lvl9pPr marL="2084641" algn="ctr" rtl="0" eaLnBrk="0" fontAlgn="base" hangingPunct="0">
        <a:spcBef>
          <a:spcPct val="0"/>
        </a:spcBef>
        <a:spcAft>
          <a:spcPct val="0"/>
        </a:spcAft>
        <a:defRPr sz="4000" b="1">
          <a:solidFill>
            <a:srgbClr val="000066"/>
          </a:solidFill>
          <a:latin typeface="Arial" pitchFamily="34" charset="0"/>
          <a:cs typeface="Arial" pitchFamily="34" charset="0"/>
        </a:defRPr>
      </a:lvl9pPr>
    </p:titleStyle>
    <p:bodyStyle>
      <a:lvl1pPr marL="390249" indent="-390249" algn="l" rtl="0" eaLnBrk="0" fontAlgn="base" hangingPunct="0">
        <a:spcBef>
          <a:spcPct val="80000"/>
        </a:spcBef>
        <a:spcAft>
          <a:spcPct val="0"/>
        </a:spcAft>
        <a:buClr>
          <a:srgbClr val="1E7FB8"/>
        </a:buClr>
        <a:buFont typeface="Wingdings" pitchFamily="2" charset="2"/>
        <a:buChar char="l"/>
        <a:defRPr sz="2900">
          <a:solidFill>
            <a:srgbClr val="000066"/>
          </a:solidFill>
          <a:latin typeface="+mn-lt"/>
          <a:ea typeface="+mn-ea"/>
          <a:cs typeface="+mn-cs"/>
        </a:defRPr>
      </a:lvl1pPr>
      <a:lvl2pPr marL="916928" indent="-318863" algn="l" rtl="0" eaLnBrk="0" fontAlgn="base" hangingPunct="0">
        <a:spcBef>
          <a:spcPct val="20000"/>
        </a:spcBef>
        <a:spcAft>
          <a:spcPct val="0"/>
        </a:spcAft>
        <a:buClr>
          <a:srgbClr val="1E7FB8"/>
        </a:buClr>
        <a:buFont typeface="Arial" charset="0"/>
        <a:buChar char="–"/>
        <a:defRPr sz="2400">
          <a:solidFill>
            <a:srgbClr val="000066"/>
          </a:solidFill>
          <a:latin typeface="+mn-lt"/>
          <a:cs typeface="+mn-cs"/>
        </a:defRPr>
      </a:lvl2pPr>
      <a:lvl3pPr marL="1430916" indent="-306171" algn="l"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3pPr>
      <a:lvl4pPr marL="1895725" indent="-258581" algn="l"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4pPr>
      <a:lvl5pPr marL="2266937" indent="-164984" algn="r" rtl="1" eaLnBrk="0" fontAlgn="base" hangingPunct="0">
        <a:spcBef>
          <a:spcPct val="20000"/>
        </a:spcBef>
        <a:spcAft>
          <a:spcPct val="0"/>
        </a:spcAft>
        <a:buChar char="»"/>
        <a:defRPr sz="2300">
          <a:solidFill>
            <a:srgbClr val="000066"/>
          </a:solidFill>
          <a:latin typeface="+mn-lt"/>
          <a:cs typeface="+mn-cs"/>
        </a:defRPr>
      </a:lvl5pPr>
      <a:lvl6pPr marL="2788569" indent="-166482" algn="r" rtl="1" eaLnBrk="0" fontAlgn="base" hangingPunct="0">
        <a:spcBef>
          <a:spcPct val="20000"/>
        </a:spcBef>
        <a:spcAft>
          <a:spcPct val="0"/>
        </a:spcAft>
        <a:buChar char="»"/>
        <a:defRPr sz="2300">
          <a:solidFill>
            <a:srgbClr val="000066"/>
          </a:solidFill>
          <a:latin typeface="+mn-lt"/>
          <a:cs typeface="+mn-cs"/>
        </a:defRPr>
      </a:lvl6pPr>
      <a:lvl7pPr marL="3309730" indent="-166482" algn="r" rtl="1" eaLnBrk="0" fontAlgn="base" hangingPunct="0">
        <a:spcBef>
          <a:spcPct val="20000"/>
        </a:spcBef>
        <a:spcAft>
          <a:spcPct val="0"/>
        </a:spcAft>
        <a:buChar char="»"/>
        <a:defRPr sz="2300">
          <a:solidFill>
            <a:srgbClr val="000066"/>
          </a:solidFill>
          <a:latin typeface="+mn-lt"/>
          <a:cs typeface="+mn-cs"/>
        </a:defRPr>
      </a:lvl7pPr>
      <a:lvl8pPr marL="3830889" indent="-166482" algn="r" rtl="1" eaLnBrk="0" fontAlgn="base" hangingPunct="0">
        <a:spcBef>
          <a:spcPct val="20000"/>
        </a:spcBef>
        <a:spcAft>
          <a:spcPct val="0"/>
        </a:spcAft>
        <a:buChar char="»"/>
        <a:defRPr sz="2300">
          <a:solidFill>
            <a:srgbClr val="000066"/>
          </a:solidFill>
          <a:latin typeface="+mn-lt"/>
          <a:cs typeface="+mn-cs"/>
        </a:defRPr>
      </a:lvl8pPr>
      <a:lvl9pPr marL="4352047" indent="-166482" algn="r" rtl="1" eaLnBrk="0" fontAlgn="base" hangingPunct="0">
        <a:spcBef>
          <a:spcPct val="20000"/>
        </a:spcBef>
        <a:spcAft>
          <a:spcPct val="0"/>
        </a:spcAft>
        <a:buChar char="»"/>
        <a:defRPr sz="2300">
          <a:solidFill>
            <a:srgbClr val="000066"/>
          </a:solidFill>
          <a:latin typeface="+mn-lt"/>
          <a:cs typeface="+mn-cs"/>
        </a:defRPr>
      </a:lvl9pPr>
    </p:bodyStyle>
    <p:otherStyle>
      <a:defPPr>
        <a:defRPr lang="en-US"/>
      </a:defPPr>
      <a:lvl1pPr marL="0" algn="l" defTabSz="1042320" rtl="0" eaLnBrk="1" latinLnBrk="0" hangingPunct="1">
        <a:defRPr sz="2100" kern="1200">
          <a:solidFill>
            <a:schemeClr val="tx1"/>
          </a:solidFill>
          <a:latin typeface="+mn-lt"/>
          <a:ea typeface="+mn-ea"/>
          <a:cs typeface="+mn-cs"/>
        </a:defRPr>
      </a:lvl1pPr>
      <a:lvl2pPr marL="521160" algn="l" defTabSz="1042320" rtl="0" eaLnBrk="1" latinLnBrk="0" hangingPunct="1">
        <a:defRPr sz="2100" kern="1200">
          <a:solidFill>
            <a:schemeClr val="tx1"/>
          </a:solidFill>
          <a:latin typeface="+mn-lt"/>
          <a:ea typeface="+mn-ea"/>
          <a:cs typeface="+mn-cs"/>
        </a:defRPr>
      </a:lvl2pPr>
      <a:lvl3pPr marL="1042320" algn="l" defTabSz="1042320" rtl="0" eaLnBrk="1" latinLnBrk="0" hangingPunct="1">
        <a:defRPr sz="2100" kern="1200">
          <a:solidFill>
            <a:schemeClr val="tx1"/>
          </a:solidFill>
          <a:latin typeface="+mn-lt"/>
          <a:ea typeface="+mn-ea"/>
          <a:cs typeface="+mn-cs"/>
        </a:defRPr>
      </a:lvl3pPr>
      <a:lvl4pPr marL="1563480" algn="l" defTabSz="1042320" rtl="0" eaLnBrk="1" latinLnBrk="0" hangingPunct="1">
        <a:defRPr sz="2100" kern="1200">
          <a:solidFill>
            <a:schemeClr val="tx1"/>
          </a:solidFill>
          <a:latin typeface="+mn-lt"/>
          <a:ea typeface="+mn-ea"/>
          <a:cs typeface="+mn-cs"/>
        </a:defRPr>
      </a:lvl4pPr>
      <a:lvl5pPr marL="2084641" algn="l" defTabSz="1042320" rtl="0" eaLnBrk="1" latinLnBrk="0" hangingPunct="1">
        <a:defRPr sz="2100" kern="1200">
          <a:solidFill>
            <a:schemeClr val="tx1"/>
          </a:solidFill>
          <a:latin typeface="+mn-lt"/>
          <a:ea typeface="+mn-ea"/>
          <a:cs typeface="+mn-cs"/>
        </a:defRPr>
      </a:lvl5pPr>
      <a:lvl6pPr marL="2605799" algn="l" defTabSz="1042320" rtl="0" eaLnBrk="1" latinLnBrk="0" hangingPunct="1">
        <a:defRPr sz="2100" kern="1200">
          <a:solidFill>
            <a:schemeClr val="tx1"/>
          </a:solidFill>
          <a:latin typeface="+mn-lt"/>
          <a:ea typeface="+mn-ea"/>
          <a:cs typeface="+mn-cs"/>
        </a:defRPr>
      </a:lvl6pPr>
      <a:lvl7pPr marL="3126960" algn="l" defTabSz="1042320" rtl="0" eaLnBrk="1" latinLnBrk="0" hangingPunct="1">
        <a:defRPr sz="2100" kern="1200">
          <a:solidFill>
            <a:schemeClr val="tx1"/>
          </a:solidFill>
          <a:latin typeface="+mn-lt"/>
          <a:ea typeface="+mn-ea"/>
          <a:cs typeface="+mn-cs"/>
        </a:defRPr>
      </a:lvl7pPr>
      <a:lvl8pPr marL="3648121" algn="l" defTabSz="1042320" rtl="0" eaLnBrk="1" latinLnBrk="0" hangingPunct="1">
        <a:defRPr sz="2100" kern="1200">
          <a:solidFill>
            <a:schemeClr val="tx1"/>
          </a:solidFill>
          <a:latin typeface="+mn-lt"/>
          <a:ea typeface="+mn-ea"/>
          <a:cs typeface="+mn-cs"/>
        </a:defRPr>
      </a:lvl8pPr>
      <a:lvl9pPr marL="4169279" algn="l" defTabSz="1042320"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7" name="Rectangle 4"/>
          <p:cNvSpPr>
            <a:spLocks noGrp="1" noChangeArrowheads="1"/>
          </p:cNvSpPr>
          <p:nvPr>
            <p:ph type="body" idx="1"/>
          </p:nvPr>
        </p:nvSpPr>
        <p:spPr bwMode="auto">
          <a:xfrm>
            <a:off x="517525" y="1700218"/>
            <a:ext cx="96964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Line 6"/>
          <p:cNvSpPr>
            <a:spLocks noChangeShapeType="1"/>
          </p:cNvSpPr>
          <p:nvPr/>
        </p:nvSpPr>
        <p:spPr bwMode="auto">
          <a:xfrm>
            <a:off x="0" y="1408113"/>
            <a:ext cx="106934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91376" tIns="45688" rIns="91376" bIns="45688"/>
          <a:lstStyle/>
          <a:p>
            <a:endParaRPr lang="en-GB"/>
          </a:p>
        </p:txBody>
      </p:sp>
      <p:sp>
        <p:nvSpPr>
          <p:cNvPr id="1029"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76" tIns="45688" rIns="91376" bIns="45688" anchor="ctr"/>
          <a:lstStyle>
            <a:lvl1pPr>
              <a:defRPr sz="3200" b="1">
                <a:solidFill>
                  <a:srgbClr val="000066"/>
                </a:solidFill>
                <a:latin typeface="Arial" charset="0"/>
                <a:cs typeface="Arial" charset="0"/>
              </a:defRPr>
            </a:lvl1pPr>
            <a:lvl2pPr marL="742950" indent="-285750">
              <a:defRPr sz="3200" b="1">
                <a:solidFill>
                  <a:srgbClr val="000066"/>
                </a:solidFill>
                <a:latin typeface="Arial" charset="0"/>
                <a:cs typeface="Arial" charset="0"/>
              </a:defRPr>
            </a:lvl2pPr>
            <a:lvl3pPr marL="1143000" indent="-228600">
              <a:defRPr sz="3200" b="1">
                <a:solidFill>
                  <a:srgbClr val="000066"/>
                </a:solidFill>
                <a:latin typeface="Arial" charset="0"/>
                <a:cs typeface="Arial" charset="0"/>
              </a:defRPr>
            </a:lvl3pPr>
            <a:lvl4pPr marL="1600200" indent="-228600">
              <a:defRPr sz="3200" b="1">
                <a:solidFill>
                  <a:srgbClr val="000066"/>
                </a:solidFill>
                <a:latin typeface="Arial" charset="0"/>
                <a:cs typeface="Arial" charset="0"/>
              </a:defRPr>
            </a:lvl4pPr>
            <a:lvl5pPr marL="2057400" indent="-228600">
              <a:defRPr sz="3200" b="1">
                <a:solidFill>
                  <a:srgbClr val="000066"/>
                </a:solidFill>
                <a:latin typeface="Arial" charset="0"/>
                <a:cs typeface="Arial" charset="0"/>
              </a:defRPr>
            </a:lvl5pPr>
            <a:lvl6pPr marL="2514600" indent="-228600" eaLnBrk="0" fontAlgn="base" hangingPunct="0">
              <a:spcBef>
                <a:spcPct val="0"/>
              </a:spcBef>
              <a:spcAft>
                <a:spcPct val="0"/>
              </a:spcAft>
              <a:defRPr sz="3200" b="1">
                <a:solidFill>
                  <a:srgbClr val="000066"/>
                </a:solidFill>
                <a:latin typeface="Arial" charset="0"/>
                <a:cs typeface="Arial" charset="0"/>
              </a:defRPr>
            </a:lvl6pPr>
            <a:lvl7pPr marL="2971800" indent="-228600" eaLnBrk="0" fontAlgn="base" hangingPunct="0">
              <a:spcBef>
                <a:spcPct val="0"/>
              </a:spcBef>
              <a:spcAft>
                <a:spcPct val="0"/>
              </a:spcAft>
              <a:defRPr sz="3200" b="1">
                <a:solidFill>
                  <a:srgbClr val="000066"/>
                </a:solidFill>
                <a:latin typeface="Arial" charset="0"/>
                <a:cs typeface="Arial" charset="0"/>
              </a:defRPr>
            </a:lvl7pPr>
            <a:lvl8pPr marL="3429000" indent="-228600" eaLnBrk="0" fontAlgn="base" hangingPunct="0">
              <a:spcBef>
                <a:spcPct val="0"/>
              </a:spcBef>
              <a:spcAft>
                <a:spcPct val="0"/>
              </a:spcAft>
              <a:defRPr sz="3200" b="1">
                <a:solidFill>
                  <a:srgbClr val="000066"/>
                </a:solidFill>
                <a:latin typeface="Arial" charset="0"/>
                <a:cs typeface="Arial" charset="0"/>
              </a:defRPr>
            </a:lvl8pPr>
            <a:lvl9pPr marL="3886200" indent="-228600" eaLnBrk="0" fontAlgn="base" hangingPunct="0">
              <a:spcBef>
                <a:spcPct val="0"/>
              </a:spcBef>
              <a:spcAft>
                <a:spcPct val="0"/>
              </a:spcAft>
              <a:defRPr sz="3200" b="1">
                <a:solidFill>
                  <a:srgbClr val="000066"/>
                </a:solidFill>
                <a:latin typeface="Arial" charset="0"/>
                <a:cs typeface="Arial" charset="0"/>
              </a:defRPr>
            </a:lvl9pPr>
          </a:lstStyle>
          <a:p>
            <a:pPr rtl="1" eaLnBrk="1" hangingPunct="1"/>
            <a:endParaRPr lang="es-ES" altLang="en-US"/>
          </a:p>
        </p:txBody>
      </p:sp>
      <p:sp>
        <p:nvSpPr>
          <p:cNvPr id="1030" name="Rectangle 13"/>
          <p:cNvSpPr>
            <a:spLocks noChangeArrowheads="1"/>
          </p:cNvSpPr>
          <p:nvPr/>
        </p:nvSpPr>
        <p:spPr bwMode="auto">
          <a:xfrm>
            <a:off x="1084267" y="7085013"/>
            <a:ext cx="49672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eaLnBrk="0" hangingPunct="0">
              <a:defRPr sz="3200" b="1">
                <a:solidFill>
                  <a:srgbClr val="000066"/>
                </a:solidFill>
                <a:latin typeface="Arial" panose="020B0604020202020204" pitchFamily="34" charset="0"/>
                <a:cs typeface="Arial" panose="020B0604020202020204" pitchFamily="34" charset="0"/>
              </a:defRPr>
            </a:lvl1pPr>
            <a:lvl2pPr marL="742950" indent="-285750" defTabSz="1042988" eaLnBrk="0" hangingPunct="0">
              <a:defRPr sz="3200" b="1">
                <a:solidFill>
                  <a:srgbClr val="000066"/>
                </a:solidFill>
                <a:latin typeface="Arial" panose="020B0604020202020204" pitchFamily="34" charset="0"/>
                <a:cs typeface="Arial" panose="020B0604020202020204" pitchFamily="34" charset="0"/>
              </a:defRPr>
            </a:lvl2pPr>
            <a:lvl3pPr marL="1143000" indent="-228600" defTabSz="1042988" eaLnBrk="0" hangingPunct="0">
              <a:defRPr sz="3200" b="1">
                <a:solidFill>
                  <a:srgbClr val="000066"/>
                </a:solidFill>
                <a:latin typeface="Arial" panose="020B0604020202020204" pitchFamily="34" charset="0"/>
                <a:cs typeface="Arial" panose="020B0604020202020204" pitchFamily="34" charset="0"/>
              </a:defRPr>
            </a:lvl3pPr>
            <a:lvl4pPr marL="1600200" indent="-228600" defTabSz="1042988" eaLnBrk="0" hangingPunct="0">
              <a:defRPr sz="3200" b="1">
                <a:solidFill>
                  <a:srgbClr val="000066"/>
                </a:solidFill>
                <a:latin typeface="Arial" panose="020B0604020202020204" pitchFamily="34" charset="0"/>
                <a:cs typeface="Arial" panose="020B0604020202020204" pitchFamily="34" charset="0"/>
              </a:defRPr>
            </a:lvl4pPr>
            <a:lvl5pPr marL="2057400" indent="-228600" defTabSz="1042988" eaLnBrk="0" hangingPunct="0">
              <a:defRPr sz="3200" b="1">
                <a:solidFill>
                  <a:srgbClr val="000066"/>
                </a:solidFill>
                <a:latin typeface="Arial" panose="020B0604020202020204" pitchFamily="34" charset="0"/>
                <a:cs typeface="Arial" panose="020B0604020202020204" pitchFamily="34" charset="0"/>
              </a:defRPr>
            </a:lvl5pPr>
            <a:lvl6pPr marL="25146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6pPr>
            <a:lvl7pPr marL="29718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7pPr>
            <a:lvl8pPr marL="34290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8pPr>
            <a:lvl9pPr marL="38862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9pPr>
          </a:lstStyle>
          <a:p>
            <a:pPr eaLnBrk="1" hangingPunct="1">
              <a:defRPr/>
            </a:pPr>
            <a:r>
              <a:rPr lang="en-US" altLang="en-US" sz="1400">
                <a:solidFill>
                  <a:srgbClr val="96CCEE"/>
                </a:solidFill>
                <a:latin typeface="Arial Narrow" panose="020B0606020202030204" pitchFamily="34" charset="0"/>
              </a:rPr>
              <a:t>Consultation on Health component of NAPs</a:t>
            </a:r>
          </a:p>
        </p:txBody>
      </p:sp>
      <p:sp>
        <p:nvSpPr>
          <p:cNvPr id="1031" name="Rectangle 14"/>
          <p:cNvSpPr>
            <a:spLocks noChangeArrowheads="1"/>
          </p:cNvSpPr>
          <p:nvPr/>
        </p:nvSpPr>
        <p:spPr bwMode="auto">
          <a:xfrm>
            <a:off x="420691" y="7054850"/>
            <a:ext cx="415925" cy="36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rtl="1">
              <a:defRPr sz="3200" b="1">
                <a:solidFill>
                  <a:srgbClr val="000066"/>
                </a:solidFill>
                <a:latin typeface="Arial" charset="0"/>
                <a:cs typeface="Arial" charset="0"/>
              </a:defRPr>
            </a:lvl1pPr>
            <a:lvl2pPr marL="742950" indent="-285750" defTabSz="1042988" rtl="1">
              <a:defRPr sz="3200" b="1">
                <a:solidFill>
                  <a:srgbClr val="000066"/>
                </a:solidFill>
                <a:latin typeface="Arial" charset="0"/>
                <a:cs typeface="Arial" charset="0"/>
              </a:defRPr>
            </a:lvl2pPr>
            <a:lvl3pPr marL="1143000" indent="-228600" defTabSz="1042988" rtl="1">
              <a:defRPr sz="3200" b="1">
                <a:solidFill>
                  <a:srgbClr val="000066"/>
                </a:solidFill>
                <a:latin typeface="Arial" charset="0"/>
                <a:cs typeface="Arial" charset="0"/>
              </a:defRPr>
            </a:lvl3pPr>
            <a:lvl4pPr marL="1600200" indent="-228600" defTabSz="1042988" rtl="1">
              <a:defRPr sz="3200" b="1">
                <a:solidFill>
                  <a:srgbClr val="000066"/>
                </a:solidFill>
                <a:latin typeface="Arial" charset="0"/>
                <a:cs typeface="Arial" charset="0"/>
              </a:defRPr>
            </a:lvl4pPr>
            <a:lvl5pPr marL="2057400" indent="-228600" defTabSz="1042988" rtl="1">
              <a:defRPr sz="3200" b="1">
                <a:solidFill>
                  <a:srgbClr val="000066"/>
                </a:solidFill>
                <a:latin typeface="Arial" charset="0"/>
                <a:cs typeface="Arial" charset="0"/>
              </a:defRPr>
            </a:lvl5pPr>
            <a:lvl6pPr marL="2514600" indent="-228600" defTabSz="1042988" rtl="1" eaLnBrk="0" fontAlgn="base" hangingPunct="0">
              <a:spcBef>
                <a:spcPct val="0"/>
              </a:spcBef>
              <a:spcAft>
                <a:spcPct val="0"/>
              </a:spcAft>
              <a:defRPr sz="3200" b="1">
                <a:solidFill>
                  <a:srgbClr val="000066"/>
                </a:solidFill>
                <a:latin typeface="Arial" charset="0"/>
                <a:cs typeface="Arial" charset="0"/>
              </a:defRPr>
            </a:lvl6pPr>
            <a:lvl7pPr marL="2971800" indent="-228600" defTabSz="1042988" rtl="1" eaLnBrk="0" fontAlgn="base" hangingPunct="0">
              <a:spcBef>
                <a:spcPct val="0"/>
              </a:spcBef>
              <a:spcAft>
                <a:spcPct val="0"/>
              </a:spcAft>
              <a:defRPr sz="3200" b="1">
                <a:solidFill>
                  <a:srgbClr val="000066"/>
                </a:solidFill>
                <a:latin typeface="Arial" charset="0"/>
                <a:cs typeface="Arial" charset="0"/>
              </a:defRPr>
            </a:lvl7pPr>
            <a:lvl8pPr marL="3429000" indent="-228600" defTabSz="1042988" rtl="1" eaLnBrk="0" fontAlgn="base" hangingPunct="0">
              <a:spcBef>
                <a:spcPct val="0"/>
              </a:spcBef>
              <a:spcAft>
                <a:spcPct val="0"/>
              </a:spcAft>
              <a:defRPr sz="3200" b="1">
                <a:solidFill>
                  <a:srgbClr val="000066"/>
                </a:solidFill>
                <a:latin typeface="Arial" charset="0"/>
                <a:cs typeface="Arial" charset="0"/>
              </a:defRPr>
            </a:lvl8pPr>
            <a:lvl9pPr marL="3886200" indent="-228600" defTabSz="1042988" rtl="1" eaLnBrk="0" fontAlgn="base" hangingPunct="0">
              <a:spcBef>
                <a:spcPct val="0"/>
              </a:spcBef>
              <a:spcAft>
                <a:spcPct val="0"/>
              </a:spcAft>
              <a:defRPr sz="3200" b="1">
                <a:solidFill>
                  <a:srgbClr val="000066"/>
                </a:solidFill>
                <a:latin typeface="Arial" charset="0"/>
                <a:cs typeface="Arial" charset="0"/>
              </a:defRPr>
            </a:lvl9pPr>
          </a:lstStyle>
          <a:p>
            <a:pPr algn="r" rtl="0" eaLnBrk="1" hangingPunct="1">
              <a:defRPr/>
            </a:pPr>
            <a:fld id="{617B4A53-9A7E-4709-B3E9-A5868D00FFEE}" type="slidenum">
              <a:rPr lang="ar-SA" altLang="en-US" sz="1700" smtClean="0">
                <a:solidFill>
                  <a:srgbClr val="72BBE8"/>
                </a:solidFill>
                <a:latin typeface="Arial Narrow" pitchFamily="34" charset="0"/>
              </a:rPr>
              <a:pPr algn="r" rtl="0" eaLnBrk="1" hangingPunct="1">
                <a:defRPr/>
              </a:pPr>
              <a:t>‹#›</a:t>
            </a:fld>
            <a:r>
              <a:rPr lang="en-US" altLang="en-US" sz="1700">
                <a:solidFill>
                  <a:srgbClr val="72BBE8"/>
                </a:solidFill>
                <a:latin typeface="Arial Narrow" pitchFamily="34" charset="0"/>
              </a:rPr>
              <a:t> </a:t>
            </a:r>
            <a:r>
              <a:rPr lang="en-US" altLang="en-US" sz="2400" baseline="14000">
                <a:solidFill>
                  <a:srgbClr val="FFFFFF"/>
                </a:solidFill>
                <a:latin typeface="Arial Narrow" pitchFamily="34" charset="0"/>
              </a:rPr>
              <a:t>|</a:t>
            </a:r>
          </a:p>
        </p:txBody>
      </p:sp>
      <p:pic>
        <p:nvPicPr>
          <p:cNvPr id="1032"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21575" y="6659567"/>
            <a:ext cx="25812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695700"/>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Lst>
  <p:transition/>
  <p:txStyles>
    <p:titleStyle>
      <a:lvl1pPr algn="ctr" defTabSz="1042252" rtl="0" eaLnBrk="0" fontAlgn="base" hangingPunct="0">
        <a:spcBef>
          <a:spcPct val="0"/>
        </a:spcBef>
        <a:spcAft>
          <a:spcPct val="0"/>
        </a:spcAft>
        <a:defRPr sz="4000" b="1">
          <a:solidFill>
            <a:srgbClr val="000066"/>
          </a:solidFill>
          <a:latin typeface="+mj-lt"/>
          <a:ea typeface="+mj-ea"/>
          <a:cs typeface="+mj-cs"/>
        </a:defRPr>
      </a:lvl1pPr>
      <a:lvl2pPr algn="ctr" defTabSz="1042252" rtl="0" eaLnBrk="0" fontAlgn="base" hangingPunct="0">
        <a:spcBef>
          <a:spcPct val="0"/>
        </a:spcBef>
        <a:spcAft>
          <a:spcPct val="0"/>
        </a:spcAft>
        <a:defRPr sz="4000" b="1">
          <a:solidFill>
            <a:srgbClr val="000066"/>
          </a:solidFill>
          <a:latin typeface="Arial" charset="0"/>
          <a:cs typeface="Arial" charset="0"/>
        </a:defRPr>
      </a:lvl2pPr>
      <a:lvl3pPr algn="ctr" defTabSz="1042252" rtl="0" eaLnBrk="0" fontAlgn="base" hangingPunct="0">
        <a:spcBef>
          <a:spcPct val="0"/>
        </a:spcBef>
        <a:spcAft>
          <a:spcPct val="0"/>
        </a:spcAft>
        <a:defRPr sz="4000" b="1">
          <a:solidFill>
            <a:srgbClr val="000066"/>
          </a:solidFill>
          <a:latin typeface="Arial" charset="0"/>
          <a:cs typeface="Arial" charset="0"/>
        </a:defRPr>
      </a:lvl3pPr>
      <a:lvl4pPr algn="ctr" defTabSz="1042252" rtl="0" eaLnBrk="0" fontAlgn="base" hangingPunct="0">
        <a:spcBef>
          <a:spcPct val="0"/>
        </a:spcBef>
        <a:spcAft>
          <a:spcPct val="0"/>
        </a:spcAft>
        <a:defRPr sz="4000" b="1">
          <a:solidFill>
            <a:srgbClr val="000066"/>
          </a:solidFill>
          <a:latin typeface="Arial" charset="0"/>
          <a:cs typeface="Arial" charset="0"/>
        </a:defRPr>
      </a:lvl4pPr>
      <a:lvl5pPr algn="ctr" defTabSz="1042252" rtl="0" eaLnBrk="0" fontAlgn="base" hangingPunct="0">
        <a:spcBef>
          <a:spcPct val="0"/>
        </a:spcBef>
        <a:spcAft>
          <a:spcPct val="0"/>
        </a:spcAft>
        <a:defRPr sz="4000" b="1">
          <a:solidFill>
            <a:srgbClr val="000066"/>
          </a:solidFill>
          <a:latin typeface="Arial" charset="0"/>
          <a:cs typeface="Arial" charset="0"/>
        </a:defRPr>
      </a:lvl5pPr>
      <a:lvl6pPr marL="456879" algn="ctr" defTabSz="1042252" rtl="0" fontAlgn="base">
        <a:spcBef>
          <a:spcPct val="0"/>
        </a:spcBef>
        <a:spcAft>
          <a:spcPct val="0"/>
        </a:spcAft>
        <a:defRPr sz="4000" b="1">
          <a:solidFill>
            <a:srgbClr val="000066"/>
          </a:solidFill>
          <a:latin typeface="Arial" charset="0"/>
          <a:cs typeface="Arial" charset="0"/>
        </a:defRPr>
      </a:lvl6pPr>
      <a:lvl7pPr marL="913753" algn="ctr" defTabSz="1042252" rtl="0" fontAlgn="base">
        <a:spcBef>
          <a:spcPct val="0"/>
        </a:spcBef>
        <a:spcAft>
          <a:spcPct val="0"/>
        </a:spcAft>
        <a:defRPr sz="4000" b="1">
          <a:solidFill>
            <a:srgbClr val="000066"/>
          </a:solidFill>
          <a:latin typeface="Arial" charset="0"/>
          <a:cs typeface="Arial" charset="0"/>
        </a:defRPr>
      </a:lvl7pPr>
      <a:lvl8pPr marL="1370632" algn="ctr" defTabSz="1042252" rtl="0" fontAlgn="base">
        <a:spcBef>
          <a:spcPct val="0"/>
        </a:spcBef>
        <a:spcAft>
          <a:spcPct val="0"/>
        </a:spcAft>
        <a:defRPr sz="4000" b="1">
          <a:solidFill>
            <a:srgbClr val="000066"/>
          </a:solidFill>
          <a:latin typeface="Arial" charset="0"/>
          <a:cs typeface="Arial" charset="0"/>
        </a:defRPr>
      </a:lvl8pPr>
      <a:lvl9pPr marL="1827509" algn="ctr" defTabSz="1042252" rtl="0" fontAlgn="base">
        <a:spcBef>
          <a:spcPct val="0"/>
        </a:spcBef>
        <a:spcAft>
          <a:spcPct val="0"/>
        </a:spcAft>
        <a:defRPr sz="4000" b="1">
          <a:solidFill>
            <a:srgbClr val="000066"/>
          </a:solidFill>
          <a:latin typeface="Arial" charset="0"/>
          <a:cs typeface="Arial" charset="0"/>
        </a:defRPr>
      </a:lvl9pPr>
    </p:titleStyle>
    <p:bodyStyle>
      <a:lvl1pPr marL="390249" indent="-390249" algn="l" defTabSz="1042252" rtl="0" eaLnBrk="0" fontAlgn="base" hangingPunct="0">
        <a:spcBef>
          <a:spcPct val="80000"/>
        </a:spcBef>
        <a:spcAft>
          <a:spcPct val="0"/>
        </a:spcAft>
        <a:buClr>
          <a:srgbClr val="1E7FB8"/>
        </a:buClr>
        <a:buFont typeface="Wingdings" pitchFamily="2" charset="2"/>
        <a:buChar char="l"/>
        <a:defRPr sz="2900">
          <a:solidFill>
            <a:srgbClr val="000066"/>
          </a:solidFill>
          <a:latin typeface="+mn-lt"/>
          <a:ea typeface="+mn-ea"/>
          <a:cs typeface="+mn-cs"/>
        </a:defRPr>
      </a:lvl1pPr>
      <a:lvl2pPr marL="918514" indent="-322037" algn="l" defTabSz="1042252" rtl="0" eaLnBrk="0" fontAlgn="base" hangingPunct="0">
        <a:spcBef>
          <a:spcPct val="20000"/>
        </a:spcBef>
        <a:spcAft>
          <a:spcPct val="0"/>
        </a:spcAft>
        <a:buClr>
          <a:srgbClr val="1E7FB8"/>
        </a:buClr>
        <a:buFont typeface="Arial" charset="0"/>
        <a:buChar char="–"/>
        <a:defRPr sz="2400">
          <a:solidFill>
            <a:srgbClr val="000066"/>
          </a:solidFill>
          <a:latin typeface="+mn-lt"/>
          <a:cs typeface="+mn-cs"/>
        </a:defRPr>
      </a:lvl2pPr>
      <a:lvl3pPr marL="1432502" indent="-307757" algn="l" defTabSz="1042252"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3pPr>
      <a:lvl4pPr marL="1897310" indent="-258581" algn="l" defTabSz="1042252"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4pPr>
      <a:lvl5pPr marL="2266937" indent="-164984" algn="r" defTabSz="1042252" rtl="1" eaLnBrk="0" fontAlgn="base" hangingPunct="0">
        <a:spcBef>
          <a:spcPct val="20000"/>
        </a:spcBef>
        <a:spcAft>
          <a:spcPct val="0"/>
        </a:spcAft>
        <a:buChar char="»"/>
        <a:defRPr sz="2300">
          <a:solidFill>
            <a:srgbClr val="000066"/>
          </a:solidFill>
          <a:latin typeface="+mn-lt"/>
          <a:cs typeface="+mn-cs"/>
        </a:defRPr>
      </a:lvl5pPr>
      <a:lvl6pPr marL="2723815" indent="-164984" algn="r" defTabSz="1042252" rtl="1" fontAlgn="base">
        <a:spcBef>
          <a:spcPct val="20000"/>
        </a:spcBef>
        <a:spcAft>
          <a:spcPct val="0"/>
        </a:spcAft>
        <a:buChar char="»"/>
        <a:defRPr sz="2300">
          <a:solidFill>
            <a:srgbClr val="000066"/>
          </a:solidFill>
          <a:latin typeface="+mn-lt"/>
          <a:cs typeface="+mn-cs"/>
        </a:defRPr>
      </a:lvl6pPr>
      <a:lvl7pPr marL="3180693" indent="-164984" algn="r" defTabSz="1042252" rtl="1" fontAlgn="base">
        <a:spcBef>
          <a:spcPct val="20000"/>
        </a:spcBef>
        <a:spcAft>
          <a:spcPct val="0"/>
        </a:spcAft>
        <a:buChar char="»"/>
        <a:defRPr sz="2300">
          <a:solidFill>
            <a:srgbClr val="000066"/>
          </a:solidFill>
          <a:latin typeface="+mn-lt"/>
          <a:cs typeface="+mn-cs"/>
        </a:defRPr>
      </a:lvl7pPr>
      <a:lvl8pPr marL="3637570" indent="-164984" algn="r" defTabSz="1042252" rtl="1" fontAlgn="base">
        <a:spcBef>
          <a:spcPct val="20000"/>
        </a:spcBef>
        <a:spcAft>
          <a:spcPct val="0"/>
        </a:spcAft>
        <a:buChar char="»"/>
        <a:defRPr sz="2300">
          <a:solidFill>
            <a:srgbClr val="000066"/>
          </a:solidFill>
          <a:latin typeface="+mn-lt"/>
          <a:cs typeface="+mn-cs"/>
        </a:defRPr>
      </a:lvl8pPr>
      <a:lvl9pPr marL="4094447" indent="-164984" algn="r" defTabSz="1042252" rtl="1" fontAlgn="base">
        <a:spcBef>
          <a:spcPct val="20000"/>
        </a:spcBef>
        <a:spcAft>
          <a:spcPct val="0"/>
        </a:spcAft>
        <a:buChar char="»"/>
        <a:defRPr sz="2300">
          <a:solidFill>
            <a:srgbClr val="000066"/>
          </a:solidFill>
          <a:latin typeface="+mn-lt"/>
          <a:cs typeface="+mn-cs"/>
        </a:defRPr>
      </a:lvl9pPr>
    </p:bodyStyle>
    <p:otherStyle>
      <a:defPPr>
        <a:defRPr lang="en-US"/>
      </a:defPPr>
      <a:lvl1pPr marL="0" algn="l" defTabSz="913753" rtl="0" eaLnBrk="1" latinLnBrk="0" hangingPunct="1">
        <a:defRPr sz="1800" kern="1200">
          <a:solidFill>
            <a:schemeClr val="tx1"/>
          </a:solidFill>
          <a:latin typeface="+mn-lt"/>
          <a:ea typeface="+mn-ea"/>
          <a:cs typeface="+mn-cs"/>
        </a:defRPr>
      </a:lvl1pPr>
      <a:lvl2pPr marL="456879" algn="l" defTabSz="913753" rtl="0" eaLnBrk="1" latinLnBrk="0" hangingPunct="1">
        <a:defRPr sz="1800" kern="1200">
          <a:solidFill>
            <a:schemeClr val="tx1"/>
          </a:solidFill>
          <a:latin typeface="+mn-lt"/>
          <a:ea typeface="+mn-ea"/>
          <a:cs typeface="+mn-cs"/>
        </a:defRPr>
      </a:lvl2pPr>
      <a:lvl3pPr marL="913753" algn="l" defTabSz="913753" rtl="0" eaLnBrk="1" latinLnBrk="0" hangingPunct="1">
        <a:defRPr sz="1800" kern="1200">
          <a:solidFill>
            <a:schemeClr val="tx1"/>
          </a:solidFill>
          <a:latin typeface="+mn-lt"/>
          <a:ea typeface="+mn-ea"/>
          <a:cs typeface="+mn-cs"/>
        </a:defRPr>
      </a:lvl3pPr>
      <a:lvl4pPr marL="1370632" algn="l" defTabSz="913753" rtl="0" eaLnBrk="1" latinLnBrk="0" hangingPunct="1">
        <a:defRPr sz="1800" kern="1200">
          <a:solidFill>
            <a:schemeClr val="tx1"/>
          </a:solidFill>
          <a:latin typeface="+mn-lt"/>
          <a:ea typeface="+mn-ea"/>
          <a:cs typeface="+mn-cs"/>
        </a:defRPr>
      </a:lvl4pPr>
      <a:lvl5pPr marL="1827509" algn="l" defTabSz="913753" rtl="0" eaLnBrk="1" latinLnBrk="0" hangingPunct="1">
        <a:defRPr sz="1800" kern="1200">
          <a:solidFill>
            <a:schemeClr val="tx1"/>
          </a:solidFill>
          <a:latin typeface="+mn-lt"/>
          <a:ea typeface="+mn-ea"/>
          <a:cs typeface="+mn-cs"/>
        </a:defRPr>
      </a:lvl5pPr>
      <a:lvl6pPr marL="2284387" algn="l" defTabSz="913753" rtl="0" eaLnBrk="1" latinLnBrk="0" hangingPunct="1">
        <a:defRPr sz="1800" kern="1200">
          <a:solidFill>
            <a:schemeClr val="tx1"/>
          </a:solidFill>
          <a:latin typeface="+mn-lt"/>
          <a:ea typeface="+mn-ea"/>
          <a:cs typeface="+mn-cs"/>
        </a:defRPr>
      </a:lvl6pPr>
      <a:lvl7pPr marL="2741265" algn="l" defTabSz="913753" rtl="0" eaLnBrk="1" latinLnBrk="0" hangingPunct="1">
        <a:defRPr sz="1800" kern="1200">
          <a:solidFill>
            <a:schemeClr val="tx1"/>
          </a:solidFill>
          <a:latin typeface="+mn-lt"/>
          <a:ea typeface="+mn-ea"/>
          <a:cs typeface="+mn-cs"/>
        </a:defRPr>
      </a:lvl7pPr>
      <a:lvl8pPr marL="3198142" algn="l" defTabSz="913753" rtl="0" eaLnBrk="1" latinLnBrk="0" hangingPunct="1">
        <a:defRPr sz="1800" kern="1200">
          <a:solidFill>
            <a:schemeClr val="tx1"/>
          </a:solidFill>
          <a:latin typeface="+mn-lt"/>
          <a:ea typeface="+mn-ea"/>
          <a:cs typeface="+mn-cs"/>
        </a:defRPr>
      </a:lvl8pPr>
      <a:lvl9pPr marL="3655018" algn="l" defTabSz="91375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7" name="Rectangle 4"/>
          <p:cNvSpPr>
            <a:spLocks noGrp="1" noChangeArrowheads="1"/>
          </p:cNvSpPr>
          <p:nvPr>
            <p:ph type="body" idx="1"/>
          </p:nvPr>
        </p:nvSpPr>
        <p:spPr bwMode="auto">
          <a:xfrm>
            <a:off x="517525" y="1700215"/>
            <a:ext cx="96964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Line 6"/>
          <p:cNvSpPr>
            <a:spLocks noChangeShapeType="1"/>
          </p:cNvSpPr>
          <p:nvPr/>
        </p:nvSpPr>
        <p:spPr bwMode="auto">
          <a:xfrm>
            <a:off x="0" y="1408113"/>
            <a:ext cx="106934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91408" tIns="45704" rIns="91408" bIns="45704"/>
          <a:lstStyle/>
          <a:p>
            <a:endParaRPr lang="en-GB"/>
          </a:p>
        </p:txBody>
      </p:sp>
      <p:sp>
        <p:nvSpPr>
          <p:cNvPr id="1029"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08" tIns="45704" rIns="91408" bIns="45704" anchor="ctr"/>
          <a:lstStyle>
            <a:lvl1pPr>
              <a:defRPr sz="3200" b="1">
                <a:solidFill>
                  <a:srgbClr val="000066"/>
                </a:solidFill>
                <a:latin typeface="Arial" charset="0"/>
                <a:cs typeface="Arial" charset="0"/>
              </a:defRPr>
            </a:lvl1pPr>
            <a:lvl2pPr marL="742950" indent="-285750">
              <a:defRPr sz="3200" b="1">
                <a:solidFill>
                  <a:srgbClr val="000066"/>
                </a:solidFill>
                <a:latin typeface="Arial" charset="0"/>
                <a:cs typeface="Arial" charset="0"/>
              </a:defRPr>
            </a:lvl2pPr>
            <a:lvl3pPr marL="1143000" indent="-228600">
              <a:defRPr sz="3200" b="1">
                <a:solidFill>
                  <a:srgbClr val="000066"/>
                </a:solidFill>
                <a:latin typeface="Arial" charset="0"/>
                <a:cs typeface="Arial" charset="0"/>
              </a:defRPr>
            </a:lvl3pPr>
            <a:lvl4pPr marL="1600200" indent="-228600">
              <a:defRPr sz="3200" b="1">
                <a:solidFill>
                  <a:srgbClr val="000066"/>
                </a:solidFill>
                <a:latin typeface="Arial" charset="0"/>
                <a:cs typeface="Arial" charset="0"/>
              </a:defRPr>
            </a:lvl4pPr>
            <a:lvl5pPr marL="2057400" indent="-228600">
              <a:defRPr sz="3200" b="1">
                <a:solidFill>
                  <a:srgbClr val="000066"/>
                </a:solidFill>
                <a:latin typeface="Arial" charset="0"/>
                <a:cs typeface="Arial" charset="0"/>
              </a:defRPr>
            </a:lvl5pPr>
            <a:lvl6pPr marL="2514600" indent="-228600" eaLnBrk="0" fontAlgn="base" hangingPunct="0">
              <a:spcBef>
                <a:spcPct val="0"/>
              </a:spcBef>
              <a:spcAft>
                <a:spcPct val="0"/>
              </a:spcAft>
              <a:defRPr sz="3200" b="1">
                <a:solidFill>
                  <a:srgbClr val="000066"/>
                </a:solidFill>
                <a:latin typeface="Arial" charset="0"/>
                <a:cs typeface="Arial" charset="0"/>
              </a:defRPr>
            </a:lvl6pPr>
            <a:lvl7pPr marL="2971800" indent="-228600" eaLnBrk="0" fontAlgn="base" hangingPunct="0">
              <a:spcBef>
                <a:spcPct val="0"/>
              </a:spcBef>
              <a:spcAft>
                <a:spcPct val="0"/>
              </a:spcAft>
              <a:defRPr sz="3200" b="1">
                <a:solidFill>
                  <a:srgbClr val="000066"/>
                </a:solidFill>
                <a:latin typeface="Arial" charset="0"/>
                <a:cs typeface="Arial" charset="0"/>
              </a:defRPr>
            </a:lvl7pPr>
            <a:lvl8pPr marL="3429000" indent="-228600" eaLnBrk="0" fontAlgn="base" hangingPunct="0">
              <a:spcBef>
                <a:spcPct val="0"/>
              </a:spcBef>
              <a:spcAft>
                <a:spcPct val="0"/>
              </a:spcAft>
              <a:defRPr sz="3200" b="1">
                <a:solidFill>
                  <a:srgbClr val="000066"/>
                </a:solidFill>
                <a:latin typeface="Arial" charset="0"/>
                <a:cs typeface="Arial" charset="0"/>
              </a:defRPr>
            </a:lvl8pPr>
            <a:lvl9pPr marL="3886200" indent="-228600" eaLnBrk="0" fontAlgn="base" hangingPunct="0">
              <a:spcBef>
                <a:spcPct val="0"/>
              </a:spcBef>
              <a:spcAft>
                <a:spcPct val="0"/>
              </a:spcAft>
              <a:defRPr sz="3200" b="1">
                <a:solidFill>
                  <a:srgbClr val="000066"/>
                </a:solidFill>
                <a:latin typeface="Arial" charset="0"/>
                <a:cs typeface="Arial" charset="0"/>
              </a:defRPr>
            </a:lvl9pPr>
          </a:lstStyle>
          <a:p>
            <a:pPr rtl="1" eaLnBrk="1" hangingPunct="1">
              <a:defRPr/>
            </a:pPr>
            <a:endParaRPr lang="es-ES" altLang="en-US"/>
          </a:p>
        </p:txBody>
      </p:sp>
      <p:sp>
        <p:nvSpPr>
          <p:cNvPr id="1030" name="Rectangle 13"/>
          <p:cNvSpPr>
            <a:spLocks noChangeArrowheads="1"/>
          </p:cNvSpPr>
          <p:nvPr/>
        </p:nvSpPr>
        <p:spPr bwMode="auto">
          <a:xfrm>
            <a:off x="1084265" y="7085013"/>
            <a:ext cx="49672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eaLnBrk="0" hangingPunct="0">
              <a:defRPr sz="3200" b="1">
                <a:solidFill>
                  <a:srgbClr val="000066"/>
                </a:solidFill>
                <a:latin typeface="Arial" panose="020B0604020202020204" pitchFamily="34" charset="0"/>
                <a:cs typeface="Arial" panose="020B0604020202020204" pitchFamily="34" charset="0"/>
              </a:defRPr>
            </a:lvl1pPr>
            <a:lvl2pPr marL="742950" indent="-285750" defTabSz="1042988" eaLnBrk="0" hangingPunct="0">
              <a:defRPr sz="3200" b="1">
                <a:solidFill>
                  <a:srgbClr val="000066"/>
                </a:solidFill>
                <a:latin typeface="Arial" panose="020B0604020202020204" pitchFamily="34" charset="0"/>
                <a:cs typeface="Arial" panose="020B0604020202020204" pitchFamily="34" charset="0"/>
              </a:defRPr>
            </a:lvl2pPr>
            <a:lvl3pPr marL="1143000" indent="-228600" defTabSz="1042988" eaLnBrk="0" hangingPunct="0">
              <a:defRPr sz="3200" b="1">
                <a:solidFill>
                  <a:srgbClr val="000066"/>
                </a:solidFill>
                <a:latin typeface="Arial" panose="020B0604020202020204" pitchFamily="34" charset="0"/>
                <a:cs typeface="Arial" panose="020B0604020202020204" pitchFamily="34" charset="0"/>
              </a:defRPr>
            </a:lvl3pPr>
            <a:lvl4pPr marL="1600200" indent="-228600" defTabSz="1042988" eaLnBrk="0" hangingPunct="0">
              <a:defRPr sz="3200" b="1">
                <a:solidFill>
                  <a:srgbClr val="000066"/>
                </a:solidFill>
                <a:latin typeface="Arial" panose="020B0604020202020204" pitchFamily="34" charset="0"/>
                <a:cs typeface="Arial" panose="020B0604020202020204" pitchFamily="34" charset="0"/>
              </a:defRPr>
            </a:lvl4pPr>
            <a:lvl5pPr marL="2057400" indent="-228600" defTabSz="1042988" eaLnBrk="0" hangingPunct="0">
              <a:defRPr sz="3200" b="1">
                <a:solidFill>
                  <a:srgbClr val="000066"/>
                </a:solidFill>
                <a:latin typeface="Arial" panose="020B0604020202020204" pitchFamily="34" charset="0"/>
                <a:cs typeface="Arial" panose="020B0604020202020204" pitchFamily="34" charset="0"/>
              </a:defRPr>
            </a:lvl5pPr>
            <a:lvl6pPr marL="25146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6pPr>
            <a:lvl7pPr marL="29718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7pPr>
            <a:lvl8pPr marL="34290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8pPr>
            <a:lvl9pPr marL="38862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9pPr>
          </a:lstStyle>
          <a:p>
            <a:pPr eaLnBrk="1" hangingPunct="1">
              <a:defRPr/>
            </a:pPr>
            <a:r>
              <a:rPr lang="en-US" altLang="en-US" sz="1400">
                <a:solidFill>
                  <a:srgbClr val="96CCEE"/>
                </a:solidFill>
                <a:latin typeface="Arial Narrow" panose="020B0606020202030204" pitchFamily="34" charset="0"/>
              </a:rPr>
              <a:t>Consultation on Health component of NAPs</a:t>
            </a:r>
          </a:p>
        </p:txBody>
      </p:sp>
      <p:sp>
        <p:nvSpPr>
          <p:cNvPr id="1031" name="Rectangle 14"/>
          <p:cNvSpPr>
            <a:spLocks noChangeArrowheads="1"/>
          </p:cNvSpPr>
          <p:nvPr/>
        </p:nvSpPr>
        <p:spPr bwMode="auto">
          <a:xfrm>
            <a:off x="420690" y="7054850"/>
            <a:ext cx="415925" cy="36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rtl="1">
              <a:defRPr sz="3200" b="1">
                <a:solidFill>
                  <a:srgbClr val="000066"/>
                </a:solidFill>
                <a:latin typeface="Arial" charset="0"/>
                <a:cs typeface="Arial" charset="0"/>
              </a:defRPr>
            </a:lvl1pPr>
            <a:lvl2pPr marL="742950" indent="-285750" defTabSz="1042988" rtl="1">
              <a:defRPr sz="3200" b="1">
                <a:solidFill>
                  <a:srgbClr val="000066"/>
                </a:solidFill>
                <a:latin typeface="Arial" charset="0"/>
                <a:cs typeface="Arial" charset="0"/>
              </a:defRPr>
            </a:lvl2pPr>
            <a:lvl3pPr marL="1143000" indent="-228600" defTabSz="1042988" rtl="1">
              <a:defRPr sz="3200" b="1">
                <a:solidFill>
                  <a:srgbClr val="000066"/>
                </a:solidFill>
                <a:latin typeface="Arial" charset="0"/>
                <a:cs typeface="Arial" charset="0"/>
              </a:defRPr>
            </a:lvl3pPr>
            <a:lvl4pPr marL="1600200" indent="-228600" defTabSz="1042988" rtl="1">
              <a:defRPr sz="3200" b="1">
                <a:solidFill>
                  <a:srgbClr val="000066"/>
                </a:solidFill>
                <a:latin typeface="Arial" charset="0"/>
                <a:cs typeface="Arial" charset="0"/>
              </a:defRPr>
            </a:lvl4pPr>
            <a:lvl5pPr marL="2057400" indent="-228600" defTabSz="1042988" rtl="1">
              <a:defRPr sz="3200" b="1">
                <a:solidFill>
                  <a:srgbClr val="000066"/>
                </a:solidFill>
                <a:latin typeface="Arial" charset="0"/>
                <a:cs typeface="Arial" charset="0"/>
              </a:defRPr>
            </a:lvl5pPr>
            <a:lvl6pPr marL="2514600" indent="-228600" defTabSz="1042988" rtl="1" eaLnBrk="0" fontAlgn="base" hangingPunct="0">
              <a:spcBef>
                <a:spcPct val="0"/>
              </a:spcBef>
              <a:spcAft>
                <a:spcPct val="0"/>
              </a:spcAft>
              <a:defRPr sz="3200" b="1">
                <a:solidFill>
                  <a:srgbClr val="000066"/>
                </a:solidFill>
                <a:latin typeface="Arial" charset="0"/>
                <a:cs typeface="Arial" charset="0"/>
              </a:defRPr>
            </a:lvl6pPr>
            <a:lvl7pPr marL="2971800" indent="-228600" defTabSz="1042988" rtl="1" eaLnBrk="0" fontAlgn="base" hangingPunct="0">
              <a:spcBef>
                <a:spcPct val="0"/>
              </a:spcBef>
              <a:spcAft>
                <a:spcPct val="0"/>
              </a:spcAft>
              <a:defRPr sz="3200" b="1">
                <a:solidFill>
                  <a:srgbClr val="000066"/>
                </a:solidFill>
                <a:latin typeface="Arial" charset="0"/>
                <a:cs typeface="Arial" charset="0"/>
              </a:defRPr>
            </a:lvl7pPr>
            <a:lvl8pPr marL="3429000" indent="-228600" defTabSz="1042988" rtl="1" eaLnBrk="0" fontAlgn="base" hangingPunct="0">
              <a:spcBef>
                <a:spcPct val="0"/>
              </a:spcBef>
              <a:spcAft>
                <a:spcPct val="0"/>
              </a:spcAft>
              <a:defRPr sz="3200" b="1">
                <a:solidFill>
                  <a:srgbClr val="000066"/>
                </a:solidFill>
                <a:latin typeface="Arial" charset="0"/>
                <a:cs typeface="Arial" charset="0"/>
              </a:defRPr>
            </a:lvl8pPr>
            <a:lvl9pPr marL="3886200" indent="-228600" defTabSz="1042988" rtl="1" eaLnBrk="0" fontAlgn="base" hangingPunct="0">
              <a:spcBef>
                <a:spcPct val="0"/>
              </a:spcBef>
              <a:spcAft>
                <a:spcPct val="0"/>
              </a:spcAft>
              <a:defRPr sz="3200" b="1">
                <a:solidFill>
                  <a:srgbClr val="000066"/>
                </a:solidFill>
                <a:latin typeface="Arial" charset="0"/>
                <a:cs typeface="Arial" charset="0"/>
              </a:defRPr>
            </a:lvl9pPr>
          </a:lstStyle>
          <a:p>
            <a:pPr algn="r" rtl="0" eaLnBrk="1" hangingPunct="1">
              <a:defRPr/>
            </a:pPr>
            <a:fld id="{BC889B28-87D5-4A0C-96AE-42ED8F0C7800}" type="slidenum">
              <a:rPr lang="ar-SA" altLang="en-US" sz="1700" smtClean="0">
                <a:solidFill>
                  <a:srgbClr val="72BBE8"/>
                </a:solidFill>
                <a:latin typeface="Arial Narrow" pitchFamily="34" charset="0"/>
              </a:rPr>
              <a:pPr algn="r" rtl="0" eaLnBrk="1" hangingPunct="1">
                <a:defRPr/>
              </a:pPr>
              <a:t>‹#›</a:t>
            </a:fld>
            <a:r>
              <a:rPr lang="en-US" altLang="en-US" sz="1700">
                <a:solidFill>
                  <a:srgbClr val="72BBE8"/>
                </a:solidFill>
                <a:latin typeface="Arial Narrow" pitchFamily="34" charset="0"/>
              </a:rPr>
              <a:t> </a:t>
            </a:r>
            <a:r>
              <a:rPr lang="en-US" altLang="en-US" sz="2400" baseline="14000">
                <a:solidFill>
                  <a:srgbClr val="FFFFFF"/>
                </a:solidFill>
                <a:latin typeface="Arial Narrow" pitchFamily="34" charset="0"/>
              </a:rPr>
              <a:t>|</a:t>
            </a:r>
          </a:p>
        </p:txBody>
      </p:sp>
      <p:pic>
        <p:nvPicPr>
          <p:cNvPr id="1032"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21575" y="6659565"/>
            <a:ext cx="25812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997094"/>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Lst>
  <p:transition/>
  <p:txStyles>
    <p:titleStyle>
      <a:lvl1pPr algn="ctr" defTabSz="1042620" rtl="0" eaLnBrk="0" fontAlgn="base" hangingPunct="0">
        <a:spcBef>
          <a:spcPct val="0"/>
        </a:spcBef>
        <a:spcAft>
          <a:spcPct val="0"/>
        </a:spcAft>
        <a:defRPr sz="4000" b="1">
          <a:solidFill>
            <a:srgbClr val="000066"/>
          </a:solidFill>
          <a:latin typeface="+mj-lt"/>
          <a:ea typeface="+mj-ea"/>
          <a:cs typeface="+mj-cs"/>
        </a:defRPr>
      </a:lvl1pPr>
      <a:lvl2pPr algn="ctr" defTabSz="1042620" rtl="0" eaLnBrk="0" fontAlgn="base" hangingPunct="0">
        <a:spcBef>
          <a:spcPct val="0"/>
        </a:spcBef>
        <a:spcAft>
          <a:spcPct val="0"/>
        </a:spcAft>
        <a:defRPr sz="4000" b="1">
          <a:solidFill>
            <a:srgbClr val="000066"/>
          </a:solidFill>
          <a:latin typeface="Arial" charset="0"/>
          <a:cs typeface="Arial" charset="0"/>
        </a:defRPr>
      </a:lvl2pPr>
      <a:lvl3pPr algn="ctr" defTabSz="1042620" rtl="0" eaLnBrk="0" fontAlgn="base" hangingPunct="0">
        <a:spcBef>
          <a:spcPct val="0"/>
        </a:spcBef>
        <a:spcAft>
          <a:spcPct val="0"/>
        </a:spcAft>
        <a:defRPr sz="4000" b="1">
          <a:solidFill>
            <a:srgbClr val="000066"/>
          </a:solidFill>
          <a:latin typeface="Arial" charset="0"/>
          <a:cs typeface="Arial" charset="0"/>
        </a:defRPr>
      </a:lvl3pPr>
      <a:lvl4pPr algn="ctr" defTabSz="1042620" rtl="0" eaLnBrk="0" fontAlgn="base" hangingPunct="0">
        <a:spcBef>
          <a:spcPct val="0"/>
        </a:spcBef>
        <a:spcAft>
          <a:spcPct val="0"/>
        </a:spcAft>
        <a:defRPr sz="4000" b="1">
          <a:solidFill>
            <a:srgbClr val="000066"/>
          </a:solidFill>
          <a:latin typeface="Arial" charset="0"/>
          <a:cs typeface="Arial" charset="0"/>
        </a:defRPr>
      </a:lvl4pPr>
      <a:lvl5pPr algn="ctr" defTabSz="1042620" rtl="0" eaLnBrk="0" fontAlgn="base" hangingPunct="0">
        <a:spcBef>
          <a:spcPct val="0"/>
        </a:spcBef>
        <a:spcAft>
          <a:spcPct val="0"/>
        </a:spcAft>
        <a:defRPr sz="4000" b="1">
          <a:solidFill>
            <a:srgbClr val="000066"/>
          </a:solidFill>
          <a:latin typeface="Arial" charset="0"/>
          <a:cs typeface="Arial" charset="0"/>
        </a:defRPr>
      </a:lvl5pPr>
      <a:lvl6pPr marL="457040" algn="ctr" defTabSz="1042620" rtl="0" fontAlgn="base">
        <a:spcBef>
          <a:spcPct val="0"/>
        </a:spcBef>
        <a:spcAft>
          <a:spcPct val="0"/>
        </a:spcAft>
        <a:defRPr sz="4000" b="1">
          <a:solidFill>
            <a:srgbClr val="000066"/>
          </a:solidFill>
          <a:latin typeface="Arial" charset="0"/>
          <a:cs typeface="Arial" charset="0"/>
        </a:defRPr>
      </a:lvl6pPr>
      <a:lvl7pPr marL="914077" algn="ctr" defTabSz="1042620" rtl="0" fontAlgn="base">
        <a:spcBef>
          <a:spcPct val="0"/>
        </a:spcBef>
        <a:spcAft>
          <a:spcPct val="0"/>
        </a:spcAft>
        <a:defRPr sz="4000" b="1">
          <a:solidFill>
            <a:srgbClr val="000066"/>
          </a:solidFill>
          <a:latin typeface="Arial" charset="0"/>
          <a:cs typeface="Arial" charset="0"/>
        </a:defRPr>
      </a:lvl7pPr>
      <a:lvl8pPr marL="1371116" algn="ctr" defTabSz="1042620" rtl="0" fontAlgn="base">
        <a:spcBef>
          <a:spcPct val="0"/>
        </a:spcBef>
        <a:spcAft>
          <a:spcPct val="0"/>
        </a:spcAft>
        <a:defRPr sz="4000" b="1">
          <a:solidFill>
            <a:srgbClr val="000066"/>
          </a:solidFill>
          <a:latin typeface="Arial" charset="0"/>
          <a:cs typeface="Arial" charset="0"/>
        </a:defRPr>
      </a:lvl8pPr>
      <a:lvl9pPr marL="1828154" algn="ctr" defTabSz="1042620" rtl="0" fontAlgn="base">
        <a:spcBef>
          <a:spcPct val="0"/>
        </a:spcBef>
        <a:spcAft>
          <a:spcPct val="0"/>
        </a:spcAft>
        <a:defRPr sz="4000" b="1">
          <a:solidFill>
            <a:srgbClr val="000066"/>
          </a:solidFill>
          <a:latin typeface="Arial" charset="0"/>
          <a:cs typeface="Arial" charset="0"/>
        </a:defRPr>
      </a:lvl9pPr>
    </p:titleStyle>
    <p:bodyStyle>
      <a:lvl1pPr marL="390387" indent="-390387" algn="l" defTabSz="1042620" rtl="0" eaLnBrk="0" fontAlgn="base" hangingPunct="0">
        <a:spcBef>
          <a:spcPct val="80000"/>
        </a:spcBef>
        <a:spcAft>
          <a:spcPct val="0"/>
        </a:spcAft>
        <a:buClr>
          <a:srgbClr val="1E7FB8"/>
        </a:buClr>
        <a:buFont typeface="Wingdings" pitchFamily="2" charset="2"/>
        <a:buChar char="l"/>
        <a:defRPr sz="2900">
          <a:solidFill>
            <a:srgbClr val="000066"/>
          </a:solidFill>
          <a:latin typeface="+mn-lt"/>
          <a:ea typeface="+mn-ea"/>
          <a:cs typeface="+mn-cs"/>
        </a:defRPr>
      </a:lvl1pPr>
      <a:lvl2pPr marL="918838" indent="-322150" algn="l" defTabSz="1042620" rtl="0" eaLnBrk="0" fontAlgn="base" hangingPunct="0">
        <a:spcBef>
          <a:spcPct val="20000"/>
        </a:spcBef>
        <a:spcAft>
          <a:spcPct val="0"/>
        </a:spcAft>
        <a:buClr>
          <a:srgbClr val="1E7FB8"/>
        </a:buClr>
        <a:buFont typeface="Arial" charset="0"/>
        <a:buChar char="–"/>
        <a:defRPr sz="2400">
          <a:solidFill>
            <a:srgbClr val="000066"/>
          </a:solidFill>
          <a:latin typeface="+mn-lt"/>
          <a:cs typeface="+mn-cs"/>
        </a:defRPr>
      </a:lvl2pPr>
      <a:lvl3pPr marL="1433007" indent="-307867" algn="l" defTabSz="1042620"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3pPr>
      <a:lvl4pPr marL="1897980" indent="-258672" algn="l" defTabSz="1042620" rtl="0" eaLnBrk="0" fontAlgn="base" hangingPunct="0">
        <a:spcBef>
          <a:spcPct val="20000"/>
        </a:spcBef>
        <a:spcAft>
          <a:spcPct val="0"/>
        </a:spcAft>
        <a:buClr>
          <a:srgbClr val="1E7FB8"/>
        </a:buClr>
        <a:buChar char="–"/>
        <a:defRPr sz="2400">
          <a:solidFill>
            <a:srgbClr val="000066"/>
          </a:solidFill>
          <a:latin typeface="Arial Narrow" pitchFamily="34" charset="0"/>
          <a:cs typeface="+mn-cs"/>
        </a:defRPr>
      </a:lvl4pPr>
      <a:lvl5pPr marL="2267738" indent="-165042" algn="r" defTabSz="1042620" rtl="1" eaLnBrk="0" fontAlgn="base" hangingPunct="0">
        <a:spcBef>
          <a:spcPct val="20000"/>
        </a:spcBef>
        <a:spcAft>
          <a:spcPct val="0"/>
        </a:spcAft>
        <a:buChar char="»"/>
        <a:defRPr sz="2300">
          <a:solidFill>
            <a:srgbClr val="000066"/>
          </a:solidFill>
          <a:latin typeface="+mn-lt"/>
          <a:cs typeface="+mn-cs"/>
        </a:defRPr>
      </a:lvl5pPr>
      <a:lvl6pPr marL="2724776" indent="-165042" algn="r" defTabSz="1042620" rtl="1" fontAlgn="base">
        <a:spcBef>
          <a:spcPct val="20000"/>
        </a:spcBef>
        <a:spcAft>
          <a:spcPct val="0"/>
        </a:spcAft>
        <a:buChar char="»"/>
        <a:defRPr sz="2300">
          <a:solidFill>
            <a:srgbClr val="000066"/>
          </a:solidFill>
          <a:latin typeface="+mn-lt"/>
          <a:cs typeface="+mn-cs"/>
        </a:defRPr>
      </a:lvl6pPr>
      <a:lvl7pPr marL="3181815" indent="-165042" algn="r" defTabSz="1042620" rtl="1" fontAlgn="base">
        <a:spcBef>
          <a:spcPct val="20000"/>
        </a:spcBef>
        <a:spcAft>
          <a:spcPct val="0"/>
        </a:spcAft>
        <a:buChar char="»"/>
        <a:defRPr sz="2300">
          <a:solidFill>
            <a:srgbClr val="000066"/>
          </a:solidFill>
          <a:latin typeface="+mn-lt"/>
          <a:cs typeface="+mn-cs"/>
        </a:defRPr>
      </a:lvl7pPr>
      <a:lvl8pPr marL="3638854" indent="-165042" algn="r" defTabSz="1042620" rtl="1" fontAlgn="base">
        <a:spcBef>
          <a:spcPct val="20000"/>
        </a:spcBef>
        <a:spcAft>
          <a:spcPct val="0"/>
        </a:spcAft>
        <a:buChar char="»"/>
        <a:defRPr sz="2300">
          <a:solidFill>
            <a:srgbClr val="000066"/>
          </a:solidFill>
          <a:latin typeface="+mn-lt"/>
          <a:cs typeface="+mn-cs"/>
        </a:defRPr>
      </a:lvl8pPr>
      <a:lvl9pPr marL="4095892" indent="-165042" algn="r" defTabSz="1042620" rtl="1" fontAlgn="base">
        <a:spcBef>
          <a:spcPct val="20000"/>
        </a:spcBef>
        <a:spcAft>
          <a:spcPct val="0"/>
        </a:spcAft>
        <a:buChar char="»"/>
        <a:defRPr sz="2300">
          <a:solidFill>
            <a:srgbClr val="000066"/>
          </a:solidFill>
          <a:latin typeface="+mn-lt"/>
          <a:cs typeface="+mn-cs"/>
        </a:defRPr>
      </a:lvl9pPr>
    </p:bodyStyle>
    <p:otherStyle>
      <a:defPPr>
        <a:defRPr lang="en-US"/>
      </a:defPPr>
      <a:lvl1pPr marL="0" algn="l" defTabSz="914077" rtl="0" eaLnBrk="1" latinLnBrk="0" hangingPunct="1">
        <a:defRPr sz="1800" kern="1200">
          <a:solidFill>
            <a:schemeClr val="tx1"/>
          </a:solidFill>
          <a:latin typeface="+mn-lt"/>
          <a:ea typeface="+mn-ea"/>
          <a:cs typeface="+mn-cs"/>
        </a:defRPr>
      </a:lvl1pPr>
      <a:lvl2pPr marL="457040" algn="l" defTabSz="914077" rtl="0" eaLnBrk="1" latinLnBrk="0" hangingPunct="1">
        <a:defRPr sz="1800" kern="1200">
          <a:solidFill>
            <a:schemeClr val="tx1"/>
          </a:solidFill>
          <a:latin typeface="+mn-lt"/>
          <a:ea typeface="+mn-ea"/>
          <a:cs typeface="+mn-cs"/>
        </a:defRPr>
      </a:lvl2pPr>
      <a:lvl3pPr marL="914077" algn="l" defTabSz="914077" rtl="0" eaLnBrk="1" latinLnBrk="0" hangingPunct="1">
        <a:defRPr sz="1800" kern="1200">
          <a:solidFill>
            <a:schemeClr val="tx1"/>
          </a:solidFill>
          <a:latin typeface="+mn-lt"/>
          <a:ea typeface="+mn-ea"/>
          <a:cs typeface="+mn-cs"/>
        </a:defRPr>
      </a:lvl3pPr>
      <a:lvl4pPr marL="1371116" algn="l" defTabSz="914077" rtl="0" eaLnBrk="1" latinLnBrk="0" hangingPunct="1">
        <a:defRPr sz="1800" kern="1200">
          <a:solidFill>
            <a:schemeClr val="tx1"/>
          </a:solidFill>
          <a:latin typeface="+mn-lt"/>
          <a:ea typeface="+mn-ea"/>
          <a:cs typeface="+mn-cs"/>
        </a:defRPr>
      </a:lvl4pPr>
      <a:lvl5pPr marL="1828154" algn="l" defTabSz="914077" rtl="0" eaLnBrk="1" latinLnBrk="0" hangingPunct="1">
        <a:defRPr sz="1800" kern="1200">
          <a:solidFill>
            <a:schemeClr val="tx1"/>
          </a:solidFill>
          <a:latin typeface="+mn-lt"/>
          <a:ea typeface="+mn-ea"/>
          <a:cs typeface="+mn-cs"/>
        </a:defRPr>
      </a:lvl5pPr>
      <a:lvl6pPr marL="2285194" algn="l" defTabSz="914077" rtl="0" eaLnBrk="1" latinLnBrk="0" hangingPunct="1">
        <a:defRPr sz="1800" kern="1200">
          <a:solidFill>
            <a:schemeClr val="tx1"/>
          </a:solidFill>
          <a:latin typeface="+mn-lt"/>
          <a:ea typeface="+mn-ea"/>
          <a:cs typeface="+mn-cs"/>
        </a:defRPr>
      </a:lvl6pPr>
      <a:lvl7pPr marL="2742233" algn="l" defTabSz="914077" rtl="0" eaLnBrk="1" latinLnBrk="0" hangingPunct="1">
        <a:defRPr sz="1800" kern="1200">
          <a:solidFill>
            <a:schemeClr val="tx1"/>
          </a:solidFill>
          <a:latin typeface="+mn-lt"/>
          <a:ea typeface="+mn-ea"/>
          <a:cs typeface="+mn-cs"/>
        </a:defRPr>
      </a:lvl7pPr>
      <a:lvl8pPr marL="3199271" algn="l" defTabSz="914077" rtl="0" eaLnBrk="1" latinLnBrk="0" hangingPunct="1">
        <a:defRPr sz="1800" kern="1200">
          <a:solidFill>
            <a:schemeClr val="tx1"/>
          </a:solidFill>
          <a:latin typeface="+mn-lt"/>
          <a:ea typeface="+mn-ea"/>
          <a:cs typeface="+mn-cs"/>
        </a:defRPr>
      </a:lvl8pPr>
      <a:lvl9pPr marL="3656309" algn="l" defTabSz="9140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517525" y="1700222"/>
            <a:ext cx="96964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8" name="Line 6"/>
          <p:cNvSpPr>
            <a:spLocks noChangeShapeType="1"/>
          </p:cNvSpPr>
          <p:nvPr/>
        </p:nvSpPr>
        <p:spPr bwMode="auto">
          <a:xfrm>
            <a:off x="0" y="1409700"/>
            <a:ext cx="106934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88258" tIns="44129" rIns="88258" bIns="44129"/>
          <a:lstStyle/>
          <a:p>
            <a:pPr defTabSz="1006881" rtl="1" fontAlgn="base">
              <a:spcBef>
                <a:spcPct val="0"/>
              </a:spcBef>
              <a:spcAft>
                <a:spcPct val="0"/>
              </a:spcAft>
            </a:pPr>
            <a:endParaRPr lang="en-US" sz="3087" b="1">
              <a:solidFill>
                <a:srgbClr val="000066"/>
              </a:solidFill>
            </a:endParaRPr>
          </a:p>
        </p:txBody>
      </p:sp>
      <p:sp>
        <p:nvSpPr>
          <p:cNvPr id="1029"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258" tIns="44129" rIns="88258" bIns="44129" anchor="ctr"/>
          <a:lstStyle/>
          <a:p>
            <a:pPr defTabSz="1006881" rtl="1" fontAlgn="base">
              <a:spcBef>
                <a:spcPct val="0"/>
              </a:spcBef>
              <a:spcAft>
                <a:spcPct val="0"/>
              </a:spcAft>
            </a:pPr>
            <a:endParaRPr lang="en-US" sz="3087" b="1">
              <a:solidFill>
                <a:srgbClr val="000066"/>
              </a:solidFill>
            </a:endParaRPr>
          </a:p>
        </p:txBody>
      </p:sp>
      <p:sp>
        <p:nvSpPr>
          <p:cNvPr id="1030" name="Rectangle 14"/>
          <p:cNvSpPr>
            <a:spLocks noChangeArrowheads="1"/>
          </p:cNvSpPr>
          <p:nvPr/>
        </p:nvSpPr>
        <p:spPr bwMode="auto">
          <a:xfrm>
            <a:off x="420691" y="7054850"/>
            <a:ext cx="415925" cy="36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1006639" fontAlgn="base">
              <a:spcBef>
                <a:spcPct val="0"/>
              </a:spcBef>
              <a:spcAft>
                <a:spcPct val="0"/>
              </a:spcAft>
            </a:pPr>
            <a:fld id="{C5039134-C798-43D0-A16D-B175149B7326}" type="slidenum">
              <a:rPr lang="ar-SA" sz="1654" b="1">
                <a:solidFill>
                  <a:srgbClr val="72BBE8"/>
                </a:solidFill>
                <a:latin typeface="Arial Narrow" pitchFamily="34" charset="0"/>
              </a:rPr>
              <a:pPr algn="r" defTabSz="1006639" fontAlgn="base">
                <a:spcBef>
                  <a:spcPct val="0"/>
                </a:spcBef>
                <a:spcAft>
                  <a:spcPct val="0"/>
                </a:spcAft>
              </a:pPr>
              <a:t>‹#›</a:t>
            </a:fld>
            <a:r>
              <a:rPr lang="en-US" sz="1654" b="1">
                <a:solidFill>
                  <a:srgbClr val="72BBE8"/>
                </a:solidFill>
                <a:latin typeface="Arial Narrow" pitchFamily="34" charset="0"/>
              </a:rPr>
              <a:t> </a:t>
            </a:r>
            <a:r>
              <a:rPr lang="en-US" sz="2315" b="1" baseline="14000">
                <a:solidFill>
                  <a:srgbClr val="FFFFFF"/>
                </a:solidFill>
                <a:latin typeface="Arial Narrow" pitchFamily="34" charset="0"/>
              </a:rPr>
              <a:t>|</a:t>
            </a:r>
          </a:p>
        </p:txBody>
      </p:sp>
      <p:pic>
        <p:nvPicPr>
          <p:cNvPr id="1031"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19989" y="6659563"/>
            <a:ext cx="25828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161269"/>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transition/>
  <p:txStyles>
    <p:titleStyle>
      <a:lvl1pPr algn="ctr" defTabSz="1006639" rtl="0" eaLnBrk="0" fontAlgn="base" hangingPunct="0">
        <a:spcBef>
          <a:spcPct val="0"/>
        </a:spcBef>
        <a:spcAft>
          <a:spcPct val="0"/>
        </a:spcAft>
        <a:defRPr sz="3859" b="1">
          <a:solidFill>
            <a:srgbClr val="000066"/>
          </a:solidFill>
          <a:latin typeface="+mj-lt"/>
          <a:ea typeface="+mj-ea"/>
          <a:cs typeface="+mj-cs"/>
        </a:defRPr>
      </a:lvl1pPr>
      <a:lvl2pPr algn="ctr" defTabSz="1006639" rtl="0" eaLnBrk="0" fontAlgn="base" hangingPunct="0">
        <a:spcBef>
          <a:spcPct val="0"/>
        </a:spcBef>
        <a:spcAft>
          <a:spcPct val="0"/>
        </a:spcAft>
        <a:defRPr sz="3859" b="1">
          <a:solidFill>
            <a:srgbClr val="000066"/>
          </a:solidFill>
          <a:latin typeface="Arial" pitchFamily="34" charset="0"/>
          <a:cs typeface="Arial" pitchFamily="34" charset="0"/>
        </a:defRPr>
      </a:lvl2pPr>
      <a:lvl3pPr algn="ctr" defTabSz="1006639" rtl="0" eaLnBrk="0" fontAlgn="base" hangingPunct="0">
        <a:spcBef>
          <a:spcPct val="0"/>
        </a:spcBef>
        <a:spcAft>
          <a:spcPct val="0"/>
        </a:spcAft>
        <a:defRPr sz="3859" b="1">
          <a:solidFill>
            <a:srgbClr val="000066"/>
          </a:solidFill>
          <a:latin typeface="Arial" pitchFamily="34" charset="0"/>
          <a:cs typeface="Arial" pitchFamily="34" charset="0"/>
        </a:defRPr>
      </a:lvl3pPr>
      <a:lvl4pPr algn="ctr" defTabSz="1006639" rtl="0" eaLnBrk="0" fontAlgn="base" hangingPunct="0">
        <a:spcBef>
          <a:spcPct val="0"/>
        </a:spcBef>
        <a:spcAft>
          <a:spcPct val="0"/>
        </a:spcAft>
        <a:defRPr sz="3859" b="1">
          <a:solidFill>
            <a:srgbClr val="000066"/>
          </a:solidFill>
          <a:latin typeface="Arial" pitchFamily="34" charset="0"/>
          <a:cs typeface="Arial" pitchFamily="34" charset="0"/>
        </a:defRPr>
      </a:lvl4pPr>
      <a:lvl5pPr algn="ctr" defTabSz="1006639" rtl="0" eaLnBrk="0" fontAlgn="base" hangingPunct="0">
        <a:spcBef>
          <a:spcPct val="0"/>
        </a:spcBef>
        <a:spcAft>
          <a:spcPct val="0"/>
        </a:spcAft>
        <a:defRPr sz="3859" b="1">
          <a:solidFill>
            <a:srgbClr val="000066"/>
          </a:solidFill>
          <a:latin typeface="Arial" pitchFamily="34" charset="0"/>
          <a:cs typeface="Arial" pitchFamily="34" charset="0"/>
        </a:defRPr>
      </a:lvl5pPr>
      <a:lvl6pPr marL="441266" algn="ctr" defTabSz="1006639" rtl="0" fontAlgn="base">
        <a:spcBef>
          <a:spcPct val="0"/>
        </a:spcBef>
        <a:spcAft>
          <a:spcPct val="0"/>
        </a:spcAft>
        <a:defRPr sz="3859" b="1">
          <a:solidFill>
            <a:srgbClr val="000066"/>
          </a:solidFill>
          <a:latin typeface="Arial" pitchFamily="34" charset="0"/>
          <a:cs typeface="Arial" pitchFamily="34" charset="0"/>
        </a:defRPr>
      </a:lvl6pPr>
      <a:lvl7pPr marL="882528" algn="ctr" defTabSz="1006639" rtl="0" fontAlgn="base">
        <a:spcBef>
          <a:spcPct val="0"/>
        </a:spcBef>
        <a:spcAft>
          <a:spcPct val="0"/>
        </a:spcAft>
        <a:defRPr sz="3859" b="1">
          <a:solidFill>
            <a:srgbClr val="000066"/>
          </a:solidFill>
          <a:latin typeface="Arial" pitchFamily="34" charset="0"/>
          <a:cs typeface="Arial" pitchFamily="34" charset="0"/>
        </a:defRPr>
      </a:lvl7pPr>
      <a:lvl8pPr marL="1323797" algn="ctr" defTabSz="1006639" rtl="0" fontAlgn="base">
        <a:spcBef>
          <a:spcPct val="0"/>
        </a:spcBef>
        <a:spcAft>
          <a:spcPct val="0"/>
        </a:spcAft>
        <a:defRPr sz="3859" b="1">
          <a:solidFill>
            <a:srgbClr val="000066"/>
          </a:solidFill>
          <a:latin typeface="Arial" pitchFamily="34" charset="0"/>
          <a:cs typeface="Arial" pitchFamily="34" charset="0"/>
        </a:defRPr>
      </a:lvl8pPr>
      <a:lvl9pPr marL="1765062" algn="ctr" defTabSz="1006639" rtl="0" fontAlgn="base">
        <a:spcBef>
          <a:spcPct val="0"/>
        </a:spcBef>
        <a:spcAft>
          <a:spcPct val="0"/>
        </a:spcAft>
        <a:defRPr sz="3859" b="1">
          <a:solidFill>
            <a:srgbClr val="000066"/>
          </a:solidFill>
          <a:latin typeface="Arial" pitchFamily="34" charset="0"/>
          <a:cs typeface="Arial" pitchFamily="34" charset="0"/>
        </a:defRPr>
      </a:lvl9pPr>
    </p:titleStyle>
    <p:bodyStyle>
      <a:lvl1pPr marL="376914" indent="-376914" algn="l" defTabSz="1006639" rtl="0" eaLnBrk="0" fontAlgn="base" hangingPunct="0">
        <a:spcBef>
          <a:spcPct val="80000"/>
        </a:spcBef>
        <a:spcAft>
          <a:spcPct val="0"/>
        </a:spcAft>
        <a:buClr>
          <a:srgbClr val="1E7FB8"/>
        </a:buClr>
        <a:buFont typeface="Wingdings" pitchFamily="2" charset="2"/>
        <a:buChar char="l"/>
        <a:defRPr sz="2756">
          <a:solidFill>
            <a:srgbClr val="000066"/>
          </a:solidFill>
          <a:latin typeface="+mn-lt"/>
          <a:ea typeface="+mn-ea"/>
          <a:cs typeface="+mn-cs"/>
        </a:defRPr>
      </a:lvl1pPr>
      <a:lvl2pPr marL="885595" indent="-309499" algn="l" defTabSz="1006639" rtl="0" eaLnBrk="0" fontAlgn="base" hangingPunct="0">
        <a:spcBef>
          <a:spcPct val="20000"/>
        </a:spcBef>
        <a:spcAft>
          <a:spcPct val="0"/>
        </a:spcAft>
        <a:buClr>
          <a:srgbClr val="1E7FB8"/>
        </a:buClr>
        <a:buFont typeface="Arial" charset="0"/>
        <a:buChar char="–"/>
        <a:defRPr sz="2315">
          <a:solidFill>
            <a:srgbClr val="000066"/>
          </a:solidFill>
          <a:latin typeface="+mn-lt"/>
          <a:cs typeface="+mn-cs"/>
        </a:defRPr>
      </a:lvl2pPr>
      <a:lvl3pPr marL="1382021" indent="-297241" algn="l" defTabSz="1006639" rtl="0" eaLnBrk="0" fontAlgn="base" hangingPunct="0">
        <a:spcBef>
          <a:spcPct val="20000"/>
        </a:spcBef>
        <a:spcAft>
          <a:spcPct val="0"/>
        </a:spcAft>
        <a:buClr>
          <a:srgbClr val="1E7FB8"/>
        </a:buClr>
        <a:buChar char="•"/>
        <a:defRPr sz="2315">
          <a:solidFill>
            <a:srgbClr val="000066"/>
          </a:solidFill>
          <a:latin typeface="Arial Narrow" pitchFamily="34" charset="0"/>
          <a:cs typeface="+mn-cs"/>
        </a:defRPr>
      </a:lvl3pPr>
      <a:lvl4pPr marL="1830948" indent="-249745" algn="l" defTabSz="1006639" rtl="0" eaLnBrk="0" fontAlgn="base" hangingPunct="0">
        <a:spcBef>
          <a:spcPct val="20000"/>
        </a:spcBef>
        <a:spcAft>
          <a:spcPct val="0"/>
        </a:spcAft>
        <a:buClr>
          <a:srgbClr val="1E7FB8"/>
        </a:buClr>
        <a:buChar char="–"/>
        <a:defRPr sz="2315">
          <a:solidFill>
            <a:srgbClr val="000066"/>
          </a:solidFill>
          <a:latin typeface="Arial Narrow" pitchFamily="34" charset="0"/>
          <a:cs typeface="+mn-cs"/>
        </a:defRPr>
      </a:lvl4pPr>
      <a:lvl5pPr marL="2189475" indent="-160878" algn="r" defTabSz="1006639" rtl="1" eaLnBrk="0" fontAlgn="base" hangingPunct="0">
        <a:spcBef>
          <a:spcPct val="20000"/>
        </a:spcBef>
        <a:spcAft>
          <a:spcPct val="0"/>
        </a:spcAft>
        <a:buChar char="»"/>
        <a:defRPr sz="2205">
          <a:solidFill>
            <a:srgbClr val="000066"/>
          </a:solidFill>
          <a:latin typeface="+mn-lt"/>
          <a:cs typeface="+mn-cs"/>
        </a:defRPr>
      </a:lvl5pPr>
      <a:lvl6pPr marL="2630743" indent="-160878" algn="r" defTabSz="1006639" rtl="1" fontAlgn="base">
        <a:spcBef>
          <a:spcPct val="20000"/>
        </a:spcBef>
        <a:spcAft>
          <a:spcPct val="0"/>
        </a:spcAft>
        <a:buChar char="»"/>
        <a:defRPr sz="2205">
          <a:solidFill>
            <a:srgbClr val="000066"/>
          </a:solidFill>
          <a:latin typeface="+mn-lt"/>
          <a:cs typeface="+mn-cs"/>
        </a:defRPr>
      </a:lvl6pPr>
      <a:lvl7pPr marL="3072007" indent="-160878" algn="r" defTabSz="1006639" rtl="1" fontAlgn="base">
        <a:spcBef>
          <a:spcPct val="20000"/>
        </a:spcBef>
        <a:spcAft>
          <a:spcPct val="0"/>
        </a:spcAft>
        <a:buChar char="»"/>
        <a:defRPr sz="2205">
          <a:solidFill>
            <a:srgbClr val="000066"/>
          </a:solidFill>
          <a:latin typeface="+mn-lt"/>
          <a:cs typeface="+mn-cs"/>
        </a:defRPr>
      </a:lvl7pPr>
      <a:lvl8pPr marL="3513274" indent="-160878" algn="r" defTabSz="1006639" rtl="1" fontAlgn="base">
        <a:spcBef>
          <a:spcPct val="20000"/>
        </a:spcBef>
        <a:spcAft>
          <a:spcPct val="0"/>
        </a:spcAft>
        <a:buChar char="»"/>
        <a:defRPr sz="2205">
          <a:solidFill>
            <a:srgbClr val="000066"/>
          </a:solidFill>
          <a:latin typeface="+mn-lt"/>
          <a:cs typeface="+mn-cs"/>
        </a:defRPr>
      </a:lvl8pPr>
      <a:lvl9pPr marL="3954540" indent="-160878" algn="r" defTabSz="1006639" rtl="1" fontAlgn="base">
        <a:spcBef>
          <a:spcPct val="20000"/>
        </a:spcBef>
        <a:spcAft>
          <a:spcPct val="0"/>
        </a:spcAft>
        <a:buChar char="»"/>
        <a:defRPr sz="2205">
          <a:solidFill>
            <a:srgbClr val="000066"/>
          </a:solidFill>
          <a:latin typeface="+mn-lt"/>
          <a:cs typeface="+mn-cs"/>
        </a:defRPr>
      </a:lvl9pPr>
    </p:bodyStyle>
    <p:otherStyle>
      <a:defPPr>
        <a:defRPr lang="en-US"/>
      </a:defPPr>
      <a:lvl1pPr marL="0" algn="l" defTabSz="882528" rtl="0" eaLnBrk="1" latinLnBrk="0" hangingPunct="1">
        <a:defRPr sz="1764" kern="1200">
          <a:solidFill>
            <a:schemeClr val="tx1"/>
          </a:solidFill>
          <a:latin typeface="+mn-lt"/>
          <a:ea typeface="+mn-ea"/>
          <a:cs typeface="+mn-cs"/>
        </a:defRPr>
      </a:lvl1pPr>
      <a:lvl2pPr marL="441266" algn="l" defTabSz="882528" rtl="0" eaLnBrk="1" latinLnBrk="0" hangingPunct="1">
        <a:defRPr sz="1764" kern="1200">
          <a:solidFill>
            <a:schemeClr val="tx1"/>
          </a:solidFill>
          <a:latin typeface="+mn-lt"/>
          <a:ea typeface="+mn-ea"/>
          <a:cs typeface="+mn-cs"/>
        </a:defRPr>
      </a:lvl2pPr>
      <a:lvl3pPr marL="882528" algn="l" defTabSz="882528" rtl="0" eaLnBrk="1" latinLnBrk="0" hangingPunct="1">
        <a:defRPr sz="1764" kern="1200">
          <a:solidFill>
            <a:schemeClr val="tx1"/>
          </a:solidFill>
          <a:latin typeface="+mn-lt"/>
          <a:ea typeface="+mn-ea"/>
          <a:cs typeface="+mn-cs"/>
        </a:defRPr>
      </a:lvl3pPr>
      <a:lvl4pPr marL="1323797" algn="l" defTabSz="882528" rtl="0" eaLnBrk="1" latinLnBrk="0" hangingPunct="1">
        <a:defRPr sz="1764" kern="1200">
          <a:solidFill>
            <a:schemeClr val="tx1"/>
          </a:solidFill>
          <a:latin typeface="+mn-lt"/>
          <a:ea typeface="+mn-ea"/>
          <a:cs typeface="+mn-cs"/>
        </a:defRPr>
      </a:lvl4pPr>
      <a:lvl5pPr marL="1765062" algn="l" defTabSz="882528" rtl="0" eaLnBrk="1" latinLnBrk="0" hangingPunct="1">
        <a:defRPr sz="1764" kern="1200">
          <a:solidFill>
            <a:schemeClr val="tx1"/>
          </a:solidFill>
          <a:latin typeface="+mn-lt"/>
          <a:ea typeface="+mn-ea"/>
          <a:cs typeface="+mn-cs"/>
        </a:defRPr>
      </a:lvl5pPr>
      <a:lvl6pPr marL="2206330" algn="l" defTabSz="882528" rtl="0" eaLnBrk="1" latinLnBrk="0" hangingPunct="1">
        <a:defRPr sz="1764" kern="1200">
          <a:solidFill>
            <a:schemeClr val="tx1"/>
          </a:solidFill>
          <a:latin typeface="+mn-lt"/>
          <a:ea typeface="+mn-ea"/>
          <a:cs typeface="+mn-cs"/>
        </a:defRPr>
      </a:lvl6pPr>
      <a:lvl7pPr marL="2647595" algn="l" defTabSz="882528" rtl="0" eaLnBrk="1" latinLnBrk="0" hangingPunct="1">
        <a:defRPr sz="1764" kern="1200">
          <a:solidFill>
            <a:schemeClr val="tx1"/>
          </a:solidFill>
          <a:latin typeface="+mn-lt"/>
          <a:ea typeface="+mn-ea"/>
          <a:cs typeface="+mn-cs"/>
        </a:defRPr>
      </a:lvl7pPr>
      <a:lvl8pPr marL="3088861" algn="l" defTabSz="882528" rtl="0" eaLnBrk="1" latinLnBrk="0" hangingPunct="1">
        <a:defRPr sz="1764" kern="1200">
          <a:solidFill>
            <a:schemeClr val="tx1"/>
          </a:solidFill>
          <a:latin typeface="+mn-lt"/>
          <a:ea typeface="+mn-ea"/>
          <a:cs typeface="+mn-cs"/>
        </a:defRPr>
      </a:lvl8pPr>
      <a:lvl9pPr marL="3530126" algn="l" defTabSz="882528" rtl="0" eaLnBrk="1" latinLnBrk="0" hangingPunct="1">
        <a:defRPr sz="176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7" name="Rectangle 4"/>
          <p:cNvSpPr>
            <a:spLocks noGrp="1" noChangeArrowheads="1"/>
          </p:cNvSpPr>
          <p:nvPr>
            <p:ph type="body" idx="1"/>
          </p:nvPr>
        </p:nvSpPr>
        <p:spPr bwMode="auto">
          <a:xfrm>
            <a:off x="517525" y="1700219"/>
            <a:ext cx="96964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Line 6"/>
          <p:cNvSpPr>
            <a:spLocks noChangeShapeType="1"/>
          </p:cNvSpPr>
          <p:nvPr/>
        </p:nvSpPr>
        <p:spPr bwMode="auto">
          <a:xfrm>
            <a:off x="0" y="1408113"/>
            <a:ext cx="106934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86149" tIns="43074" rIns="86149" bIns="43074"/>
          <a:lstStyle/>
          <a:p>
            <a:endParaRPr lang="en-GB" sz="1697"/>
          </a:p>
        </p:txBody>
      </p:sp>
      <p:sp>
        <p:nvSpPr>
          <p:cNvPr id="1029"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149" tIns="43074" rIns="86149" bIns="43074" anchor="ctr"/>
          <a:lstStyle>
            <a:lvl1pPr>
              <a:defRPr sz="3200" b="1">
                <a:solidFill>
                  <a:srgbClr val="000066"/>
                </a:solidFill>
                <a:latin typeface="Arial" charset="0"/>
                <a:cs typeface="Arial" charset="0"/>
              </a:defRPr>
            </a:lvl1pPr>
            <a:lvl2pPr marL="742950" indent="-285750">
              <a:defRPr sz="3200" b="1">
                <a:solidFill>
                  <a:srgbClr val="000066"/>
                </a:solidFill>
                <a:latin typeface="Arial" charset="0"/>
                <a:cs typeface="Arial" charset="0"/>
              </a:defRPr>
            </a:lvl2pPr>
            <a:lvl3pPr marL="1143000" indent="-228600">
              <a:defRPr sz="3200" b="1">
                <a:solidFill>
                  <a:srgbClr val="000066"/>
                </a:solidFill>
                <a:latin typeface="Arial" charset="0"/>
                <a:cs typeface="Arial" charset="0"/>
              </a:defRPr>
            </a:lvl3pPr>
            <a:lvl4pPr marL="1600200" indent="-228600">
              <a:defRPr sz="3200" b="1">
                <a:solidFill>
                  <a:srgbClr val="000066"/>
                </a:solidFill>
                <a:latin typeface="Arial" charset="0"/>
                <a:cs typeface="Arial" charset="0"/>
              </a:defRPr>
            </a:lvl4pPr>
            <a:lvl5pPr marL="2057400" indent="-228600">
              <a:defRPr sz="3200" b="1">
                <a:solidFill>
                  <a:srgbClr val="000066"/>
                </a:solidFill>
                <a:latin typeface="Arial" charset="0"/>
                <a:cs typeface="Arial" charset="0"/>
              </a:defRPr>
            </a:lvl5pPr>
            <a:lvl6pPr marL="2514600" indent="-228600" eaLnBrk="0" fontAlgn="base" hangingPunct="0">
              <a:spcBef>
                <a:spcPct val="0"/>
              </a:spcBef>
              <a:spcAft>
                <a:spcPct val="0"/>
              </a:spcAft>
              <a:defRPr sz="3200" b="1">
                <a:solidFill>
                  <a:srgbClr val="000066"/>
                </a:solidFill>
                <a:latin typeface="Arial" charset="0"/>
                <a:cs typeface="Arial" charset="0"/>
              </a:defRPr>
            </a:lvl6pPr>
            <a:lvl7pPr marL="2971800" indent="-228600" eaLnBrk="0" fontAlgn="base" hangingPunct="0">
              <a:spcBef>
                <a:spcPct val="0"/>
              </a:spcBef>
              <a:spcAft>
                <a:spcPct val="0"/>
              </a:spcAft>
              <a:defRPr sz="3200" b="1">
                <a:solidFill>
                  <a:srgbClr val="000066"/>
                </a:solidFill>
                <a:latin typeface="Arial" charset="0"/>
                <a:cs typeface="Arial" charset="0"/>
              </a:defRPr>
            </a:lvl7pPr>
            <a:lvl8pPr marL="3429000" indent="-228600" eaLnBrk="0" fontAlgn="base" hangingPunct="0">
              <a:spcBef>
                <a:spcPct val="0"/>
              </a:spcBef>
              <a:spcAft>
                <a:spcPct val="0"/>
              </a:spcAft>
              <a:defRPr sz="3200" b="1">
                <a:solidFill>
                  <a:srgbClr val="000066"/>
                </a:solidFill>
                <a:latin typeface="Arial" charset="0"/>
                <a:cs typeface="Arial" charset="0"/>
              </a:defRPr>
            </a:lvl8pPr>
            <a:lvl9pPr marL="3886200" indent="-228600" eaLnBrk="0" fontAlgn="base" hangingPunct="0">
              <a:spcBef>
                <a:spcPct val="0"/>
              </a:spcBef>
              <a:spcAft>
                <a:spcPct val="0"/>
              </a:spcAft>
              <a:defRPr sz="3200" b="1">
                <a:solidFill>
                  <a:srgbClr val="000066"/>
                </a:solidFill>
                <a:latin typeface="Arial" charset="0"/>
                <a:cs typeface="Arial" charset="0"/>
              </a:defRPr>
            </a:lvl9pPr>
          </a:lstStyle>
          <a:p>
            <a:pPr rtl="1" eaLnBrk="1" hangingPunct="1"/>
            <a:endParaRPr lang="es-ES" altLang="en-US" sz="3016"/>
          </a:p>
        </p:txBody>
      </p:sp>
      <p:sp>
        <p:nvSpPr>
          <p:cNvPr id="1030" name="Rectangle 13"/>
          <p:cNvSpPr>
            <a:spLocks noChangeArrowheads="1"/>
          </p:cNvSpPr>
          <p:nvPr/>
        </p:nvSpPr>
        <p:spPr bwMode="auto">
          <a:xfrm>
            <a:off x="1084268" y="7085013"/>
            <a:ext cx="49672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eaLnBrk="0" hangingPunct="0">
              <a:defRPr sz="3200" b="1">
                <a:solidFill>
                  <a:srgbClr val="000066"/>
                </a:solidFill>
                <a:latin typeface="Arial" panose="020B0604020202020204" pitchFamily="34" charset="0"/>
                <a:cs typeface="Arial" panose="020B0604020202020204" pitchFamily="34" charset="0"/>
              </a:defRPr>
            </a:lvl1pPr>
            <a:lvl2pPr marL="742950" indent="-285750" defTabSz="1042988" eaLnBrk="0" hangingPunct="0">
              <a:defRPr sz="3200" b="1">
                <a:solidFill>
                  <a:srgbClr val="000066"/>
                </a:solidFill>
                <a:latin typeface="Arial" panose="020B0604020202020204" pitchFamily="34" charset="0"/>
                <a:cs typeface="Arial" panose="020B0604020202020204" pitchFamily="34" charset="0"/>
              </a:defRPr>
            </a:lvl2pPr>
            <a:lvl3pPr marL="1143000" indent="-228600" defTabSz="1042988" eaLnBrk="0" hangingPunct="0">
              <a:defRPr sz="3200" b="1">
                <a:solidFill>
                  <a:srgbClr val="000066"/>
                </a:solidFill>
                <a:latin typeface="Arial" panose="020B0604020202020204" pitchFamily="34" charset="0"/>
                <a:cs typeface="Arial" panose="020B0604020202020204" pitchFamily="34" charset="0"/>
              </a:defRPr>
            </a:lvl3pPr>
            <a:lvl4pPr marL="1600200" indent="-228600" defTabSz="1042988" eaLnBrk="0" hangingPunct="0">
              <a:defRPr sz="3200" b="1">
                <a:solidFill>
                  <a:srgbClr val="000066"/>
                </a:solidFill>
                <a:latin typeface="Arial" panose="020B0604020202020204" pitchFamily="34" charset="0"/>
                <a:cs typeface="Arial" panose="020B0604020202020204" pitchFamily="34" charset="0"/>
              </a:defRPr>
            </a:lvl4pPr>
            <a:lvl5pPr marL="2057400" indent="-228600" defTabSz="1042988" eaLnBrk="0" hangingPunct="0">
              <a:defRPr sz="3200" b="1">
                <a:solidFill>
                  <a:srgbClr val="000066"/>
                </a:solidFill>
                <a:latin typeface="Arial" panose="020B0604020202020204" pitchFamily="34" charset="0"/>
                <a:cs typeface="Arial" panose="020B0604020202020204" pitchFamily="34" charset="0"/>
              </a:defRPr>
            </a:lvl5pPr>
            <a:lvl6pPr marL="25146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6pPr>
            <a:lvl7pPr marL="29718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7pPr>
            <a:lvl8pPr marL="34290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8pPr>
            <a:lvl9pPr marL="3886200" indent="-228600" defTabSz="1042988" rtl="1" eaLnBrk="0" fontAlgn="base" hangingPunct="0">
              <a:spcBef>
                <a:spcPct val="0"/>
              </a:spcBef>
              <a:spcAft>
                <a:spcPct val="0"/>
              </a:spcAft>
              <a:defRPr sz="3200" b="1">
                <a:solidFill>
                  <a:srgbClr val="000066"/>
                </a:solidFill>
                <a:latin typeface="Arial" panose="020B0604020202020204" pitchFamily="34" charset="0"/>
                <a:cs typeface="Arial" panose="020B0604020202020204" pitchFamily="34" charset="0"/>
              </a:defRPr>
            </a:lvl9pPr>
          </a:lstStyle>
          <a:p>
            <a:pPr eaLnBrk="1" hangingPunct="1">
              <a:defRPr/>
            </a:pPr>
            <a:r>
              <a:rPr lang="en-US" altLang="en-US" sz="1320">
                <a:solidFill>
                  <a:srgbClr val="96CCEE"/>
                </a:solidFill>
                <a:latin typeface="Arial Narrow" panose="020B0606020202030204" pitchFamily="34" charset="0"/>
              </a:rPr>
              <a:t>Consultation on Health component of NAPs</a:t>
            </a:r>
          </a:p>
        </p:txBody>
      </p:sp>
      <p:sp>
        <p:nvSpPr>
          <p:cNvPr id="1031" name="Rectangle 14"/>
          <p:cNvSpPr>
            <a:spLocks noChangeArrowheads="1"/>
          </p:cNvSpPr>
          <p:nvPr/>
        </p:nvSpPr>
        <p:spPr bwMode="auto">
          <a:xfrm>
            <a:off x="420691" y="7054850"/>
            <a:ext cx="415925" cy="36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2988" rtl="1">
              <a:defRPr sz="3200" b="1">
                <a:solidFill>
                  <a:srgbClr val="000066"/>
                </a:solidFill>
                <a:latin typeface="Arial" charset="0"/>
                <a:cs typeface="Arial" charset="0"/>
              </a:defRPr>
            </a:lvl1pPr>
            <a:lvl2pPr marL="742950" indent="-285750" defTabSz="1042988" rtl="1">
              <a:defRPr sz="3200" b="1">
                <a:solidFill>
                  <a:srgbClr val="000066"/>
                </a:solidFill>
                <a:latin typeface="Arial" charset="0"/>
                <a:cs typeface="Arial" charset="0"/>
              </a:defRPr>
            </a:lvl2pPr>
            <a:lvl3pPr marL="1143000" indent="-228600" defTabSz="1042988" rtl="1">
              <a:defRPr sz="3200" b="1">
                <a:solidFill>
                  <a:srgbClr val="000066"/>
                </a:solidFill>
                <a:latin typeface="Arial" charset="0"/>
                <a:cs typeface="Arial" charset="0"/>
              </a:defRPr>
            </a:lvl3pPr>
            <a:lvl4pPr marL="1600200" indent="-228600" defTabSz="1042988" rtl="1">
              <a:defRPr sz="3200" b="1">
                <a:solidFill>
                  <a:srgbClr val="000066"/>
                </a:solidFill>
                <a:latin typeface="Arial" charset="0"/>
                <a:cs typeface="Arial" charset="0"/>
              </a:defRPr>
            </a:lvl4pPr>
            <a:lvl5pPr marL="2057400" indent="-228600" defTabSz="1042988" rtl="1">
              <a:defRPr sz="3200" b="1">
                <a:solidFill>
                  <a:srgbClr val="000066"/>
                </a:solidFill>
                <a:latin typeface="Arial" charset="0"/>
                <a:cs typeface="Arial" charset="0"/>
              </a:defRPr>
            </a:lvl5pPr>
            <a:lvl6pPr marL="2514600" indent="-228600" defTabSz="1042988" rtl="1" eaLnBrk="0" fontAlgn="base" hangingPunct="0">
              <a:spcBef>
                <a:spcPct val="0"/>
              </a:spcBef>
              <a:spcAft>
                <a:spcPct val="0"/>
              </a:spcAft>
              <a:defRPr sz="3200" b="1">
                <a:solidFill>
                  <a:srgbClr val="000066"/>
                </a:solidFill>
                <a:latin typeface="Arial" charset="0"/>
                <a:cs typeface="Arial" charset="0"/>
              </a:defRPr>
            </a:lvl6pPr>
            <a:lvl7pPr marL="2971800" indent="-228600" defTabSz="1042988" rtl="1" eaLnBrk="0" fontAlgn="base" hangingPunct="0">
              <a:spcBef>
                <a:spcPct val="0"/>
              </a:spcBef>
              <a:spcAft>
                <a:spcPct val="0"/>
              </a:spcAft>
              <a:defRPr sz="3200" b="1">
                <a:solidFill>
                  <a:srgbClr val="000066"/>
                </a:solidFill>
                <a:latin typeface="Arial" charset="0"/>
                <a:cs typeface="Arial" charset="0"/>
              </a:defRPr>
            </a:lvl7pPr>
            <a:lvl8pPr marL="3429000" indent="-228600" defTabSz="1042988" rtl="1" eaLnBrk="0" fontAlgn="base" hangingPunct="0">
              <a:spcBef>
                <a:spcPct val="0"/>
              </a:spcBef>
              <a:spcAft>
                <a:spcPct val="0"/>
              </a:spcAft>
              <a:defRPr sz="3200" b="1">
                <a:solidFill>
                  <a:srgbClr val="000066"/>
                </a:solidFill>
                <a:latin typeface="Arial" charset="0"/>
                <a:cs typeface="Arial" charset="0"/>
              </a:defRPr>
            </a:lvl8pPr>
            <a:lvl9pPr marL="3886200" indent="-228600" defTabSz="1042988" rtl="1" eaLnBrk="0" fontAlgn="base" hangingPunct="0">
              <a:spcBef>
                <a:spcPct val="0"/>
              </a:spcBef>
              <a:spcAft>
                <a:spcPct val="0"/>
              </a:spcAft>
              <a:defRPr sz="3200" b="1">
                <a:solidFill>
                  <a:srgbClr val="000066"/>
                </a:solidFill>
                <a:latin typeface="Arial" charset="0"/>
                <a:cs typeface="Arial" charset="0"/>
              </a:defRPr>
            </a:lvl9pPr>
          </a:lstStyle>
          <a:p>
            <a:pPr algn="r" rtl="0" eaLnBrk="1" hangingPunct="1">
              <a:defRPr/>
            </a:pPr>
            <a:fld id="{617B4A53-9A7E-4709-B3E9-A5868D00FFEE}" type="slidenum">
              <a:rPr lang="ar-SA" altLang="en-US" sz="1603" smtClean="0">
                <a:solidFill>
                  <a:srgbClr val="72BBE8"/>
                </a:solidFill>
                <a:latin typeface="Arial Narrow" pitchFamily="34" charset="0"/>
              </a:rPr>
              <a:pPr algn="r" rtl="0" eaLnBrk="1" hangingPunct="1">
                <a:defRPr/>
              </a:pPr>
              <a:t>‹#›</a:t>
            </a:fld>
            <a:r>
              <a:rPr lang="en-US" altLang="en-US" sz="1603">
                <a:solidFill>
                  <a:srgbClr val="72BBE8"/>
                </a:solidFill>
                <a:latin typeface="Arial Narrow" pitchFamily="34" charset="0"/>
              </a:rPr>
              <a:t> </a:t>
            </a:r>
            <a:r>
              <a:rPr lang="en-US" altLang="en-US" sz="2262" baseline="14000">
                <a:solidFill>
                  <a:schemeClr val="bg1"/>
                </a:solidFill>
                <a:latin typeface="Arial Narrow" pitchFamily="34" charset="0"/>
              </a:rPr>
              <a:t>|</a:t>
            </a:r>
          </a:p>
        </p:txBody>
      </p:sp>
      <p:pic>
        <p:nvPicPr>
          <p:cNvPr id="1032"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21575" y="6659568"/>
            <a:ext cx="25812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291566"/>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p:transition/>
  <p:txStyles>
    <p:titleStyle>
      <a:lvl1pPr algn="ctr" defTabSz="982581" rtl="0" eaLnBrk="0" fontAlgn="base" hangingPunct="0">
        <a:spcBef>
          <a:spcPct val="0"/>
        </a:spcBef>
        <a:spcAft>
          <a:spcPct val="0"/>
        </a:spcAft>
        <a:defRPr sz="3771" b="1">
          <a:solidFill>
            <a:srgbClr val="000066"/>
          </a:solidFill>
          <a:latin typeface="+mj-lt"/>
          <a:ea typeface="+mj-ea"/>
          <a:cs typeface="+mj-cs"/>
        </a:defRPr>
      </a:lvl1pPr>
      <a:lvl2pPr algn="ctr" defTabSz="982581" rtl="0" eaLnBrk="0" fontAlgn="base" hangingPunct="0">
        <a:spcBef>
          <a:spcPct val="0"/>
        </a:spcBef>
        <a:spcAft>
          <a:spcPct val="0"/>
        </a:spcAft>
        <a:defRPr sz="3771" b="1">
          <a:solidFill>
            <a:srgbClr val="000066"/>
          </a:solidFill>
          <a:latin typeface="Arial" charset="0"/>
          <a:cs typeface="Arial" charset="0"/>
        </a:defRPr>
      </a:lvl2pPr>
      <a:lvl3pPr algn="ctr" defTabSz="982581" rtl="0" eaLnBrk="0" fontAlgn="base" hangingPunct="0">
        <a:spcBef>
          <a:spcPct val="0"/>
        </a:spcBef>
        <a:spcAft>
          <a:spcPct val="0"/>
        </a:spcAft>
        <a:defRPr sz="3771" b="1">
          <a:solidFill>
            <a:srgbClr val="000066"/>
          </a:solidFill>
          <a:latin typeface="Arial" charset="0"/>
          <a:cs typeface="Arial" charset="0"/>
        </a:defRPr>
      </a:lvl3pPr>
      <a:lvl4pPr algn="ctr" defTabSz="982581" rtl="0" eaLnBrk="0" fontAlgn="base" hangingPunct="0">
        <a:spcBef>
          <a:spcPct val="0"/>
        </a:spcBef>
        <a:spcAft>
          <a:spcPct val="0"/>
        </a:spcAft>
        <a:defRPr sz="3771" b="1">
          <a:solidFill>
            <a:srgbClr val="000066"/>
          </a:solidFill>
          <a:latin typeface="Arial" charset="0"/>
          <a:cs typeface="Arial" charset="0"/>
        </a:defRPr>
      </a:lvl4pPr>
      <a:lvl5pPr algn="ctr" defTabSz="982581" rtl="0" eaLnBrk="0" fontAlgn="base" hangingPunct="0">
        <a:spcBef>
          <a:spcPct val="0"/>
        </a:spcBef>
        <a:spcAft>
          <a:spcPct val="0"/>
        </a:spcAft>
        <a:defRPr sz="3771" b="1">
          <a:solidFill>
            <a:srgbClr val="000066"/>
          </a:solidFill>
          <a:latin typeface="Arial" charset="0"/>
          <a:cs typeface="Arial" charset="0"/>
        </a:defRPr>
      </a:lvl5pPr>
      <a:lvl6pPr marL="430721" algn="ctr" defTabSz="982581" rtl="0" fontAlgn="base">
        <a:spcBef>
          <a:spcPct val="0"/>
        </a:spcBef>
        <a:spcAft>
          <a:spcPct val="0"/>
        </a:spcAft>
        <a:defRPr sz="3771" b="1">
          <a:solidFill>
            <a:srgbClr val="000066"/>
          </a:solidFill>
          <a:latin typeface="Arial" charset="0"/>
          <a:cs typeface="Arial" charset="0"/>
        </a:defRPr>
      </a:lvl6pPr>
      <a:lvl7pPr marL="861438" algn="ctr" defTabSz="982581" rtl="0" fontAlgn="base">
        <a:spcBef>
          <a:spcPct val="0"/>
        </a:spcBef>
        <a:spcAft>
          <a:spcPct val="0"/>
        </a:spcAft>
        <a:defRPr sz="3771" b="1">
          <a:solidFill>
            <a:srgbClr val="000066"/>
          </a:solidFill>
          <a:latin typeface="Arial" charset="0"/>
          <a:cs typeface="Arial" charset="0"/>
        </a:defRPr>
      </a:lvl7pPr>
      <a:lvl8pPr marL="1292160" algn="ctr" defTabSz="982581" rtl="0" fontAlgn="base">
        <a:spcBef>
          <a:spcPct val="0"/>
        </a:spcBef>
        <a:spcAft>
          <a:spcPct val="0"/>
        </a:spcAft>
        <a:defRPr sz="3771" b="1">
          <a:solidFill>
            <a:srgbClr val="000066"/>
          </a:solidFill>
          <a:latin typeface="Arial" charset="0"/>
          <a:cs typeface="Arial" charset="0"/>
        </a:defRPr>
      </a:lvl8pPr>
      <a:lvl9pPr marL="1722880" algn="ctr" defTabSz="982581" rtl="0" fontAlgn="base">
        <a:spcBef>
          <a:spcPct val="0"/>
        </a:spcBef>
        <a:spcAft>
          <a:spcPct val="0"/>
        </a:spcAft>
        <a:defRPr sz="3771" b="1">
          <a:solidFill>
            <a:srgbClr val="000066"/>
          </a:solidFill>
          <a:latin typeface="Arial" charset="0"/>
          <a:cs typeface="Arial" charset="0"/>
        </a:defRPr>
      </a:lvl9pPr>
    </p:titleStyle>
    <p:bodyStyle>
      <a:lvl1pPr marL="367906" indent="-367906" algn="l" defTabSz="982581" rtl="0" eaLnBrk="0" fontAlgn="base" hangingPunct="0">
        <a:spcBef>
          <a:spcPct val="80000"/>
        </a:spcBef>
        <a:spcAft>
          <a:spcPct val="0"/>
        </a:spcAft>
        <a:buClr>
          <a:srgbClr val="1E7FB8"/>
        </a:buClr>
        <a:buFont typeface="Wingdings" pitchFamily="2" charset="2"/>
        <a:buChar char="l"/>
        <a:defRPr sz="2734">
          <a:solidFill>
            <a:srgbClr val="000066"/>
          </a:solidFill>
          <a:latin typeface="+mn-lt"/>
          <a:ea typeface="+mn-ea"/>
          <a:cs typeface="+mn-cs"/>
        </a:defRPr>
      </a:lvl1pPr>
      <a:lvl2pPr marL="865927" indent="-303600" algn="l" defTabSz="982581" rtl="0" eaLnBrk="0" fontAlgn="base" hangingPunct="0">
        <a:spcBef>
          <a:spcPct val="20000"/>
        </a:spcBef>
        <a:spcAft>
          <a:spcPct val="0"/>
        </a:spcAft>
        <a:buClr>
          <a:srgbClr val="1E7FB8"/>
        </a:buClr>
        <a:buFont typeface="Arial" charset="0"/>
        <a:buChar char="–"/>
        <a:defRPr sz="2262">
          <a:solidFill>
            <a:srgbClr val="000066"/>
          </a:solidFill>
          <a:latin typeface="+mn-lt"/>
          <a:cs typeface="+mn-cs"/>
        </a:defRPr>
      </a:lvl2pPr>
      <a:lvl3pPr marL="1350488" indent="-290137" algn="l" defTabSz="982581" rtl="0" eaLnBrk="0" fontAlgn="base" hangingPunct="0">
        <a:spcBef>
          <a:spcPct val="20000"/>
        </a:spcBef>
        <a:spcAft>
          <a:spcPct val="0"/>
        </a:spcAft>
        <a:buClr>
          <a:srgbClr val="1E7FB8"/>
        </a:buClr>
        <a:buChar char="•"/>
        <a:defRPr sz="2262">
          <a:solidFill>
            <a:srgbClr val="000066"/>
          </a:solidFill>
          <a:latin typeface="Arial Narrow" pitchFamily="34" charset="0"/>
          <a:cs typeface="+mn-cs"/>
        </a:defRPr>
      </a:lvl3pPr>
      <a:lvl4pPr marL="1788685" indent="-243777" algn="l" defTabSz="982581" rtl="0" eaLnBrk="0" fontAlgn="base" hangingPunct="0">
        <a:spcBef>
          <a:spcPct val="20000"/>
        </a:spcBef>
        <a:spcAft>
          <a:spcPct val="0"/>
        </a:spcAft>
        <a:buClr>
          <a:srgbClr val="1E7FB8"/>
        </a:buClr>
        <a:buChar char="–"/>
        <a:defRPr sz="2262">
          <a:solidFill>
            <a:srgbClr val="000066"/>
          </a:solidFill>
          <a:latin typeface="Arial Narrow" pitchFamily="34" charset="0"/>
          <a:cs typeface="+mn-cs"/>
        </a:defRPr>
      </a:lvl4pPr>
      <a:lvl5pPr marL="2137150" indent="-155538" algn="r" defTabSz="982581" rtl="1" eaLnBrk="0" fontAlgn="base" hangingPunct="0">
        <a:spcBef>
          <a:spcPct val="20000"/>
        </a:spcBef>
        <a:spcAft>
          <a:spcPct val="0"/>
        </a:spcAft>
        <a:buChar char="»"/>
        <a:defRPr sz="2169">
          <a:solidFill>
            <a:srgbClr val="000066"/>
          </a:solidFill>
          <a:latin typeface="+mn-lt"/>
          <a:cs typeface="+mn-cs"/>
        </a:defRPr>
      </a:lvl5pPr>
      <a:lvl6pPr marL="2567870" indent="-155538" algn="r" defTabSz="982581" rtl="1" fontAlgn="base">
        <a:spcBef>
          <a:spcPct val="20000"/>
        </a:spcBef>
        <a:spcAft>
          <a:spcPct val="0"/>
        </a:spcAft>
        <a:buChar char="»"/>
        <a:defRPr sz="2169">
          <a:solidFill>
            <a:srgbClr val="000066"/>
          </a:solidFill>
          <a:latin typeface="+mn-lt"/>
          <a:cs typeface="+mn-cs"/>
        </a:defRPr>
      </a:lvl6pPr>
      <a:lvl7pPr marL="2998592" indent="-155538" algn="r" defTabSz="982581" rtl="1" fontAlgn="base">
        <a:spcBef>
          <a:spcPct val="20000"/>
        </a:spcBef>
        <a:spcAft>
          <a:spcPct val="0"/>
        </a:spcAft>
        <a:buChar char="»"/>
        <a:defRPr sz="2169">
          <a:solidFill>
            <a:srgbClr val="000066"/>
          </a:solidFill>
          <a:latin typeface="+mn-lt"/>
          <a:cs typeface="+mn-cs"/>
        </a:defRPr>
      </a:lvl7pPr>
      <a:lvl8pPr marL="3429311" indent="-155538" algn="r" defTabSz="982581" rtl="1" fontAlgn="base">
        <a:spcBef>
          <a:spcPct val="20000"/>
        </a:spcBef>
        <a:spcAft>
          <a:spcPct val="0"/>
        </a:spcAft>
        <a:buChar char="»"/>
        <a:defRPr sz="2169">
          <a:solidFill>
            <a:srgbClr val="000066"/>
          </a:solidFill>
          <a:latin typeface="+mn-lt"/>
          <a:cs typeface="+mn-cs"/>
        </a:defRPr>
      </a:lvl8pPr>
      <a:lvl9pPr marL="3860031" indent="-155538" algn="r" defTabSz="982581" rtl="1" fontAlgn="base">
        <a:spcBef>
          <a:spcPct val="20000"/>
        </a:spcBef>
        <a:spcAft>
          <a:spcPct val="0"/>
        </a:spcAft>
        <a:buChar char="»"/>
        <a:defRPr sz="2169">
          <a:solidFill>
            <a:srgbClr val="000066"/>
          </a:solidFill>
          <a:latin typeface="+mn-lt"/>
          <a:cs typeface="+mn-cs"/>
        </a:defRPr>
      </a:lvl9pPr>
    </p:bodyStyle>
    <p:otherStyle>
      <a:defPPr>
        <a:defRPr lang="en-US"/>
      </a:defPPr>
      <a:lvl1pPr marL="0" algn="l" defTabSz="861438" rtl="0" eaLnBrk="1" latinLnBrk="0" hangingPunct="1">
        <a:defRPr sz="1697" kern="1200">
          <a:solidFill>
            <a:schemeClr val="tx1"/>
          </a:solidFill>
          <a:latin typeface="+mn-lt"/>
          <a:ea typeface="+mn-ea"/>
          <a:cs typeface="+mn-cs"/>
        </a:defRPr>
      </a:lvl1pPr>
      <a:lvl2pPr marL="430721" algn="l" defTabSz="861438" rtl="0" eaLnBrk="1" latinLnBrk="0" hangingPunct="1">
        <a:defRPr sz="1697" kern="1200">
          <a:solidFill>
            <a:schemeClr val="tx1"/>
          </a:solidFill>
          <a:latin typeface="+mn-lt"/>
          <a:ea typeface="+mn-ea"/>
          <a:cs typeface="+mn-cs"/>
        </a:defRPr>
      </a:lvl2pPr>
      <a:lvl3pPr marL="861438" algn="l" defTabSz="861438" rtl="0" eaLnBrk="1" latinLnBrk="0" hangingPunct="1">
        <a:defRPr sz="1697" kern="1200">
          <a:solidFill>
            <a:schemeClr val="tx1"/>
          </a:solidFill>
          <a:latin typeface="+mn-lt"/>
          <a:ea typeface="+mn-ea"/>
          <a:cs typeface="+mn-cs"/>
        </a:defRPr>
      </a:lvl3pPr>
      <a:lvl4pPr marL="1292160" algn="l" defTabSz="861438" rtl="0" eaLnBrk="1" latinLnBrk="0" hangingPunct="1">
        <a:defRPr sz="1697" kern="1200">
          <a:solidFill>
            <a:schemeClr val="tx1"/>
          </a:solidFill>
          <a:latin typeface="+mn-lt"/>
          <a:ea typeface="+mn-ea"/>
          <a:cs typeface="+mn-cs"/>
        </a:defRPr>
      </a:lvl4pPr>
      <a:lvl5pPr marL="1722880" algn="l" defTabSz="861438" rtl="0" eaLnBrk="1" latinLnBrk="0" hangingPunct="1">
        <a:defRPr sz="1697" kern="1200">
          <a:solidFill>
            <a:schemeClr val="tx1"/>
          </a:solidFill>
          <a:latin typeface="+mn-lt"/>
          <a:ea typeface="+mn-ea"/>
          <a:cs typeface="+mn-cs"/>
        </a:defRPr>
      </a:lvl5pPr>
      <a:lvl6pPr marL="2153600" algn="l" defTabSz="861438" rtl="0" eaLnBrk="1" latinLnBrk="0" hangingPunct="1">
        <a:defRPr sz="1697" kern="1200">
          <a:solidFill>
            <a:schemeClr val="tx1"/>
          </a:solidFill>
          <a:latin typeface="+mn-lt"/>
          <a:ea typeface="+mn-ea"/>
          <a:cs typeface="+mn-cs"/>
        </a:defRPr>
      </a:lvl6pPr>
      <a:lvl7pPr marL="2584322" algn="l" defTabSz="861438" rtl="0" eaLnBrk="1" latinLnBrk="0" hangingPunct="1">
        <a:defRPr sz="1697" kern="1200">
          <a:solidFill>
            <a:schemeClr val="tx1"/>
          </a:solidFill>
          <a:latin typeface="+mn-lt"/>
          <a:ea typeface="+mn-ea"/>
          <a:cs typeface="+mn-cs"/>
        </a:defRPr>
      </a:lvl7pPr>
      <a:lvl8pPr marL="3015041" algn="l" defTabSz="861438" rtl="0" eaLnBrk="1" latinLnBrk="0" hangingPunct="1">
        <a:defRPr sz="1697" kern="1200">
          <a:solidFill>
            <a:schemeClr val="tx1"/>
          </a:solidFill>
          <a:latin typeface="+mn-lt"/>
          <a:ea typeface="+mn-ea"/>
          <a:cs typeface="+mn-cs"/>
        </a:defRPr>
      </a:lvl8pPr>
      <a:lvl9pPr marL="3445760" algn="l" defTabSz="861438" rtl="0" eaLnBrk="1" latinLnBrk="0" hangingPunct="1">
        <a:defRPr sz="1697"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171" y="402568"/>
            <a:ext cx="9223058" cy="146149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35171" y="2012836"/>
            <a:ext cx="9223058" cy="4797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171" y="7008171"/>
            <a:ext cx="2406015" cy="402567"/>
          </a:xfrm>
          <a:prstGeom prst="rect">
            <a:avLst/>
          </a:prstGeom>
        </p:spPr>
        <p:txBody>
          <a:bodyPr vert="horz" lIns="91440" tIns="45720" rIns="91440" bIns="45720" rtlCol="0" anchor="ctr"/>
          <a:lstStyle>
            <a:lvl1pPr algn="l">
              <a:defRPr sz="1053">
                <a:solidFill>
                  <a:schemeClr val="tx1">
                    <a:tint val="75000"/>
                  </a:schemeClr>
                </a:solidFill>
              </a:defRPr>
            </a:lvl1pPr>
          </a:lstStyle>
          <a:p>
            <a:fld id="{C764DE79-268F-4C1A-8933-263129D2AF90}" type="datetimeFigureOut">
              <a:rPr lang="en-US" smtClean="0"/>
              <a:t>8/18/2024</a:t>
            </a:fld>
            <a:endParaRPr lang="en-US" dirty="0"/>
          </a:p>
        </p:txBody>
      </p:sp>
      <p:sp>
        <p:nvSpPr>
          <p:cNvPr id="5" name="Footer Placeholder 4"/>
          <p:cNvSpPr>
            <a:spLocks noGrp="1"/>
          </p:cNvSpPr>
          <p:nvPr>
            <p:ph type="ftr" sz="quarter" idx="3"/>
          </p:nvPr>
        </p:nvSpPr>
        <p:spPr>
          <a:xfrm>
            <a:off x="3542189" y="7008171"/>
            <a:ext cx="3609023" cy="402567"/>
          </a:xfrm>
          <a:prstGeom prst="rect">
            <a:avLst/>
          </a:prstGeom>
        </p:spPr>
        <p:txBody>
          <a:bodyPr vert="horz" lIns="91440" tIns="45720" rIns="91440" bIns="45720" rtlCol="0" anchor="ctr"/>
          <a:lstStyle>
            <a:lvl1pPr algn="ctr">
              <a:defRPr sz="105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552214" y="7008171"/>
            <a:ext cx="2406015" cy="402567"/>
          </a:xfrm>
          <a:prstGeom prst="rect">
            <a:avLst/>
          </a:prstGeom>
        </p:spPr>
        <p:txBody>
          <a:bodyPr vert="horz" lIns="91440" tIns="45720" rIns="91440" bIns="45720" rtlCol="0" anchor="ctr"/>
          <a:lstStyle>
            <a:lvl1pPr algn="r">
              <a:defRPr sz="1053">
                <a:solidFill>
                  <a:schemeClr val="tx1">
                    <a:tint val="75000"/>
                  </a:schemeClr>
                </a:solidFill>
              </a:defRPr>
            </a:lvl1pPr>
          </a:lstStyle>
          <a:p>
            <a:fld id="{8300DC25-2581-41F6-A1F8-D0AD7D7394A9}" type="slidenum">
              <a:rPr lang="en-US" smtClean="0"/>
              <a:pPr/>
              <a:t>‹#›</a:t>
            </a:fld>
            <a:endParaRPr lang="en-US" dirty="0"/>
          </a:p>
        </p:txBody>
      </p:sp>
      <p:cxnSp>
        <p:nvCxnSpPr>
          <p:cNvPr id="7" name="Straight Connector 6">
            <a:extLst>
              <a:ext uri="{FF2B5EF4-FFF2-40B4-BE49-F238E27FC236}">
                <a16:creationId xmlns:a16="http://schemas.microsoft.com/office/drawing/2014/main" id="{3C8D299B-CD20-9D36-9A99-643008E73E3A}"/>
              </a:ext>
            </a:extLst>
          </p:cNvPr>
          <p:cNvCxnSpPr>
            <a:cxnSpLocks/>
          </p:cNvCxnSpPr>
          <p:nvPr userDrawn="1"/>
        </p:nvCxnSpPr>
        <p:spPr>
          <a:xfrm>
            <a:off x="1333063" y="553091"/>
            <a:ext cx="8819981" cy="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728E168A-D98A-F521-6D52-6B34560D3037}"/>
              </a:ext>
            </a:extLst>
          </p:cNvPr>
          <p:cNvSpPr txBox="1">
            <a:spLocks/>
          </p:cNvSpPr>
          <p:nvPr userDrawn="1"/>
        </p:nvSpPr>
        <p:spPr>
          <a:xfrm>
            <a:off x="735171" y="563820"/>
            <a:ext cx="4611529" cy="626672"/>
          </a:xfrm>
          <a:prstGeom prst="rect">
            <a:avLst/>
          </a:prstGeom>
        </p:spPr>
        <p:txBody>
          <a:bodyP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sz="2456" dirty="0"/>
          </a:p>
        </p:txBody>
      </p:sp>
      <p:sp>
        <p:nvSpPr>
          <p:cNvPr id="9" name="Rectangle 8">
            <a:extLst>
              <a:ext uri="{FF2B5EF4-FFF2-40B4-BE49-F238E27FC236}">
                <a16:creationId xmlns:a16="http://schemas.microsoft.com/office/drawing/2014/main" id="{84CD93E2-3B60-07FC-594B-E6256B7AD458}"/>
              </a:ext>
            </a:extLst>
          </p:cNvPr>
          <p:cNvSpPr/>
          <p:nvPr userDrawn="1"/>
        </p:nvSpPr>
        <p:spPr>
          <a:xfrm>
            <a:off x="0" y="3"/>
            <a:ext cx="735171" cy="68103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579"/>
          </a:p>
        </p:txBody>
      </p:sp>
    </p:spTree>
    <p:extLst>
      <p:ext uri="{BB962C8B-B14F-4D97-AF65-F5344CB8AC3E}">
        <p14:creationId xmlns:p14="http://schemas.microsoft.com/office/powerpoint/2010/main" val="3679629250"/>
      </p:ext>
    </p:extLst>
  </p:cSld>
  <p:clrMap bg1="lt1" tx1="dk1" bg2="lt2" tx2="dk2" accent1="accent1" accent2="accent2" accent3="accent3" accent4="accent4" accent5="accent5" accent6="accent6" hlink="hlink" folHlink="folHlink"/>
  <p:sldLayoutIdLst>
    <p:sldLayoutId id="2147484127" r:id="rId1"/>
    <p:sldLayoutId id="2147484128" r:id="rId2"/>
    <p:sldLayoutId id="2147484129" r:id="rId3"/>
    <p:sldLayoutId id="2147484130" r:id="rId4"/>
    <p:sldLayoutId id="2147484131" r:id="rId5"/>
    <p:sldLayoutId id="2147484132" r:id="rId6"/>
    <p:sldLayoutId id="2147484133" r:id="rId7"/>
    <p:sldLayoutId id="2147484134" r:id="rId8"/>
    <p:sldLayoutId id="2147484135" r:id="rId9"/>
    <p:sldLayoutId id="2147484136" r:id="rId10"/>
    <p:sldLayoutId id="2147484137" r:id="rId11"/>
    <p:sldLayoutId id="2147484138" r:id="rId12"/>
    <p:sldLayoutId id="2147484139" r:id="rId13"/>
    <p:sldLayoutId id="2147484140" r:id="rId14"/>
    <p:sldLayoutId id="2147484141" r:id="rId15"/>
    <p:sldLayoutId id="2147484142" r:id="rId16"/>
    <p:sldLayoutId id="2147484143" r:id="rId17"/>
    <p:sldLayoutId id="2147484144" r:id="rId18"/>
    <p:sldLayoutId id="2147484145" r:id="rId19"/>
    <p:sldLayoutId id="2147484146" r:id="rId20"/>
    <p:sldLayoutId id="2147484147" r:id="rId21"/>
    <p:sldLayoutId id="2147484148" r:id="rId22"/>
    <p:sldLayoutId id="2147484149" r:id="rId23"/>
    <p:sldLayoutId id="2147484151" r:id="rId24"/>
  </p:sldLayoutIdLst>
  <p:hf hdr="0" ftr="0" dt="0"/>
  <p:txStyles>
    <p:titleStyle>
      <a:lvl1pPr algn="l" defTabSz="802020" rtl="0" eaLnBrk="1" latinLnBrk="0" hangingPunct="1">
        <a:lnSpc>
          <a:spcPct val="90000"/>
        </a:lnSpc>
        <a:spcBef>
          <a:spcPct val="0"/>
        </a:spcBef>
        <a:buNone/>
        <a:defRPr sz="3859" kern="1200">
          <a:solidFill>
            <a:schemeClr val="tx1"/>
          </a:solidFill>
          <a:latin typeface="+mj-lt"/>
          <a:ea typeface="+mj-ea"/>
          <a:cs typeface="+mj-cs"/>
        </a:defRPr>
      </a:lvl1pPr>
    </p:titleStyle>
    <p:bodyStyle>
      <a:lvl1pPr marL="200505" indent="-200505" algn="l" defTabSz="802020" rtl="0" eaLnBrk="1" latinLnBrk="0" hangingPunct="1">
        <a:lnSpc>
          <a:spcPct val="90000"/>
        </a:lnSpc>
        <a:spcBef>
          <a:spcPts val="877"/>
        </a:spcBef>
        <a:buFont typeface="Arial" panose="020B0604020202020204" pitchFamily="34" charset="0"/>
        <a:buChar char="•"/>
        <a:defRPr sz="2456" kern="1200">
          <a:solidFill>
            <a:schemeClr val="tx1"/>
          </a:solidFill>
          <a:latin typeface="+mn-lt"/>
          <a:ea typeface="+mn-ea"/>
          <a:cs typeface="+mn-cs"/>
        </a:defRPr>
      </a:lvl1pPr>
      <a:lvl2pPr marL="601515" indent="-200505" algn="l" defTabSz="802020" rtl="0" eaLnBrk="1" latinLnBrk="0" hangingPunct="1">
        <a:lnSpc>
          <a:spcPct val="90000"/>
        </a:lnSpc>
        <a:spcBef>
          <a:spcPts val="439"/>
        </a:spcBef>
        <a:buFont typeface="Arial" panose="020B0604020202020204" pitchFamily="34" charset="0"/>
        <a:buChar char="•"/>
        <a:defRPr sz="2105" kern="1200">
          <a:solidFill>
            <a:schemeClr val="tx1"/>
          </a:solidFill>
          <a:latin typeface="+mn-lt"/>
          <a:ea typeface="+mn-ea"/>
          <a:cs typeface="+mn-cs"/>
        </a:defRPr>
      </a:lvl2pPr>
      <a:lvl3pPr marL="1002525" indent="-200505" algn="l" defTabSz="802020" rtl="0" eaLnBrk="1" latinLnBrk="0" hangingPunct="1">
        <a:lnSpc>
          <a:spcPct val="90000"/>
        </a:lnSpc>
        <a:spcBef>
          <a:spcPts val="439"/>
        </a:spcBef>
        <a:buFont typeface="Arial" panose="020B0604020202020204" pitchFamily="34" charset="0"/>
        <a:buChar char="•"/>
        <a:defRPr sz="1754" kern="1200">
          <a:solidFill>
            <a:schemeClr val="tx1"/>
          </a:solidFill>
          <a:latin typeface="+mn-lt"/>
          <a:ea typeface="+mn-ea"/>
          <a:cs typeface="+mn-cs"/>
        </a:defRPr>
      </a:lvl3pPr>
      <a:lvl4pPr marL="1403535"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4pPr>
      <a:lvl5pPr marL="180454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5pPr>
      <a:lvl6pPr marL="220555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56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57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58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2020" rtl="0" eaLnBrk="1" latinLnBrk="0" hangingPunct="1">
        <a:defRPr sz="1579" kern="1200">
          <a:solidFill>
            <a:schemeClr val="tx1"/>
          </a:solidFill>
          <a:latin typeface="+mn-lt"/>
          <a:ea typeface="+mn-ea"/>
          <a:cs typeface="+mn-cs"/>
        </a:defRPr>
      </a:lvl1pPr>
      <a:lvl2pPr marL="401010" algn="l" defTabSz="802020" rtl="0" eaLnBrk="1" latinLnBrk="0" hangingPunct="1">
        <a:defRPr sz="1579" kern="1200">
          <a:solidFill>
            <a:schemeClr val="tx1"/>
          </a:solidFill>
          <a:latin typeface="+mn-lt"/>
          <a:ea typeface="+mn-ea"/>
          <a:cs typeface="+mn-cs"/>
        </a:defRPr>
      </a:lvl2pPr>
      <a:lvl3pPr marL="802020" algn="l" defTabSz="802020" rtl="0" eaLnBrk="1" latinLnBrk="0" hangingPunct="1">
        <a:defRPr sz="1579" kern="1200">
          <a:solidFill>
            <a:schemeClr val="tx1"/>
          </a:solidFill>
          <a:latin typeface="+mn-lt"/>
          <a:ea typeface="+mn-ea"/>
          <a:cs typeface="+mn-cs"/>
        </a:defRPr>
      </a:lvl3pPr>
      <a:lvl4pPr marL="1203030" algn="l" defTabSz="802020" rtl="0" eaLnBrk="1" latinLnBrk="0" hangingPunct="1">
        <a:defRPr sz="1579" kern="1200">
          <a:solidFill>
            <a:schemeClr val="tx1"/>
          </a:solidFill>
          <a:latin typeface="+mn-lt"/>
          <a:ea typeface="+mn-ea"/>
          <a:cs typeface="+mn-cs"/>
        </a:defRPr>
      </a:lvl4pPr>
      <a:lvl5pPr marL="1604040" algn="l" defTabSz="802020" rtl="0" eaLnBrk="1" latinLnBrk="0" hangingPunct="1">
        <a:defRPr sz="1579" kern="1200">
          <a:solidFill>
            <a:schemeClr val="tx1"/>
          </a:solidFill>
          <a:latin typeface="+mn-lt"/>
          <a:ea typeface="+mn-ea"/>
          <a:cs typeface="+mn-cs"/>
        </a:defRPr>
      </a:lvl5pPr>
      <a:lvl6pPr marL="2005051" algn="l" defTabSz="802020" rtl="0" eaLnBrk="1" latinLnBrk="0" hangingPunct="1">
        <a:defRPr sz="1579" kern="1200">
          <a:solidFill>
            <a:schemeClr val="tx1"/>
          </a:solidFill>
          <a:latin typeface="+mn-lt"/>
          <a:ea typeface="+mn-ea"/>
          <a:cs typeface="+mn-cs"/>
        </a:defRPr>
      </a:lvl6pPr>
      <a:lvl7pPr marL="2406061" algn="l" defTabSz="802020" rtl="0" eaLnBrk="1" latinLnBrk="0" hangingPunct="1">
        <a:defRPr sz="1579" kern="1200">
          <a:solidFill>
            <a:schemeClr val="tx1"/>
          </a:solidFill>
          <a:latin typeface="+mn-lt"/>
          <a:ea typeface="+mn-ea"/>
          <a:cs typeface="+mn-cs"/>
        </a:defRPr>
      </a:lvl7pPr>
      <a:lvl8pPr marL="2807071" algn="l" defTabSz="802020" rtl="0" eaLnBrk="1" latinLnBrk="0" hangingPunct="1">
        <a:defRPr sz="1579" kern="1200">
          <a:solidFill>
            <a:schemeClr val="tx1"/>
          </a:solidFill>
          <a:latin typeface="+mn-lt"/>
          <a:ea typeface="+mn-ea"/>
          <a:cs typeface="+mn-cs"/>
        </a:defRPr>
      </a:lvl8pPr>
      <a:lvl9pPr marL="3208081" algn="l" defTabSz="802020" rtl="0" eaLnBrk="1" latinLnBrk="0" hangingPunct="1">
        <a:defRPr sz="157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9775">
              <a:srgbClr val="C1D9EF"/>
            </a:gs>
            <a:gs pos="39641">
              <a:srgbClr val="D3E4F4"/>
            </a:gs>
            <a:gs pos="25264">
              <a:srgbClr val="E0ECF7"/>
            </a:gs>
            <a:gs pos="10952">
              <a:srgbClr val="EDF4FA"/>
            </a:gs>
            <a:gs pos="0">
              <a:schemeClr val="accent5">
                <a:lumMod val="5000"/>
                <a:lumOff val="95000"/>
              </a:schemeClr>
            </a:gs>
            <a:gs pos="74000">
              <a:schemeClr val="accent5">
                <a:lumMod val="44000"/>
                <a:lumOff val="56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735171" y="402570"/>
            <a:ext cx="9223058" cy="146149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Montserrat"/>
              <a:buNone/>
              <a:defRPr sz="44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
          <p:cNvSpPr txBox="1">
            <a:spLocks noGrp="1"/>
          </p:cNvSpPr>
          <p:nvPr>
            <p:ph type="body" idx="1"/>
          </p:nvPr>
        </p:nvSpPr>
        <p:spPr>
          <a:xfrm>
            <a:off x="735171" y="2012836"/>
            <a:ext cx="9223058" cy="479755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735171" y="7008173"/>
            <a:ext cx="2406015" cy="40256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9pPr>
          </a:lstStyle>
          <a:p>
            <a:fld id="{32FCD772-FA32-4BAB-BA55-4C5E94712D3A}" type="datetime1">
              <a:rPr lang="en-US" smtClean="0"/>
              <a:t>8/18/2024</a:t>
            </a:fld>
            <a:endParaRPr/>
          </a:p>
        </p:txBody>
      </p:sp>
      <p:sp>
        <p:nvSpPr>
          <p:cNvPr id="13" name="Google Shape;13;p11"/>
          <p:cNvSpPr txBox="1">
            <a:spLocks noGrp="1"/>
          </p:cNvSpPr>
          <p:nvPr>
            <p:ph type="ftr" idx="11"/>
          </p:nvPr>
        </p:nvSpPr>
        <p:spPr>
          <a:xfrm>
            <a:off x="3542189" y="7008173"/>
            <a:ext cx="3609023" cy="40256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05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79" b="0" i="0" u="none" strike="noStrike" cap="none">
                <a:solidFill>
                  <a:schemeClr val="dk1"/>
                </a:solidFill>
                <a:latin typeface="Calibri"/>
                <a:ea typeface="Calibri"/>
                <a:cs typeface="Calibri"/>
                <a:sym typeface="Calibri"/>
              </a:defRPr>
            </a:lvl9pPr>
          </a:lstStyle>
          <a:p>
            <a:r>
              <a:rPr lang="en-US"/>
              <a:t>Health Adaptation Planning for Climate Resilient Health System </a:t>
            </a:r>
            <a:endParaRPr/>
          </a:p>
        </p:txBody>
      </p:sp>
      <p:sp>
        <p:nvSpPr>
          <p:cNvPr id="14" name="Google Shape;14;p11"/>
          <p:cNvSpPr txBox="1">
            <a:spLocks noGrp="1"/>
          </p:cNvSpPr>
          <p:nvPr>
            <p:ph type="sldNum" idx="12"/>
          </p:nvPr>
        </p:nvSpPr>
        <p:spPr>
          <a:xfrm>
            <a:off x="7552214" y="7008173"/>
            <a:ext cx="2406015" cy="40256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053"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47747475"/>
      </p:ext>
    </p:extLst>
  </p:cSld>
  <p:clrMap bg1="lt1" tx1="dk1" bg2="dk2" tx2="lt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283" r:id="rId6"/>
    <p:sldLayoutId id="2147484284" r:id="rId7"/>
    <p:sldLayoutId id="2147484287" r:id="rId8"/>
  </p:sldLayoutIdLst>
  <p:hf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8"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3">
            <a:alphaModFix amt="30000"/>
            <a:extLst>
              <a:ext uri="{28A0092B-C50C-407E-A947-70E740481C1C}">
                <a14:useLocalDpi xmlns:a14="http://schemas.microsoft.com/office/drawing/2010/main" val="0"/>
              </a:ext>
            </a:extLst>
          </a:blip>
          <a:srcRect/>
          <a:stretch>
            <a:fillRect/>
          </a:stretch>
        </p:blipFill>
        <p:spPr bwMode="auto">
          <a:xfrm>
            <a:off x="0" y="-1"/>
            <a:ext cx="10693403" cy="7561264"/>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2532" y="1"/>
            <a:ext cx="10572264" cy="7561264"/>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001114" y="681945"/>
            <a:ext cx="8688386" cy="1630192"/>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001114" y="2480164"/>
            <a:ext cx="8688387" cy="39049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40341" y="6486585"/>
            <a:ext cx="2406015" cy="402567"/>
          </a:xfrm>
          <a:prstGeom prst="rect">
            <a:avLst/>
          </a:prstGeom>
        </p:spPr>
        <p:txBody>
          <a:bodyPr vert="horz" lIns="91440" tIns="45720" rIns="91440" bIns="45720" rtlCol="0" anchor="ctr"/>
          <a:lstStyle>
            <a:lvl1pPr algn="r">
              <a:defRPr sz="921">
                <a:solidFill>
                  <a:schemeClr val="tx1">
                    <a:tint val="75000"/>
                  </a:schemeClr>
                </a:solidFill>
              </a:defRPr>
            </a:lvl1pPr>
          </a:lstStyle>
          <a:p>
            <a:fld id="{C764DE79-268F-4C1A-8933-263129D2AF90}" type="datetimeFigureOut">
              <a:rPr lang="en-US" smtClean="0"/>
              <a:t>8/18/2024</a:t>
            </a:fld>
            <a:endParaRPr lang="en-US" dirty="0"/>
          </a:p>
        </p:txBody>
      </p:sp>
      <p:sp>
        <p:nvSpPr>
          <p:cNvPr id="5" name="Footer Placeholder 4"/>
          <p:cNvSpPr>
            <a:spLocks noGrp="1"/>
          </p:cNvSpPr>
          <p:nvPr>
            <p:ph type="ftr" sz="quarter" idx="3"/>
          </p:nvPr>
        </p:nvSpPr>
        <p:spPr>
          <a:xfrm>
            <a:off x="1001113" y="6486584"/>
            <a:ext cx="5472394" cy="402567"/>
          </a:xfrm>
          <a:prstGeom prst="rect">
            <a:avLst/>
          </a:prstGeom>
        </p:spPr>
        <p:txBody>
          <a:bodyPr vert="horz" lIns="91440" tIns="45720" rIns="91440" bIns="45720" rtlCol="0" anchor="ctr"/>
          <a:lstStyle>
            <a:lvl1pPr algn="l">
              <a:defRPr sz="921"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013190" y="6486583"/>
            <a:ext cx="676309" cy="402567"/>
          </a:xfrm>
          <a:prstGeom prst="rect">
            <a:avLst/>
          </a:prstGeom>
        </p:spPr>
        <p:txBody>
          <a:bodyPr vert="horz" lIns="91440" tIns="45720" rIns="91440" bIns="45720" rtlCol="0" anchor="ctr"/>
          <a:lstStyle>
            <a:lvl1pPr algn="r">
              <a:defRPr sz="921">
                <a:solidFill>
                  <a:schemeClr val="tx1">
                    <a:tint val="75000"/>
                  </a:schemeClr>
                </a:solidFill>
              </a:defRPr>
            </a:lvl1pPr>
          </a:lstStyle>
          <a:p>
            <a:fld id="{8300DC25-2581-41F6-A1F8-D0AD7D7394A9}" type="slidenum">
              <a:rPr lang="en-US" smtClean="0"/>
              <a:pPr/>
              <a:t>‹#›</a:t>
            </a:fld>
            <a:endParaRPr lang="en-US" dirty="0"/>
          </a:p>
        </p:txBody>
      </p:sp>
    </p:spTree>
    <p:extLst>
      <p:ext uri="{BB962C8B-B14F-4D97-AF65-F5344CB8AC3E}">
        <p14:creationId xmlns:p14="http://schemas.microsoft.com/office/powerpoint/2010/main" val="1485262605"/>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 id="2147484185" r:id="rId12"/>
    <p:sldLayoutId id="2147484186" r:id="rId13"/>
    <p:sldLayoutId id="2147484187" r:id="rId14"/>
    <p:sldLayoutId id="2147484188" r:id="rId15"/>
    <p:sldLayoutId id="2147484189" r:id="rId16"/>
    <p:sldLayoutId id="2147484190" r:id="rId17"/>
    <p:sldLayoutId id="2147484191" r:id="rId18"/>
    <p:sldLayoutId id="2147484192" r:id="rId19"/>
    <p:sldLayoutId id="2147484193" r:id="rId20"/>
    <p:sldLayoutId id="2147484194" r:id="rId21"/>
  </p:sldLayoutIdLst>
  <p:hf hdr="0" ftr="0" dt="0"/>
  <p:txStyles>
    <p:titleStyle>
      <a:lvl1pPr algn="l" defTabSz="802020" rtl="0" eaLnBrk="1" latinLnBrk="0" hangingPunct="1">
        <a:lnSpc>
          <a:spcPct val="90000"/>
        </a:lnSpc>
        <a:spcBef>
          <a:spcPct val="0"/>
        </a:spcBef>
        <a:buNone/>
        <a:defRPr sz="3158" kern="1200" cap="all" baseline="0">
          <a:solidFill>
            <a:schemeClr val="tx1"/>
          </a:solidFill>
          <a:latin typeface="+mj-lt"/>
          <a:ea typeface="+mj-ea"/>
          <a:cs typeface="+mj-cs"/>
        </a:defRPr>
      </a:lvl1pPr>
    </p:titleStyle>
    <p:bodyStyle>
      <a:lvl1pPr marL="200505" indent="-200505" algn="l" defTabSz="802020" rtl="0" eaLnBrk="1" latinLnBrk="0" hangingPunct="1">
        <a:lnSpc>
          <a:spcPct val="120000"/>
        </a:lnSpc>
        <a:spcBef>
          <a:spcPts val="877"/>
        </a:spcBef>
        <a:buSzPct val="125000"/>
        <a:buFont typeface="Arial" panose="020B0604020202020204" pitchFamily="34" charset="0"/>
        <a:buChar char="•"/>
        <a:defRPr sz="2105" kern="1200">
          <a:solidFill>
            <a:schemeClr val="tx1"/>
          </a:solidFill>
          <a:latin typeface="+mn-lt"/>
          <a:ea typeface="+mn-ea"/>
          <a:cs typeface="+mn-cs"/>
        </a:defRPr>
      </a:lvl1pPr>
      <a:lvl2pPr marL="601515" indent="-200505" algn="l" defTabSz="802020" rtl="0" eaLnBrk="1" latinLnBrk="0" hangingPunct="1">
        <a:lnSpc>
          <a:spcPct val="120000"/>
        </a:lnSpc>
        <a:spcBef>
          <a:spcPts val="439"/>
        </a:spcBef>
        <a:buSzPct val="125000"/>
        <a:buFont typeface="Arial" panose="020B0604020202020204" pitchFamily="34" charset="0"/>
        <a:buChar char="•"/>
        <a:defRPr sz="1754" kern="1200">
          <a:solidFill>
            <a:schemeClr val="tx1"/>
          </a:solidFill>
          <a:latin typeface="+mn-lt"/>
          <a:ea typeface="+mn-ea"/>
          <a:cs typeface="+mn-cs"/>
        </a:defRPr>
      </a:lvl2pPr>
      <a:lvl3pPr marL="1002525" indent="-200505" algn="l" defTabSz="802020" rtl="0" eaLnBrk="1" latinLnBrk="0" hangingPunct="1">
        <a:lnSpc>
          <a:spcPct val="120000"/>
        </a:lnSpc>
        <a:spcBef>
          <a:spcPts val="439"/>
        </a:spcBef>
        <a:buSzPct val="125000"/>
        <a:buFont typeface="Arial" panose="020B0604020202020204" pitchFamily="34" charset="0"/>
        <a:buChar char="•"/>
        <a:defRPr sz="1579" kern="1200">
          <a:solidFill>
            <a:schemeClr val="tx1"/>
          </a:solidFill>
          <a:latin typeface="+mn-lt"/>
          <a:ea typeface="+mn-ea"/>
          <a:cs typeface="+mn-cs"/>
        </a:defRPr>
      </a:lvl3pPr>
      <a:lvl4pPr marL="1403535" indent="-200505" algn="l" defTabSz="802020" rtl="0" eaLnBrk="1" latinLnBrk="0" hangingPunct="1">
        <a:lnSpc>
          <a:spcPct val="120000"/>
        </a:lnSpc>
        <a:spcBef>
          <a:spcPts val="439"/>
        </a:spcBef>
        <a:buSzPct val="125000"/>
        <a:buFont typeface="Arial" panose="020B0604020202020204" pitchFamily="34" charset="0"/>
        <a:buChar char="•"/>
        <a:defRPr sz="1403" kern="1200">
          <a:solidFill>
            <a:schemeClr val="tx1"/>
          </a:solidFill>
          <a:latin typeface="+mn-lt"/>
          <a:ea typeface="+mn-ea"/>
          <a:cs typeface="+mn-cs"/>
        </a:defRPr>
      </a:lvl4pPr>
      <a:lvl5pPr marL="1804546" indent="-200505" algn="l" defTabSz="802020" rtl="0" eaLnBrk="1" latinLnBrk="0" hangingPunct="1">
        <a:lnSpc>
          <a:spcPct val="120000"/>
        </a:lnSpc>
        <a:spcBef>
          <a:spcPts val="439"/>
        </a:spcBef>
        <a:buSzPct val="125000"/>
        <a:buFont typeface="Arial" panose="020B0604020202020204" pitchFamily="34" charset="0"/>
        <a:buChar char="•"/>
        <a:defRPr sz="1403" kern="1200">
          <a:solidFill>
            <a:schemeClr val="tx1"/>
          </a:solidFill>
          <a:latin typeface="+mn-lt"/>
          <a:ea typeface="+mn-ea"/>
          <a:cs typeface="+mn-cs"/>
        </a:defRPr>
      </a:lvl5pPr>
      <a:lvl6pPr marL="2205556" indent="-200505" algn="l" defTabSz="802020" rtl="0" eaLnBrk="1" latinLnBrk="0" hangingPunct="1">
        <a:lnSpc>
          <a:spcPct val="120000"/>
        </a:lnSpc>
        <a:spcBef>
          <a:spcPts val="439"/>
        </a:spcBef>
        <a:buSzPct val="125000"/>
        <a:buFont typeface="Arial" panose="020B0604020202020204" pitchFamily="34" charset="0"/>
        <a:buChar char="•"/>
        <a:defRPr sz="1228" kern="1200">
          <a:solidFill>
            <a:schemeClr val="tx1"/>
          </a:solidFill>
          <a:latin typeface="+mn-lt"/>
          <a:ea typeface="+mn-ea"/>
          <a:cs typeface="+mn-cs"/>
        </a:defRPr>
      </a:lvl6pPr>
      <a:lvl7pPr marL="2606566" indent="-200505" algn="l" defTabSz="802020" rtl="0" eaLnBrk="1" latinLnBrk="0" hangingPunct="1">
        <a:lnSpc>
          <a:spcPct val="120000"/>
        </a:lnSpc>
        <a:spcBef>
          <a:spcPts val="439"/>
        </a:spcBef>
        <a:buSzPct val="125000"/>
        <a:buFont typeface="Arial" panose="020B0604020202020204" pitchFamily="34" charset="0"/>
        <a:buChar char="•"/>
        <a:defRPr sz="1228" kern="1200">
          <a:solidFill>
            <a:schemeClr val="tx1"/>
          </a:solidFill>
          <a:latin typeface="+mn-lt"/>
          <a:ea typeface="+mn-ea"/>
          <a:cs typeface="+mn-cs"/>
        </a:defRPr>
      </a:lvl7pPr>
      <a:lvl8pPr marL="3007576" indent="-200505" algn="l" defTabSz="802020" rtl="0" eaLnBrk="1" latinLnBrk="0" hangingPunct="1">
        <a:lnSpc>
          <a:spcPct val="120000"/>
        </a:lnSpc>
        <a:spcBef>
          <a:spcPts val="439"/>
        </a:spcBef>
        <a:buSzPct val="125000"/>
        <a:buFont typeface="Arial" panose="020B0604020202020204" pitchFamily="34" charset="0"/>
        <a:buChar char="•"/>
        <a:defRPr sz="1228" kern="1200">
          <a:solidFill>
            <a:schemeClr val="tx1"/>
          </a:solidFill>
          <a:latin typeface="+mn-lt"/>
          <a:ea typeface="+mn-ea"/>
          <a:cs typeface="+mn-cs"/>
        </a:defRPr>
      </a:lvl8pPr>
      <a:lvl9pPr marL="3408586" indent="-200505" algn="l" defTabSz="802020" rtl="0" eaLnBrk="1" latinLnBrk="0" hangingPunct="1">
        <a:lnSpc>
          <a:spcPct val="120000"/>
        </a:lnSpc>
        <a:spcBef>
          <a:spcPts val="439"/>
        </a:spcBef>
        <a:buSzPct val="125000"/>
        <a:buFont typeface="Arial" panose="020B0604020202020204" pitchFamily="34" charset="0"/>
        <a:buChar char="•"/>
        <a:defRPr sz="1228" kern="1200">
          <a:solidFill>
            <a:schemeClr val="tx1"/>
          </a:solidFill>
          <a:latin typeface="+mn-lt"/>
          <a:ea typeface="+mn-ea"/>
          <a:cs typeface="+mn-cs"/>
        </a:defRPr>
      </a:lvl9pPr>
    </p:bodyStyle>
    <p:otherStyle>
      <a:defPPr>
        <a:defRPr lang="en-US"/>
      </a:defPPr>
      <a:lvl1pPr marL="0" algn="l" defTabSz="802020" rtl="0" eaLnBrk="1" latinLnBrk="0" hangingPunct="1">
        <a:defRPr sz="1579" kern="1200">
          <a:solidFill>
            <a:schemeClr val="tx1"/>
          </a:solidFill>
          <a:latin typeface="+mn-lt"/>
          <a:ea typeface="+mn-ea"/>
          <a:cs typeface="+mn-cs"/>
        </a:defRPr>
      </a:lvl1pPr>
      <a:lvl2pPr marL="401010" algn="l" defTabSz="802020" rtl="0" eaLnBrk="1" latinLnBrk="0" hangingPunct="1">
        <a:defRPr sz="1579" kern="1200">
          <a:solidFill>
            <a:schemeClr val="tx1"/>
          </a:solidFill>
          <a:latin typeface="+mn-lt"/>
          <a:ea typeface="+mn-ea"/>
          <a:cs typeface="+mn-cs"/>
        </a:defRPr>
      </a:lvl2pPr>
      <a:lvl3pPr marL="802020" algn="l" defTabSz="802020" rtl="0" eaLnBrk="1" latinLnBrk="0" hangingPunct="1">
        <a:defRPr sz="1579" kern="1200">
          <a:solidFill>
            <a:schemeClr val="tx1"/>
          </a:solidFill>
          <a:latin typeface="+mn-lt"/>
          <a:ea typeface="+mn-ea"/>
          <a:cs typeface="+mn-cs"/>
        </a:defRPr>
      </a:lvl3pPr>
      <a:lvl4pPr marL="1203030" algn="l" defTabSz="802020" rtl="0" eaLnBrk="1" latinLnBrk="0" hangingPunct="1">
        <a:defRPr sz="1579" kern="1200">
          <a:solidFill>
            <a:schemeClr val="tx1"/>
          </a:solidFill>
          <a:latin typeface="+mn-lt"/>
          <a:ea typeface="+mn-ea"/>
          <a:cs typeface="+mn-cs"/>
        </a:defRPr>
      </a:lvl4pPr>
      <a:lvl5pPr marL="1604040" algn="l" defTabSz="802020" rtl="0" eaLnBrk="1" latinLnBrk="0" hangingPunct="1">
        <a:defRPr sz="1579" kern="1200">
          <a:solidFill>
            <a:schemeClr val="tx1"/>
          </a:solidFill>
          <a:latin typeface="+mn-lt"/>
          <a:ea typeface="+mn-ea"/>
          <a:cs typeface="+mn-cs"/>
        </a:defRPr>
      </a:lvl5pPr>
      <a:lvl6pPr marL="2005051" algn="l" defTabSz="802020" rtl="0" eaLnBrk="1" latinLnBrk="0" hangingPunct="1">
        <a:defRPr sz="1579" kern="1200">
          <a:solidFill>
            <a:schemeClr val="tx1"/>
          </a:solidFill>
          <a:latin typeface="+mn-lt"/>
          <a:ea typeface="+mn-ea"/>
          <a:cs typeface="+mn-cs"/>
        </a:defRPr>
      </a:lvl6pPr>
      <a:lvl7pPr marL="2406061" algn="l" defTabSz="802020" rtl="0" eaLnBrk="1" latinLnBrk="0" hangingPunct="1">
        <a:defRPr sz="1579" kern="1200">
          <a:solidFill>
            <a:schemeClr val="tx1"/>
          </a:solidFill>
          <a:latin typeface="+mn-lt"/>
          <a:ea typeface="+mn-ea"/>
          <a:cs typeface="+mn-cs"/>
        </a:defRPr>
      </a:lvl7pPr>
      <a:lvl8pPr marL="2807071" algn="l" defTabSz="802020" rtl="0" eaLnBrk="1" latinLnBrk="0" hangingPunct="1">
        <a:defRPr sz="1579" kern="1200">
          <a:solidFill>
            <a:schemeClr val="tx1"/>
          </a:solidFill>
          <a:latin typeface="+mn-lt"/>
          <a:ea typeface="+mn-ea"/>
          <a:cs typeface="+mn-cs"/>
        </a:defRPr>
      </a:lvl8pPr>
      <a:lvl9pPr marL="3208081" algn="l" defTabSz="802020" rtl="0" eaLnBrk="1" latinLnBrk="0" hangingPunct="1">
        <a:defRPr sz="1579"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invGray">
          <a:xfrm>
            <a:off x="420999" y="396916"/>
            <a:ext cx="7157000" cy="793833"/>
          </a:xfrm>
          <a:prstGeom prst="rect">
            <a:avLst/>
          </a:prstGeom>
        </p:spPr>
        <p:txBody>
          <a:bodyPr vert="horz" lIns="18000" tIns="0" rIns="360000" bIns="0" rtlCol="0" anchor="b">
            <a:noAutofit/>
          </a:bodyPr>
          <a:lstStyle/>
          <a:p>
            <a:r>
              <a:rPr lang="en-GB" noProof="0" dirty="0"/>
              <a:t>Click to edit Master title style</a:t>
            </a:r>
          </a:p>
        </p:txBody>
      </p:sp>
      <p:sp>
        <p:nvSpPr>
          <p:cNvPr id="3" name="Text Placeholder 2"/>
          <p:cNvSpPr>
            <a:spLocks noGrp="1"/>
          </p:cNvSpPr>
          <p:nvPr>
            <p:ph type="body" idx="1"/>
          </p:nvPr>
        </p:nvSpPr>
        <p:spPr bwMode="invGray">
          <a:xfrm>
            <a:off x="421001" y="1984584"/>
            <a:ext cx="9851401" cy="4671709"/>
          </a:xfrm>
          <a:prstGeom prst="rect">
            <a:avLst/>
          </a:prstGeom>
        </p:spPr>
        <p:txBody>
          <a:bodyPr vert="horz" lIns="18000" tIns="0" rIns="1800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4" name="Date Placeholder 3"/>
          <p:cNvSpPr>
            <a:spLocks noGrp="1"/>
          </p:cNvSpPr>
          <p:nvPr>
            <p:ph type="dt" sz="half" idx="2"/>
          </p:nvPr>
        </p:nvSpPr>
        <p:spPr bwMode="invGray">
          <a:xfrm>
            <a:off x="421001" y="7255404"/>
            <a:ext cx="692897" cy="198458"/>
          </a:xfrm>
          <a:prstGeom prst="rect">
            <a:avLst/>
          </a:prstGeom>
        </p:spPr>
        <p:txBody>
          <a:bodyPr vert="horz" lIns="0" tIns="0" rIns="0" bIns="0" rtlCol="0" anchor="t"/>
          <a:lstStyle>
            <a:lvl1pPr algn="l">
              <a:defRPr sz="662">
                <a:solidFill>
                  <a:schemeClr val="tx1"/>
                </a:solidFill>
                <a:latin typeface="+mn-lt"/>
                <a:cs typeface="Times New Roman" panose="02020603050405020304" pitchFamily="18" charset="0"/>
              </a:defRPr>
            </a:lvl1pPr>
          </a:lstStyle>
          <a:p>
            <a:fld id="{CB2A9C5F-569E-41BE-B5E5-7CBFE1B687B2}" type="datetime1">
              <a:rPr lang="en-GB" smtClean="0"/>
              <a:pPr/>
              <a:t>18/08/2024</a:t>
            </a:fld>
            <a:endParaRPr lang="en-GB" dirty="0"/>
          </a:p>
        </p:txBody>
      </p:sp>
      <p:sp>
        <p:nvSpPr>
          <p:cNvPr id="5" name="Footer Placeholder 4"/>
          <p:cNvSpPr>
            <a:spLocks noGrp="1"/>
          </p:cNvSpPr>
          <p:nvPr>
            <p:ph type="ftr" sz="quarter" idx="3"/>
          </p:nvPr>
        </p:nvSpPr>
        <p:spPr bwMode="invGray">
          <a:xfrm>
            <a:off x="1221770" y="7255404"/>
            <a:ext cx="1986250" cy="198458"/>
          </a:xfrm>
          <a:prstGeom prst="rect">
            <a:avLst/>
          </a:prstGeom>
        </p:spPr>
        <p:txBody>
          <a:bodyPr vert="horz" lIns="0" tIns="0" rIns="0" bIns="0" rtlCol="0" anchor="t"/>
          <a:lstStyle>
            <a:lvl1pPr algn="l">
              <a:defRPr sz="662">
                <a:solidFill>
                  <a:schemeClr val="tx1"/>
                </a:solidFill>
                <a:latin typeface="+mn-lt"/>
                <a:cs typeface="Times New Roman" panose="02020603050405020304" pitchFamily="18" charset="0"/>
              </a:defRPr>
            </a:lvl1pPr>
          </a:lstStyle>
          <a:p>
            <a:r>
              <a:rPr lang="en-GB" dirty="0"/>
              <a:t>|     Title of the presentation</a:t>
            </a:r>
          </a:p>
        </p:txBody>
      </p:sp>
      <p:sp>
        <p:nvSpPr>
          <p:cNvPr id="6" name="Slide Number Placeholder 5"/>
          <p:cNvSpPr>
            <a:spLocks noGrp="1"/>
          </p:cNvSpPr>
          <p:nvPr>
            <p:ph type="sldNum" sz="quarter" idx="4"/>
          </p:nvPr>
        </p:nvSpPr>
        <p:spPr bwMode="invGray">
          <a:xfrm>
            <a:off x="10013164" y="7255404"/>
            <a:ext cx="254293" cy="198458"/>
          </a:xfrm>
          <a:prstGeom prst="rect">
            <a:avLst/>
          </a:prstGeom>
        </p:spPr>
        <p:txBody>
          <a:bodyPr vert="horz" lIns="0" tIns="0" rIns="0" bIns="0" rtlCol="0" anchor="t"/>
          <a:lstStyle>
            <a:lvl1pPr algn="r">
              <a:defRPr sz="662" b="0">
                <a:solidFill>
                  <a:schemeClr val="tx1"/>
                </a:solidFill>
                <a:latin typeface="+mn-lt"/>
                <a:cs typeface="Times New Roman" panose="02020603050405020304" pitchFamily="18" charset="0"/>
              </a:defRPr>
            </a:lvl1pPr>
          </a:lstStyle>
          <a:p>
            <a:fld id="{A74CE0EA-F3B5-4684-BA10-C594598FDB9C}" type="slidenum">
              <a:rPr lang="en-GB" smtClean="0"/>
              <a:pPr/>
              <a:t>‹#›</a:t>
            </a:fld>
            <a:endParaRPr lang="en-GB"/>
          </a:p>
        </p:txBody>
      </p:sp>
      <p:sp>
        <p:nvSpPr>
          <p:cNvPr id="9" name="Rectangle 8"/>
          <p:cNvSpPr/>
          <p:nvPr userDrawn="1"/>
        </p:nvSpPr>
        <p:spPr bwMode="invGray">
          <a:xfrm>
            <a:off x="8538933" y="2346425"/>
            <a:ext cx="1733468" cy="766049"/>
          </a:xfrm>
          <a:prstGeom prst="rect">
            <a:avLst/>
          </a:prstGeom>
          <a:blipFill dpi="0" rotWithShape="1">
            <a:blip r:embed="rId2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88" noProof="0"/>
          </a:p>
        </p:txBody>
      </p:sp>
      <p:pic>
        <p:nvPicPr>
          <p:cNvPr id="11" name="Picture 10">
            <a:extLst>
              <a:ext uri="{FF2B5EF4-FFF2-40B4-BE49-F238E27FC236}">
                <a16:creationId xmlns:a16="http://schemas.microsoft.com/office/drawing/2014/main" id="{E15E3B6F-50DC-AD4E-B3CB-689F6A7879AE}"/>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8885994" y="474666"/>
            <a:ext cx="1254317" cy="742000"/>
          </a:xfrm>
          <a:prstGeom prst="rect">
            <a:avLst/>
          </a:prstGeom>
        </p:spPr>
      </p:pic>
    </p:spTree>
    <p:extLst>
      <p:ext uri="{BB962C8B-B14F-4D97-AF65-F5344CB8AC3E}">
        <p14:creationId xmlns:p14="http://schemas.microsoft.com/office/powerpoint/2010/main" val="2176150677"/>
      </p:ext>
    </p:extLst>
  </p:cSld>
  <p:clrMap bg1="lt1" tx1="dk1" bg2="lt2" tx2="dk2" accent1="accent1" accent2="accent2" accent3="accent3" accent4="accent4" accent5="accent5" accent6="accent6" hlink="hlink" folHlink="folHlink"/>
  <p:sldLayoutIdLst>
    <p:sldLayoutId id="2147484206" r:id="rId1"/>
    <p:sldLayoutId id="2147484207" r:id="rId2"/>
    <p:sldLayoutId id="2147484208" r:id="rId3"/>
    <p:sldLayoutId id="2147484209" r:id="rId4"/>
    <p:sldLayoutId id="2147484210" r:id="rId5"/>
    <p:sldLayoutId id="2147484211" r:id="rId6"/>
    <p:sldLayoutId id="2147484212" r:id="rId7"/>
    <p:sldLayoutId id="2147484213" r:id="rId8"/>
    <p:sldLayoutId id="2147484214" r:id="rId9"/>
    <p:sldLayoutId id="2147484215" r:id="rId10"/>
    <p:sldLayoutId id="2147484216" r:id="rId11"/>
    <p:sldLayoutId id="2147484217" r:id="rId12"/>
    <p:sldLayoutId id="2147484218" r:id="rId13"/>
    <p:sldLayoutId id="2147484219" r:id="rId14"/>
    <p:sldLayoutId id="2147484220" r:id="rId15"/>
    <p:sldLayoutId id="2147484222" r:id="rId16"/>
    <p:sldLayoutId id="2147484223" r:id="rId17"/>
    <p:sldLayoutId id="2147484224" r:id="rId18"/>
    <p:sldLayoutId id="2147484225" r:id="rId19"/>
  </p:sldLayoutIdLst>
  <p:hf hdr="0"/>
  <p:txStyles>
    <p:titleStyle>
      <a:lvl1pPr algn="l" defTabSz="756095" rtl="0" eaLnBrk="1" latinLnBrk="0" hangingPunct="1">
        <a:lnSpc>
          <a:spcPct val="90000"/>
        </a:lnSpc>
        <a:spcBef>
          <a:spcPct val="0"/>
        </a:spcBef>
        <a:buNone/>
        <a:defRPr sz="2315" b="1" i="0" kern="1200" baseline="0">
          <a:solidFill>
            <a:schemeClr val="tx2"/>
          </a:solidFill>
          <a:latin typeface="DIN OT" panose="020B0504020101020102" pitchFamily="34" charset="77"/>
          <a:ea typeface="+mj-ea"/>
          <a:cs typeface="+mj-cs"/>
        </a:defRPr>
      </a:lvl1pPr>
    </p:titleStyle>
    <p:bodyStyle>
      <a:lvl1pPr marL="0" indent="0" algn="l" defTabSz="756095" rtl="0" eaLnBrk="1" latinLnBrk="0" hangingPunct="1">
        <a:lnSpc>
          <a:spcPct val="110000"/>
        </a:lnSpc>
        <a:spcBef>
          <a:spcPts val="827"/>
        </a:spcBef>
        <a:spcAft>
          <a:spcPts val="496"/>
        </a:spcAft>
        <a:buClr>
          <a:schemeClr val="tx1"/>
        </a:buClr>
        <a:buSzPct val="80000"/>
        <a:buFontTx/>
        <a:buNone/>
        <a:defRPr sz="1158" b="0" kern="1200">
          <a:solidFill>
            <a:schemeClr val="tx1"/>
          </a:solidFill>
          <a:latin typeface="+mn-lt"/>
          <a:ea typeface="+mn-ea"/>
          <a:cs typeface="Times New Roman" panose="02020603050405020304" pitchFamily="18" charset="0"/>
        </a:defRPr>
      </a:lvl1pPr>
      <a:lvl2pPr marL="385924" indent="-236280" algn="l" defTabSz="756095" rtl="0" eaLnBrk="1" latinLnBrk="0" hangingPunct="1">
        <a:lnSpc>
          <a:spcPct val="110000"/>
        </a:lnSpc>
        <a:spcBef>
          <a:spcPts val="413"/>
        </a:spcBef>
        <a:spcAft>
          <a:spcPts val="496"/>
        </a:spcAft>
        <a:buClr>
          <a:schemeClr val="tx1"/>
        </a:buClr>
        <a:buSzPct val="100000"/>
        <a:buFont typeface="Arial" panose="020B0604020202020204" pitchFamily="34" charset="0"/>
        <a:buChar char="•"/>
        <a:defRPr sz="1158" kern="1200">
          <a:solidFill>
            <a:schemeClr val="tx1"/>
          </a:solidFill>
          <a:latin typeface="+mn-lt"/>
          <a:ea typeface="+mn-ea"/>
          <a:cs typeface="+mn-cs"/>
        </a:defRPr>
      </a:lvl2pPr>
      <a:lvl3pPr marL="683897" indent="-236280" algn="l" defTabSz="756095" rtl="0" eaLnBrk="1" latinLnBrk="0" hangingPunct="1">
        <a:lnSpc>
          <a:spcPct val="110000"/>
        </a:lnSpc>
        <a:spcBef>
          <a:spcPts val="413"/>
        </a:spcBef>
        <a:spcAft>
          <a:spcPts val="496"/>
        </a:spcAft>
        <a:buClr>
          <a:schemeClr val="tx1"/>
        </a:buClr>
        <a:buSzPct val="100000"/>
        <a:buFont typeface="Arial" panose="020B0604020202020204" pitchFamily="34" charset="0"/>
        <a:buChar char="•"/>
        <a:defRPr sz="1158" kern="1200">
          <a:solidFill>
            <a:schemeClr val="tx1"/>
          </a:solidFill>
          <a:latin typeface="+mn-lt"/>
          <a:ea typeface="+mn-ea"/>
          <a:cs typeface="+mn-cs"/>
        </a:defRPr>
      </a:lvl3pPr>
      <a:lvl4pPr marL="975310" indent="-236280" algn="l" defTabSz="756095" rtl="0" eaLnBrk="1" latinLnBrk="0" hangingPunct="1">
        <a:lnSpc>
          <a:spcPct val="110000"/>
        </a:lnSpc>
        <a:spcBef>
          <a:spcPts val="413"/>
        </a:spcBef>
        <a:spcAft>
          <a:spcPts val="496"/>
        </a:spcAft>
        <a:buClr>
          <a:schemeClr val="tx1"/>
        </a:buClr>
        <a:buSzPct val="100000"/>
        <a:buFont typeface="Arial" panose="020B0604020202020204" pitchFamily="34" charset="0"/>
        <a:buChar char="•"/>
        <a:tabLst>
          <a:tab pos="888675" algn="l"/>
        </a:tabLst>
        <a:defRPr sz="1158" kern="1200">
          <a:solidFill>
            <a:schemeClr val="tx1"/>
          </a:solidFill>
          <a:latin typeface="+mn-lt"/>
          <a:ea typeface="+mn-ea"/>
          <a:cs typeface="+mn-cs"/>
        </a:defRPr>
      </a:lvl4pPr>
      <a:lvl5pPr marL="1336292" indent="-296662" algn="l" defTabSz="756095" rtl="0" eaLnBrk="1" latinLnBrk="0" hangingPunct="1">
        <a:lnSpc>
          <a:spcPct val="110000"/>
        </a:lnSpc>
        <a:spcBef>
          <a:spcPts val="413"/>
        </a:spcBef>
        <a:spcAft>
          <a:spcPts val="496"/>
        </a:spcAft>
        <a:buClr>
          <a:schemeClr val="tx1"/>
        </a:buClr>
        <a:buSzPct val="100000"/>
        <a:buFont typeface="Arial" panose="020B0604020202020204" pitchFamily="34" charset="0"/>
        <a:buChar char="•"/>
        <a:defRPr sz="1158" kern="1200">
          <a:solidFill>
            <a:schemeClr val="tx1"/>
          </a:solidFill>
          <a:latin typeface="+mn-lt"/>
          <a:ea typeface="+mn-ea"/>
          <a:cs typeface="+mn-cs"/>
        </a:defRPr>
      </a:lvl5pPr>
      <a:lvl6pPr marL="1705151" indent="-296662" algn="l" defTabSz="756095" rtl="0" eaLnBrk="1" latinLnBrk="0" hangingPunct="1">
        <a:lnSpc>
          <a:spcPct val="90000"/>
        </a:lnSpc>
        <a:spcBef>
          <a:spcPts val="413"/>
        </a:spcBef>
        <a:buClr>
          <a:schemeClr val="tx1"/>
        </a:buClr>
        <a:buFont typeface="Arial" panose="020B0604020202020204" pitchFamily="34" charset="0"/>
        <a:buChar char="•"/>
        <a:defRPr sz="1158" kern="1200">
          <a:solidFill>
            <a:schemeClr val="tx1"/>
          </a:solidFill>
          <a:latin typeface="+mn-lt"/>
          <a:ea typeface="+mn-ea"/>
          <a:cs typeface="+mn-cs"/>
        </a:defRPr>
      </a:lvl6pPr>
      <a:lvl7pPr marL="2457307" indent="-189024" algn="l" defTabSz="756095"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5354" indent="-189024" algn="l" defTabSz="756095"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3402" indent="-189024" algn="l" defTabSz="756095"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6095" rtl="0" eaLnBrk="1" latinLnBrk="0" hangingPunct="1">
        <a:defRPr sz="1488" kern="1200">
          <a:solidFill>
            <a:schemeClr val="tx1"/>
          </a:solidFill>
          <a:latin typeface="+mn-lt"/>
          <a:ea typeface="+mn-ea"/>
          <a:cs typeface="+mn-cs"/>
        </a:defRPr>
      </a:lvl1pPr>
      <a:lvl2pPr marL="378047" algn="l" defTabSz="756095" rtl="0" eaLnBrk="1" latinLnBrk="0" hangingPunct="1">
        <a:defRPr sz="1488" kern="1200">
          <a:solidFill>
            <a:schemeClr val="tx1"/>
          </a:solidFill>
          <a:latin typeface="+mn-lt"/>
          <a:ea typeface="+mn-ea"/>
          <a:cs typeface="+mn-cs"/>
        </a:defRPr>
      </a:lvl2pPr>
      <a:lvl3pPr marL="756095" algn="l" defTabSz="756095" rtl="0" eaLnBrk="1" latinLnBrk="0" hangingPunct="1">
        <a:defRPr sz="1488" kern="1200">
          <a:solidFill>
            <a:schemeClr val="tx1"/>
          </a:solidFill>
          <a:latin typeface="+mn-lt"/>
          <a:ea typeface="+mn-ea"/>
          <a:cs typeface="+mn-cs"/>
        </a:defRPr>
      </a:lvl3pPr>
      <a:lvl4pPr marL="1134142" algn="l" defTabSz="756095" rtl="0" eaLnBrk="1" latinLnBrk="0" hangingPunct="1">
        <a:defRPr sz="1488" kern="1200">
          <a:solidFill>
            <a:schemeClr val="tx1"/>
          </a:solidFill>
          <a:latin typeface="+mn-lt"/>
          <a:ea typeface="+mn-ea"/>
          <a:cs typeface="+mn-cs"/>
        </a:defRPr>
      </a:lvl4pPr>
      <a:lvl5pPr marL="1512189" algn="l" defTabSz="756095" rtl="0" eaLnBrk="1" latinLnBrk="0" hangingPunct="1">
        <a:defRPr sz="1488" kern="1200">
          <a:solidFill>
            <a:schemeClr val="tx1"/>
          </a:solidFill>
          <a:latin typeface="+mn-lt"/>
          <a:ea typeface="+mn-ea"/>
          <a:cs typeface="+mn-cs"/>
        </a:defRPr>
      </a:lvl5pPr>
      <a:lvl6pPr marL="1890236" algn="l" defTabSz="756095" rtl="0" eaLnBrk="1" latinLnBrk="0" hangingPunct="1">
        <a:defRPr sz="1488" kern="1200">
          <a:solidFill>
            <a:schemeClr val="tx1"/>
          </a:solidFill>
          <a:latin typeface="+mn-lt"/>
          <a:ea typeface="+mn-ea"/>
          <a:cs typeface="+mn-cs"/>
        </a:defRPr>
      </a:lvl6pPr>
      <a:lvl7pPr marL="2268284" algn="l" defTabSz="756095" rtl="0" eaLnBrk="1" latinLnBrk="0" hangingPunct="1">
        <a:defRPr sz="1488" kern="1200">
          <a:solidFill>
            <a:schemeClr val="tx1"/>
          </a:solidFill>
          <a:latin typeface="+mn-lt"/>
          <a:ea typeface="+mn-ea"/>
          <a:cs typeface="+mn-cs"/>
        </a:defRPr>
      </a:lvl7pPr>
      <a:lvl8pPr marL="2646331" algn="l" defTabSz="756095" rtl="0" eaLnBrk="1" latinLnBrk="0" hangingPunct="1">
        <a:defRPr sz="1488" kern="1200">
          <a:solidFill>
            <a:schemeClr val="tx1"/>
          </a:solidFill>
          <a:latin typeface="+mn-lt"/>
          <a:ea typeface="+mn-ea"/>
          <a:cs typeface="+mn-cs"/>
        </a:defRPr>
      </a:lvl8pPr>
      <a:lvl9pPr marL="3024378" algn="l" defTabSz="756095"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1">
          <p15:clr>
            <a:srgbClr val="F26B43"/>
          </p15:clr>
        </p15:guide>
        <p15:guide id="2" orient="horz" pos="3809">
          <p15:clr>
            <a:srgbClr val="F26B43"/>
          </p15:clr>
        </p15:guide>
        <p15:guide id="3" pos="3840">
          <p15:clr>
            <a:srgbClr val="F26B43"/>
          </p15:clr>
        </p15:guide>
        <p15:guide id="4" pos="302">
          <p15:clr>
            <a:srgbClr val="F26B43"/>
          </p15:clr>
        </p15:guide>
        <p15:guide id="5" pos="7379">
          <p15:clr>
            <a:srgbClr val="F26B43"/>
          </p15:clr>
        </p15:guide>
        <p15:guide id="6" pos="3761">
          <p15:clr>
            <a:srgbClr val="F26B43"/>
          </p15:clr>
        </p15:guide>
        <p15:guide id="7" pos="3919">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1342D1-2D03-6345-A214-DB5C9B4F3A94}"/>
              </a:ext>
            </a:extLst>
          </p:cNvPr>
          <p:cNvSpPr>
            <a:spLocks noGrp="1"/>
          </p:cNvSpPr>
          <p:nvPr>
            <p:ph type="title"/>
          </p:nvPr>
        </p:nvSpPr>
        <p:spPr>
          <a:xfrm>
            <a:off x="401003" y="756126"/>
            <a:ext cx="9891395" cy="1107936"/>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F3F734F-57A1-F647-8BF4-103A6F49AE55}"/>
              </a:ext>
            </a:extLst>
          </p:cNvPr>
          <p:cNvSpPr>
            <a:spLocks noGrp="1"/>
          </p:cNvSpPr>
          <p:nvPr>
            <p:ph type="body" idx="1"/>
          </p:nvPr>
        </p:nvSpPr>
        <p:spPr>
          <a:xfrm>
            <a:off x="401003" y="2012837"/>
            <a:ext cx="9891395" cy="47923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9C44B8F-6FB1-E142-BB39-118BD22826E4}"/>
              </a:ext>
            </a:extLst>
          </p:cNvPr>
          <p:cNvSpPr>
            <a:spLocks noGrp="1"/>
          </p:cNvSpPr>
          <p:nvPr>
            <p:ph type="ftr" sz="quarter" idx="3"/>
          </p:nvPr>
        </p:nvSpPr>
        <p:spPr>
          <a:xfrm>
            <a:off x="5438067" y="7053413"/>
            <a:ext cx="4521007" cy="357325"/>
          </a:xfrm>
          <a:prstGeom prst="rect">
            <a:avLst/>
          </a:prstGeom>
        </p:spPr>
        <p:txBody>
          <a:bodyPr vert="horz" lIns="0" tIns="0" rIns="0" bIns="0" rtlCol="0" anchor="t" anchorCtr="0"/>
          <a:lstStyle>
            <a:lvl1pPr algn="r">
              <a:defRPr sz="789" b="0" i="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53B1056B-352D-9345-9A93-0EC73276E8A5}"/>
              </a:ext>
            </a:extLst>
          </p:cNvPr>
          <p:cNvSpPr>
            <a:spLocks noGrp="1"/>
          </p:cNvSpPr>
          <p:nvPr>
            <p:ph type="sldNum" sz="quarter" idx="4"/>
          </p:nvPr>
        </p:nvSpPr>
        <p:spPr>
          <a:xfrm>
            <a:off x="9959075" y="7053413"/>
            <a:ext cx="333322" cy="353559"/>
          </a:xfrm>
          <a:prstGeom prst="rect">
            <a:avLst/>
          </a:prstGeom>
        </p:spPr>
        <p:txBody>
          <a:bodyPr vert="horz" lIns="0" tIns="0" rIns="0" bIns="0" rtlCol="0" anchor="t" anchorCtr="0"/>
          <a:lstStyle>
            <a:lvl1pPr algn="r">
              <a:defRPr sz="789" b="0" i="0">
                <a:solidFill>
                  <a:schemeClr val="tx1">
                    <a:tint val="75000"/>
                  </a:schemeClr>
                </a:solidFill>
                <a:latin typeface="+mn-lt"/>
              </a:defRPr>
            </a:lvl1pPr>
          </a:lstStyle>
          <a:p>
            <a:fld id="{714BF2E0-EE3B-6A4E-9FB9-82DE86E1F02F}" type="slidenum">
              <a:rPr lang="en-US" smtClean="0"/>
              <a:pPr/>
              <a:t>‹#›</a:t>
            </a:fld>
            <a:endParaRPr lang="en-US"/>
          </a:p>
        </p:txBody>
      </p:sp>
    </p:spTree>
    <p:extLst>
      <p:ext uri="{BB962C8B-B14F-4D97-AF65-F5344CB8AC3E}">
        <p14:creationId xmlns:p14="http://schemas.microsoft.com/office/powerpoint/2010/main" val="2427315714"/>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 id="2147484240" r:id="rId13"/>
    <p:sldLayoutId id="2147484241" r:id="rId14"/>
    <p:sldLayoutId id="2147484242" r:id="rId15"/>
    <p:sldLayoutId id="2147484243" r:id="rId16"/>
    <p:sldLayoutId id="2147484244" r:id="rId17"/>
    <p:sldLayoutId id="2147484245" r:id="rId18"/>
    <p:sldLayoutId id="2147484246" r:id="rId19"/>
    <p:sldLayoutId id="2147484247" r:id="rId20"/>
    <p:sldLayoutId id="2147484248" r:id="rId21"/>
    <p:sldLayoutId id="2147484249" r:id="rId22"/>
    <p:sldLayoutId id="2147484250" r:id="rId23"/>
    <p:sldLayoutId id="2147484251" r:id="rId24"/>
    <p:sldLayoutId id="2147484252" r:id="rId25"/>
    <p:sldLayoutId id="2147484253" r:id="rId26"/>
    <p:sldLayoutId id="2147484254" r:id="rId27"/>
    <p:sldLayoutId id="2147484255" r:id="rId28"/>
    <p:sldLayoutId id="2147484256" r:id="rId29"/>
    <p:sldLayoutId id="2147484257" r:id="rId30"/>
    <p:sldLayoutId id="2147484258" r:id="rId31"/>
    <p:sldLayoutId id="2147484259" r:id="rId32"/>
    <p:sldLayoutId id="2147484260" r:id="rId33"/>
    <p:sldLayoutId id="2147484261" r:id="rId34"/>
    <p:sldLayoutId id="2147484262" r:id="rId35"/>
    <p:sldLayoutId id="2147484263" r:id="rId36"/>
    <p:sldLayoutId id="2147484264" r:id="rId37"/>
    <p:sldLayoutId id="2147484265" r:id="rId38"/>
    <p:sldLayoutId id="2147484266" r:id="rId39"/>
    <p:sldLayoutId id="2147484267" r:id="rId40"/>
  </p:sldLayoutIdLst>
  <p:hf hdr="0" dt="0"/>
  <p:txStyles>
    <p:titleStyle>
      <a:lvl1pPr algn="l" defTabSz="802020" rtl="0" eaLnBrk="1" latinLnBrk="0" hangingPunct="1">
        <a:lnSpc>
          <a:spcPct val="90000"/>
        </a:lnSpc>
        <a:spcBef>
          <a:spcPct val="0"/>
        </a:spcBef>
        <a:buNone/>
        <a:defRPr sz="2807" b="0" i="0" kern="1200">
          <a:solidFill>
            <a:schemeClr val="tx1"/>
          </a:solidFill>
          <a:latin typeface="+mn-lt"/>
          <a:ea typeface="+mj-ea"/>
          <a:cs typeface="+mj-cs"/>
        </a:defRPr>
      </a:lvl1pPr>
    </p:titleStyle>
    <p:bodyStyle>
      <a:lvl1pPr marL="200505" indent="-200505" algn="l" defTabSz="802020" rtl="0" eaLnBrk="1" latinLnBrk="0" hangingPunct="1">
        <a:lnSpc>
          <a:spcPct val="100000"/>
        </a:lnSpc>
        <a:spcBef>
          <a:spcPts val="877"/>
        </a:spcBef>
        <a:buFont typeface="Arial" panose="020B0604020202020204" pitchFamily="34" charset="0"/>
        <a:buChar char="•"/>
        <a:defRPr sz="1228" b="0" i="0" kern="1200">
          <a:solidFill>
            <a:schemeClr val="tx1"/>
          </a:solidFill>
          <a:latin typeface="+mn-lt"/>
          <a:ea typeface="+mn-ea"/>
          <a:cs typeface="+mn-cs"/>
        </a:defRPr>
      </a:lvl1pPr>
      <a:lvl2pPr marL="601515" indent="-200505" algn="l" defTabSz="802020" rtl="0" eaLnBrk="1" latinLnBrk="0" hangingPunct="1">
        <a:lnSpc>
          <a:spcPct val="100000"/>
        </a:lnSpc>
        <a:spcBef>
          <a:spcPts val="439"/>
        </a:spcBef>
        <a:buFont typeface="Arial" panose="020B0604020202020204" pitchFamily="34" charset="0"/>
        <a:buChar char="•"/>
        <a:defRPr sz="1228" b="0" i="0" kern="1200">
          <a:solidFill>
            <a:schemeClr val="tx1"/>
          </a:solidFill>
          <a:latin typeface="+mn-lt"/>
          <a:ea typeface="+mn-ea"/>
          <a:cs typeface="+mn-cs"/>
        </a:defRPr>
      </a:lvl2pPr>
      <a:lvl3pPr marL="1002525" indent="-200505" algn="l" defTabSz="802020" rtl="0" eaLnBrk="1" latinLnBrk="0" hangingPunct="1">
        <a:lnSpc>
          <a:spcPct val="100000"/>
        </a:lnSpc>
        <a:spcBef>
          <a:spcPts val="439"/>
        </a:spcBef>
        <a:buFont typeface="Arial" panose="020B0604020202020204" pitchFamily="34" charset="0"/>
        <a:buChar char="•"/>
        <a:defRPr sz="1228" b="0" i="0" kern="1200">
          <a:solidFill>
            <a:schemeClr val="tx1"/>
          </a:solidFill>
          <a:latin typeface="+mn-lt"/>
          <a:ea typeface="+mn-ea"/>
          <a:cs typeface="+mn-cs"/>
        </a:defRPr>
      </a:lvl3pPr>
      <a:lvl4pPr marL="1403535" indent="-200505" algn="l" defTabSz="802020" rtl="0" eaLnBrk="1" latinLnBrk="0" hangingPunct="1">
        <a:lnSpc>
          <a:spcPct val="100000"/>
        </a:lnSpc>
        <a:spcBef>
          <a:spcPts val="439"/>
        </a:spcBef>
        <a:buFont typeface="Arial" panose="020B0604020202020204" pitchFamily="34" charset="0"/>
        <a:buChar char="•"/>
        <a:defRPr sz="1228" b="0" i="0" kern="1200">
          <a:solidFill>
            <a:schemeClr val="tx1"/>
          </a:solidFill>
          <a:latin typeface="+mn-lt"/>
          <a:ea typeface="+mn-ea"/>
          <a:cs typeface="+mn-cs"/>
        </a:defRPr>
      </a:lvl4pPr>
      <a:lvl5pPr marL="1804546" indent="-200505" algn="l" defTabSz="802020" rtl="0" eaLnBrk="1" latinLnBrk="0" hangingPunct="1">
        <a:lnSpc>
          <a:spcPct val="100000"/>
        </a:lnSpc>
        <a:spcBef>
          <a:spcPts val="439"/>
        </a:spcBef>
        <a:buFont typeface="Arial" panose="020B0604020202020204" pitchFamily="34" charset="0"/>
        <a:buChar char="•"/>
        <a:defRPr sz="1228" b="0" i="0" kern="1200">
          <a:solidFill>
            <a:schemeClr val="tx1"/>
          </a:solidFill>
          <a:latin typeface="+mn-lt"/>
          <a:ea typeface="+mn-ea"/>
          <a:cs typeface="+mn-cs"/>
        </a:defRPr>
      </a:lvl5pPr>
      <a:lvl6pPr marL="220555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56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57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58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2020" rtl="0" eaLnBrk="1" latinLnBrk="0" hangingPunct="1">
        <a:defRPr sz="1579" kern="1200">
          <a:solidFill>
            <a:schemeClr val="tx1"/>
          </a:solidFill>
          <a:latin typeface="+mn-lt"/>
          <a:ea typeface="+mn-ea"/>
          <a:cs typeface="+mn-cs"/>
        </a:defRPr>
      </a:lvl1pPr>
      <a:lvl2pPr marL="401010" algn="l" defTabSz="802020" rtl="0" eaLnBrk="1" latinLnBrk="0" hangingPunct="1">
        <a:defRPr sz="1579" kern="1200">
          <a:solidFill>
            <a:schemeClr val="tx1"/>
          </a:solidFill>
          <a:latin typeface="+mn-lt"/>
          <a:ea typeface="+mn-ea"/>
          <a:cs typeface="+mn-cs"/>
        </a:defRPr>
      </a:lvl2pPr>
      <a:lvl3pPr marL="802020" algn="l" defTabSz="802020" rtl="0" eaLnBrk="1" latinLnBrk="0" hangingPunct="1">
        <a:defRPr sz="1579" kern="1200">
          <a:solidFill>
            <a:schemeClr val="tx1"/>
          </a:solidFill>
          <a:latin typeface="+mn-lt"/>
          <a:ea typeface="+mn-ea"/>
          <a:cs typeface="+mn-cs"/>
        </a:defRPr>
      </a:lvl3pPr>
      <a:lvl4pPr marL="1203030" algn="l" defTabSz="802020" rtl="0" eaLnBrk="1" latinLnBrk="0" hangingPunct="1">
        <a:defRPr sz="1579" kern="1200">
          <a:solidFill>
            <a:schemeClr val="tx1"/>
          </a:solidFill>
          <a:latin typeface="+mn-lt"/>
          <a:ea typeface="+mn-ea"/>
          <a:cs typeface="+mn-cs"/>
        </a:defRPr>
      </a:lvl4pPr>
      <a:lvl5pPr marL="1604040" algn="l" defTabSz="802020" rtl="0" eaLnBrk="1" latinLnBrk="0" hangingPunct="1">
        <a:defRPr sz="1579" kern="1200">
          <a:solidFill>
            <a:schemeClr val="tx1"/>
          </a:solidFill>
          <a:latin typeface="+mn-lt"/>
          <a:ea typeface="+mn-ea"/>
          <a:cs typeface="+mn-cs"/>
        </a:defRPr>
      </a:lvl5pPr>
      <a:lvl6pPr marL="2005051" algn="l" defTabSz="802020" rtl="0" eaLnBrk="1" latinLnBrk="0" hangingPunct="1">
        <a:defRPr sz="1579" kern="1200">
          <a:solidFill>
            <a:schemeClr val="tx1"/>
          </a:solidFill>
          <a:latin typeface="+mn-lt"/>
          <a:ea typeface="+mn-ea"/>
          <a:cs typeface="+mn-cs"/>
        </a:defRPr>
      </a:lvl6pPr>
      <a:lvl7pPr marL="2406061" algn="l" defTabSz="802020" rtl="0" eaLnBrk="1" latinLnBrk="0" hangingPunct="1">
        <a:defRPr sz="1579" kern="1200">
          <a:solidFill>
            <a:schemeClr val="tx1"/>
          </a:solidFill>
          <a:latin typeface="+mn-lt"/>
          <a:ea typeface="+mn-ea"/>
          <a:cs typeface="+mn-cs"/>
        </a:defRPr>
      </a:lvl7pPr>
      <a:lvl8pPr marL="2807071" algn="l" defTabSz="802020" rtl="0" eaLnBrk="1" latinLnBrk="0" hangingPunct="1">
        <a:defRPr sz="1579" kern="1200">
          <a:solidFill>
            <a:schemeClr val="tx1"/>
          </a:solidFill>
          <a:latin typeface="+mn-lt"/>
          <a:ea typeface="+mn-ea"/>
          <a:cs typeface="+mn-cs"/>
        </a:defRPr>
      </a:lvl8pPr>
      <a:lvl9pPr marL="3208081" algn="l" defTabSz="802020" rtl="0" eaLnBrk="1" latinLnBrk="0" hangingPunct="1">
        <a:defRPr sz="157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8">
          <p15:clr>
            <a:srgbClr val="F26B43"/>
          </p15:clr>
        </p15:guide>
        <p15:guide id="4" orient="horz" pos="288">
          <p15:clr>
            <a:srgbClr val="F26B43"/>
          </p15:clr>
        </p15:guide>
        <p15:guide id="5" pos="7392">
          <p15:clr>
            <a:srgbClr val="F26B43"/>
          </p15:clr>
        </p15:guide>
        <p15:guide id="6" orient="horz" pos="3888">
          <p15:clr>
            <a:srgbClr val="F26B43"/>
          </p15:clr>
        </p15:guide>
        <p15:guide id="7" orient="horz" pos="4032">
          <p15:clr>
            <a:srgbClr val="F26B43"/>
          </p15:clr>
        </p15:guide>
        <p15:guide id="8" orient="horz" pos="432">
          <p15:clr>
            <a:srgbClr val="F26B43"/>
          </p15:clr>
        </p15:guide>
        <p15:guide id="9" pos="2592">
          <p15:clr>
            <a:srgbClr val="F26B43"/>
          </p15:clr>
        </p15:guide>
        <p15:guide id="10" pos="2688">
          <p15:clr>
            <a:srgbClr val="F26B43"/>
          </p15:clr>
        </p15:guide>
        <p15:guide id="11" pos="4992">
          <p15:clr>
            <a:srgbClr val="F26B43"/>
          </p15:clr>
        </p15:guide>
        <p15:guide id="12" pos="5088">
          <p15:clr>
            <a:srgbClr val="F26B43"/>
          </p15:clr>
        </p15:guide>
        <p15:guide id="13" orient="horz" pos="115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9775">
              <a:srgbClr val="C1D9EF"/>
            </a:gs>
            <a:gs pos="39641">
              <a:srgbClr val="D3E4F4"/>
            </a:gs>
            <a:gs pos="25264">
              <a:srgbClr val="E0ECF7"/>
            </a:gs>
            <a:gs pos="10952">
              <a:srgbClr val="EDF4FA"/>
            </a:gs>
            <a:gs pos="0">
              <a:schemeClr val="accent5">
                <a:lumMod val="5000"/>
                <a:lumOff val="95000"/>
              </a:schemeClr>
            </a:gs>
            <a:gs pos="74000">
              <a:schemeClr val="accent5">
                <a:lumMod val="44000"/>
                <a:lumOff val="56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0693400" cy="136525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517527" y="1700225"/>
            <a:ext cx="96964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8" name="Line 6"/>
          <p:cNvSpPr>
            <a:spLocks noChangeShapeType="1"/>
          </p:cNvSpPr>
          <p:nvPr/>
        </p:nvSpPr>
        <p:spPr bwMode="auto">
          <a:xfrm>
            <a:off x="0" y="1409700"/>
            <a:ext cx="106934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70210" tIns="35105" rIns="70210" bIns="35105"/>
          <a:lstStyle/>
          <a:p>
            <a:pPr defTabSz="801030" rtl="1" fontAlgn="base">
              <a:spcBef>
                <a:spcPct val="0"/>
              </a:spcBef>
              <a:spcAft>
                <a:spcPct val="0"/>
              </a:spcAft>
            </a:pPr>
            <a:endParaRPr lang="en-US" sz="2456" b="1">
              <a:solidFill>
                <a:srgbClr val="000066"/>
              </a:solidFill>
            </a:endParaRPr>
          </a:p>
        </p:txBody>
      </p:sp>
      <p:sp>
        <p:nvSpPr>
          <p:cNvPr id="1029" name="Rectangle 12"/>
          <p:cNvSpPr>
            <a:spLocks noChangeArrowheads="1"/>
          </p:cNvSpPr>
          <p:nvPr/>
        </p:nvSpPr>
        <p:spPr bwMode="auto">
          <a:xfrm>
            <a:off x="1588" y="6632575"/>
            <a:ext cx="10693400" cy="928688"/>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0210" tIns="35105" rIns="70210" bIns="35105" anchor="ctr"/>
          <a:lstStyle/>
          <a:p>
            <a:pPr defTabSz="801030" rtl="1" fontAlgn="base">
              <a:spcBef>
                <a:spcPct val="0"/>
              </a:spcBef>
              <a:spcAft>
                <a:spcPct val="0"/>
              </a:spcAft>
            </a:pPr>
            <a:endParaRPr lang="en-US" sz="2456" b="1">
              <a:solidFill>
                <a:srgbClr val="000066"/>
              </a:solidFill>
            </a:endParaRPr>
          </a:p>
        </p:txBody>
      </p:sp>
      <p:sp>
        <p:nvSpPr>
          <p:cNvPr id="1030" name="Rectangle 14"/>
          <p:cNvSpPr>
            <a:spLocks noChangeArrowheads="1"/>
          </p:cNvSpPr>
          <p:nvPr/>
        </p:nvSpPr>
        <p:spPr bwMode="auto">
          <a:xfrm>
            <a:off x="420692" y="7054850"/>
            <a:ext cx="415924" cy="36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lgn="r" defTabSz="800837" fontAlgn="base">
              <a:spcBef>
                <a:spcPct val="0"/>
              </a:spcBef>
              <a:spcAft>
                <a:spcPct val="0"/>
              </a:spcAft>
            </a:pPr>
            <a:fld id="{C5039134-C798-43D0-A16D-B175149B7326}" type="slidenum">
              <a:rPr lang="ar-SA" sz="1316" b="1">
                <a:solidFill>
                  <a:srgbClr val="72BBE8"/>
                </a:solidFill>
                <a:latin typeface="Arial Narrow" pitchFamily="34" charset="0"/>
              </a:rPr>
              <a:pPr algn="r" defTabSz="800837" fontAlgn="base">
                <a:spcBef>
                  <a:spcPct val="0"/>
                </a:spcBef>
                <a:spcAft>
                  <a:spcPct val="0"/>
                </a:spcAft>
              </a:pPr>
              <a:t>‹#›</a:t>
            </a:fld>
            <a:r>
              <a:rPr lang="en-US" sz="1316" b="1">
                <a:solidFill>
                  <a:srgbClr val="72BBE8"/>
                </a:solidFill>
                <a:latin typeface="Arial Narrow" pitchFamily="34" charset="0"/>
              </a:rPr>
              <a:t> </a:t>
            </a:r>
            <a:r>
              <a:rPr lang="en-US" sz="1842" b="1" baseline="14000">
                <a:solidFill>
                  <a:srgbClr val="FFFFFF"/>
                </a:solidFill>
                <a:latin typeface="Arial Narrow" pitchFamily="34" charset="0"/>
              </a:rPr>
              <a:t>|</a:t>
            </a:r>
          </a:p>
        </p:txBody>
      </p:sp>
      <p:pic>
        <p:nvPicPr>
          <p:cNvPr id="1031" name="Picture 17" descr="WHO-EN-white-H"/>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19991" y="6659563"/>
            <a:ext cx="25828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0624892"/>
      </p:ext>
    </p:extLst>
  </p:cSld>
  <p:clrMap bg1="lt1" tx1="dk1" bg2="lt2" tx2="dk2" accent1="accent1" accent2="accent2" accent3="accent3" accent4="accent4" accent5="accent5" accent6="accent6" hlink="hlink" folHlink="folHlink"/>
  <p:sldLayoutIdLst>
    <p:sldLayoutId id="2147484293" r:id="rId1"/>
    <p:sldLayoutId id="2147484294" r:id="rId2"/>
    <p:sldLayoutId id="2147484295" r:id="rId3"/>
    <p:sldLayoutId id="2147484296" r:id="rId4"/>
    <p:sldLayoutId id="2147484297" r:id="rId5"/>
    <p:sldLayoutId id="2147484298" r:id="rId6"/>
    <p:sldLayoutId id="2147484299" r:id="rId7"/>
    <p:sldLayoutId id="2147484300" r:id="rId8"/>
    <p:sldLayoutId id="2147484301" r:id="rId9"/>
    <p:sldLayoutId id="2147484302" r:id="rId10"/>
    <p:sldLayoutId id="2147484303" r:id="rId11"/>
  </p:sldLayoutIdLst>
  <p:transition/>
  <p:hf hdr="0"/>
  <p:txStyles>
    <p:titleStyle>
      <a:lvl1pPr algn="ctr" defTabSz="800837" rtl="0" eaLnBrk="0" fontAlgn="base" hangingPunct="0">
        <a:spcBef>
          <a:spcPct val="0"/>
        </a:spcBef>
        <a:spcAft>
          <a:spcPct val="0"/>
        </a:spcAft>
        <a:defRPr sz="3070" b="1">
          <a:solidFill>
            <a:srgbClr val="000066"/>
          </a:solidFill>
          <a:latin typeface="+mj-lt"/>
          <a:ea typeface="+mj-ea"/>
          <a:cs typeface="+mj-cs"/>
        </a:defRPr>
      </a:lvl1pPr>
      <a:lvl2pPr algn="ctr" defTabSz="800837" rtl="0" eaLnBrk="0" fontAlgn="base" hangingPunct="0">
        <a:spcBef>
          <a:spcPct val="0"/>
        </a:spcBef>
        <a:spcAft>
          <a:spcPct val="0"/>
        </a:spcAft>
        <a:defRPr sz="3070" b="1">
          <a:solidFill>
            <a:srgbClr val="000066"/>
          </a:solidFill>
          <a:latin typeface="Arial" pitchFamily="34" charset="0"/>
          <a:cs typeface="Arial" pitchFamily="34" charset="0"/>
        </a:defRPr>
      </a:lvl2pPr>
      <a:lvl3pPr algn="ctr" defTabSz="800837" rtl="0" eaLnBrk="0" fontAlgn="base" hangingPunct="0">
        <a:spcBef>
          <a:spcPct val="0"/>
        </a:spcBef>
        <a:spcAft>
          <a:spcPct val="0"/>
        </a:spcAft>
        <a:defRPr sz="3070" b="1">
          <a:solidFill>
            <a:srgbClr val="000066"/>
          </a:solidFill>
          <a:latin typeface="Arial" pitchFamily="34" charset="0"/>
          <a:cs typeface="Arial" pitchFamily="34" charset="0"/>
        </a:defRPr>
      </a:lvl3pPr>
      <a:lvl4pPr algn="ctr" defTabSz="800837" rtl="0" eaLnBrk="0" fontAlgn="base" hangingPunct="0">
        <a:spcBef>
          <a:spcPct val="0"/>
        </a:spcBef>
        <a:spcAft>
          <a:spcPct val="0"/>
        </a:spcAft>
        <a:defRPr sz="3070" b="1">
          <a:solidFill>
            <a:srgbClr val="000066"/>
          </a:solidFill>
          <a:latin typeface="Arial" pitchFamily="34" charset="0"/>
          <a:cs typeface="Arial" pitchFamily="34" charset="0"/>
        </a:defRPr>
      </a:lvl4pPr>
      <a:lvl5pPr algn="ctr" defTabSz="800837" rtl="0" eaLnBrk="0" fontAlgn="base" hangingPunct="0">
        <a:spcBef>
          <a:spcPct val="0"/>
        </a:spcBef>
        <a:spcAft>
          <a:spcPct val="0"/>
        </a:spcAft>
        <a:defRPr sz="3070" b="1">
          <a:solidFill>
            <a:srgbClr val="000066"/>
          </a:solidFill>
          <a:latin typeface="Arial" pitchFamily="34" charset="0"/>
          <a:cs typeface="Arial" pitchFamily="34" charset="0"/>
        </a:defRPr>
      </a:lvl5pPr>
      <a:lvl6pPr marL="351051" algn="ctr" defTabSz="800837" rtl="0" fontAlgn="base">
        <a:spcBef>
          <a:spcPct val="0"/>
        </a:spcBef>
        <a:spcAft>
          <a:spcPct val="0"/>
        </a:spcAft>
        <a:defRPr sz="3070" b="1">
          <a:solidFill>
            <a:srgbClr val="000066"/>
          </a:solidFill>
          <a:latin typeface="Arial" pitchFamily="34" charset="0"/>
          <a:cs typeface="Arial" pitchFamily="34" charset="0"/>
        </a:defRPr>
      </a:lvl6pPr>
      <a:lvl7pPr marL="702100" algn="ctr" defTabSz="800837" rtl="0" fontAlgn="base">
        <a:spcBef>
          <a:spcPct val="0"/>
        </a:spcBef>
        <a:spcAft>
          <a:spcPct val="0"/>
        </a:spcAft>
        <a:defRPr sz="3070" b="1">
          <a:solidFill>
            <a:srgbClr val="000066"/>
          </a:solidFill>
          <a:latin typeface="Arial" pitchFamily="34" charset="0"/>
          <a:cs typeface="Arial" pitchFamily="34" charset="0"/>
        </a:defRPr>
      </a:lvl7pPr>
      <a:lvl8pPr marL="1053154" algn="ctr" defTabSz="800837" rtl="0" fontAlgn="base">
        <a:spcBef>
          <a:spcPct val="0"/>
        </a:spcBef>
        <a:spcAft>
          <a:spcPct val="0"/>
        </a:spcAft>
        <a:defRPr sz="3070" b="1">
          <a:solidFill>
            <a:srgbClr val="000066"/>
          </a:solidFill>
          <a:latin typeface="Arial" pitchFamily="34" charset="0"/>
          <a:cs typeface="Arial" pitchFamily="34" charset="0"/>
        </a:defRPr>
      </a:lvl8pPr>
      <a:lvl9pPr marL="1404205" algn="ctr" defTabSz="800837" rtl="0" fontAlgn="base">
        <a:spcBef>
          <a:spcPct val="0"/>
        </a:spcBef>
        <a:spcAft>
          <a:spcPct val="0"/>
        </a:spcAft>
        <a:defRPr sz="3070" b="1">
          <a:solidFill>
            <a:srgbClr val="000066"/>
          </a:solidFill>
          <a:latin typeface="Arial" pitchFamily="34" charset="0"/>
          <a:cs typeface="Arial" pitchFamily="34" charset="0"/>
        </a:defRPr>
      </a:lvl9pPr>
    </p:titleStyle>
    <p:bodyStyle>
      <a:lvl1pPr marL="299856" indent="-299856" algn="l" defTabSz="800837" rtl="0" eaLnBrk="0" fontAlgn="base" hangingPunct="0">
        <a:spcBef>
          <a:spcPct val="80000"/>
        </a:spcBef>
        <a:spcAft>
          <a:spcPct val="0"/>
        </a:spcAft>
        <a:buClr>
          <a:srgbClr val="1E7FB8"/>
        </a:buClr>
        <a:buFont typeface="Wingdings" pitchFamily="2" charset="2"/>
        <a:buChar char="l"/>
        <a:defRPr sz="2193">
          <a:solidFill>
            <a:srgbClr val="000066"/>
          </a:solidFill>
          <a:latin typeface="+mn-lt"/>
          <a:ea typeface="+mn-ea"/>
          <a:cs typeface="+mn-cs"/>
        </a:defRPr>
      </a:lvl1pPr>
      <a:lvl2pPr marL="704540" indent="-246224" algn="l" defTabSz="800837" rtl="0" eaLnBrk="0" fontAlgn="base" hangingPunct="0">
        <a:spcBef>
          <a:spcPct val="20000"/>
        </a:spcBef>
        <a:spcAft>
          <a:spcPct val="0"/>
        </a:spcAft>
        <a:buClr>
          <a:srgbClr val="1E7FB8"/>
        </a:buClr>
        <a:buFont typeface="Arial" charset="0"/>
        <a:buChar char="–"/>
        <a:defRPr sz="1842">
          <a:solidFill>
            <a:srgbClr val="000066"/>
          </a:solidFill>
          <a:latin typeface="+mn-lt"/>
          <a:cs typeface="+mn-cs"/>
        </a:defRPr>
      </a:lvl2pPr>
      <a:lvl3pPr marL="1099475" indent="-236471" algn="l" defTabSz="800837" rtl="0" eaLnBrk="0" fontAlgn="base" hangingPunct="0">
        <a:spcBef>
          <a:spcPct val="20000"/>
        </a:spcBef>
        <a:spcAft>
          <a:spcPct val="0"/>
        </a:spcAft>
        <a:buClr>
          <a:srgbClr val="1E7FB8"/>
        </a:buClr>
        <a:buChar char="•"/>
        <a:defRPr sz="1842">
          <a:solidFill>
            <a:srgbClr val="000066"/>
          </a:solidFill>
          <a:latin typeface="Arial Narrow" pitchFamily="34" charset="0"/>
          <a:cs typeface="+mn-cs"/>
        </a:defRPr>
      </a:lvl3pPr>
      <a:lvl4pPr marL="1456621" indent="-198686" algn="l" defTabSz="800837" rtl="0" eaLnBrk="0" fontAlgn="base" hangingPunct="0">
        <a:spcBef>
          <a:spcPct val="20000"/>
        </a:spcBef>
        <a:spcAft>
          <a:spcPct val="0"/>
        </a:spcAft>
        <a:buClr>
          <a:srgbClr val="1E7FB8"/>
        </a:buClr>
        <a:buChar char="–"/>
        <a:defRPr sz="1842">
          <a:solidFill>
            <a:srgbClr val="000066"/>
          </a:solidFill>
          <a:latin typeface="Arial Narrow" pitchFamily="34" charset="0"/>
          <a:cs typeface="+mn-cs"/>
        </a:defRPr>
      </a:lvl4pPr>
      <a:lvl5pPr marL="1741849" indent="-127987" algn="r" defTabSz="800837" rtl="1" eaLnBrk="0" fontAlgn="base" hangingPunct="0">
        <a:spcBef>
          <a:spcPct val="20000"/>
        </a:spcBef>
        <a:spcAft>
          <a:spcPct val="0"/>
        </a:spcAft>
        <a:buChar char="»"/>
        <a:defRPr sz="1754">
          <a:solidFill>
            <a:srgbClr val="000066"/>
          </a:solidFill>
          <a:latin typeface="+mn-lt"/>
          <a:cs typeface="+mn-cs"/>
        </a:defRPr>
      </a:lvl5pPr>
      <a:lvl6pPr marL="2092902" indent="-127987" algn="r" defTabSz="800837" rtl="1" fontAlgn="base">
        <a:spcBef>
          <a:spcPct val="20000"/>
        </a:spcBef>
        <a:spcAft>
          <a:spcPct val="0"/>
        </a:spcAft>
        <a:buChar char="»"/>
        <a:defRPr sz="1754">
          <a:solidFill>
            <a:srgbClr val="000066"/>
          </a:solidFill>
          <a:latin typeface="+mn-lt"/>
          <a:cs typeface="+mn-cs"/>
        </a:defRPr>
      </a:lvl6pPr>
      <a:lvl7pPr marL="2443952" indent="-127987" algn="r" defTabSz="800837" rtl="1" fontAlgn="base">
        <a:spcBef>
          <a:spcPct val="20000"/>
        </a:spcBef>
        <a:spcAft>
          <a:spcPct val="0"/>
        </a:spcAft>
        <a:buChar char="»"/>
        <a:defRPr sz="1754">
          <a:solidFill>
            <a:srgbClr val="000066"/>
          </a:solidFill>
          <a:latin typeface="+mn-lt"/>
          <a:cs typeface="+mn-cs"/>
        </a:defRPr>
      </a:lvl7pPr>
      <a:lvl8pPr marL="2795005" indent="-127987" algn="r" defTabSz="800837" rtl="1" fontAlgn="base">
        <a:spcBef>
          <a:spcPct val="20000"/>
        </a:spcBef>
        <a:spcAft>
          <a:spcPct val="0"/>
        </a:spcAft>
        <a:buChar char="»"/>
        <a:defRPr sz="1754">
          <a:solidFill>
            <a:srgbClr val="000066"/>
          </a:solidFill>
          <a:latin typeface="+mn-lt"/>
          <a:cs typeface="+mn-cs"/>
        </a:defRPr>
      </a:lvl8pPr>
      <a:lvl9pPr marL="3146056" indent="-127987" algn="r" defTabSz="800837" rtl="1" fontAlgn="base">
        <a:spcBef>
          <a:spcPct val="20000"/>
        </a:spcBef>
        <a:spcAft>
          <a:spcPct val="0"/>
        </a:spcAft>
        <a:buChar char="»"/>
        <a:defRPr sz="1754">
          <a:solidFill>
            <a:srgbClr val="000066"/>
          </a:solidFill>
          <a:latin typeface="+mn-lt"/>
          <a:cs typeface="+mn-cs"/>
        </a:defRPr>
      </a:lvl9pPr>
    </p:bodyStyle>
    <p:otherStyle>
      <a:defPPr>
        <a:defRPr lang="en-US"/>
      </a:defPPr>
      <a:lvl1pPr marL="0" algn="l" defTabSz="702100" rtl="0" eaLnBrk="1" latinLnBrk="0" hangingPunct="1">
        <a:defRPr sz="1403" kern="1200">
          <a:solidFill>
            <a:schemeClr val="tx1"/>
          </a:solidFill>
          <a:latin typeface="+mn-lt"/>
          <a:ea typeface="+mn-ea"/>
          <a:cs typeface="+mn-cs"/>
        </a:defRPr>
      </a:lvl1pPr>
      <a:lvl2pPr marL="351051" algn="l" defTabSz="702100" rtl="0" eaLnBrk="1" latinLnBrk="0" hangingPunct="1">
        <a:defRPr sz="1403" kern="1200">
          <a:solidFill>
            <a:schemeClr val="tx1"/>
          </a:solidFill>
          <a:latin typeface="+mn-lt"/>
          <a:ea typeface="+mn-ea"/>
          <a:cs typeface="+mn-cs"/>
        </a:defRPr>
      </a:lvl2pPr>
      <a:lvl3pPr marL="702100" algn="l" defTabSz="702100" rtl="0" eaLnBrk="1" latinLnBrk="0" hangingPunct="1">
        <a:defRPr sz="1403" kern="1200">
          <a:solidFill>
            <a:schemeClr val="tx1"/>
          </a:solidFill>
          <a:latin typeface="+mn-lt"/>
          <a:ea typeface="+mn-ea"/>
          <a:cs typeface="+mn-cs"/>
        </a:defRPr>
      </a:lvl3pPr>
      <a:lvl4pPr marL="1053154" algn="l" defTabSz="702100" rtl="0" eaLnBrk="1" latinLnBrk="0" hangingPunct="1">
        <a:defRPr sz="1403" kern="1200">
          <a:solidFill>
            <a:schemeClr val="tx1"/>
          </a:solidFill>
          <a:latin typeface="+mn-lt"/>
          <a:ea typeface="+mn-ea"/>
          <a:cs typeface="+mn-cs"/>
        </a:defRPr>
      </a:lvl4pPr>
      <a:lvl5pPr marL="1404205" algn="l" defTabSz="702100" rtl="0" eaLnBrk="1" latinLnBrk="0" hangingPunct="1">
        <a:defRPr sz="1403" kern="1200">
          <a:solidFill>
            <a:schemeClr val="tx1"/>
          </a:solidFill>
          <a:latin typeface="+mn-lt"/>
          <a:ea typeface="+mn-ea"/>
          <a:cs typeface="+mn-cs"/>
        </a:defRPr>
      </a:lvl5pPr>
      <a:lvl6pPr marL="1755258" algn="l" defTabSz="702100" rtl="0" eaLnBrk="1" latinLnBrk="0" hangingPunct="1">
        <a:defRPr sz="1403" kern="1200">
          <a:solidFill>
            <a:schemeClr val="tx1"/>
          </a:solidFill>
          <a:latin typeface="+mn-lt"/>
          <a:ea typeface="+mn-ea"/>
          <a:cs typeface="+mn-cs"/>
        </a:defRPr>
      </a:lvl6pPr>
      <a:lvl7pPr marL="2106309" algn="l" defTabSz="702100" rtl="0" eaLnBrk="1" latinLnBrk="0" hangingPunct="1">
        <a:defRPr sz="1403" kern="1200">
          <a:solidFill>
            <a:schemeClr val="tx1"/>
          </a:solidFill>
          <a:latin typeface="+mn-lt"/>
          <a:ea typeface="+mn-ea"/>
          <a:cs typeface="+mn-cs"/>
        </a:defRPr>
      </a:lvl7pPr>
      <a:lvl8pPr marL="2457361" algn="l" defTabSz="702100" rtl="0" eaLnBrk="1" latinLnBrk="0" hangingPunct="1">
        <a:defRPr sz="1403" kern="1200">
          <a:solidFill>
            <a:schemeClr val="tx1"/>
          </a:solidFill>
          <a:latin typeface="+mn-lt"/>
          <a:ea typeface="+mn-ea"/>
          <a:cs typeface="+mn-cs"/>
        </a:defRPr>
      </a:lvl8pPr>
      <a:lvl9pPr marL="2808411" algn="l" defTabSz="702100" rtl="0" eaLnBrk="1" latinLnBrk="0" hangingPunct="1">
        <a:defRPr sz="140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103.xml"/></Relationships>
</file>

<file path=ppt/slides/_rels/slide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98.xml"/></Relationships>
</file>

<file path=ppt/slides/_rels/slide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97.xml"/><Relationship Id="rId5" Type="http://schemas.openxmlformats.org/officeDocument/2006/relationships/image" Target="../media/image64.png"/><Relationship Id="rId4" Type="http://schemas.openxmlformats.org/officeDocument/2006/relationships/image" Target="../media/image6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101.xml"/></Relationships>
</file>

<file path=ppt/slides/_rels/slide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100.xml"/></Relationships>
</file>

<file path=ppt/slides/_rels/slide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149.xml"/></Relationships>
</file>

<file path=ppt/slides/_rels/slide1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9.xml"/></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128.xml"/><Relationship Id="rId4" Type="http://schemas.openxmlformats.org/officeDocument/2006/relationships/image" Target="../media/image72.png"/></Relationships>
</file>

<file path=ppt/slides/_rels/slide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73.xml"/><Relationship Id="rId5" Type="http://schemas.openxmlformats.org/officeDocument/2006/relationships/image" Target="../media/image75.png"/><Relationship Id="rId4" Type="http://schemas.openxmlformats.org/officeDocument/2006/relationships/image" Target="../media/image7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9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9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9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7FB8"/>
        </a:solidFill>
        <a:effectLst/>
      </p:bgPr>
    </p:bg>
    <p:spTree>
      <p:nvGrpSpPr>
        <p:cNvPr id="1" name=""/>
        <p:cNvGrpSpPr/>
        <p:nvPr/>
      </p:nvGrpSpPr>
      <p:grpSpPr>
        <a:xfrm>
          <a:off x="0" y="0"/>
          <a:ext cx="0" cy="0"/>
          <a:chOff x="0" y="0"/>
          <a:chExt cx="0" cy="0"/>
        </a:xfrm>
      </p:grpSpPr>
      <p:sp>
        <p:nvSpPr>
          <p:cNvPr id="4098" name="Rectangle 7"/>
          <p:cNvSpPr>
            <a:spLocks noChangeArrowheads="1"/>
          </p:cNvSpPr>
          <p:nvPr/>
        </p:nvSpPr>
        <p:spPr bwMode="auto">
          <a:xfrm>
            <a:off x="0" y="6107116"/>
            <a:ext cx="10693400" cy="1454150"/>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76" tIns="45688" rIns="91376" bIns="45688" anchor="ctr"/>
          <a:lstStyle>
            <a:lvl1pPr>
              <a:spcBef>
                <a:spcPct val="80000"/>
              </a:spcBef>
              <a:buClr>
                <a:srgbClr val="1E7FB8"/>
              </a:buClr>
              <a:buFont typeface="Wingdings" pitchFamily="2" charset="2"/>
              <a:buChar char="l"/>
              <a:defRPr sz="2800">
                <a:solidFill>
                  <a:srgbClr val="000066"/>
                </a:solidFill>
                <a:latin typeface="Arial" charset="0"/>
                <a:cs typeface="Arial" charset="0"/>
              </a:defRPr>
            </a:lvl1pPr>
            <a:lvl2pPr marL="742950" indent="-285750">
              <a:spcBef>
                <a:spcPct val="20000"/>
              </a:spcBef>
              <a:buClr>
                <a:srgbClr val="1E7FB8"/>
              </a:buClr>
              <a:buFont typeface="Arial" charset="0"/>
              <a:buChar char="–"/>
              <a:defRPr sz="2400">
                <a:solidFill>
                  <a:srgbClr val="000066"/>
                </a:solidFill>
                <a:latin typeface="Arial" charset="0"/>
                <a:cs typeface="Arial" charset="0"/>
              </a:defRPr>
            </a:lvl2pPr>
            <a:lvl3pPr marL="1143000" indent="-228600">
              <a:spcBef>
                <a:spcPct val="20000"/>
              </a:spcBef>
              <a:buClr>
                <a:srgbClr val="1E7FB8"/>
              </a:buClr>
              <a:buChar char="•"/>
              <a:defRPr sz="2400">
                <a:solidFill>
                  <a:srgbClr val="000066"/>
                </a:solidFill>
                <a:latin typeface="Arial Narrow" pitchFamily="34" charset="0"/>
                <a:cs typeface="Arial" charset="0"/>
              </a:defRPr>
            </a:lvl3pPr>
            <a:lvl4pPr marL="1600200" indent="-228600">
              <a:spcBef>
                <a:spcPct val="20000"/>
              </a:spcBef>
              <a:buClr>
                <a:srgbClr val="1E7FB8"/>
              </a:buClr>
              <a:buChar char="–"/>
              <a:defRPr sz="2400">
                <a:solidFill>
                  <a:srgbClr val="000066"/>
                </a:solidFill>
                <a:latin typeface="Arial Narrow" pitchFamily="34" charset="0"/>
                <a:cs typeface="Arial" charset="0"/>
              </a:defRPr>
            </a:lvl4pPr>
            <a:lvl5pPr marL="2057400" indent="-228600" algn="r" rtl="1">
              <a:spcBef>
                <a:spcPct val="20000"/>
              </a:spcBef>
              <a:buChar char="»"/>
              <a:defRPr sz="2300">
                <a:solidFill>
                  <a:srgbClr val="000066"/>
                </a:solidFill>
                <a:latin typeface="Arial" charset="0"/>
                <a:cs typeface="Arial" charset="0"/>
              </a:defRPr>
            </a:lvl5pPr>
            <a:lvl6pPr marL="2514600" indent="-228600" algn="r" rtl="1" eaLnBrk="0" fontAlgn="base" hangingPunct="0">
              <a:spcBef>
                <a:spcPct val="20000"/>
              </a:spcBef>
              <a:spcAft>
                <a:spcPct val="0"/>
              </a:spcAft>
              <a:buChar char="»"/>
              <a:defRPr sz="2300">
                <a:solidFill>
                  <a:srgbClr val="000066"/>
                </a:solidFill>
                <a:latin typeface="Arial" charset="0"/>
                <a:cs typeface="Arial" charset="0"/>
              </a:defRPr>
            </a:lvl6pPr>
            <a:lvl7pPr marL="2971800" indent="-228600" algn="r" rtl="1" eaLnBrk="0" fontAlgn="base" hangingPunct="0">
              <a:spcBef>
                <a:spcPct val="20000"/>
              </a:spcBef>
              <a:spcAft>
                <a:spcPct val="0"/>
              </a:spcAft>
              <a:buChar char="»"/>
              <a:defRPr sz="2300">
                <a:solidFill>
                  <a:srgbClr val="000066"/>
                </a:solidFill>
                <a:latin typeface="Arial" charset="0"/>
                <a:cs typeface="Arial" charset="0"/>
              </a:defRPr>
            </a:lvl7pPr>
            <a:lvl8pPr marL="3429000" indent="-228600" algn="r" rtl="1" eaLnBrk="0" fontAlgn="base" hangingPunct="0">
              <a:spcBef>
                <a:spcPct val="20000"/>
              </a:spcBef>
              <a:spcAft>
                <a:spcPct val="0"/>
              </a:spcAft>
              <a:buChar char="»"/>
              <a:defRPr sz="2300">
                <a:solidFill>
                  <a:srgbClr val="000066"/>
                </a:solidFill>
                <a:latin typeface="Arial" charset="0"/>
                <a:cs typeface="Arial" charset="0"/>
              </a:defRPr>
            </a:lvl8pPr>
            <a:lvl9pPr marL="3886200" indent="-228600" algn="r" rtl="1" eaLnBrk="0" fontAlgn="base" hangingPunct="0">
              <a:spcBef>
                <a:spcPct val="20000"/>
              </a:spcBef>
              <a:spcAft>
                <a:spcPct val="0"/>
              </a:spcAft>
              <a:buChar char="»"/>
              <a:defRPr sz="2300">
                <a:solidFill>
                  <a:srgbClr val="000066"/>
                </a:solidFill>
                <a:latin typeface="Arial" charset="0"/>
                <a:cs typeface="Arial" charset="0"/>
              </a:defRPr>
            </a:lvl9pPr>
          </a:lstStyle>
          <a:p>
            <a:pPr rtl="1" eaLnBrk="1" hangingPunct="1">
              <a:spcBef>
                <a:spcPct val="0"/>
              </a:spcBef>
              <a:buClrTx/>
              <a:buFontTx/>
              <a:buNone/>
            </a:pPr>
            <a:endParaRPr lang="es-ES" altLang="en-US"/>
          </a:p>
        </p:txBody>
      </p:sp>
      <p:pic>
        <p:nvPicPr>
          <p:cNvPr id="4099" name="Picture 5" descr="WHO-EN-white-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344" y="5394327"/>
            <a:ext cx="4430712"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8"/>
          <p:cNvSpPr>
            <a:spLocks noChangeArrowheads="1"/>
          </p:cNvSpPr>
          <p:nvPr/>
        </p:nvSpPr>
        <p:spPr bwMode="auto">
          <a:xfrm>
            <a:off x="0" y="0"/>
            <a:ext cx="10693400" cy="7593017"/>
          </a:xfrm>
          <a:prstGeom prst="rect">
            <a:avLst/>
          </a:prstGeom>
          <a:noFill/>
          <a:ln>
            <a:noFill/>
          </a:ln>
          <a:effectLst>
            <a:outerShdw dist="28398" dir="3806097" algn="ctr" rotWithShape="0">
              <a:srgbClr val="00006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defTabSz="1042988">
              <a:spcBef>
                <a:spcPct val="80000"/>
              </a:spcBef>
              <a:buClr>
                <a:srgbClr val="1E7FB8"/>
              </a:buClr>
              <a:buFont typeface="Wingdings" pitchFamily="2" charset="2"/>
              <a:buChar char="l"/>
              <a:defRPr sz="2800">
                <a:solidFill>
                  <a:srgbClr val="000066"/>
                </a:solidFill>
                <a:latin typeface="Arial" charset="0"/>
                <a:cs typeface="Arial" charset="0"/>
              </a:defRPr>
            </a:lvl1pPr>
            <a:lvl2pPr marL="742950" indent="-285750" defTabSz="1042988">
              <a:spcBef>
                <a:spcPct val="20000"/>
              </a:spcBef>
              <a:buClr>
                <a:srgbClr val="1E7FB8"/>
              </a:buClr>
              <a:buFont typeface="Arial" charset="0"/>
              <a:buChar char="–"/>
              <a:defRPr sz="2400">
                <a:solidFill>
                  <a:srgbClr val="000066"/>
                </a:solidFill>
                <a:latin typeface="Arial" charset="0"/>
                <a:cs typeface="Arial" charset="0"/>
              </a:defRPr>
            </a:lvl2pPr>
            <a:lvl3pPr marL="1143000" indent="-228600" defTabSz="1042988">
              <a:spcBef>
                <a:spcPct val="20000"/>
              </a:spcBef>
              <a:buClr>
                <a:srgbClr val="1E7FB8"/>
              </a:buClr>
              <a:buChar char="•"/>
              <a:defRPr sz="2400">
                <a:solidFill>
                  <a:srgbClr val="000066"/>
                </a:solidFill>
                <a:latin typeface="Arial Narrow" pitchFamily="34" charset="0"/>
                <a:cs typeface="Arial" charset="0"/>
              </a:defRPr>
            </a:lvl3pPr>
            <a:lvl4pPr marL="1600200" indent="-228600" defTabSz="1042988">
              <a:spcBef>
                <a:spcPct val="20000"/>
              </a:spcBef>
              <a:buClr>
                <a:srgbClr val="1E7FB8"/>
              </a:buClr>
              <a:buChar char="–"/>
              <a:defRPr sz="2400">
                <a:solidFill>
                  <a:srgbClr val="000066"/>
                </a:solidFill>
                <a:latin typeface="Arial Narrow" pitchFamily="34" charset="0"/>
                <a:cs typeface="Arial" charset="0"/>
              </a:defRPr>
            </a:lvl4pPr>
            <a:lvl5pPr marL="2057400" indent="-228600" algn="r" defTabSz="1042988" rtl="1">
              <a:spcBef>
                <a:spcPct val="20000"/>
              </a:spcBef>
              <a:buChar char="»"/>
              <a:defRPr sz="2300">
                <a:solidFill>
                  <a:srgbClr val="000066"/>
                </a:solidFill>
                <a:latin typeface="Arial" charset="0"/>
                <a:cs typeface="Arial" charset="0"/>
              </a:defRPr>
            </a:lvl5pPr>
            <a:lvl6pPr marL="2514600" indent="-228600" algn="r" defTabSz="1042988" rtl="1" eaLnBrk="0" fontAlgn="base" hangingPunct="0">
              <a:spcBef>
                <a:spcPct val="20000"/>
              </a:spcBef>
              <a:spcAft>
                <a:spcPct val="0"/>
              </a:spcAft>
              <a:buChar char="»"/>
              <a:defRPr sz="2300">
                <a:solidFill>
                  <a:srgbClr val="000066"/>
                </a:solidFill>
                <a:latin typeface="Arial" charset="0"/>
                <a:cs typeface="Arial" charset="0"/>
              </a:defRPr>
            </a:lvl6pPr>
            <a:lvl7pPr marL="2971800" indent="-228600" algn="r" defTabSz="1042988" rtl="1" eaLnBrk="0" fontAlgn="base" hangingPunct="0">
              <a:spcBef>
                <a:spcPct val="20000"/>
              </a:spcBef>
              <a:spcAft>
                <a:spcPct val="0"/>
              </a:spcAft>
              <a:buChar char="»"/>
              <a:defRPr sz="2300">
                <a:solidFill>
                  <a:srgbClr val="000066"/>
                </a:solidFill>
                <a:latin typeface="Arial" charset="0"/>
                <a:cs typeface="Arial" charset="0"/>
              </a:defRPr>
            </a:lvl7pPr>
            <a:lvl8pPr marL="3429000" indent="-228600" algn="r" defTabSz="1042988" rtl="1" eaLnBrk="0" fontAlgn="base" hangingPunct="0">
              <a:spcBef>
                <a:spcPct val="20000"/>
              </a:spcBef>
              <a:spcAft>
                <a:spcPct val="0"/>
              </a:spcAft>
              <a:buChar char="»"/>
              <a:defRPr sz="2300">
                <a:solidFill>
                  <a:srgbClr val="000066"/>
                </a:solidFill>
                <a:latin typeface="Arial" charset="0"/>
                <a:cs typeface="Arial" charset="0"/>
              </a:defRPr>
            </a:lvl8pPr>
            <a:lvl9pPr marL="3886200" indent="-228600" algn="r" defTabSz="1042988" rtl="1" eaLnBrk="0" fontAlgn="base" hangingPunct="0">
              <a:spcBef>
                <a:spcPct val="20000"/>
              </a:spcBef>
              <a:spcAft>
                <a:spcPct val="0"/>
              </a:spcAft>
              <a:buChar char="»"/>
              <a:defRPr sz="2300">
                <a:solidFill>
                  <a:srgbClr val="000066"/>
                </a:solidFill>
                <a:latin typeface="Arial" charset="0"/>
                <a:cs typeface="Arial" charset="0"/>
              </a:defRPr>
            </a:lvl9pPr>
          </a:lstStyle>
          <a:p>
            <a:pPr algn="ctr" eaLnBrk="1" hangingPunct="1">
              <a:spcBef>
                <a:spcPct val="0"/>
              </a:spcBef>
              <a:buClrTx/>
              <a:buFontTx/>
              <a:buNone/>
            </a:pPr>
            <a:r>
              <a:rPr lang="en-GB" altLang="en-US" sz="3600" dirty="0">
                <a:solidFill>
                  <a:schemeClr val="bg1"/>
                </a:solidFill>
                <a:latin typeface="+mj-lt"/>
              </a:rPr>
              <a:t>LAO PDR</a:t>
            </a:r>
          </a:p>
          <a:p>
            <a:pPr algn="ctr">
              <a:buNone/>
            </a:pPr>
            <a:r>
              <a:rPr lang="en-US" sz="3200" i="0" u="none" strike="noStrike" baseline="0" dirty="0">
                <a:solidFill>
                  <a:schemeClr val="accent1"/>
                </a:solidFill>
                <a:latin typeface="+mj-lt"/>
              </a:rPr>
              <a:t>Research and evidence on climate change and Nutrition: Health impacts from climate change 	</a:t>
            </a:r>
          </a:p>
          <a:p>
            <a:pPr algn="ctr" eaLnBrk="1" hangingPunct="1">
              <a:spcBef>
                <a:spcPct val="0"/>
              </a:spcBef>
              <a:buClrTx/>
              <a:buFontTx/>
              <a:buNone/>
            </a:pPr>
            <a:endParaRPr lang="en-GB" altLang="en-US" sz="3200" dirty="0">
              <a:solidFill>
                <a:schemeClr val="accent1"/>
              </a:solidFill>
              <a:latin typeface="+mj-lt"/>
            </a:endParaRPr>
          </a:p>
          <a:p>
            <a:pPr algn="ctr" eaLnBrk="1" hangingPunct="1">
              <a:spcBef>
                <a:spcPct val="0"/>
              </a:spcBef>
              <a:buClrTx/>
              <a:buFontTx/>
              <a:buNone/>
            </a:pPr>
            <a:r>
              <a:rPr lang="en-GB" altLang="en-US" sz="2400" dirty="0">
                <a:solidFill>
                  <a:schemeClr val="bg1"/>
                </a:solidFill>
              </a:rPr>
              <a:t>Environmental health </a:t>
            </a:r>
          </a:p>
          <a:p>
            <a:pPr algn="ctr" eaLnBrk="1" hangingPunct="1">
              <a:spcBef>
                <a:spcPct val="0"/>
              </a:spcBef>
              <a:buClrTx/>
              <a:buFontTx/>
              <a:buNone/>
            </a:pPr>
            <a:r>
              <a:rPr lang="en-GB" altLang="en-US" sz="2400" dirty="0">
                <a:solidFill>
                  <a:schemeClr val="bg1"/>
                </a:solidFill>
              </a:rPr>
              <a:t>WHO Country Office</a:t>
            </a:r>
          </a:p>
          <a:p>
            <a:pPr algn="r" eaLnBrk="1" hangingPunct="1">
              <a:spcBef>
                <a:spcPct val="0"/>
              </a:spcBef>
              <a:buClrTx/>
              <a:buFontTx/>
              <a:buNone/>
            </a:pPr>
            <a:endParaRPr lang="en-GB" altLang="en-US" sz="2400" dirty="0">
              <a:solidFill>
                <a:schemeClr val="bg1"/>
              </a:solidFill>
            </a:endParaRPr>
          </a:p>
          <a:p>
            <a:pPr algn="ctr" eaLnBrk="1" hangingPunct="1">
              <a:spcBef>
                <a:spcPct val="0"/>
              </a:spcBef>
              <a:buClrTx/>
              <a:buFontTx/>
              <a:buNone/>
            </a:pPr>
            <a:endParaRPr lang="en-GB" altLang="en-US" sz="5000" dirty="0">
              <a:solidFill>
                <a:schemeClr val="bg1"/>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732530F-4A46-B471-7A13-B9E394CC2050}"/>
              </a:ext>
            </a:extLst>
          </p:cNvPr>
          <p:cNvPicPr>
            <a:picLocks noChangeAspect="1"/>
          </p:cNvPicPr>
          <p:nvPr/>
        </p:nvPicPr>
        <p:blipFill>
          <a:blip r:embed="rId3"/>
          <a:stretch>
            <a:fillRect/>
          </a:stretch>
        </p:blipFill>
        <p:spPr>
          <a:xfrm>
            <a:off x="232074" y="1654502"/>
            <a:ext cx="8552944" cy="3954241"/>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B9925D17-97A9-1533-B497-00ACF673B850}"/>
              </a:ext>
            </a:extLst>
          </p:cNvPr>
          <p:cNvSpPr txBox="1"/>
          <p:nvPr/>
        </p:nvSpPr>
        <p:spPr>
          <a:xfrm>
            <a:off x="7567840" y="5763857"/>
            <a:ext cx="3196926" cy="1361270"/>
          </a:xfrm>
          <a:prstGeom prst="rect">
            <a:avLst/>
          </a:prstGeom>
          <a:noFill/>
        </p:spPr>
        <p:txBody>
          <a:bodyPr wrap="square">
            <a:spAutoFit/>
          </a:bodyPr>
          <a:lstStyle/>
          <a:p>
            <a:pPr algn="ctr" defTabSz="401010" eaLnBrk="1" fontAlgn="auto" hangingPunct="1">
              <a:spcBef>
                <a:spcPts val="0"/>
              </a:spcBef>
              <a:spcAft>
                <a:spcPts val="0"/>
              </a:spcAft>
            </a:pPr>
            <a:r>
              <a:rPr lang="en-US" sz="1930" dirty="0">
                <a:solidFill>
                  <a:srgbClr val="0033CC"/>
                </a:solidFill>
                <a:latin typeface="Aptos Display" panose="02110004020202020204"/>
                <a:cs typeface="+mn-cs"/>
              </a:rPr>
              <a:t>Adverse impacts caused by climate change will continue </a:t>
            </a:r>
            <a:r>
              <a:rPr lang="en-US" sz="1930" dirty="0">
                <a:solidFill>
                  <a:srgbClr val="FF0000"/>
                </a:solidFill>
                <a:latin typeface="Aptos Display" panose="02110004020202020204"/>
                <a:cs typeface="+mn-cs"/>
              </a:rPr>
              <a:t>intensify </a:t>
            </a:r>
          </a:p>
          <a:p>
            <a:pPr algn="ctr" defTabSz="401010" eaLnBrk="1" fontAlgn="auto" hangingPunct="1">
              <a:spcBef>
                <a:spcPts val="0"/>
              </a:spcBef>
              <a:spcAft>
                <a:spcPts val="0"/>
              </a:spcAft>
            </a:pPr>
            <a:endParaRPr lang="en-US" sz="2456" b="0" dirty="0">
              <a:solidFill>
                <a:srgbClr val="FFFF00"/>
              </a:solidFill>
              <a:latin typeface="Aptos" panose="02110004020202020204"/>
              <a:cs typeface="+mn-cs"/>
            </a:endParaRPr>
          </a:p>
        </p:txBody>
      </p:sp>
      <p:sp>
        <p:nvSpPr>
          <p:cNvPr id="16" name="TextBox 15">
            <a:extLst>
              <a:ext uri="{FF2B5EF4-FFF2-40B4-BE49-F238E27FC236}">
                <a16:creationId xmlns:a16="http://schemas.microsoft.com/office/drawing/2014/main" id="{CA01AAA1-DEBA-42B9-F9BF-65E5D8DA3A28}"/>
              </a:ext>
            </a:extLst>
          </p:cNvPr>
          <p:cNvSpPr txBox="1"/>
          <p:nvPr/>
        </p:nvSpPr>
        <p:spPr>
          <a:xfrm>
            <a:off x="8486237" y="1670729"/>
            <a:ext cx="3021317" cy="1064137"/>
          </a:xfrm>
          <a:prstGeom prst="rect">
            <a:avLst/>
          </a:prstGeom>
          <a:noFill/>
        </p:spPr>
        <p:txBody>
          <a:bodyPr wrap="square">
            <a:spAutoFit/>
          </a:bodyPr>
          <a:lstStyle/>
          <a:p>
            <a:pPr algn="ctr" defTabSz="401010" eaLnBrk="1" fontAlgn="auto" hangingPunct="1">
              <a:spcBef>
                <a:spcPts val="0"/>
              </a:spcBef>
              <a:spcAft>
                <a:spcPts val="0"/>
              </a:spcAft>
            </a:pPr>
            <a:r>
              <a:rPr lang="en-US" sz="2105" dirty="0">
                <a:solidFill>
                  <a:srgbClr val="0033CC"/>
                </a:solidFill>
                <a:latin typeface="Aptos" panose="02110004020202020204"/>
                <a:cs typeface="+mn-cs"/>
              </a:rPr>
              <a:t>Global warming: continue </a:t>
            </a:r>
          </a:p>
          <a:p>
            <a:pPr algn="ctr" defTabSz="401010" eaLnBrk="1" fontAlgn="auto" hangingPunct="1">
              <a:spcBef>
                <a:spcPts val="0"/>
              </a:spcBef>
              <a:spcAft>
                <a:spcPts val="0"/>
              </a:spcAft>
            </a:pPr>
            <a:r>
              <a:rPr lang="en-US" sz="2105" dirty="0">
                <a:solidFill>
                  <a:srgbClr val="FF0000"/>
                </a:solidFill>
                <a:latin typeface="Aptos" panose="02110004020202020204"/>
                <a:cs typeface="+mn-cs"/>
              </a:rPr>
              <a:t>intensify </a:t>
            </a:r>
          </a:p>
        </p:txBody>
      </p:sp>
      <p:sp>
        <p:nvSpPr>
          <p:cNvPr id="4" name="TextBox 3">
            <a:extLst>
              <a:ext uri="{FF2B5EF4-FFF2-40B4-BE49-F238E27FC236}">
                <a16:creationId xmlns:a16="http://schemas.microsoft.com/office/drawing/2014/main" id="{7FA989DF-4FE2-09C7-804A-2025ECF9EBB4}"/>
              </a:ext>
            </a:extLst>
          </p:cNvPr>
          <p:cNvSpPr txBox="1"/>
          <p:nvPr/>
        </p:nvSpPr>
        <p:spPr>
          <a:xfrm>
            <a:off x="286490" y="436136"/>
            <a:ext cx="9795474" cy="1226105"/>
          </a:xfrm>
          <a:prstGeom prst="rect">
            <a:avLst/>
          </a:prstGeom>
          <a:noFill/>
        </p:spPr>
        <p:txBody>
          <a:bodyPr wrap="square">
            <a:spAutoFit/>
          </a:bodyPr>
          <a:lstStyle/>
          <a:p>
            <a:pPr algn="ctr" defTabSz="401010" eaLnBrk="1" fontAlgn="auto" hangingPunct="1">
              <a:spcBef>
                <a:spcPts val="0"/>
              </a:spcBef>
              <a:spcAft>
                <a:spcPts val="0"/>
              </a:spcAft>
            </a:pPr>
            <a:r>
              <a:rPr lang="en-US" sz="2456" dirty="0">
                <a:solidFill>
                  <a:srgbClr val="FF0000"/>
                </a:solidFill>
                <a:latin typeface="Aptos" panose="02110004020202020204"/>
                <a:cs typeface="+mn-cs"/>
              </a:rPr>
              <a:t>Background: </a:t>
            </a:r>
          </a:p>
          <a:p>
            <a:pPr algn="ctr" defTabSz="401010" eaLnBrk="1" fontAlgn="auto" hangingPunct="1">
              <a:spcBef>
                <a:spcPts val="0"/>
              </a:spcBef>
              <a:spcAft>
                <a:spcPts val="0"/>
              </a:spcAft>
            </a:pPr>
            <a:r>
              <a:rPr lang="en-US" sz="2456" dirty="0">
                <a:solidFill>
                  <a:srgbClr val="0033CC"/>
                </a:solidFill>
                <a:latin typeface="Aptos" panose="02110004020202020204"/>
                <a:cs typeface="+mn-cs"/>
              </a:rPr>
              <a:t>Climate change is a threat to human well-being and planetary health</a:t>
            </a:r>
            <a:endParaRPr lang="en-US" sz="2456" b="0" dirty="0">
              <a:solidFill>
                <a:srgbClr val="0033CC"/>
              </a:solidFill>
              <a:latin typeface="Calibri"/>
              <a:cs typeface="+mn-cs"/>
            </a:endParaRPr>
          </a:p>
        </p:txBody>
      </p:sp>
      <p:sp>
        <p:nvSpPr>
          <p:cNvPr id="9" name="TextBox 8">
            <a:extLst>
              <a:ext uri="{FF2B5EF4-FFF2-40B4-BE49-F238E27FC236}">
                <a16:creationId xmlns:a16="http://schemas.microsoft.com/office/drawing/2014/main" id="{B74DFB74-CFD6-AD6D-A35B-3929D4793E8A}"/>
              </a:ext>
            </a:extLst>
          </p:cNvPr>
          <p:cNvSpPr txBox="1"/>
          <p:nvPr/>
        </p:nvSpPr>
        <p:spPr>
          <a:xfrm>
            <a:off x="626439" y="5842444"/>
            <a:ext cx="6489977" cy="531236"/>
          </a:xfrm>
          <a:prstGeom prst="rect">
            <a:avLst/>
          </a:prstGeom>
          <a:noFill/>
        </p:spPr>
        <p:txBody>
          <a:bodyPr wrap="square">
            <a:spAutoFit/>
          </a:bodyPr>
          <a:lstStyle/>
          <a:p>
            <a:pPr algn="ctr" defTabSz="401010" eaLnBrk="1" fontAlgn="auto" hangingPunct="1">
              <a:lnSpc>
                <a:spcPct val="90000"/>
              </a:lnSpc>
              <a:spcAft>
                <a:spcPts val="526"/>
              </a:spcAft>
            </a:pPr>
            <a:r>
              <a:rPr lang="en-US" sz="1579" dirty="0">
                <a:solidFill>
                  <a:srgbClr val="0033CC"/>
                </a:solidFill>
                <a:latin typeface="Aptos" panose="02110004020202020204"/>
                <a:cs typeface="+mn-cs"/>
              </a:rPr>
              <a:t>Source: Synthesis report, Sixth Intergovernmental Panel on Climate Change, 2022 </a:t>
            </a:r>
            <a:endParaRPr lang="en-US" sz="1579" dirty="0">
              <a:solidFill>
                <a:srgbClr val="0033CC"/>
              </a:solidFill>
              <a:latin typeface="Aptos Display" panose="02110004020202020204"/>
              <a:cs typeface="+mn-cs"/>
            </a:endParaRPr>
          </a:p>
        </p:txBody>
      </p:sp>
      <p:sp>
        <p:nvSpPr>
          <p:cNvPr id="10" name="Arrow: Down 9">
            <a:extLst>
              <a:ext uri="{FF2B5EF4-FFF2-40B4-BE49-F238E27FC236}">
                <a16:creationId xmlns:a16="http://schemas.microsoft.com/office/drawing/2014/main" id="{62DFEC58-D4F2-5C2A-9500-4D1962CE93CB}"/>
              </a:ext>
            </a:extLst>
          </p:cNvPr>
          <p:cNvSpPr/>
          <p:nvPr/>
        </p:nvSpPr>
        <p:spPr>
          <a:xfrm>
            <a:off x="9630762" y="3197731"/>
            <a:ext cx="732265" cy="1437395"/>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01010" eaLnBrk="1" fontAlgn="auto" hangingPunct="1">
              <a:spcBef>
                <a:spcPts val="0"/>
              </a:spcBef>
              <a:spcAft>
                <a:spcPts val="0"/>
              </a:spcAft>
            </a:pPr>
            <a:endParaRPr lang="en-US" sz="1579" b="0">
              <a:solidFill>
                <a:prstClr val="white"/>
              </a:solidFill>
              <a:latin typeface="Calibri"/>
            </a:endParaRPr>
          </a:p>
        </p:txBody>
      </p:sp>
      <p:sp>
        <p:nvSpPr>
          <p:cNvPr id="2" name="Date Placeholder 1">
            <a:extLst>
              <a:ext uri="{FF2B5EF4-FFF2-40B4-BE49-F238E27FC236}">
                <a16:creationId xmlns:a16="http://schemas.microsoft.com/office/drawing/2014/main" id="{92B6D8E5-99CA-0D4C-4392-2E6E71679D27}"/>
              </a:ext>
            </a:extLst>
          </p:cNvPr>
          <p:cNvSpPr>
            <a:spLocks noGrp="1"/>
          </p:cNvSpPr>
          <p:nvPr>
            <p:ph type="dt" sz="half" idx="10"/>
          </p:nvPr>
        </p:nvSpPr>
        <p:spPr/>
        <p:txBody>
          <a:bodyPr/>
          <a:lstStyle/>
          <a:p>
            <a:pPr defTabSz="401010" eaLnBrk="1" fontAlgn="auto" hangingPunct="1">
              <a:spcBef>
                <a:spcPts val="0"/>
              </a:spcBef>
              <a:spcAft>
                <a:spcPts val="0"/>
              </a:spcAft>
            </a:pPr>
            <a:fld id="{9A73C7F2-B7C1-4BF1-A54B-E6A4C8D5D8D1}" type="datetime1">
              <a:rPr lang="en-US" b="0">
                <a:solidFill>
                  <a:prstClr val="black">
                    <a:tint val="75000"/>
                  </a:prstClr>
                </a:solidFill>
                <a:latin typeface="Calibri"/>
                <a:cs typeface="+mn-cs"/>
              </a:rPr>
              <a:pPr defTabSz="401010" eaLnBrk="1" fontAlgn="auto" hangingPunct="1">
                <a:spcBef>
                  <a:spcPts val="0"/>
                </a:spcBef>
                <a:spcAft>
                  <a:spcPts val="0"/>
                </a:spcAft>
              </a:pPr>
              <a:t>8/18/2024</a:t>
            </a:fld>
            <a:endParaRPr lang="en-US" b="0">
              <a:solidFill>
                <a:prstClr val="black">
                  <a:tint val="75000"/>
                </a:prstClr>
              </a:solidFill>
              <a:latin typeface="Calibri"/>
              <a:cs typeface="+mn-cs"/>
            </a:endParaRPr>
          </a:p>
        </p:txBody>
      </p:sp>
      <p:sp>
        <p:nvSpPr>
          <p:cNvPr id="3" name="Footer Placeholder 2">
            <a:extLst>
              <a:ext uri="{FF2B5EF4-FFF2-40B4-BE49-F238E27FC236}">
                <a16:creationId xmlns:a16="http://schemas.microsoft.com/office/drawing/2014/main" id="{72314B2F-87B7-D309-3A28-223946E491F0}"/>
              </a:ext>
            </a:extLst>
          </p:cNvPr>
          <p:cNvSpPr>
            <a:spLocks noGrp="1"/>
          </p:cNvSpPr>
          <p:nvPr>
            <p:ph type="ftr" sz="quarter" idx="11"/>
          </p:nvPr>
        </p:nvSpPr>
        <p:spPr/>
        <p:txBody>
          <a:bodyPr/>
          <a:lstStyle/>
          <a:p>
            <a:pPr defTabSz="401010" eaLnBrk="1" fontAlgn="auto" hangingPunct="1">
              <a:spcBef>
                <a:spcPts val="0"/>
              </a:spcBef>
              <a:spcAft>
                <a:spcPts val="0"/>
              </a:spcAft>
            </a:pPr>
            <a:r>
              <a:rPr lang="en-US" b="0">
                <a:solidFill>
                  <a:prstClr val="black">
                    <a:tint val="75000"/>
                  </a:prstClr>
                </a:solidFill>
                <a:latin typeface="Calibri"/>
                <a:cs typeface="+mn-cs"/>
              </a:rPr>
              <a:t>Health Adaptation Planning for Climate Resilient Health System </a:t>
            </a:r>
          </a:p>
        </p:txBody>
      </p:sp>
      <p:sp>
        <p:nvSpPr>
          <p:cNvPr id="5" name="Slide Number Placeholder 4">
            <a:extLst>
              <a:ext uri="{FF2B5EF4-FFF2-40B4-BE49-F238E27FC236}">
                <a16:creationId xmlns:a16="http://schemas.microsoft.com/office/drawing/2014/main" id="{95540133-C3DC-24B3-16D3-1D7021E1A825}"/>
              </a:ext>
            </a:extLst>
          </p:cNvPr>
          <p:cNvSpPr>
            <a:spLocks noGrp="1"/>
          </p:cNvSpPr>
          <p:nvPr>
            <p:ph type="sldNum" sz="quarter" idx="12"/>
          </p:nvPr>
        </p:nvSpPr>
        <p:spPr/>
        <p:txBody>
          <a:bodyPr/>
          <a:lstStyle/>
          <a:p>
            <a:pPr defTabSz="401010" eaLnBrk="1" fontAlgn="auto" hangingPunct="1">
              <a:spcBef>
                <a:spcPts val="0"/>
              </a:spcBef>
              <a:spcAft>
                <a:spcPts val="0"/>
              </a:spcAft>
            </a:pPr>
            <a:fld id="{ECCBCE8D-7523-4782-95F0-9F4178488466}" type="slidenum">
              <a:rPr lang="en-US" b="0">
                <a:solidFill>
                  <a:prstClr val="black">
                    <a:tint val="75000"/>
                  </a:prstClr>
                </a:solidFill>
                <a:latin typeface="Calibri"/>
                <a:cs typeface="+mn-cs"/>
              </a:rPr>
              <a:pPr defTabSz="401010" eaLnBrk="1" fontAlgn="auto" hangingPunct="1">
                <a:spcBef>
                  <a:spcPts val="0"/>
                </a:spcBef>
                <a:spcAft>
                  <a:spcPts val="0"/>
                </a:spcAft>
              </a:pPr>
              <a:t>2</a:t>
            </a:fld>
            <a:endParaRPr lang="en-US" b="0">
              <a:solidFill>
                <a:prstClr val="black">
                  <a:tint val="75000"/>
                </a:prstClr>
              </a:solidFill>
              <a:latin typeface="Calibri"/>
              <a:cs typeface="+mn-cs"/>
            </a:endParaRPr>
          </a:p>
        </p:txBody>
      </p:sp>
    </p:spTree>
    <p:extLst>
      <p:ext uri="{BB962C8B-B14F-4D97-AF65-F5344CB8AC3E}">
        <p14:creationId xmlns:p14="http://schemas.microsoft.com/office/powerpoint/2010/main" val="3457026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17DE-D858-5A60-A0F9-591A54AE7AD3}"/>
              </a:ext>
            </a:extLst>
          </p:cNvPr>
          <p:cNvSpPr>
            <a:spLocks noGrp="1"/>
          </p:cNvSpPr>
          <p:nvPr>
            <p:ph type="title"/>
          </p:nvPr>
        </p:nvSpPr>
        <p:spPr>
          <a:xfrm>
            <a:off x="-537210" y="174010"/>
            <a:ext cx="11931489" cy="380322"/>
          </a:xfrm>
        </p:spPr>
        <p:txBody>
          <a:bodyPr spcFirstLastPara="1" wrap="square" lIns="91425" tIns="45700" rIns="91425" bIns="45700" anchor="ctr" anchorCtr="0">
            <a:normAutofit fontScale="90000"/>
          </a:bodyPr>
          <a:lstStyle/>
          <a:p>
            <a:pPr algn="ctr"/>
            <a:r>
              <a:rPr lang="en-US" sz="2800" b="1" i="0" u="none" strike="noStrike" cap="none" dirty="0">
                <a:solidFill>
                  <a:srgbClr val="0033CC"/>
                </a:solidFill>
                <a:latin typeface="Montserrat"/>
                <a:ea typeface="Montserrat"/>
                <a:cs typeface="Montserrat"/>
                <a:sym typeface="Montserrat"/>
              </a:rPr>
              <a:t>Part 1: CC effects on our health in direct and indirect ways  </a:t>
            </a:r>
          </a:p>
        </p:txBody>
      </p:sp>
      <p:pic>
        <p:nvPicPr>
          <p:cNvPr id="10" name="Picture 9">
            <a:extLst>
              <a:ext uri="{FF2B5EF4-FFF2-40B4-BE49-F238E27FC236}">
                <a16:creationId xmlns:a16="http://schemas.microsoft.com/office/drawing/2014/main" id="{021E2A0F-2907-5281-CC02-AEF42B8B6B4F}"/>
              </a:ext>
            </a:extLst>
          </p:cNvPr>
          <p:cNvPicPr>
            <a:picLocks noChangeAspect="1"/>
          </p:cNvPicPr>
          <p:nvPr/>
        </p:nvPicPr>
        <p:blipFill>
          <a:blip r:embed="rId3"/>
          <a:stretch>
            <a:fillRect/>
          </a:stretch>
        </p:blipFill>
        <p:spPr>
          <a:xfrm>
            <a:off x="125754" y="1311980"/>
            <a:ext cx="6448278" cy="4333920"/>
          </a:xfrm>
          <a:prstGeom prst="rect">
            <a:avLst/>
          </a:prstGeom>
          <a:noFill/>
        </p:spPr>
      </p:pic>
      <p:sp>
        <p:nvSpPr>
          <p:cNvPr id="4" name="Date Placeholder 3">
            <a:extLst>
              <a:ext uri="{FF2B5EF4-FFF2-40B4-BE49-F238E27FC236}">
                <a16:creationId xmlns:a16="http://schemas.microsoft.com/office/drawing/2014/main" id="{B40179D6-D6A9-9434-114E-A0109EEEC88D}"/>
              </a:ext>
            </a:extLst>
          </p:cNvPr>
          <p:cNvSpPr>
            <a:spLocks noGrp="1"/>
          </p:cNvSpPr>
          <p:nvPr>
            <p:ph type="dt" sz="half" idx="10"/>
          </p:nvPr>
        </p:nvSpPr>
        <p:spPr>
          <a:xfrm>
            <a:off x="735171" y="7008173"/>
            <a:ext cx="2406015" cy="402567"/>
          </a:xfrm>
        </p:spPr>
        <p:txBody>
          <a:bodyPr spcFirstLastPara="1" wrap="square" lIns="91425" tIns="45700" rIns="91425" bIns="45700" anchor="ctr" anchorCtr="0">
            <a:normAutofit/>
          </a:bodyPr>
          <a:lstStyle/>
          <a:p>
            <a:pPr>
              <a:spcAft>
                <a:spcPts val="600"/>
              </a:spcAft>
            </a:pPr>
            <a:fld id="{ACD65046-545D-4F92-864A-11F72B293CE9}" type="datetime1">
              <a:rPr lang="en-US" smtClean="0"/>
              <a:pPr>
                <a:spcAft>
                  <a:spcPts val="600"/>
                </a:spcAft>
              </a:pPr>
              <a:t>8/18/2024</a:t>
            </a:fld>
            <a:endParaRPr lang="en-US"/>
          </a:p>
        </p:txBody>
      </p:sp>
      <p:sp>
        <p:nvSpPr>
          <p:cNvPr id="5" name="Footer Placeholder 4">
            <a:extLst>
              <a:ext uri="{FF2B5EF4-FFF2-40B4-BE49-F238E27FC236}">
                <a16:creationId xmlns:a16="http://schemas.microsoft.com/office/drawing/2014/main" id="{95552D9E-6FCB-7B83-EB4F-7A5A9B31BD57}"/>
              </a:ext>
            </a:extLst>
          </p:cNvPr>
          <p:cNvSpPr>
            <a:spLocks noGrp="1"/>
          </p:cNvSpPr>
          <p:nvPr>
            <p:ph type="ftr" sz="quarter" idx="11"/>
          </p:nvPr>
        </p:nvSpPr>
        <p:spPr>
          <a:xfrm>
            <a:off x="3542189" y="7008173"/>
            <a:ext cx="3609023" cy="402567"/>
          </a:xfrm>
        </p:spPr>
        <p:txBody>
          <a:bodyPr spcFirstLastPara="1" wrap="square" lIns="91425" tIns="45700" rIns="91425" bIns="45700" anchor="ctr" anchorCtr="0">
            <a:normAutofit/>
          </a:bodyPr>
          <a:lstStyle/>
          <a:p>
            <a:pPr>
              <a:spcAft>
                <a:spcPts val="600"/>
              </a:spcAft>
            </a:pPr>
            <a:r>
              <a:rPr lang="en-US" b="0" i="0" u="none" strike="noStrike" kern="1200" cap="none">
                <a:latin typeface="Calibri"/>
                <a:ea typeface="Calibri"/>
                <a:cs typeface="Calibri"/>
                <a:sym typeface="Calibri"/>
              </a:rPr>
              <a:t>Health Adaptation Planning for Climate Resilient Health System </a:t>
            </a:r>
          </a:p>
        </p:txBody>
      </p:sp>
      <p:sp>
        <p:nvSpPr>
          <p:cNvPr id="6" name="Slide Number Placeholder 5">
            <a:extLst>
              <a:ext uri="{FF2B5EF4-FFF2-40B4-BE49-F238E27FC236}">
                <a16:creationId xmlns:a16="http://schemas.microsoft.com/office/drawing/2014/main" id="{CBED91D9-4838-6C84-8696-3C73162CDA7B}"/>
              </a:ext>
            </a:extLst>
          </p:cNvPr>
          <p:cNvSpPr>
            <a:spLocks noGrp="1"/>
          </p:cNvSpPr>
          <p:nvPr>
            <p:ph type="sldNum" sz="quarter" idx="12"/>
          </p:nvPr>
        </p:nvSpPr>
        <p:spPr>
          <a:xfrm>
            <a:off x="7552214" y="7008173"/>
            <a:ext cx="2406015" cy="402567"/>
          </a:xfrm>
        </p:spPr>
        <p:txBody>
          <a:bodyPr spcFirstLastPara="1" wrap="square" lIns="91425" tIns="45700" rIns="91425" bIns="45700" anchor="ctr" anchorCtr="0">
            <a:normAutofit/>
          </a:bodyPr>
          <a:lstStyle/>
          <a:p>
            <a:pPr>
              <a:spcAft>
                <a:spcPts val="600"/>
              </a:spcAft>
            </a:pPr>
            <a:fld id="{ECCBCE8D-7523-4782-95F0-9F4178488466}" type="slidenum">
              <a:rPr lang="en-US" smtClean="0"/>
              <a:pPr>
                <a:spcAft>
                  <a:spcPts val="600"/>
                </a:spcAft>
              </a:pPr>
              <a:t>3</a:t>
            </a:fld>
            <a:endParaRPr lang="en-US"/>
          </a:p>
        </p:txBody>
      </p:sp>
      <p:sp>
        <p:nvSpPr>
          <p:cNvPr id="11" name="TextBox 10">
            <a:extLst>
              <a:ext uri="{FF2B5EF4-FFF2-40B4-BE49-F238E27FC236}">
                <a16:creationId xmlns:a16="http://schemas.microsoft.com/office/drawing/2014/main" id="{1F864F7B-A7AC-5875-1F02-E63A96841958}"/>
              </a:ext>
            </a:extLst>
          </p:cNvPr>
          <p:cNvSpPr txBox="1"/>
          <p:nvPr/>
        </p:nvSpPr>
        <p:spPr>
          <a:xfrm>
            <a:off x="0" y="6735427"/>
            <a:ext cx="10693400"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n-US" sz="1200" b="0" dirty="0">
                <a:solidFill>
                  <a:srgbClr val="002060"/>
                </a:solidFill>
              </a:rPr>
              <a:t>Protecting food, water and air as fundamental determinants of health is important for climate-resilient development</a:t>
            </a:r>
            <a:endParaRPr lang="en-US" sz="1200" dirty="0">
              <a:solidFill>
                <a:srgbClr val="002060"/>
              </a:solidFill>
            </a:endParaRPr>
          </a:p>
          <a:p>
            <a:pPr algn="ctr"/>
            <a:endParaRPr lang="en-US" sz="1200" dirty="0">
              <a:solidFill>
                <a:srgbClr val="002060"/>
              </a:solidFill>
            </a:endParaRPr>
          </a:p>
        </p:txBody>
      </p:sp>
      <p:sp>
        <p:nvSpPr>
          <p:cNvPr id="14" name="TextBox 13">
            <a:extLst>
              <a:ext uri="{FF2B5EF4-FFF2-40B4-BE49-F238E27FC236}">
                <a16:creationId xmlns:a16="http://schemas.microsoft.com/office/drawing/2014/main" id="{AC7DF95F-2469-03F4-D8CF-48389B1F7CB8}"/>
              </a:ext>
            </a:extLst>
          </p:cNvPr>
          <p:cNvSpPr txBox="1"/>
          <p:nvPr/>
        </p:nvSpPr>
        <p:spPr>
          <a:xfrm>
            <a:off x="6743700" y="2163195"/>
            <a:ext cx="3823946" cy="2631490"/>
          </a:xfrm>
          <a:prstGeom prst="rect">
            <a:avLst/>
          </a:prstGeom>
          <a:noFill/>
        </p:spPr>
        <p:txBody>
          <a:bodyPr wrap="square">
            <a:spAutoFit/>
          </a:bodyPr>
          <a:lstStyle/>
          <a:p>
            <a:pPr marL="701768" lvl="1" indent="-300758">
              <a:spcBef>
                <a:spcPts val="0"/>
              </a:spcBef>
              <a:spcAft>
                <a:spcPts val="600"/>
              </a:spcAft>
              <a:buFont typeface="Arial" panose="020B0604020202020204" pitchFamily="34" charset="0"/>
              <a:buChar char="•"/>
            </a:pPr>
            <a:r>
              <a:rPr lang="en-US" sz="1600" dirty="0">
                <a:ln w="0"/>
                <a:effectLst>
                  <a:outerShdw blurRad="38100" dist="25400" dir="5400000" algn="ctr" rotWithShape="0">
                    <a:srgbClr val="6E747A">
                      <a:alpha val="43000"/>
                    </a:srgbClr>
                  </a:outerShdw>
                </a:effectLst>
              </a:rPr>
              <a:t>Mortality is projected to increase, with mid-range emissions scenarios projecting up to 250 000 additional deaths per year by 2050. </a:t>
            </a:r>
          </a:p>
          <a:p>
            <a:pPr marL="701768" lvl="1" indent="-300758">
              <a:spcBef>
                <a:spcPts val="0"/>
              </a:spcBef>
              <a:spcAft>
                <a:spcPts val="600"/>
              </a:spcAft>
              <a:buFont typeface="Arial" panose="020B0604020202020204" pitchFamily="34" charset="0"/>
              <a:buChar char="•"/>
            </a:pPr>
            <a:r>
              <a:rPr lang="en-US" sz="1600" dirty="0">
                <a:ln w="0"/>
                <a:effectLst>
                  <a:outerShdw blurRad="38100" dist="25400" dir="5400000" algn="ctr" rotWithShape="0">
                    <a:srgbClr val="6E747A">
                      <a:alpha val="43000"/>
                    </a:srgbClr>
                  </a:outerShdw>
                </a:effectLst>
              </a:rPr>
              <a:t>Demand for healthcare services will increase as the health effects of climate change</a:t>
            </a:r>
          </a:p>
        </p:txBody>
      </p:sp>
    </p:spTree>
    <p:extLst>
      <p:ext uri="{BB962C8B-B14F-4D97-AF65-F5344CB8AC3E}">
        <p14:creationId xmlns:p14="http://schemas.microsoft.com/office/powerpoint/2010/main" val="49945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3" y="336056"/>
            <a:ext cx="9714125" cy="672112"/>
          </a:xfrm>
        </p:spPr>
        <p:txBody>
          <a:bodyPr>
            <a:noAutofit/>
          </a:bodyPr>
          <a:lstStyle/>
          <a:p>
            <a:pPr algn="ctr"/>
            <a:r>
              <a:rPr lang="en-US" sz="3200" b="1" dirty="0">
                <a:solidFill>
                  <a:srgbClr val="0033CC"/>
                </a:solidFill>
              </a:rPr>
              <a:t>National health vulnerability assessment results in the Lao PDR</a:t>
            </a:r>
            <a:endParaRPr lang="en-GB" sz="3200" b="1" dirty="0">
              <a:solidFill>
                <a:srgbClr val="0033CC"/>
              </a:solidFill>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7889" y="1329213"/>
            <a:ext cx="4984832" cy="2882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6056" y="4308188"/>
            <a:ext cx="4571486" cy="3091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472721" y="1329213"/>
            <a:ext cx="5220679" cy="2677656"/>
          </a:xfrm>
          <a:prstGeom prst="rect">
            <a:avLst/>
          </a:prstGeom>
        </p:spPr>
        <p:txBody>
          <a:bodyPr wrap="square">
            <a:spAutoFit/>
          </a:bodyPr>
          <a:lstStyle/>
          <a:p>
            <a:pPr marL="315039" indent="-315039">
              <a:buFontTx/>
              <a:buChar char="-"/>
            </a:pPr>
            <a:r>
              <a:rPr lang="en-GB" sz="2400" dirty="0">
                <a:solidFill>
                  <a:srgbClr val="C00000"/>
                </a:solidFill>
              </a:rPr>
              <a:t>South:</a:t>
            </a:r>
            <a:r>
              <a:rPr lang="en-GB" sz="2400" dirty="0"/>
              <a:t> mean annual rainfall (10–30%) </a:t>
            </a:r>
          </a:p>
          <a:p>
            <a:pPr marL="315039" indent="-315039">
              <a:buFontTx/>
              <a:buChar char="-"/>
            </a:pPr>
            <a:r>
              <a:rPr lang="en-GB" sz="2400" dirty="0">
                <a:solidFill>
                  <a:srgbClr val="C00000"/>
                </a:solidFill>
              </a:rPr>
              <a:t>North:</a:t>
            </a:r>
            <a:r>
              <a:rPr lang="en-GB" sz="2400" dirty="0"/>
              <a:t> flash floods</a:t>
            </a:r>
          </a:p>
          <a:p>
            <a:pPr marL="315039" indent="-315039">
              <a:buFontTx/>
              <a:buChar char="-"/>
            </a:pPr>
            <a:r>
              <a:rPr lang="en-GB" sz="2400" dirty="0">
                <a:solidFill>
                  <a:srgbClr val="C00000"/>
                </a:solidFill>
              </a:rPr>
              <a:t>Flood: </a:t>
            </a:r>
            <a:r>
              <a:rPr lang="en-GB" sz="2400" dirty="0"/>
              <a:t>rainy seasons shorter/more intense. </a:t>
            </a:r>
          </a:p>
          <a:p>
            <a:pPr marL="315039" indent="-315039">
              <a:buFontTx/>
              <a:buChar char="-"/>
            </a:pPr>
            <a:r>
              <a:rPr lang="en-GB" sz="2400" dirty="0">
                <a:solidFill>
                  <a:srgbClr val="C00000"/>
                </a:solidFill>
              </a:rPr>
              <a:t>Droughts: </a:t>
            </a:r>
            <a:r>
              <a:rPr lang="en-GB" sz="2400" dirty="0"/>
              <a:t>dry seasons are getting longer, hot spell </a:t>
            </a:r>
          </a:p>
        </p:txBody>
      </p:sp>
      <p:pic>
        <p:nvPicPr>
          <p:cNvPr id="8" name="Picture 3">
            <a:extLst>
              <a:ext uri="{FF2B5EF4-FFF2-40B4-BE49-F238E27FC236}">
                <a16:creationId xmlns:a16="http://schemas.microsoft.com/office/drawing/2014/main" id="{5D8BD855-DACC-4BD9-8C39-3D78BA57BB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184" y="4308188"/>
            <a:ext cx="5787949" cy="3043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724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 y="104609"/>
            <a:ext cx="10811932" cy="1261210"/>
          </a:xfrm>
        </p:spPr>
        <p:txBody>
          <a:bodyPr>
            <a:normAutofit/>
          </a:bodyPr>
          <a:lstStyle/>
          <a:p>
            <a:pPr algn="ctr"/>
            <a:r>
              <a:rPr lang="en-US" sz="3528" b="1" dirty="0">
                <a:solidFill>
                  <a:srgbClr val="0033CC"/>
                </a:solidFill>
              </a:rPr>
              <a:t>VA: current and further climate change risks to health in the country </a:t>
            </a:r>
            <a:endParaRPr lang="en-GB" sz="3528" b="1" dirty="0">
              <a:solidFill>
                <a:srgbClr val="0033CC"/>
              </a:solidFill>
            </a:endParaRPr>
          </a:p>
        </p:txBody>
      </p:sp>
      <p:sp>
        <p:nvSpPr>
          <p:cNvPr id="3" name="Content Placeholder 2"/>
          <p:cNvSpPr>
            <a:spLocks noGrp="1"/>
          </p:cNvSpPr>
          <p:nvPr>
            <p:ph idx="1"/>
          </p:nvPr>
        </p:nvSpPr>
        <p:spPr>
          <a:xfrm>
            <a:off x="0" y="1464410"/>
            <a:ext cx="10693400" cy="5772111"/>
          </a:xfrm>
        </p:spPr>
        <p:txBody>
          <a:bodyPr anchor="ctr">
            <a:normAutofit/>
          </a:bodyPr>
          <a:lstStyle/>
          <a:p>
            <a:r>
              <a:rPr lang="en-GB" sz="2646" b="1" dirty="0"/>
              <a:t>Injury or death: </a:t>
            </a:r>
            <a:r>
              <a:rPr lang="en-GB" sz="2646" dirty="0"/>
              <a:t>Increases in extreme weather events, resulting in increased risk of injury or death due to heat waves, flooding and drought.  </a:t>
            </a:r>
          </a:p>
          <a:p>
            <a:r>
              <a:rPr lang="en-GB" sz="2646" b="1" dirty="0"/>
              <a:t>The direct impacts of floodwater: </a:t>
            </a:r>
            <a:r>
              <a:rPr lang="en-GB" sz="2646" dirty="0"/>
              <a:t>damage to housing, Water sanitation in health care facility </a:t>
            </a:r>
          </a:p>
          <a:p>
            <a:r>
              <a:rPr lang="en-GB" sz="2646" b="1" dirty="0"/>
              <a:t>Heat-related deaths </a:t>
            </a:r>
            <a:r>
              <a:rPr lang="en-GB" sz="2646" dirty="0"/>
              <a:t>among elderly people expected to increase to 72 per 100 000 by 2080 (3 per 100 000 worldwide in 1961–1990).</a:t>
            </a:r>
          </a:p>
          <a:p>
            <a:r>
              <a:rPr lang="en-GB" sz="2646" b="1" dirty="0"/>
              <a:t>Waterborne Diseases: </a:t>
            </a:r>
            <a:r>
              <a:rPr lang="en-GB" sz="2646" dirty="0"/>
              <a:t>increases in dry season and account for 11% of deaths among children under 5.</a:t>
            </a:r>
          </a:p>
          <a:p>
            <a:r>
              <a:rPr lang="en-GB" sz="2646" b="1" dirty="0"/>
              <a:t>Dengue: </a:t>
            </a:r>
            <a:r>
              <a:rPr lang="en-GB" sz="2646" dirty="0"/>
              <a:t>Increase vector borne diseases, especially dengue</a:t>
            </a:r>
          </a:p>
          <a:p>
            <a:r>
              <a:rPr lang="en-GB" sz="2646" b="1" dirty="0"/>
              <a:t>Undernutrition: </a:t>
            </a:r>
            <a:r>
              <a:rPr lang="en-GB" sz="2646" dirty="0"/>
              <a:t>Agricultural losses due to changing weather patterns will affect food security and put rural populations at risk of under nutrition. </a:t>
            </a:r>
          </a:p>
        </p:txBody>
      </p:sp>
    </p:spTree>
    <p:extLst>
      <p:ext uri="{BB962C8B-B14F-4D97-AF65-F5344CB8AC3E}">
        <p14:creationId xmlns:p14="http://schemas.microsoft.com/office/powerpoint/2010/main" val="3091677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6F89-DD44-CF99-4952-059E9871F7F8}"/>
              </a:ext>
            </a:extLst>
          </p:cNvPr>
          <p:cNvSpPr>
            <a:spLocks noGrp="1"/>
          </p:cNvSpPr>
          <p:nvPr>
            <p:ph type="title"/>
          </p:nvPr>
        </p:nvSpPr>
        <p:spPr>
          <a:xfrm>
            <a:off x="401003" y="659634"/>
            <a:ext cx="9891394" cy="593074"/>
          </a:xfrm>
        </p:spPr>
        <p:txBody>
          <a:bodyPr>
            <a:normAutofit fontScale="90000"/>
          </a:bodyPr>
          <a:lstStyle/>
          <a:p>
            <a:pPr algn="ctr"/>
            <a:r>
              <a:rPr lang="en-US" sz="3859" dirty="0"/>
              <a:t>Current health impact: </a:t>
            </a:r>
            <a:br>
              <a:rPr lang="en-US" sz="3859" dirty="0"/>
            </a:br>
            <a:r>
              <a:rPr lang="en-US" sz="3100" dirty="0">
                <a:solidFill>
                  <a:srgbClr val="0033CC"/>
                </a:solidFill>
              </a:rPr>
              <a:t>Rainfall and Diarrhea Cases in Lao PDR 2019-2023</a:t>
            </a:r>
          </a:p>
        </p:txBody>
      </p:sp>
      <p:sp>
        <p:nvSpPr>
          <p:cNvPr id="3" name="Slide Number Placeholder 2">
            <a:extLst>
              <a:ext uri="{FF2B5EF4-FFF2-40B4-BE49-F238E27FC236}">
                <a16:creationId xmlns:a16="http://schemas.microsoft.com/office/drawing/2014/main" id="{5BAD0C7E-134A-7E23-6279-B4F2AC184ECA}"/>
              </a:ext>
            </a:extLst>
          </p:cNvPr>
          <p:cNvSpPr>
            <a:spLocks noGrp="1"/>
          </p:cNvSpPr>
          <p:nvPr>
            <p:ph type="sldNum" sz="quarter" idx="12"/>
          </p:nvPr>
        </p:nvSpPr>
        <p:spPr/>
        <p:txBody>
          <a:bodyPr/>
          <a:lstStyle/>
          <a:p>
            <a:pPr defTabSz="802020" eaLnBrk="1" fontAlgn="auto" hangingPunct="1">
              <a:spcBef>
                <a:spcPts val="0"/>
              </a:spcBef>
              <a:spcAft>
                <a:spcPts val="0"/>
              </a:spcAft>
            </a:pPr>
            <a:fld id="{714BF2E0-EE3B-6A4E-9FB9-82DE86E1F02F}" type="slidenum">
              <a:rPr lang="en-US">
                <a:latin typeface="Calibri" panose="020F0502020204030204"/>
                <a:cs typeface="+mn-cs"/>
              </a:rPr>
              <a:pPr defTabSz="802020" eaLnBrk="1" fontAlgn="auto" hangingPunct="1">
                <a:spcBef>
                  <a:spcPts val="0"/>
                </a:spcBef>
                <a:spcAft>
                  <a:spcPts val="0"/>
                </a:spcAft>
              </a:pPr>
              <a:t>6</a:t>
            </a:fld>
            <a:endParaRPr lang="en-US">
              <a:latin typeface="Calibri" panose="020F0502020204030204"/>
              <a:cs typeface="+mn-cs"/>
            </a:endParaRPr>
          </a:p>
        </p:txBody>
      </p:sp>
      <p:pic>
        <p:nvPicPr>
          <p:cNvPr id="4" name="Content Placeholder 5">
            <a:extLst>
              <a:ext uri="{FF2B5EF4-FFF2-40B4-BE49-F238E27FC236}">
                <a16:creationId xmlns:a16="http://schemas.microsoft.com/office/drawing/2014/main" id="{24BC1927-A51C-525E-14EB-FD46BB82F4E1}"/>
              </a:ext>
            </a:extLst>
          </p:cNvPr>
          <p:cNvPicPr>
            <a:picLocks noChangeAspect="1"/>
          </p:cNvPicPr>
          <p:nvPr/>
        </p:nvPicPr>
        <p:blipFill>
          <a:blip r:embed="rId3"/>
          <a:stretch>
            <a:fillRect/>
          </a:stretch>
        </p:blipFill>
        <p:spPr>
          <a:xfrm>
            <a:off x="0" y="1844167"/>
            <a:ext cx="11157003" cy="5032621"/>
          </a:xfrm>
          <a:prstGeom prst="rect">
            <a:avLst/>
          </a:prstGeom>
        </p:spPr>
      </p:pic>
    </p:spTree>
    <p:extLst>
      <p:ext uri="{BB962C8B-B14F-4D97-AF65-F5344CB8AC3E}">
        <p14:creationId xmlns:p14="http://schemas.microsoft.com/office/powerpoint/2010/main" val="2183023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1"/>
          <p:cNvSpPr txBox="1">
            <a:spLocks noGrp="1"/>
          </p:cNvSpPr>
          <p:nvPr>
            <p:ph type="title"/>
          </p:nvPr>
        </p:nvSpPr>
        <p:spPr>
          <a:xfrm>
            <a:off x="364516" y="3288412"/>
            <a:ext cx="9964368" cy="984438"/>
          </a:xfrm>
          <a:prstGeom prst="rect">
            <a:avLst/>
          </a:prstGeom>
        </p:spPr>
        <p:txBody>
          <a:bodyPr spcFirstLastPara="1" vert="horz" wrap="square" lIns="106916" tIns="106916" rIns="106916" bIns="106916" numCol="1" anchor="ctr" anchorCtr="0" compatLnSpc="1">
            <a:prstTxWarp prst="textNoShape">
              <a:avLst/>
            </a:prstTxWarp>
            <a:normAutofit/>
          </a:bodyPr>
          <a:lstStyle/>
          <a:p>
            <a:endParaRPr/>
          </a:p>
        </p:txBody>
      </p:sp>
      <p:pic>
        <p:nvPicPr>
          <p:cNvPr id="232" name="Google Shape;232;p41"/>
          <p:cNvPicPr preferRelativeResize="0"/>
          <p:nvPr/>
        </p:nvPicPr>
        <p:blipFill>
          <a:blip r:embed="rId3">
            <a:alphaModFix/>
          </a:blip>
          <a:stretch>
            <a:fillRect/>
          </a:stretch>
        </p:blipFill>
        <p:spPr>
          <a:xfrm>
            <a:off x="88323" y="1148110"/>
            <a:ext cx="10516755" cy="5265044"/>
          </a:xfrm>
          <a:prstGeom prst="rect">
            <a:avLst/>
          </a:prstGeom>
          <a:noFill/>
          <a:ln>
            <a:noFill/>
          </a:ln>
        </p:spPr>
      </p:pic>
      <p:sp>
        <p:nvSpPr>
          <p:cNvPr id="233" name="Google Shape;233;p41"/>
          <p:cNvSpPr txBox="1"/>
          <p:nvPr/>
        </p:nvSpPr>
        <p:spPr>
          <a:xfrm>
            <a:off x="7675268" y="5621369"/>
            <a:ext cx="2929809" cy="791783"/>
          </a:xfrm>
          <a:prstGeom prst="rect">
            <a:avLst/>
          </a:prstGeom>
          <a:noFill/>
          <a:ln>
            <a:noFill/>
          </a:ln>
        </p:spPr>
        <p:txBody>
          <a:bodyPr spcFirstLastPara="1" wrap="square" lIns="106916" tIns="106916" rIns="106916" bIns="106916" anchor="t" anchorCtr="0">
            <a:spAutoFit/>
          </a:bodyPr>
          <a:lstStyle/>
          <a:p>
            <a:pPr>
              <a:spcBef>
                <a:spcPts val="0"/>
              </a:spcBef>
              <a:spcAft>
                <a:spcPts val="0"/>
              </a:spcAft>
            </a:pPr>
            <a:r>
              <a:rPr lang="en" sz="3742" dirty="0"/>
              <a:t>WHO, 2015</a:t>
            </a:r>
            <a:endParaRPr sz="3742" dirty="0"/>
          </a:p>
        </p:txBody>
      </p:sp>
      <p:sp>
        <p:nvSpPr>
          <p:cNvPr id="2" name="TextBox 1">
            <a:extLst>
              <a:ext uri="{FF2B5EF4-FFF2-40B4-BE49-F238E27FC236}">
                <a16:creationId xmlns:a16="http://schemas.microsoft.com/office/drawing/2014/main" id="{0CEEF9A1-8853-8943-A041-2A9BB89E3200}"/>
              </a:ext>
            </a:extLst>
          </p:cNvPr>
          <p:cNvSpPr txBox="1"/>
          <p:nvPr/>
        </p:nvSpPr>
        <p:spPr>
          <a:xfrm>
            <a:off x="987173" y="160020"/>
            <a:ext cx="8719054" cy="584775"/>
          </a:xfrm>
          <a:prstGeom prst="rect">
            <a:avLst/>
          </a:prstGeom>
          <a:noFill/>
        </p:spPr>
        <p:txBody>
          <a:bodyPr wrap="none" rtlCol="0">
            <a:spAutoFit/>
          </a:bodyPr>
          <a:lstStyle/>
          <a:p>
            <a:r>
              <a:rPr lang="en-US" dirty="0">
                <a:solidFill>
                  <a:srgbClr val="0033CC"/>
                </a:solidFill>
              </a:rPr>
              <a:t>Further health impacts of CC in the country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2F3EE5-DA74-6D8A-4247-BFD71AC3AF28}"/>
              </a:ext>
            </a:extLst>
          </p:cNvPr>
          <p:cNvPicPr>
            <a:picLocks noChangeAspect="1"/>
          </p:cNvPicPr>
          <p:nvPr/>
        </p:nvPicPr>
        <p:blipFill>
          <a:blip r:embed="rId3"/>
          <a:stretch>
            <a:fillRect/>
          </a:stretch>
        </p:blipFill>
        <p:spPr>
          <a:xfrm>
            <a:off x="3463040" y="1638637"/>
            <a:ext cx="7230360" cy="4283988"/>
          </a:xfrm>
          <a:prstGeom prst="rect">
            <a:avLst/>
          </a:prstGeom>
          <a:noFill/>
        </p:spPr>
      </p:pic>
      <p:sp>
        <p:nvSpPr>
          <p:cNvPr id="2" name="Title 1">
            <a:extLst>
              <a:ext uri="{FF2B5EF4-FFF2-40B4-BE49-F238E27FC236}">
                <a16:creationId xmlns:a16="http://schemas.microsoft.com/office/drawing/2014/main" id="{67538CEB-261F-958B-B791-47FA0A5513F9}"/>
              </a:ext>
            </a:extLst>
          </p:cNvPr>
          <p:cNvSpPr>
            <a:spLocks noGrp="1"/>
          </p:cNvSpPr>
          <p:nvPr>
            <p:ph type="title"/>
          </p:nvPr>
        </p:nvSpPr>
        <p:spPr>
          <a:xfrm>
            <a:off x="0" y="0"/>
            <a:ext cx="10693400" cy="1365250"/>
          </a:xfrm>
        </p:spPr>
        <p:txBody>
          <a:bodyPr wrap="square" anchor="ctr">
            <a:normAutofit/>
          </a:bodyPr>
          <a:lstStyle/>
          <a:p>
            <a:r>
              <a:rPr lang="en-US" dirty="0"/>
              <a:t>Part 2: CC impacting food, diet and health</a:t>
            </a:r>
          </a:p>
        </p:txBody>
      </p:sp>
      <p:sp>
        <p:nvSpPr>
          <p:cNvPr id="3" name="Content Placeholder 2">
            <a:extLst>
              <a:ext uri="{FF2B5EF4-FFF2-40B4-BE49-F238E27FC236}">
                <a16:creationId xmlns:a16="http://schemas.microsoft.com/office/drawing/2014/main" id="{5C4609A2-215F-A5C5-6705-4C630A35FF9D}"/>
              </a:ext>
              <a:ext uri="{C183D7F6-B498-43B3-948B-1728B52AA6E4}">
                <adec:decorative xmlns:adec="http://schemas.microsoft.com/office/drawing/2017/decorative" val="0"/>
              </a:ext>
            </a:extLst>
          </p:cNvPr>
          <p:cNvSpPr>
            <a:spLocks noGrp="1"/>
          </p:cNvSpPr>
          <p:nvPr>
            <p:ph sz="half" idx="1"/>
          </p:nvPr>
        </p:nvSpPr>
        <p:spPr>
          <a:xfrm>
            <a:off x="-180904" y="1444626"/>
            <a:ext cx="3565957" cy="4751387"/>
          </a:xfrm>
        </p:spPr>
        <p:txBody>
          <a:bodyPr wrap="square" anchor="t">
            <a:normAutofit fontScale="92500" lnSpcReduction="10000"/>
          </a:bodyPr>
          <a:lstStyle/>
          <a:p>
            <a:pPr>
              <a:lnSpc>
                <a:spcPct val="90000"/>
              </a:lnSpc>
            </a:pPr>
            <a:endParaRPr lang="en-US" sz="1600" b="1" dirty="0"/>
          </a:p>
          <a:p>
            <a:pPr>
              <a:lnSpc>
                <a:spcPct val="90000"/>
              </a:lnSpc>
            </a:pPr>
            <a:r>
              <a:rPr lang="en-US" sz="1600" b="1" dirty="0"/>
              <a:t>CC is impacting food, diet, </a:t>
            </a:r>
            <a:r>
              <a:rPr lang="en-US" sz="1600" dirty="0"/>
              <a:t>health, WASH that are fundamentals for good nutrition  </a:t>
            </a:r>
          </a:p>
          <a:p>
            <a:pPr lvl="1">
              <a:lnSpc>
                <a:spcPct val="90000"/>
              </a:lnSpc>
            </a:pPr>
            <a:r>
              <a:rPr lang="en-US" sz="1600" dirty="0"/>
              <a:t>High global prevalence of all forms of malnutrition (IPCC report)</a:t>
            </a:r>
          </a:p>
          <a:p>
            <a:pPr lvl="1">
              <a:lnSpc>
                <a:spcPct val="90000"/>
              </a:lnSpc>
            </a:pPr>
            <a:r>
              <a:rPr lang="en-US" sz="1600" dirty="0"/>
              <a:t>Food security, food production and food price </a:t>
            </a:r>
          </a:p>
          <a:p>
            <a:pPr>
              <a:lnSpc>
                <a:spcPct val="90000"/>
              </a:lnSpc>
            </a:pPr>
            <a:r>
              <a:rPr lang="en-US" sz="1600" b="1" dirty="0"/>
              <a:t>Globally undernutrition (wasting and stunting) declines slowly </a:t>
            </a:r>
          </a:p>
          <a:p>
            <a:pPr>
              <a:lnSpc>
                <a:spcPct val="90000"/>
              </a:lnSpc>
            </a:pPr>
            <a:r>
              <a:rPr lang="en-US" sz="1600" b="1" dirty="0"/>
              <a:t>Drivers are food, agriculture, transportation, urban design and land use  </a:t>
            </a:r>
          </a:p>
          <a:p>
            <a:pPr lvl="1">
              <a:lnSpc>
                <a:spcPct val="90000"/>
              </a:lnSpc>
            </a:pPr>
            <a:r>
              <a:rPr lang="en-US" sz="1600" dirty="0"/>
              <a:t>Crop failures, Reduced food production, Extreme weather events, droughts and flooding </a:t>
            </a:r>
          </a:p>
          <a:p>
            <a:pPr lvl="1">
              <a:lnSpc>
                <a:spcPct val="90000"/>
              </a:lnSpc>
            </a:pPr>
            <a:r>
              <a:rPr lang="en-US" sz="1600" dirty="0"/>
              <a:t>Increased food-borne and other infectious diseases (WBDs</a:t>
            </a:r>
          </a:p>
          <a:p>
            <a:pPr>
              <a:lnSpc>
                <a:spcPct val="90000"/>
              </a:lnSpc>
            </a:pPr>
            <a:endParaRPr lang="en-US" sz="1600" dirty="0"/>
          </a:p>
        </p:txBody>
      </p:sp>
    </p:spTree>
    <p:extLst>
      <p:ext uri="{BB962C8B-B14F-4D97-AF65-F5344CB8AC3E}">
        <p14:creationId xmlns:p14="http://schemas.microsoft.com/office/powerpoint/2010/main" val="9369118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73B1-E311-662A-BE4D-4550BE032A40}"/>
              </a:ext>
            </a:extLst>
          </p:cNvPr>
          <p:cNvSpPr>
            <a:spLocks noGrp="1"/>
          </p:cNvSpPr>
          <p:nvPr>
            <p:ph type="title"/>
          </p:nvPr>
        </p:nvSpPr>
        <p:spPr/>
        <p:txBody>
          <a:bodyPr>
            <a:normAutofit/>
          </a:bodyPr>
          <a:lstStyle/>
          <a:p>
            <a:r>
              <a:rPr lang="en-US" dirty="0"/>
              <a:t>Food Insecurity in Laos</a:t>
            </a:r>
          </a:p>
        </p:txBody>
      </p:sp>
      <p:sp>
        <p:nvSpPr>
          <p:cNvPr id="3" name="Slide Number Placeholder 2">
            <a:extLst>
              <a:ext uri="{FF2B5EF4-FFF2-40B4-BE49-F238E27FC236}">
                <a16:creationId xmlns:a16="http://schemas.microsoft.com/office/drawing/2014/main" id="{4B3A9380-E846-CFA5-9576-857C9F814F46}"/>
              </a:ext>
            </a:extLst>
          </p:cNvPr>
          <p:cNvSpPr>
            <a:spLocks noGrp="1"/>
          </p:cNvSpPr>
          <p:nvPr>
            <p:ph type="sldNum" sz="quarter" idx="12"/>
          </p:nvPr>
        </p:nvSpPr>
        <p:spPr/>
        <p:txBody>
          <a:bodyPr/>
          <a:lstStyle/>
          <a:p>
            <a:pPr defTabSz="802020" eaLnBrk="1" fontAlgn="auto" hangingPunct="1">
              <a:spcBef>
                <a:spcPts val="0"/>
              </a:spcBef>
              <a:spcAft>
                <a:spcPts val="0"/>
              </a:spcAft>
            </a:pPr>
            <a:fld id="{714BF2E0-EE3B-6A4E-9FB9-82DE86E1F02F}" type="slidenum">
              <a:rPr lang="en-US">
                <a:latin typeface="Calibri" panose="020F0502020204030204"/>
                <a:cs typeface="+mn-cs"/>
              </a:rPr>
              <a:pPr defTabSz="802020" eaLnBrk="1" fontAlgn="auto" hangingPunct="1">
                <a:spcBef>
                  <a:spcPts val="0"/>
                </a:spcBef>
                <a:spcAft>
                  <a:spcPts val="0"/>
                </a:spcAft>
              </a:pPr>
              <a:t>9</a:t>
            </a:fld>
            <a:endParaRPr lang="en-US" dirty="0">
              <a:latin typeface="Calibri" panose="020F0502020204030204"/>
              <a:cs typeface="+mn-cs"/>
            </a:endParaRPr>
          </a:p>
        </p:txBody>
      </p:sp>
      <p:sp>
        <p:nvSpPr>
          <p:cNvPr id="4" name="TextBox 3">
            <a:extLst>
              <a:ext uri="{FF2B5EF4-FFF2-40B4-BE49-F238E27FC236}">
                <a16:creationId xmlns:a16="http://schemas.microsoft.com/office/drawing/2014/main" id="{63BDA3AE-9BB7-6764-3320-F3BA76DDDEB4}"/>
              </a:ext>
            </a:extLst>
          </p:cNvPr>
          <p:cNvSpPr txBox="1"/>
          <p:nvPr/>
        </p:nvSpPr>
        <p:spPr>
          <a:xfrm>
            <a:off x="7175386" y="6416802"/>
            <a:ext cx="2950350" cy="227306"/>
          </a:xfrm>
          <a:prstGeom prst="rect">
            <a:avLst/>
          </a:prstGeom>
          <a:noFill/>
        </p:spPr>
        <p:txBody>
          <a:bodyPr wrap="square">
            <a:spAutoFit/>
          </a:bodyPr>
          <a:lstStyle/>
          <a:p>
            <a:pPr defTabSz="802020" eaLnBrk="1" fontAlgn="auto" hangingPunct="1">
              <a:spcBef>
                <a:spcPts val="0"/>
              </a:spcBef>
              <a:spcAft>
                <a:spcPts val="0"/>
              </a:spcAft>
            </a:pPr>
            <a:r>
              <a:rPr lang="en-US" sz="877" b="0" dirty="0">
                <a:solidFill>
                  <a:srgbClr val="000000"/>
                </a:solidFill>
                <a:latin typeface="Calibri" panose="020F0502020204030204"/>
                <a:cs typeface="+mn-cs"/>
              </a:rPr>
              <a:t>Source: Lao PDR Food Security Monitoring March 2024, WFP</a:t>
            </a:r>
          </a:p>
        </p:txBody>
      </p:sp>
      <p:grpSp>
        <p:nvGrpSpPr>
          <p:cNvPr id="7" name="Group 6">
            <a:extLst>
              <a:ext uri="{FF2B5EF4-FFF2-40B4-BE49-F238E27FC236}">
                <a16:creationId xmlns:a16="http://schemas.microsoft.com/office/drawing/2014/main" id="{98A2BF3F-27F1-833F-4AAE-8BBBD1F1AA38}"/>
              </a:ext>
            </a:extLst>
          </p:cNvPr>
          <p:cNvGrpSpPr/>
          <p:nvPr/>
        </p:nvGrpSpPr>
        <p:grpSpPr>
          <a:xfrm>
            <a:off x="4196219" y="1218211"/>
            <a:ext cx="6091624" cy="6188761"/>
            <a:chOff x="6003798" y="715632"/>
            <a:chExt cx="5540983" cy="5426736"/>
          </a:xfrm>
        </p:grpSpPr>
        <p:pic>
          <p:nvPicPr>
            <p:cNvPr id="5" name="Picture 4">
              <a:extLst>
                <a:ext uri="{FF2B5EF4-FFF2-40B4-BE49-F238E27FC236}">
                  <a16:creationId xmlns:a16="http://schemas.microsoft.com/office/drawing/2014/main" id="{003D1091-CB0E-1345-0BE5-E8037D41E0DA}"/>
                </a:ext>
              </a:extLst>
            </p:cNvPr>
            <p:cNvPicPr>
              <a:picLocks noChangeAspect="1"/>
            </p:cNvPicPr>
            <p:nvPr/>
          </p:nvPicPr>
          <p:blipFill>
            <a:blip r:embed="rId3"/>
            <a:stretch>
              <a:fillRect/>
            </a:stretch>
          </p:blipFill>
          <p:spPr>
            <a:xfrm>
              <a:off x="6003798" y="715632"/>
              <a:ext cx="5540983" cy="5426736"/>
            </a:xfrm>
            <a:prstGeom prst="rect">
              <a:avLst/>
            </a:prstGeom>
          </p:spPr>
        </p:pic>
        <p:sp>
          <p:nvSpPr>
            <p:cNvPr id="6" name="Slide Number Placeholder 2">
              <a:extLst>
                <a:ext uri="{FF2B5EF4-FFF2-40B4-BE49-F238E27FC236}">
                  <a16:creationId xmlns:a16="http://schemas.microsoft.com/office/drawing/2014/main" id="{7DDE8219-2C7C-7F21-99AB-E62DA707CA49}"/>
                </a:ext>
              </a:extLst>
            </p:cNvPr>
            <p:cNvSpPr txBox="1">
              <a:spLocks/>
            </p:cNvSpPr>
            <p:nvPr/>
          </p:nvSpPr>
          <p:spPr>
            <a:xfrm>
              <a:off x="11140098" y="5777883"/>
              <a:ext cx="214666" cy="245922"/>
            </a:xfrm>
            <a:prstGeom prst="rect">
              <a:avLst/>
            </a:prstGeom>
            <a:solidFill>
              <a:schemeClr val="bg1"/>
            </a:solidFill>
          </p:spPr>
          <p:txBody>
            <a:bodyPr vert="horz" lIns="0" tIns="0" rIns="0" bIns="0" rtlCol="0" anchor="t" anchorCtr="0"/>
            <a:lstStyle>
              <a:defPPr>
                <a:defRPr lang="en-US"/>
              </a:defPPr>
              <a:lvl1pPr marL="0" algn="r" defTabSz="914400" rtl="0" eaLnBrk="1" latinLnBrk="0" hangingPunct="1">
                <a:defRPr sz="900" b="0" i="0" kern="1200">
                  <a:solidFill>
                    <a:srgbClr val="00205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2020" fontAlgn="auto">
                <a:spcBef>
                  <a:spcPts val="0"/>
                </a:spcBef>
                <a:spcAft>
                  <a:spcPts val="0"/>
                </a:spcAft>
              </a:pPr>
              <a:endParaRPr lang="en-US" sz="789" dirty="0">
                <a:latin typeface="Calibri" panose="020F0502020204030204"/>
              </a:endParaRPr>
            </a:p>
          </p:txBody>
        </p:sp>
      </p:grpSp>
      <p:sp>
        <p:nvSpPr>
          <p:cNvPr id="9" name="TextBox 8">
            <a:extLst>
              <a:ext uri="{FF2B5EF4-FFF2-40B4-BE49-F238E27FC236}">
                <a16:creationId xmlns:a16="http://schemas.microsoft.com/office/drawing/2014/main" id="{A3D0D23D-6A62-4AE8-92C0-C40A115048A5}"/>
              </a:ext>
            </a:extLst>
          </p:cNvPr>
          <p:cNvSpPr txBox="1"/>
          <p:nvPr/>
        </p:nvSpPr>
        <p:spPr>
          <a:xfrm>
            <a:off x="292221" y="1655876"/>
            <a:ext cx="3528218" cy="5489644"/>
          </a:xfrm>
          <a:prstGeom prst="rect">
            <a:avLst/>
          </a:prstGeom>
          <a:noFill/>
        </p:spPr>
        <p:txBody>
          <a:bodyPr wrap="square">
            <a:spAutoFit/>
          </a:bodyPr>
          <a:lstStyle/>
          <a:p>
            <a:pPr defTabSz="802020" eaLnBrk="1" fontAlgn="auto" hangingPunct="1">
              <a:spcBef>
                <a:spcPts val="0"/>
              </a:spcBef>
              <a:spcAft>
                <a:spcPts val="0"/>
              </a:spcAft>
            </a:pPr>
            <a:r>
              <a:rPr lang="en-US" sz="1403" b="0" dirty="0">
                <a:solidFill>
                  <a:srgbClr val="3C3C3C"/>
                </a:solidFill>
                <a:latin typeface="Helvetica" pitchFamily="2" charset="0"/>
                <a:cs typeface="+mn-cs"/>
              </a:rPr>
              <a:t>The prevalence of food insecurity remains a concern in Lao PDR</a:t>
            </a:r>
          </a:p>
          <a:p>
            <a:pPr defTabSz="802020" eaLnBrk="1" fontAlgn="auto" hangingPunct="1">
              <a:spcBef>
                <a:spcPts val="0"/>
              </a:spcBef>
              <a:spcAft>
                <a:spcPts val="0"/>
              </a:spcAft>
            </a:pPr>
            <a:endParaRPr lang="en-US" sz="1403" dirty="0">
              <a:solidFill>
                <a:srgbClr val="3C3C3C"/>
              </a:solidFill>
              <a:latin typeface="Helvetica" pitchFamily="2" charset="0"/>
              <a:cs typeface="+mn-cs"/>
            </a:endParaRPr>
          </a:p>
          <a:p>
            <a:pPr defTabSz="802020" eaLnBrk="1" fontAlgn="auto" hangingPunct="1">
              <a:spcBef>
                <a:spcPts val="0"/>
              </a:spcBef>
              <a:spcAft>
                <a:spcPts val="0"/>
              </a:spcAft>
            </a:pPr>
            <a:r>
              <a:rPr lang="en-US" sz="1403" dirty="0">
                <a:solidFill>
                  <a:srgbClr val="3C3C3C"/>
                </a:solidFill>
                <a:latin typeface="Helvetica" pitchFamily="2" charset="0"/>
                <a:cs typeface="+mn-cs"/>
              </a:rPr>
              <a:t>Impact of climate change on food security</a:t>
            </a:r>
          </a:p>
          <a:p>
            <a:pPr marL="250631" indent="-250631" defTabSz="802020" eaLnBrk="1" fontAlgn="auto" hangingPunct="1">
              <a:spcBef>
                <a:spcPts val="0"/>
              </a:spcBef>
              <a:spcAft>
                <a:spcPts val="0"/>
              </a:spcAft>
              <a:buFont typeface="Arial" panose="020B0604020202020204" pitchFamily="34" charset="0"/>
              <a:buChar char="•"/>
            </a:pPr>
            <a:r>
              <a:rPr lang="en-US" sz="1403" dirty="0">
                <a:solidFill>
                  <a:srgbClr val="3C3C3C"/>
                </a:solidFill>
                <a:latin typeface="Helvetica" pitchFamily="2" charset="0"/>
                <a:cs typeface="+mn-cs"/>
              </a:rPr>
              <a:t>Reduced Agricultural Productivity:</a:t>
            </a:r>
            <a:r>
              <a:rPr lang="en-US" sz="1403" b="0" dirty="0">
                <a:solidFill>
                  <a:srgbClr val="3C3C3C"/>
                </a:solidFill>
                <a:latin typeface="Helvetica" pitchFamily="2" charset="0"/>
                <a:cs typeface="+mn-cs"/>
              </a:rPr>
              <a:t> Changes in temperature and precipitation patterns can lead to decreased crop yields</a:t>
            </a:r>
          </a:p>
          <a:p>
            <a:pPr marL="250631" indent="-250631" defTabSz="802020" eaLnBrk="1" fontAlgn="auto" hangingPunct="1">
              <a:spcBef>
                <a:spcPts val="0"/>
              </a:spcBef>
              <a:spcAft>
                <a:spcPts val="0"/>
              </a:spcAft>
              <a:buFont typeface="Arial" panose="020B0604020202020204" pitchFamily="34" charset="0"/>
              <a:buChar char="•"/>
            </a:pPr>
            <a:r>
              <a:rPr lang="en-US" sz="1403" dirty="0">
                <a:solidFill>
                  <a:srgbClr val="3C3C3C"/>
                </a:solidFill>
                <a:latin typeface="Helvetica" pitchFamily="2" charset="0"/>
                <a:cs typeface="+mn-cs"/>
              </a:rPr>
              <a:t>Extreme weather events:</a:t>
            </a:r>
            <a:r>
              <a:rPr lang="en-US" sz="1403" b="0" dirty="0">
                <a:solidFill>
                  <a:srgbClr val="3C3C3C"/>
                </a:solidFill>
                <a:latin typeface="Helvetica" pitchFamily="2" charset="0"/>
                <a:cs typeface="+mn-cs"/>
              </a:rPr>
              <a:t> droughts and floods, can damage crops and disrupt planting and harvesting cycles.</a:t>
            </a:r>
          </a:p>
          <a:p>
            <a:pPr marL="250631" indent="-250631" defTabSz="802020" eaLnBrk="1" fontAlgn="auto" hangingPunct="1">
              <a:spcBef>
                <a:spcPts val="0"/>
              </a:spcBef>
              <a:spcAft>
                <a:spcPts val="0"/>
              </a:spcAft>
              <a:buFont typeface="Arial" panose="020B0604020202020204" pitchFamily="34" charset="0"/>
              <a:buChar char="•"/>
            </a:pPr>
            <a:r>
              <a:rPr lang="en-US" sz="1403" dirty="0">
                <a:solidFill>
                  <a:srgbClr val="3C3C3C"/>
                </a:solidFill>
                <a:latin typeface="Helvetica" pitchFamily="2" charset="0"/>
                <a:cs typeface="+mn-cs"/>
              </a:rPr>
              <a:t>Water Scarcity:</a:t>
            </a:r>
            <a:r>
              <a:rPr lang="en-US" sz="1403" b="0" dirty="0">
                <a:solidFill>
                  <a:srgbClr val="3C3C3C"/>
                </a:solidFill>
                <a:latin typeface="Helvetica" pitchFamily="2" charset="0"/>
                <a:cs typeface="+mn-cs"/>
              </a:rPr>
              <a:t> Climate change can alter the availability and distribution of water resources, impacting irrigation systems and reducing the water supply needed for agriculture. </a:t>
            </a:r>
          </a:p>
          <a:p>
            <a:pPr marL="250631" indent="-250631" defTabSz="802020" eaLnBrk="1" fontAlgn="auto" hangingPunct="1">
              <a:spcBef>
                <a:spcPts val="0"/>
              </a:spcBef>
              <a:spcAft>
                <a:spcPts val="0"/>
              </a:spcAft>
              <a:buFont typeface="Arial" panose="020B0604020202020204" pitchFamily="34" charset="0"/>
              <a:buChar char="•"/>
            </a:pPr>
            <a:r>
              <a:rPr lang="en-US" sz="1403" dirty="0">
                <a:solidFill>
                  <a:srgbClr val="3C3C3C"/>
                </a:solidFill>
                <a:latin typeface="Helvetica" pitchFamily="2" charset="0"/>
                <a:cs typeface="+mn-cs"/>
              </a:rPr>
              <a:t>Food Distribution Disruptions</a:t>
            </a:r>
            <a:r>
              <a:rPr lang="en-US" sz="1403" b="0" dirty="0">
                <a:solidFill>
                  <a:srgbClr val="3C3C3C"/>
                </a:solidFill>
                <a:latin typeface="Helvetica" pitchFamily="2" charset="0"/>
                <a:cs typeface="+mn-cs"/>
              </a:rPr>
              <a:t>: Extreme weather events, such as hurricanes, storms, and heavy rainfall, can damage infrastructure critical for food storage and transportation. </a:t>
            </a:r>
          </a:p>
          <a:p>
            <a:pPr defTabSz="802020" eaLnBrk="1" fontAlgn="auto" hangingPunct="1">
              <a:spcBef>
                <a:spcPts val="0"/>
              </a:spcBef>
              <a:spcAft>
                <a:spcPts val="0"/>
              </a:spcAft>
            </a:pPr>
            <a:endParaRPr lang="en-US" sz="1403" b="0" dirty="0">
              <a:solidFill>
                <a:srgbClr val="3C3C3C"/>
              </a:solidFill>
              <a:latin typeface="Helvetica" pitchFamily="2" charset="0"/>
              <a:cs typeface="+mn-cs"/>
            </a:endParaRPr>
          </a:p>
          <a:p>
            <a:pPr defTabSz="802020" eaLnBrk="1" fontAlgn="auto" hangingPunct="1">
              <a:spcBef>
                <a:spcPts val="0"/>
              </a:spcBef>
              <a:spcAft>
                <a:spcPts val="0"/>
              </a:spcAft>
            </a:pPr>
            <a:r>
              <a:rPr lang="en-US" sz="1403" dirty="0">
                <a:solidFill>
                  <a:srgbClr val="3C3C3C"/>
                </a:solidFill>
                <a:latin typeface="Helvetica" pitchFamily="2" charset="0"/>
                <a:cs typeface="+mn-cs"/>
              </a:rPr>
              <a:t>WFP is monitoring Food security in Lao PDR  </a:t>
            </a:r>
          </a:p>
        </p:txBody>
      </p:sp>
    </p:spTree>
    <p:extLst>
      <p:ext uri="{BB962C8B-B14F-4D97-AF65-F5344CB8AC3E}">
        <p14:creationId xmlns:p14="http://schemas.microsoft.com/office/powerpoint/2010/main" val="88327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967B-689C-107F-98A4-7DC1B8F3A91F}"/>
              </a:ext>
            </a:extLst>
          </p:cNvPr>
          <p:cNvSpPr>
            <a:spLocks noGrp="1"/>
          </p:cNvSpPr>
          <p:nvPr>
            <p:ph type="title"/>
          </p:nvPr>
        </p:nvSpPr>
        <p:spPr>
          <a:xfrm>
            <a:off x="668337" y="20127"/>
            <a:ext cx="9223058" cy="1461495"/>
          </a:xfrm>
        </p:spPr>
        <p:txBody>
          <a:bodyPr spcFirstLastPara="1" wrap="square" lIns="91425" tIns="45700" rIns="91425" bIns="45700" anchor="ctr" anchorCtr="0">
            <a:normAutofit/>
          </a:bodyPr>
          <a:lstStyle/>
          <a:p>
            <a:pPr algn="ctr"/>
            <a:r>
              <a:rPr lang="en-US" sz="3100" b="1" i="0" u="none" strike="noStrike" cap="none" dirty="0">
                <a:solidFill>
                  <a:srgbClr val="002060"/>
                </a:solidFill>
                <a:latin typeface="Montserrat"/>
                <a:ea typeface="Montserrat"/>
                <a:cs typeface="Montserrat"/>
                <a:sym typeface="Montserrat"/>
              </a:rPr>
              <a:t>Part 3: Climate actions to </a:t>
            </a:r>
            <a:r>
              <a:rPr lang="en-US" sz="3100" b="1" dirty="0">
                <a:solidFill>
                  <a:srgbClr val="002060"/>
                </a:solidFill>
              </a:rPr>
              <a:t>address the health risks of climate change global </a:t>
            </a:r>
            <a:r>
              <a:rPr lang="en-US" sz="3100" b="1" i="0" u="none" strike="noStrike" cap="none" dirty="0">
                <a:solidFill>
                  <a:srgbClr val="002060"/>
                </a:solidFill>
                <a:latin typeface="Montserrat"/>
                <a:ea typeface="Montserrat"/>
                <a:cs typeface="Montserrat"/>
                <a:sym typeface="Montserrat"/>
              </a:rPr>
              <a:t>and regional levels</a:t>
            </a:r>
          </a:p>
        </p:txBody>
      </p:sp>
      <p:sp>
        <p:nvSpPr>
          <p:cNvPr id="9" name="TextBox 8">
            <a:extLst>
              <a:ext uri="{FF2B5EF4-FFF2-40B4-BE49-F238E27FC236}">
                <a16:creationId xmlns:a16="http://schemas.microsoft.com/office/drawing/2014/main" id="{4663E828-B991-27E4-E3EB-D18105CBF8DC}"/>
              </a:ext>
            </a:extLst>
          </p:cNvPr>
          <p:cNvSpPr txBox="1"/>
          <p:nvPr/>
        </p:nvSpPr>
        <p:spPr>
          <a:xfrm>
            <a:off x="338203" y="2012836"/>
            <a:ext cx="4941663" cy="4638485"/>
          </a:xfrm>
          <a:prstGeom prst="rect">
            <a:avLst/>
          </a:prstGeom>
          <a:noFill/>
          <a:ln>
            <a:noFill/>
          </a:ln>
        </p:spPr>
        <p:txBody>
          <a:bodyPr spcFirstLastPara="1" wrap="square" lIns="91425" tIns="45700" rIns="91425" bIns="45700" anchor="t" anchorCtr="0">
            <a:normAutofit/>
          </a:bodyPr>
          <a:lstStyle/>
          <a:p>
            <a:pPr marL="457200" indent="-406400">
              <a:lnSpc>
                <a:spcPct val="90000"/>
              </a:lnSpc>
              <a:spcBef>
                <a:spcPts val="1000"/>
              </a:spcBef>
              <a:spcAft>
                <a:spcPts val="0"/>
              </a:spcAft>
              <a:buClr>
                <a:schemeClr val="dk1"/>
              </a:buClr>
              <a:buSzPts val="2800"/>
              <a:buFont typeface="Arial"/>
              <a:buChar char="•"/>
            </a:pPr>
            <a:r>
              <a:rPr lang="en-US" sz="2000" b="0" dirty="0">
                <a:solidFill>
                  <a:schemeClr val="dk1"/>
                </a:solidFill>
                <a:latin typeface="Arial"/>
                <a:cs typeface="Arial"/>
                <a:sym typeface="Arial"/>
              </a:rPr>
              <a:t>Addressing the complex, compound and cascading risks1 resulting from climate change</a:t>
            </a:r>
          </a:p>
          <a:p>
            <a:pPr marL="457200" indent="-406400">
              <a:lnSpc>
                <a:spcPct val="90000"/>
              </a:lnSpc>
              <a:spcBef>
                <a:spcPts val="1000"/>
              </a:spcBef>
              <a:spcAft>
                <a:spcPts val="0"/>
              </a:spcAft>
              <a:buClr>
                <a:schemeClr val="dk1"/>
              </a:buClr>
              <a:buSzPts val="2800"/>
              <a:buFont typeface="Arial"/>
              <a:buChar char="•"/>
            </a:pPr>
            <a:r>
              <a:rPr lang="en-US" sz="2000" b="0" dirty="0">
                <a:solidFill>
                  <a:schemeClr val="dk1"/>
                </a:solidFill>
                <a:latin typeface="Arial"/>
                <a:cs typeface="Arial"/>
                <a:sym typeface="Arial"/>
              </a:rPr>
              <a:t>requires </a:t>
            </a:r>
            <a:r>
              <a:rPr lang="en-US" sz="2000" b="0" i="1" dirty="0">
                <a:solidFill>
                  <a:srgbClr val="FF0000"/>
                </a:solidFill>
                <a:latin typeface="Arial"/>
                <a:cs typeface="Arial"/>
                <a:sym typeface="Arial"/>
              </a:rPr>
              <a:t>transformation across society and systems and multisectoral collaborations.</a:t>
            </a:r>
          </a:p>
          <a:p>
            <a:pPr marL="457200" indent="-406400">
              <a:lnSpc>
                <a:spcPct val="90000"/>
              </a:lnSpc>
              <a:spcBef>
                <a:spcPts val="1000"/>
              </a:spcBef>
              <a:spcAft>
                <a:spcPts val="0"/>
              </a:spcAft>
              <a:buClr>
                <a:schemeClr val="dk1"/>
              </a:buClr>
              <a:buSzPts val="2800"/>
              <a:buFont typeface="Arial"/>
              <a:buChar char="•"/>
            </a:pPr>
            <a:r>
              <a:rPr lang="en-US" sz="2000" b="0" dirty="0">
                <a:solidFill>
                  <a:schemeClr val="dk1"/>
                </a:solidFill>
                <a:latin typeface="Arial"/>
                <a:cs typeface="Arial"/>
                <a:sym typeface="Arial"/>
              </a:rPr>
              <a:t>A climate-resilient development approach recognizes necessary </a:t>
            </a:r>
            <a:r>
              <a:rPr lang="en-US" sz="2000" b="0" i="1" dirty="0">
                <a:solidFill>
                  <a:srgbClr val="FF0000"/>
                </a:solidFill>
                <a:latin typeface="Arial"/>
                <a:cs typeface="Arial"/>
                <a:sym typeface="Arial"/>
              </a:rPr>
              <a:t>integration of mitigation and adaptation planning </a:t>
            </a:r>
          </a:p>
          <a:p>
            <a:pPr marL="457200" lvl="1" indent="-406400">
              <a:lnSpc>
                <a:spcPct val="90000"/>
              </a:lnSpc>
              <a:spcBef>
                <a:spcPts val="1000"/>
              </a:spcBef>
              <a:spcAft>
                <a:spcPts val="0"/>
              </a:spcAft>
              <a:buClr>
                <a:schemeClr val="dk1"/>
              </a:buClr>
              <a:buSzPts val="2800"/>
              <a:buFont typeface="Arial"/>
              <a:buChar char="•"/>
            </a:pPr>
            <a:r>
              <a:rPr lang="en-US" sz="2000" b="0" dirty="0">
                <a:solidFill>
                  <a:schemeClr val="dk1"/>
                </a:solidFill>
                <a:latin typeface="Arial"/>
                <a:cs typeface="Arial"/>
                <a:sym typeface="Arial"/>
              </a:rPr>
              <a:t>to advance sustainable development, and determine synergies</a:t>
            </a:r>
          </a:p>
        </p:txBody>
      </p:sp>
      <p:pic>
        <p:nvPicPr>
          <p:cNvPr id="15" name="Content Placeholder 14">
            <a:extLst>
              <a:ext uri="{FF2B5EF4-FFF2-40B4-BE49-F238E27FC236}">
                <a16:creationId xmlns:a16="http://schemas.microsoft.com/office/drawing/2014/main" id="{3743B0AD-F9BF-9AA8-0E59-760E378D2DD7}"/>
              </a:ext>
            </a:extLst>
          </p:cNvPr>
          <p:cNvPicPr>
            <a:picLocks noGrp="1" noChangeAspect="1"/>
          </p:cNvPicPr>
          <p:nvPr>
            <p:ph sz="half" idx="2"/>
          </p:nvPr>
        </p:nvPicPr>
        <p:blipFill>
          <a:blip r:embed="rId2"/>
          <a:stretch>
            <a:fillRect/>
          </a:stretch>
        </p:blipFill>
        <p:spPr>
          <a:xfrm>
            <a:off x="5413534" y="2560320"/>
            <a:ext cx="5120489" cy="3328317"/>
          </a:xfrm>
          <a:prstGeom prst="rect">
            <a:avLst/>
          </a:prstGeom>
          <a:noFill/>
        </p:spPr>
      </p:pic>
      <p:sp>
        <p:nvSpPr>
          <p:cNvPr id="4" name="Date Placeholder 3">
            <a:extLst>
              <a:ext uri="{FF2B5EF4-FFF2-40B4-BE49-F238E27FC236}">
                <a16:creationId xmlns:a16="http://schemas.microsoft.com/office/drawing/2014/main" id="{82B3E99A-166A-8EBE-2A64-229A3BB9041D}"/>
              </a:ext>
            </a:extLst>
          </p:cNvPr>
          <p:cNvSpPr>
            <a:spLocks noGrp="1"/>
          </p:cNvSpPr>
          <p:nvPr>
            <p:ph type="dt" sz="half" idx="10"/>
          </p:nvPr>
        </p:nvSpPr>
        <p:spPr>
          <a:xfrm>
            <a:off x="735171" y="7008173"/>
            <a:ext cx="2406015" cy="402567"/>
          </a:xfrm>
        </p:spPr>
        <p:txBody>
          <a:bodyPr spcFirstLastPara="1" wrap="square" lIns="91425" tIns="45700" rIns="91425" bIns="45700" anchor="ctr" anchorCtr="0">
            <a:normAutofit/>
          </a:bodyPr>
          <a:lstStyle/>
          <a:p>
            <a:pPr>
              <a:spcAft>
                <a:spcPts val="600"/>
              </a:spcAft>
            </a:pPr>
            <a:fld id="{ACD65046-545D-4F92-864A-11F72B293CE9}" type="datetime1">
              <a:rPr lang="en-US" smtClean="0"/>
              <a:pPr>
                <a:spcAft>
                  <a:spcPts val="600"/>
                </a:spcAft>
              </a:pPr>
              <a:t>8/18/2024</a:t>
            </a:fld>
            <a:endParaRPr lang="en-US" dirty="0"/>
          </a:p>
        </p:txBody>
      </p:sp>
      <p:sp>
        <p:nvSpPr>
          <p:cNvPr id="5" name="Footer Placeholder 4">
            <a:extLst>
              <a:ext uri="{FF2B5EF4-FFF2-40B4-BE49-F238E27FC236}">
                <a16:creationId xmlns:a16="http://schemas.microsoft.com/office/drawing/2014/main" id="{B23B2041-E1E2-465A-8BA0-09E8B4FE115C}"/>
              </a:ext>
            </a:extLst>
          </p:cNvPr>
          <p:cNvSpPr>
            <a:spLocks noGrp="1"/>
          </p:cNvSpPr>
          <p:nvPr>
            <p:ph type="ftr" sz="quarter" idx="11"/>
          </p:nvPr>
        </p:nvSpPr>
        <p:spPr>
          <a:xfrm>
            <a:off x="3542189" y="7008173"/>
            <a:ext cx="3609023" cy="402567"/>
          </a:xfrm>
        </p:spPr>
        <p:txBody>
          <a:bodyPr spcFirstLastPara="1" wrap="square" lIns="91425" tIns="45700" rIns="91425" bIns="45700" anchor="ctr" anchorCtr="0">
            <a:normAutofit/>
          </a:bodyPr>
          <a:lstStyle/>
          <a:p>
            <a:pPr>
              <a:spcAft>
                <a:spcPts val="600"/>
              </a:spcAft>
            </a:pPr>
            <a:r>
              <a:rPr lang="en-US" b="0" i="0" u="none" strike="noStrike" kern="1200" cap="none">
                <a:latin typeface="Calibri"/>
                <a:ea typeface="Calibri"/>
                <a:cs typeface="Calibri"/>
                <a:sym typeface="Calibri"/>
              </a:rPr>
              <a:t>Health Adaptation Planning for Climate Resilient Health System </a:t>
            </a:r>
          </a:p>
        </p:txBody>
      </p:sp>
      <p:sp>
        <p:nvSpPr>
          <p:cNvPr id="6" name="Slide Number Placeholder 5">
            <a:extLst>
              <a:ext uri="{FF2B5EF4-FFF2-40B4-BE49-F238E27FC236}">
                <a16:creationId xmlns:a16="http://schemas.microsoft.com/office/drawing/2014/main" id="{E4639B81-EBBA-9B63-553D-B0995EC622A9}"/>
              </a:ext>
            </a:extLst>
          </p:cNvPr>
          <p:cNvSpPr>
            <a:spLocks noGrp="1"/>
          </p:cNvSpPr>
          <p:nvPr>
            <p:ph type="sldNum" sz="quarter" idx="12"/>
          </p:nvPr>
        </p:nvSpPr>
        <p:spPr>
          <a:xfrm>
            <a:off x="7552214" y="7008173"/>
            <a:ext cx="2406015" cy="402567"/>
          </a:xfrm>
        </p:spPr>
        <p:txBody>
          <a:bodyPr spcFirstLastPara="1" wrap="square" lIns="91425" tIns="45700" rIns="91425" bIns="45700" anchor="ctr" anchorCtr="0">
            <a:normAutofit/>
          </a:bodyPr>
          <a:lstStyle/>
          <a:p>
            <a:pPr>
              <a:spcAft>
                <a:spcPts val="600"/>
              </a:spcAft>
            </a:pPr>
            <a:fld id="{ECCBCE8D-7523-4782-95F0-9F4178488466}" type="slidenum">
              <a:rPr lang="en-US" smtClean="0"/>
              <a:pPr>
                <a:spcAft>
                  <a:spcPts val="600"/>
                </a:spcAft>
              </a:pPr>
              <a:t>10</a:t>
            </a:fld>
            <a:endParaRPr lang="en-US"/>
          </a:p>
        </p:txBody>
      </p:sp>
    </p:spTree>
    <p:extLst>
      <p:ext uri="{BB962C8B-B14F-4D97-AF65-F5344CB8AC3E}">
        <p14:creationId xmlns:p14="http://schemas.microsoft.com/office/powerpoint/2010/main" val="3471723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7036-7BAE-937D-BC14-95C9EE045CFE}"/>
              </a:ext>
            </a:extLst>
          </p:cNvPr>
          <p:cNvSpPr>
            <a:spLocks noGrp="1"/>
          </p:cNvSpPr>
          <p:nvPr>
            <p:ph type="title"/>
          </p:nvPr>
        </p:nvSpPr>
        <p:spPr>
          <a:xfrm>
            <a:off x="478816" y="423782"/>
            <a:ext cx="9964368" cy="841904"/>
          </a:xfrm>
        </p:spPr>
        <p:txBody>
          <a:bodyPr wrap="square" anchor="t">
            <a:normAutofit/>
          </a:bodyPr>
          <a:lstStyle/>
          <a:p>
            <a:pPr algn="ctr"/>
            <a:r>
              <a:rPr lang="en-US" b="1" dirty="0">
                <a:solidFill>
                  <a:srgbClr val="002060"/>
                </a:solidFill>
              </a:rPr>
              <a:t>I-CAN Global Initiative</a:t>
            </a:r>
          </a:p>
        </p:txBody>
      </p:sp>
      <p:sp>
        <p:nvSpPr>
          <p:cNvPr id="3" name="Content Placeholder 2">
            <a:extLst>
              <a:ext uri="{FF2B5EF4-FFF2-40B4-BE49-F238E27FC236}">
                <a16:creationId xmlns:a16="http://schemas.microsoft.com/office/drawing/2014/main" id="{FA995E63-61C3-4E62-6A28-A8DCE2C74205}"/>
              </a:ext>
            </a:extLst>
          </p:cNvPr>
          <p:cNvSpPr>
            <a:spLocks noGrp="1"/>
          </p:cNvSpPr>
          <p:nvPr>
            <p:ph type="body" idx="1"/>
          </p:nvPr>
        </p:nvSpPr>
        <p:spPr>
          <a:xfrm>
            <a:off x="364516" y="1694210"/>
            <a:ext cx="9964368" cy="5022319"/>
          </a:xfrm>
        </p:spPr>
        <p:txBody>
          <a:bodyPr wrap="square" anchor="t">
            <a:normAutofit/>
          </a:bodyPr>
          <a:lstStyle/>
          <a:p>
            <a:pPr marL="0" indent="0">
              <a:spcAft>
                <a:spcPts val="600"/>
              </a:spcAft>
              <a:buNone/>
            </a:pPr>
            <a:r>
              <a:rPr lang="en-US" b="1" dirty="0"/>
              <a:t>Goal: </a:t>
            </a:r>
            <a:r>
              <a:rPr lang="en-US" dirty="0"/>
              <a:t>Foster collaboration to </a:t>
            </a:r>
            <a:r>
              <a:rPr lang="en-US" dirty="0">
                <a:solidFill>
                  <a:srgbClr val="FF0000"/>
                </a:solidFill>
              </a:rPr>
              <a:t>accelerate transformative action to address the critical nexus of CC and NUT</a:t>
            </a:r>
          </a:p>
          <a:p>
            <a:pPr>
              <a:spcAft>
                <a:spcPts val="600"/>
              </a:spcAft>
            </a:pPr>
            <a:r>
              <a:rPr lang="en-US" dirty="0"/>
              <a:t>Launched during COP 27 in Egypt. Co-led by MOFA Egypt and WHO CO in Egypt </a:t>
            </a:r>
          </a:p>
          <a:p>
            <a:pPr>
              <a:spcAft>
                <a:spcPts val="600"/>
              </a:spcAft>
            </a:pPr>
            <a:r>
              <a:rPr lang="en-US" dirty="0">
                <a:solidFill>
                  <a:srgbClr val="FF0000"/>
                </a:solidFill>
              </a:rPr>
              <a:t>Contributing to achieve SDGs 2, 3 and SGD 13 </a:t>
            </a:r>
          </a:p>
          <a:p>
            <a:pPr>
              <a:spcAft>
                <a:spcPts val="600"/>
              </a:spcAft>
            </a:pPr>
            <a:r>
              <a:rPr lang="en-US" dirty="0">
                <a:solidFill>
                  <a:srgbClr val="FF0000"/>
                </a:solidFill>
              </a:rPr>
              <a:t>Sustainable, climate resilient diet: win-win approach: health, social protection and WASH systems </a:t>
            </a:r>
          </a:p>
          <a:p>
            <a:pPr>
              <a:spcAft>
                <a:spcPts val="600"/>
              </a:spcAft>
            </a:pPr>
            <a:r>
              <a:rPr lang="en-US" dirty="0"/>
              <a:t> 4 outcome indicators:</a:t>
            </a:r>
          </a:p>
          <a:p>
            <a:pPr lvl="1">
              <a:spcAft>
                <a:spcPts val="600"/>
              </a:spcAft>
            </a:pPr>
            <a:r>
              <a:rPr lang="en-US" sz="2800" dirty="0"/>
              <a:t># of MSs include NUT in the NDC</a:t>
            </a:r>
          </a:p>
          <a:p>
            <a:pPr lvl="1">
              <a:spcAft>
                <a:spcPts val="600"/>
              </a:spcAft>
            </a:pPr>
            <a:r>
              <a:rPr lang="en-US" sz="2800" dirty="0"/>
              <a:t># of MS s with National NUT Plans that includes  CC</a:t>
            </a:r>
          </a:p>
          <a:p>
            <a:pPr lvl="1">
              <a:spcAft>
                <a:spcPts val="600"/>
              </a:spcAft>
            </a:pPr>
            <a:r>
              <a:rPr lang="en-US" sz="2800" dirty="0"/>
              <a:t># MSs with the National food-borne disease guideline </a:t>
            </a:r>
          </a:p>
          <a:p>
            <a:pPr>
              <a:spcAft>
                <a:spcPts val="600"/>
              </a:spcAft>
            </a:pPr>
            <a:endParaRPr lang="en-US" dirty="0"/>
          </a:p>
        </p:txBody>
      </p:sp>
      <p:sp>
        <p:nvSpPr>
          <p:cNvPr id="8" name="Slide Number Placeholder 3">
            <a:extLst>
              <a:ext uri="{FF2B5EF4-FFF2-40B4-BE49-F238E27FC236}">
                <a16:creationId xmlns:a16="http://schemas.microsoft.com/office/drawing/2014/main" id="{8255BB36-E34C-015C-7BD0-0458179425F6}"/>
              </a:ext>
            </a:extLst>
          </p:cNvPr>
          <p:cNvSpPr>
            <a:spLocks noGrp="1"/>
          </p:cNvSpPr>
          <p:nvPr>
            <p:ph type="sldNum" idx="12"/>
          </p:nvPr>
        </p:nvSpPr>
        <p:spPr>
          <a:xfrm>
            <a:off x="9908069" y="6855217"/>
            <a:ext cx="641674" cy="578616"/>
          </a:xfrm>
        </p:spPr>
        <p:txBody>
          <a:bodyPr/>
          <a:lstStyle/>
          <a:p>
            <a:pPr algn="r">
              <a:spcBef>
                <a:spcPts val="0"/>
              </a:spcBef>
              <a:spcAft>
                <a:spcPts val="600"/>
              </a:spcAft>
            </a:pPr>
            <a:fld id="{00000000-1234-1234-1234-123412341234}" type="slidenum">
              <a:rPr lang="en" smtClean="0"/>
              <a:pPr algn="r">
                <a:spcBef>
                  <a:spcPts val="0"/>
                </a:spcBef>
                <a:spcAft>
                  <a:spcPts val="600"/>
                </a:spcAft>
              </a:pPr>
              <a:t>11</a:t>
            </a:fld>
            <a:endParaRPr lang="en"/>
          </a:p>
        </p:txBody>
      </p:sp>
    </p:spTree>
    <p:extLst>
      <p:ext uri="{BB962C8B-B14F-4D97-AF65-F5344CB8AC3E}">
        <p14:creationId xmlns:p14="http://schemas.microsoft.com/office/powerpoint/2010/main" val="2364077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AFF9-68D7-0204-A298-7BCAC569F315}"/>
              </a:ext>
            </a:extLst>
          </p:cNvPr>
          <p:cNvSpPr>
            <a:spLocks noGrp="1"/>
          </p:cNvSpPr>
          <p:nvPr>
            <p:ph type="title"/>
          </p:nvPr>
        </p:nvSpPr>
        <p:spPr>
          <a:xfrm>
            <a:off x="170631" y="4505"/>
            <a:ext cx="10352137" cy="1162629"/>
          </a:xfrm>
        </p:spPr>
        <p:txBody>
          <a:bodyPr>
            <a:normAutofit/>
          </a:bodyPr>
          <a:lstStyle/>
          <a:p>
            <a:r>
              <a:rPr lang="en-US" sz="3200" b="1" dirty="0">
                <a:solidFill>
                  <a:srgbClr val="0033CC"/>
                </a:solidFill>
                <a:latin typeface="+mn-lt"/>
              </a:rPr>
              <a:t>WHA 2024 Resolution A/77</a:t>
            </a:r>
          </a:p>
        </p:txBody>
      </p:sp>
      <p:pic>
        <p:nvPicPr>
          <p:cNvPr id="5" name="Content Placeholder 4">
            <a:extLst>
              <a:ext uri="{FF2B5EF4-FFF2-40B4-BE49-F238E27FC236}">
                <a16:creationId xmlns:a16="http://schemas.microsoft.com/office/drawing/2014/main" id="{6CEDDB78-C6C2-9F1B-D2B6-589A6A3BE634}"/>
              </a:ext>
            </a:extLst>
          </p:cNvPr>
          <p:cNvPicPr>
            <a:picLocks noGrp="1" noChangeAspect="1"/>
          </p:cNvPicPr>
          <p:nvPr>
            <p:ph idx="1"/>
          </p:nvPr>
        </p:nvPicPr>
        <p:blipFill rotWithShape="1">
          <a:blip r:embed="rId3"/>
          <a:srcRect l="64604" t="14001" r="15380" b="12259"/>
          <a:stretch/>
        </p:blipFill>
        <p:spPr>
          <a:xfrm>
            <a:off x="5346701" y="923406"/>
            <a:ext cx="5176068" cy="62860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TextBox 7">
            <a:extLst>
              <a:ext uri="{FF2B5EF4-FFF2-40B4-BE49-F238E27FC236}">
                <a16:creationId xmlns:a16="http://schemas.microsoft.com/office/drawing/2014/main" id="{F157247B-7B6B-32F6-302C-AE4546524F16}"/>
              </a:ext>
            </a:extLst>
          </p:cNvPr>
          <p:cNvSpPr txBox="1"/>
          <p:nvPr/>
        </p:nvSpPr>
        <p:spPr>
          <a:xfrm>
            <a:off x="139147" y="1464611"/>
            <a:ext cx="5207554" cy="5275290"/>
          </a:xfrm>
          <a:prstGeom prst="rect">
            <a:avLst/>
          </a:prstGeom>
          <a:noFill/>
        </p:spPr>
        <p:txBody>
          <a:bodyPr wrap="square" rtlCol="0">
            <a:spAutoFit/>
          </a:bodyPr>
          <a:lstStyle/>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0033CC"/>
                </a:solidFill>
                <a:latin typeface="Arial"/>
                <a:cs typeface="Arial"/>
                <a:sym typeface="Arial"/>
              </a:rPr>
              <a:t>WHA77 set new ambitions </a:t>
            </a:r>
          </a:p>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0033CC"/>
                </a:solidFill>
                <a:latin typeface="Arial"/>
                <a:cs typeface="Arial"/>
                <a:sym typeface="Arial"/>
              </a:rPr>
              <a:t>Resolution on climate change and health,</a:t>
            </a:r>
          </a:p>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kern="0" dirty="0">
                <a:solidFill>
                  <a:srgbClr val="C00000"/>
                </a:solidFill>
                <a:latin typeface="Arial"/>
                <a:cs typeface="Arial"/>
                <a:sym typeface="Arial"/>
              </a:rPr>
              <a:t>to build climate resilient sustainable low carbon health for all  for sustainable development</a:t>
            </a:r>
            <a:endParaRPr lang="en-US" sz="2105" b="0" kern="0" dirty="0">
              <a:solidFill>
                <a:srgbClr val="C00000"/>
              </a:solidFill>
              <a:latin typeface="Arial"/>
              <a:cs typeface="Arial"/>
              <a:sym typeface="Arial"/>
            </a:endParaRPr>
          </a:p>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C00000"/>
                </a:solidFill>
                <a:latin typeface="Arial"/>
                <a:cs typeface="Arial"/>
                <a:sym typeface="Arial"/>
              </a:rPr>
              <a:t>Sustainable NUT and WASH systems </a:t>
            </a:r>
          </a:p>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C00000"/>
                </a:solidFill>
                <a:latin typeface="Arial"/>
                <a:cs typeface="Arial"/>
                <a:sym typeface="Arial"/>
              </a:rPr>
              <a:t>I-CAN included </a:t>
            </a:r>
          </a:p>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0033CC"/>
                </a:solidFill>
                <a:latin typeface="Arial"/>
                <a:cs typeface="Arial"/>
                <a:sym typeface="Arial"/>
              </a:rPr>
              <a:t>WHO’s Fourteenth General </a:t>
            </a:r>
            <a:r>
              <a:rPr lang="en-US" sz="2105" b="0" kern="0" dirty="0" err="1">
                <a:solidFill>
                  <a:srgbClr val="0033CC"/>
                </a:solidFill>
                <a:latin typeface="Arial"/>
                <a:cs typeface="Arial"/>
                <a:sym typeface="Arial"/>
              </a:rPr>
              <a:t>Programme</a:t>
            </a:r>
            <a:r>
              <a:rPr lang="en-US" sz="2105" b="0" kern="0" dirty="0">
                <a:solidFill>
                  <a:srgbClr val="0033CC"/>
                </a:solidFill>
                <a:latin typeface="Arial"/>
                <a:cs typeface="Arial"/>
                <a:sym typeface="Arial"/>
              </a:rPr>
              <a:t> of work for the period 2025-2028 (GPW14) </a:t>
            </a:r>
          </a:p>
          <a:p>
            <a:pPr marL="300758"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0033CC"/>
                </a:solidFill>
                <a:latin typeface="Arial"/>
                <a:cs typeface="Arial"/>
                <a:sym typeface="Arial"/>
              </a:rPr>
              <a:t>CCH is one of its six key strategic objectives</a:t>
            </a:r>
          </a:p>
          <a:p>
            <a:pPr marL="757637" lvl="1" indent="-300758" defTabSz="802020" eaLnBrk="1" fontAlgn="auto" hangingPunct="1">
              <a:spcBef>
                <a:spcPts val="0"/>
              </a:spcBef>
              <a:spcAft>
                <a:spcPts val="0"/>
              </a:spcAft>
              <a:buClr>
                <a:srgbClr val="000000"/>
              </a:buClr>
              <a:buFont typeface="Arial" panose="020B0604020202020204" pitchFamily="34" charset="0"/>
              <a:buChar char="•"/>
            </a:pPr>
            <a:r>
              <a:rPr lang="en-US" sz="2105" b="0" kern="0" dirty="0">
                <a:solidFill>
                  <a:srgbClr val="C00000"/>
                </a:solidFill>
                <a:latin typeface="Arial"/>
                <a:cs typeface="Arial"/>
                <a:sym typeface="Arial"/>
              </a:rPr>
              <a:t>HNAP is for building CR low carbon sustainable health system </a:t>
            </a:r>
          </a:p>
          <a:p>
            <a:pPr marL="300758" indent="-300758" defTabSz="802020" eaLnBrk="1" fontAlgn="auto" hangingPunct="1">
              <a:spcBef>
                <a:spcPts val="0"/>
              </a:spcBef>
              <a:spcAft>
                <a:spcPts val="0"/>
              </a:spcAft>
              <a:buClr>
                <a:srgbClr val="000000"/>
              </a:buClr>
              <a:buFont typeface="Arial" panose="020B0604020202020204" pitchFamily="34" charset="0"/>
              <a:buChar char="•"/>
            </a:pPr>
            <a:endParaRPr lang="en-US" sz="2105" b="0" kern="0" dirty="0">
              <a:solidFill>
                <a:srgbClr val="0033CC"/>
              </a:solidFill>
              <a:latin typeface="Arial"/>
              <a:cs typeface="Arial"/>
              <a:sym typeface="Arial"/>
            </a:endParaRPr>
          </a:p>
        </p:txBody>
      </p:sp>
      <p:sp>
        <p:nvSpPr>
          <p:cNvPr id="3" name="Date Placeholder 2">
            <a:extLst>
              <a:ext uri="{FF2B5EF4-FFF2-40B4-BE49-F238E27FC236}">
                <a16:creationId xmlns:a16="http://schemas.microsoft.com/office/drawing/2014/main" id="{111BC0A0-F6D1-92FF-6EC0-B76564E778DF}"/>
              </a:ext>
            </a:extLst>
          </p:cNvPr>
          <p:cNvSpPr>
            <a:spLocks noGrp="1"/>
          </p:cNvSpPr>
          <p:nvPr>
            <p:ph type="dt" sz="half" idx="10"/>
          </p:nvPr>
        </p:nvSpPr>
        <p:spPr/>
        <p:txBody>
          <a:bodyPr/>
          <a:lstStyle/>
          <a:p>
            <a:pPr defTabSz="802020" eaLnBrk="1" fontAlgn="auto" hangingPunct="1"/>
            <a:fld id="{7F89E9F5-98BF-4F2C-92BD-8EB44B6D2A9D}" type="datetime1">
              <a:rPr lang="en-US" kern="0"/>
              <a:pPr defTabSz="802020" eaLnBrk="1" fontAlgn="auto" hangingPunct="1"/>
              <a:t>8/18/2024</a:t>
            </a:fld>
            <a:endParaRPr lang="en-US" kern="0"/>
          </a:p>
        </p:txBody>
      </p:sp>
      <p:sp>
        <p:nvSpPr>
          <p:cNvPr id="4" name="Footer Placeholder 3">
            <a:extLst>
              <a:ext uri="{FF2B5EF4-FFF2-40B4-BE49-F238E27FC236}">
                <a16:creationId xmlns:a16="http://schemas.microsoft.com/office/drawing/2014/main" id="{9485C50F-7C84-0D91-F43B-348E5C0D030C}"/>
              </a:ext>
            </a:extLst>
          </p:cNvPr>
          <p:cNvSpPr>
            <a:spLocks noGrp="1"/>
          </p:cNvSpPr>
          <p:nvPr>
            <p:ph type="ftr" sz="quarter" idx="11"/>
          </p:nvPr>
        </p:nvSpPr>
        <p:spPr/>
        <p:txBody>
          <a:bodyPr/>
          <a:lstStyle/>
          <a:p>
            <a:pPr defTabSz="802020" eaLnBrk="1" fontAlgn="auto" hangingPunct="1"/>
            <a:r>
              <a:rPr lang="en-US" kern="0"/>
              <a:t>Health Adaptation Planning for Climate Resilient Health System </a:t>
            </a:r>
          </a:p>
        </p:txBody>
      </p:sp>
      <p:sp>
        <p:nvSpPr>
          <p:cNvPr id="6" name="Slide Number Placeholder 5">
            <a:extLst>
              <a:ext uri="{FF2B5EF4-FFF2-40B4-BE49-F238E27FC236}">
                <a16:creationId xmlns:a16="http://schemas.microsoft.com/office/drawing/2014/main" id="{D64694ED-8474-1B70-F5AD-E17725F5F1C5}"/>
              </a:ext>
            </a:extLst>
          </p:cNvPr>
          <p:cNvSpPr>
            <a:spLocks noGrp="1"/>
          </p:cNvSpPr>
          <p:nvPr>
            <p:ph type="sldNum" sz="quarter" idx="12"/>
          </p:nvPr>
        </p:nvSpPr>
        <p:spPr/>
        <p:txBody>
          <a:bodyPr/>
          <a:lstStyle/>
          <a:p>
            <a:pPr defTabSz="802020" eaLnBrk="1" fontAlgn="auto" hangingPunct="1"/>
            <a:fld id="{ECCBCE8D-7523-4782-95F0-9F4178488466}" type="slidenum">
              <a:rPr lang="en-US" kern="0"/>
              <a:pPr defTabSz="802020" eaLnBrk="1" fontAlgn="auto" hangingPunct="1"/>
              <a:t>12</a:t>
            </a:fld>
            <a:endParaRPr lang="en-US" kern="0"/>
          </a:p>
        </p:txBody>
      </p:sp>
    </p:spTree>
    <p:extLst>
      <p:ext uri="{BB962C8B-B14F-4D97-AF65-F5344CB8AC3E}">
        <p14:creationId xmlns:p14="http://schemas.microsoft.com/office/powerpoint/2010/main" val="142469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Date Placeholder 1">
            <a:extLst>
              <a:ext uri="{FF2B5EF4-FFF2-40B4-BE49-F238E27FC236}">
                <a16:creationId xmlns:a16="http://schemas.microsoft.com/office/drawing/2014/main" id="{2A9F9314-6DBD-CEAF-9F06-1F85AF8B4A27}"/>
              </a:ext>
            </a:extLst>
          </p:cNvPr>
          <p:cNvSpPr>
            <a:spLocks noGrp="1"/>
          </p:cNvSpPr>
          <p:nvPr>
            <p:ph type="dt" sz="half" idx="22"/>
          </p:nvPr>
        </p:nvSpPr>
        <p:spPr>
          <a:xfrm>
            <a:off x="421001" y="7255404"/>
            <a:ext cx="692897" cy="198458"/>
          </a:xfrm>
        </p:spPr>
        <p:txBody>
          <a:bodyPr/>
          <a:lstStyle/>
          <a:p>
            <a:pPr>
              <a:spcAft>
                <a:spcPts val="600"/>
              </a:spcAft>
            </a:pPr>
            <a:fld id="{BBB6CCEC-3D0A-48BE-9958-590F11C39C0A}" type="datetime1">
              <a:rPr lang="en-GB" noProof="0" smtClean="0"/>
              <a:pPr>
                <a:spcAft>
                  <a:spcPts val="600"/>
                </a:spcAft>
              </a:pPr>
              <a:t>18/08/2024</a:t>
            </a:fld>
            <a:endParaRPr lang="en-GB" noProof="0"/>
          </a:p>
        </p:txBody>
      </p:sp>
      <p:sp>
        <p:nvSpPr>
          <p:cNvPr id="40" name="Footer Placeholder 2">
            <a:extLst>
              <a:ext uri="{FF2B5EF4-FFF2-40B4-BE49-F238E27FC236}">
                <a16:creationId xmlns:a16="http://schemas.microsoft.com/office/drawing/2014/main" id="{A446C767-164D-5088-737A-7CA285CBBA11}"/>
              </a:ext>
            </a:extLst>
          </p:cNvPr>
          <p:cNvSpPr>
            <a:spLocks noGrp="1"/>
          </p:cNvSpPr>
          <p:nvPr>
            <p:ph type="ftr" sz="quarter" idx="23"/>
          </p:nvPr>
        </p:nvSpPr>
        <p:spPr>
          <a:xfrm>
            <a:off x="1221770" y="7255404"/>
            <a:ext cx="1986250" cy="198458"/>
          </a:xfrm>
        </p:spPr>
        <p:txBody>
          <a:bodyPr/>
          <a:lstStyle/>
          <a:p>
            <a:pPr>
              <a:spcAft>
                <a:spcPts val="600"/>
              </a:spcAft>
            </a:pPr>
            <a:r>
              <a:rPr lang="en-GB" noProof="0"/>
              <a:t>|     Title of the presentation</a:t>
            </a:r>
          </a:p>
        </p:txBody>
      </p:sp>
      <p:sp>
        <p:nvSpPr>
          <p:cNvPr id="41" name="Slide Number Placeholder 3">
            <a:extLst>
              <a:ext uri="{FF2B5EF4-FFF2-40B4-BE49-F238E27FC236}">
                <a16:creationId xmlns:a16="http://schemas.microsoft.com/office/drawing/2014/main" id="{E02F8DCC-AA44-4A43-0421-C33FD1C88C3F}"/>
              </a:ext>
            </a:extLst>
          </p:cNvPr>
          <p:cNvSpPr>
            <a:spLocks noGrp="1"/>
          </p:cNvSpPr>
          <p:nvPr>
            <p:ph type="sldNum" sz="quarter" idx="24"/>
          </p:nvPr>
        </p:nvSpPr>
        <p:spPr>
          <a:xfrm>
            <a:off x="10013164" y="7255404"/>
            <a:ext cx="254293" cy="198458"/>
          </a:xfrm>
        </p:spPr>
        <p:txBody>
          <a:bodyPr/>
          <a:lstStyle/>
          <a:p>
            <a:pPr>
              <a:spcAft>
                <a:spcPts val="600"/>
              </a:spcAft>
            </a:pPr>
            <a:fld id="{A74CE0EA-F3B5-4684-BA10-C594598FDB9C}" type="slidenum">
              <a:rPr lang="en-GB" noProof="0" smtClean="0"/>
              <a:pPr>
                <a:spcAft>
                  <a:spcPts val="600"/>
                </a:spcAft>
              </a:pPr>
              <a:t>13</a:t>
            </a:fld>
            <a:endParaRPr lang="en-GB" noProof="0"/>
          </a:p>
        </p:txBody>
      </p:sp>
      <p:sp>
        <p:nvSpPr>
          <p:cNvPr id="42" name="Text Placeholder 4">
            <a:extLst>
              <a:ext uri="{FF2B5EF4-FFF2-40B4-BE49-F238E27FC236}">
                <a16:creationId xmlns:a16="http://schemas.microsoft.com/office/drawing/2014/main" id="{BE1252DD-DD7D-048E-CE6E-B0DF5A74124C}"/>
              </a:ext>
            </a:extLst>
          </p:cNvPr>
          <p:cNvSpPr>
            <a:spLocks noGrp="1"/>
          </p:cNvSpPr>
          <p:nvPr>
            <p:ph type="body" sz="quarter" idx="21"/>
          </p:nvPr>
        </p:nvSpPr>
        <p:spPr>
          <a:xfrm>
            <a:off x="421000" y="6939044"/>
            <a:ext cx="9846458" cy="229968"/>
          </a:xfrm>
        </p:spPr>
        <p:txBody>
          <a:bodyPr/>
          <a:lstStyle/>
          <a:p>
            <a:endParaRPr lang="en-US"/>
          </a:p>
        </p:txBody>
      </p:sp>
      <p:sp>
        <p:nvSpPr>
          <p:cNvPr id="14" name="Title 1">
            <a:extLst>
              <a:ext uri="{FF2B5EF4-FFF2-40B4-BE49-F238E27FC236}">
                <a16:creationId xmlns:a16="http://schemas.microsoft.com/office/drawing/2014/main" id="{3B979EBF-4143-049E-FD64-970AE0E9A704}"/>
              </a:ext>
            </a:extLst>
          </p:cNvPr>
          <p:cNvSpPr>
            <a:spLocks noGrp="1"/>
          </p:cNvSpPr>
          <p:nvPr>
            <p:ph type="title"/>
          </p:nvPr>
        </p:nvSpPr>
        <p:spPr>
          <a:xfrm>
            <a:off x="420998" y="396916"/>
            <a:ext cx="9027801" cy="793833"/>
          </a:xfrm>
        </p:spPr>
        <p:txBody>
          <a:bodyPr vert="horz" lIns="18000" tIns="0" rIns="360000" bIns="0" numCol="1" rtlCol="0" anchor="b" anchorCtr="0" compatLnSpc="1">
            <a:prstTxWarp prst="textNoShape">
              <a:avLst/>
            </a:prstTxWarp>
            <a:noAutofit/>
          </a:bodyPr>
          <a:lstStyle/>
          <a:p>
            <a:pPr algn="ctr"/>
            <a:r>
              <a:rPr lang="en-US" sz="4000" b="1" i="0" kern="1200" baseline="0" dirty="0">
                <a:solidFill>
                  <a:srgbClr val="0033CC"/>
                </a:solidFill>
                <a:latin typeface="DIN OT" panose="020B0504020101020102" pitchFamily="34" charset="77"/>
                <a:ea typeface="+mj-ea"/>
                <a:cs typeface="+mj-cs"/>
              </a:rPr>
              <a:t>Part 4: Global climate actions translated into local actions</a:t>
            </a:r>
            <a:endParaRPr lang="en-GB" sz="4000" b="1" i="0" kern="1200" baseline="0" dirty="0">
              <a:solidFill>
                <a:srgbClr val="0033CC"/>
              </a:solidFill>
              <a:latin typeface="DIN OT" panose="020B0504020101020102" pitchFamily="34" charset="77"/>
              <a:ea typeface="+mj-ea"/>
              <a:cs typeface="+mj-cs"/>
            </a:endParaRPr>
          </a:p>
        </p:txBody>
      </p:sp>
      <p:pic>
        <p:nvPicPr>
          <p:cNvPr id="2" name="Picture 1">
            <a:extLst>
              <a:ext uri="{FF2B5EF4-FFF2-40B4-BE49-F238E27FC236}">
                <a16:creationId xmlns:a16="http://schemas.microsoft.com/office/drawing/2014/main" id="{71A84B9F-AAAD-4535-8F58-F30EFA0EF428}"/>
              </a:ext>
            </a:extLst>
          </p:cNvPr>
          <p:cNvPicPr>
            <a:picLocks noChangeAspect="1"/>
          </p:cNvPicPr>
          <p:nvPr/>
        </p:nvPicPr>
        <p:blipFill>
          <a:blip r:embed="rId3"/>
          <a:srcRect l="16457" r="961"/>
          <a:stretch/>
        </p:blipFill>
        <p:spPr>
          <a:xfrm>
            <a:off x="420999" y="2381500"/>
            <a:ext cx="3115400" cy="4274793"/>
          </a:xfrm>
          <a:prstGeom prst="rect">
            <a:avLst/>
          </a:prstGeom>
          <a:noFill/>
        </p:spPr>
      </p:pic>
      <p:sp>
        <p:nvSpPr>
          <p:cNvPr id="43" name="Text Placeholder 7">
            <a:extLst>
              <a:ext uri="{FF2B5EF4-FFF2-40B4-BE49-F238E27FC236}">
                <a16:creationId xmlns:a16="http://schemas.microsoft.com/office/drawing/2014/main" id="{5A09DD82-9DCD-F123-8CE2-42D648486DEC}"/>
              </a:ext>
            </a:extLst>
          </p:cNvPr>
          <p:cNvSpPr>
            <a:spLocks noGrp="1"/>
          </p:cNvSpPr>
          <p:nvPr>
            <p:ph type="body" sz="quarter" idx="27"/>
          </p:nvPr>
        </p:nvSpPr>
        <p:spPr>
          <a:xfrm>
            <a:off x="420999" y="1984583"/>
            <a:ext cx="3115400" cy="277855"/>
          </a:xfrm>
        </p:spPr>
        <p:txBody>
          <a:bodyPr>
            <a:normAutofit/>
          </a:bodyPr>
          <a:lstStyle/>
          <a:p>
            <a:r>
              <a:rPr lang="en-US" dirty="0"/>
              <a:t>Lao MOH  representatives in COP 27, 28   </a:t>
            </a:r>
          </a:p>
        </p:txBody>
      </p:sp>
      <p:pic>
        <p:nvPicPr>
          <p:cNvPr id="4" name="Picture 3">
            <a:extLst>
              <a:ext uri="{FF2B5EF4-FFF2-40B4-BE49-F238E27FC236}">
                <a16:creationId xmlns:a16="http://schemas.microsoft.com/office/drawing/2014/main" id="{7FF2A9EF-1CE2-9B7F-F08E-E7FA968CF72B}"/>
              </a:ext>
            </a:extLst>
          </p:cNvPr>
          <p:cNvPicPr>
            <a:picLocks noChangeAspect="1"/>
          </p:cNvPicPr>
          <p:nvPr/>
        </p:nvPicPr>
        <p:blipFill>
          <a:blip r:embed="rId4"/>
          <a:srcRect l="23694" r="27478" b="2"/>
          <a:stretch/>
        </p:blipFill>
        <p:spPr>
          <a:xfrm>
            <a:off x="3786528" y="2381500"/>
            <a:ext cx="3115400" cy="4274793"/>
          </a:xfrm>
          <a:prstGeom prst="rect">
            <a:avLst/>
          </a:prstGeom>
          <a:noFill/>
        </p:spPr>
      </p:pic>
      <p:sp>
        <p:nvSpPr>
          <p:cNvPr id="44" name="Text Placeholder 9">
            <a:extLst>
              <a:ext uri="{FF2B5EF4-FFF2-40B4-BE49-F238E27FC236}">
                <a16:creationId xmlns:a16="http://schemas.microsoft.com/office/drawing/2014/main" id="{B3C3C40F-6B19-2810-7BC0-71F755E3036A}"/>
              </a:ext>
            </a:extLst>
          </p:cNvPr>
          <p:cNvSpPr>
            <a:spLocks noGrp="1"/>
          </p:cNvSpPr>
          <p:nvPr>
            <p:ph type="body" sz="quarter" idx="30"/>
          </p:nvPr>
        </p:nvSpPr>
        <p:spPr>
          <a:xfrm>
            <a:off x="3786528" y="1984583"/>
            <a:ext cx="3115400" cy="277855"/>
          </a:xfrm>
        </p:spPr>
        <p:txBody>
          <a:bodyPr>
            <a:normAutofit fontScale="92500"/>
          </a:bodyPr>
          <a:lstStyle/>
          <a:p>
            <a:r>
              <a:rPr lang="en-US" dirty="0"/>
              <a:t>Lao MoH is chair of working group Global Alliance</a:t>
            </a:r>
          </a:p>
        </p:txBody>
      </p:sp>
      <p:sp>
        <p:nvSpPr>
          <p:cNvPr id="3" name="Content Placeholder 13">
            <a:extLst>
              <a:ext uri="{FF2B5EF4-FFF2-40B4-BE49-F238E27FC236}">
                <a16:creationId xmlns:a16="http://schemas.microsoft.com/office/drawing/2014/main" id="{8BF44AA9-3F70-C6EE-C230-81909F9CC7AE}"/>
              </a:ext>
            </a:extLst>
          </p:cNvPr>
          <p:cNvSpPr txBox="1">
            <a:spLocks/>
          </p:cNvSpPr>
          <p:nvPr/>
        </p:nvSpPr>
        <p:spPr bwMode="invGray">
          <a:xfrm>
            <a:off x="7152057" y="2381500"/>
            <a:ext cx="3115400" cy="427479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style>
          <a:lnRef idx="2">
            <a:schemeClr val="accent1"/>
          </a:lnRef>
          <a:fillRef idx="1">
            <a:schemeClr val="lt1"/>
          </a:fillRef>
          <a:effectRef idx="0">
            <a:schemeClr val="accent1"/>
          </a:effectRef>
          <a:fontRef idx="minor">
            <a:schemeClr val="dk1"/>
          </a:fontRef>
        </p:style>
        <p:txBody>
          <a:bodyPr vert="horz" lIns="18000" tIns="0" rIns="18000" bIns="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756095">
              <a:lnSpc>
                <a:spcPct val="100000"/>
              </a:lnSpc>
              <a:spcBef>
                <a:spcPts val="827"/>
              </a:spcBef>
              <a:spcAft>
                <a:spcPts val="496"/>
              </a:spcAft>
              <a:buClr>
                <a:schemeClr val="tx1"/>
              </a:buClr>
              <a:buSzPct val="80000"/>
              <a:buNone/>
            </a:pPr>
            <a:r>
              <a:rPr lang="en-GB" sz="1000" b="0"/>
              <a:t>ATACH (The Alliance for Transformative Action on Climate and Health established as a mechanism for collaboration and coordination that:</a:t>
            </a:r>
          </a:p>
          <a:p>
            <a:pPr marL="0" lvl="2" indent="0" defTabSz="756095">
              <a:lnSpc>
                <a:spcPct val="100000"/>
              </a:lnSpc>
              <a:spcBef>
                <a:spcPts val="827"/>
              </a:spcBef>
              <a:spcAft>
                <a:spcPts val="496"/>
              </a:spcAft>
              <a:buClr>
                <a:schemeClr val="tx1"/>
              </a:buClr>
              <a:buSzPct val="80000"/>
              <a:buNone/>
            </a:pPr>
            <a:r>
              <a:rPr lang="en-GB" sz="1000" b="0"/>
              <a:t>provides a platform for knowledge, best practice</a:t>
            </a:r>
          </a:p>
          <a:p>
            <a:pPr marL="0" lvl="2" indent="0" defTabSz="756095">
              <a:lnSpc>
                <a:spcPct val="100000"/>
              </a:lnSpc>
              <a:spcBef>
                <a:spcPts val="827"/>
              </a:spcBef>
              <a:spcAft>
                <a:spcPts val="496"/>
              </a:spcAft>
              <a:buClr>
                <a:schemeClr val="tx1"/>
              </a:buClr>
              <a:buSzPct val="80000"/>
              <a:buNone/>
            </a:pPr>
            <a:r>
              <a:rPr lang="en-GB" sz="1000" b="0"/>
              <a:t>monitors global progress</a:t>
            </a:r>
          </a:p>
          <a:p>
            <a:pPr marL="0" lvl="2" indent="0" defTabSz="756095">
              <a:lnSpc>
                <a:spcPct val="100000"/>
              </a:lnSpc>
              <a:spcBef>
                <a:spcPts val="827"/>
              </a:spcBef>
              <a:spcAft>
                <a:spcPts val="496"/>
              </a:spcAft>
              <a:buClr>
                <a:schemeClr val="tx1"/>
              </a:buClr>
              <a:buSzPct val="80000"/>
              <a:buNone/>
            </a:pPr>
            <a:r>
              <a:rPr lang="en-GB" sz="1000" b="0"/>
              <a:t>facilitates and coordinates technical assistance provision.</a:t>
            </a:r>
          </a:p>
          <a:p>
            <a:pPr marL="0" lvl="2" indent="0" defTabSz="756095">
              <a:lnSpc>
                <a:spcPct val="100000"/>
              </a:lnSpc>
              <a:spcBef>
                <a:spcPts val="827"/>
              </a:spcBef>
              <a:spcAft>
                <a:spcPts val="496"/>
              </a:spcAft>
              <a:buClr>
                <a:schemeClr val="tx1"/>
              </a:buClr>
              <a:buSzPct val="80000"/>
              <a:buNone/>
            </a:pPr>
            <a:r>
              <a:rPr lang="en-GB" sz="1000" b="0"/>
              <a:t>generates collective action to address global challenges such as access to finance for developing countries</a:t>
            </a:r>
          </a:p>
          <a:p>
            <a:pPr marL="0" indent="0" defTabSz="756095">
              <a:lnSpc>
                <a:spcPct val="100000"/>
              </a:lnSpc>
              <a:spcBef>
                <a:spcPts val="827"/>
              </a:spcBef>
              <a:spcAft>
                <a:spcPts val="496"/>
              </a:spcAft>
              <a:buClr>
                <a:schemeClr val="tx1"/>
              </a:buClr>
              <a:buSzPct val="80000"/>
              <a:buNone/>
            </a:pPr>
            <a:r>
              <a:rPr lang="en-GB" sz="1000" b="0"/>
              <a:t>Over 86 countries have committed to these initiatives </a:t>
            </a:r>
          </a:p>
          <a:p>
            <a:pPr marL="0" indent="0" defTabSz="756095">
              <a:lnSpc>
                <a:spcPct val="100000"/>
              </a:lnSpc>
              <a:spcBef>
                <a:spcPts val="827"/>
              </a:spcBef>
              <a:spcAft>
                <a:spcPts val="496"/>
              </a:spcAft>
              <a:buClr>
                <a:schemeClr val="tx1"/>
              </a:buClr>
              <a:buSzPct val="80000"/>
              <a:buNone/>
            </a:pPr>
            <a:r>
              <a:rPr lang="en-GB" sz="1000" b="0"/>
              <a:t>Lao PDR joined the ATACH in 202. </a:t>
            </a:r>
          </a:p>
          <a:p>
            <a:pPr marL="0" lvl="2" indent="0" defTabSz="756095">
              <a:lnSpc>
                <a:spcPct val="100000"/>
              </a:lnSpc>
              <a:spcBef>
                <a:spcPts val="827"/>
              </a:spcBef>
              <a:spcAft>
                <a:spcPts val="496"/>
              </a:spcAft>
              <a:buClr>
                <a:schemeClr val="tx1"/>
              </a:buClr>
              <a:buSzPct val="80000"/>
              <a:buNone/>
            </a:pPr>
            <a:r>
              <a:rPr lang="en-GB" sz="1000" b="0"/>
              <a:t>To develop and implement the HNAP is </a:t>
            </a:r>
          </a:p>
          <a:p>
            <a:pPr marL="0" lvl="2" indent="0" defTabSz="756095">
              <a:lnSpc>
                <a:spcPct val="100000"/>
              </a:lnSpc>
              <a:spcBef>
                <a:spcPts val="827"/>
              </a:spcBef>
              <a:spcAft>
                <a:spcPts val="496"/>
              </a:spcAft>
              <a:buClr>
                <a:schemeClr val="tx1"/>
              </a:buClr>
              <a:buSzPct val="80000"/>
              <a:buNone/>
            </a:pPr>
            <a:r>
              <a:rPr lang="en-GB" sz="1000" b="0"/>
              <a:t> to assess carbon emission</a:t>
            </a:r>
          </a:p>
          <a:p>
            <a:pPr marL="0" lvl="2" indent="0" defTabSz="756095">
              <a:lnSpc>
                <a:spcPct val="100000"/>
              </a:lnSpc>
              <a:spcBef>
                <a:spcPts val="827"/>
              </a:spcBef>
              <a:spcAft>
                <a:spcPts val="496"/>
              </a:spcAft>
              <a:buClr>
                <a:schemeClr val="tx1"/>
              </a:buClr>
              <a:buSzPct val="80000"/>
              <a:buNone/>
            </a:pPr>
            <a:r>
              <a:rPr lang="en-GB" sz="1000" b="0"/>
              <a:t>to expand the safe-clean-green-climate resilient health care facility initiative</a:t>
            </a:r>
          </a:p>
        </p:txBody>
      </p:sp>
      <p:sp>
        <p:nvSpPr>
          <p:cNvPr id="45" name="Text Placeholder 11">
            <a:extLst>
              <a:ext uri="{FF2B5EF4-FFF2-40B4-BE49-F238E27FC236}">
                <a16:creationId xmlns:a16="http://schemas.microsoft.com/office/drawing/2014/main" id="{B5B15E63-F3AA-FA52-4B09-C4F5AFAA4BBC}"/>
              </a:ext>
            </a:extLst>
          </p:cNvPr>
          <p:cNvSpPr>
            <a:spLocks noGrp="1"/>
          </p:cNvSpPr>
          <p:nvPr>
            <p:ph type="body" sz="quarter" idx="32"/>
          </p:nvPr>
        </p:nvSpPr>
        <p:spPr>
          <a:xfrm>
            <a:off x="7152057" y="1984583"/>
            <a:ext cx="3115400" cy="277855"/>
          </a:xfrm>
        </p:spPr>
        <p:txBody>
          <a:bodyPr/>
          <a:lstStyle/>
          <a:p>
            <a:r>
              <a:rPr lang="en-US" dirty="0"/>
              <a:t>LAO MOH signed on Global CCH </a:t>
            </a:r>
            <a:r>
              <a:rPr lang="en-US" dirty="0" err="1"/>
              <a:t>Decleration</a:t>
            </a:r>
            <a:r>
              <a:rPr lang="en-US" dirty="0"/>
              <a:t> </a:t>
            </a:r>
          </a:p>
        </p:txBody>
      </p:sp>
      <p:sp>
        <p:nvSpPr>
          <p:cNvPr id="46" name="Text Placeholder 12">
            <a:extLst>
              <a:ext uri="{FF2B5EF4-FFF2-40B4-BE49-F238E27FC236}">
                <a16:creationId xmlns:a16="http://schemas.microsoft.com/office/drawing/2014/main" id="{4C3130F0-7539-07FE-5E3C-EEC661B5F2BD}"/>
              </a:ext>
            </a:extLst>
          </p:cNvPr>
          <p:cNvSpPr>
            <a:spLocks noGrp="1"/>
          </p:cNvSpPr>
          <p:nvPr>
            <p:ph type="body" sz="quarter" idx="13"/>
          </p:nvPr>
        </p:nvSpPr>
        <p:spPr>
          <a:xfrm>
            <a:off x="421426" y="1309830"/>
            <a:ext cx="7157000" cy="318553"/>
          </a:xfrm>
        </p:spPr>
        <p:txBody>
          <a:bodyPr/>
          <a:lstStyle/>
          <a:p>
            <a:r>
              <a:rPr lang="en-US" dirty="0"/>
              <a:t>Leadership role of Lao MOH in  enhancing climate and health NEXUS	   </a:t>
            </a:r>
          </a:p>
        </p:txBody>
      </p:sp>
    </p:spTree>
    <p:extLst>
      <p:ext uri="{BB962C8B-B14F-4D97-AF65-F5344CB8AC3E}">
        <p14:creationId xmlns:p14="http://schemas.microsoft.com/office/powerpoint/2010/main" val="4081391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73112"/>
            <a:ext cx="10690727" cy="6015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1010" eaLnBrk="1" fontAlgn="auto" hangingPunct="1">
              <a:spcBef>
                <a:spcPts val="0"/>
              </a:spcBef>
              <a:spcAft>
                <a:spcPts val="0"/>
              </a:spcAft>
            </a:pPr>
            <a:endParaRPr lang="en-US" sz="1579" b="0">
              <a:solidFill>
                <a:prstClr val="white"/>
              </a:solidFill>
              <a:latin typeface="Calibri" panose="020F0502020204030204"/>
            </a:endParaRPr>
          </a:p>
        </p:txBody>
      </p:sp>
      <p:sp>
        <p:nvSpPr>
          <p:cNvPr id="14" name="Title 1">
            <a:extLst>
              <a:ext uri="{FF2B5EF4-FFF2-40B4-BE49-F238E27FC236}">
                <a16:creationId xmlns:a16="http://schemas.microsoft.com/office/drawing/2014/main" id="{8F03A411-38C4-5F09-6969-526386279509}"/>
              </a:ext>
            </a:extLst>
          </p:cNvPr>
          <p:cNvSpPr>
            <a:spLocks noGrp="1"/>
          </p:cNvSpPr>
          <p:nvPr>
            <p:ph type="title"/>
          </p:nvPr>
        </p:nvSpPr>
        <p:spPr>
          <a:xfrm>
            <a:off x="-351591" y="224586"/>
            <a:ext cx="9758907" cy="994173"/>
          </a:xfrm>
        </p:spPr>
        <p:txBody>
          <a:bodyPr vert="horz" lIns="80201" tIns="40100" rIns="80201" bIns="40100" rtlCol="0" anchor="ctr">
            <a:normAutofit/>
          </a:bodyPr>
          <a:lstStyle/>
          <a:p>
            <a:pPr algn="ctr"/>
            <a:r>
              <a:rPr lang="en-US" sz="3200" b="1" dirty="0">
                <a:solidFill>
                  <a:srgbClr val="0033CC"/>
                </a:solidFill>
                <a:latin typeface="+mn-lt"/>
              </a:rPr>
              <a:t>Building climate resilient health system </a:t>
            </a:r>
            <a:br>
              <a:rPr lang="en-US" sz="3200" b="1" dirty="0">
                <a:solidFill>
                  <a:srgbClr val="0033CC"/>
                </a:solidFill>
                <a:latin typeface="+mn-lt"/>
              </a:rPr>
            </a:br>
            <a:r>
              <a:rPr lang="en-US" sz="3200" b="1" dirty="0">
                <a:solidFill>
                  <a:srgbClr val="0033CC"/>
                </a:solidFill>
                <a:latin typeface="+mn-lt"/>
              </a:rPr>
              <a:t>(H-NAP) in the country </a:t>
            </a:r>
            <a:endParaRPr lang="en-US" sz="3200" b="1" spc="-33" dirty="0">
              <a:solidFill>
                <a:srgbClr val="0033CC"/>
              </a:solidFill>
              <a:latin typeface="+mn-lt"/>
            </a:endParaRPr>
          </a:p>
        </p:txBody>
      </p:sp>
      <p:pic>
        <p:nvPicPr>
          <p:cNvPr id="2" name="Picture 1">
            <a:extLst>
              <a:ext uri="{FF2B5EF4-FFF2-40B4-BE49-F238E27FC236}">
                <a16:creationId xmlns:a16="http://schemas.microsoft.com/office/drawing/2014/main" id="{BA53A50B-01D9-B2E7-A8B1-C1028FC7346C}"/>
              </a:ext>
            </a:extLst>
          </p:cNvPr>
          <p:cNvPicPr>
            <a:picLocks noChangeAspect="1"/>
          </p:cNvPicPr>
          <p:nvPr/>
        </p:nvPicPr>
        <p:blipFill>
          <a:blip r:embed="rId3"/>
          <a:stretch>
            <a:fillRect/>
          </a:stretch>
        </p:blipFill>
        <p:spPr>
          <a:xfrm>
            <a:off x="7044029" y="1040870"/>
            <a:ext cx="3628095" cy="3447121"/>
          </a:xfrm>
          <a:prstGeom prst="rect">
            <a:avLst/>
          </a:prstGeom>
        </p:spPr>
      </p:pic>
      <p:sp>
        <p:nvSpPr>
          <p:cNvPr id="3" name="TextBox 2">
            <a:extLst>
              <a:ext uri="{FF2B5EF4-FFF2-40B4-BE49-F238E27FC236}">
                <a16:creationId xmlns:a16="http://schemas.microsoft.com/office/drawing/2014/main" id="{1F25FB2C-1A08-16D7-5E0A-5A46E5DFBDDD}"/>
              </a:ext>
            </a:extLst>
          </p:cNvPr>
          <p:cNvSpPr txBox="1"/>
          <p:nvPr/>
        </p:nvSpPr>
        <p:spPr>
          <a:xfrm>
            <a:off x="4400960" y="5596709"/>
            <a:ext cx="3562235" cy="1785104"/>
          </a:xfrm>
          <a:prstGeom prst="rect">
            <a:avLst/>
          </a:prstGeom>
          <a:noFill/>
        </p:spPr>
        <p:txBody>
          <a:bodyPr wrap="square" rtlCol="0">
            <a:spAutoFit/>
          </a:bodyPr>
          <a:lstStyle/>
          <a:p>
            <a:pPr defTabSz="802020" eaLnBrk="1" fontAlgn="auto" hangingPunct="1">
              <a:spcBef>
                <a:spcPts val="0"/>
              </a:spcBef>
              <a:spcAft>
                <a:spcPts val="0"/>
              </a:spcAft>
              <a:buClr>
                <a:srgbClr val="000000"/>
              </a:buClr>
            </a:pPr>
            <a:r>
              <a:rPr lang="en-US" sz="2200" kern="0" dirty="0">
                <a:solidFill>
                  <a:srgbClr val="000000"/>
                </a:solidFill>
                <a:latin typeface="Arial"/>
                <a:cs typeface="Arial"/>
                <a:sym typeface="Arial"/>
              </a:rPr>
              <a:t>Target communities:</a:t>
            </a:r>
          </a:p>
          <a:p>
            <a:pPr marL="401010" indent="-401010" defTabSz="802020" eaLnBrk="1" fontAlgn="auto" hangingPunct="1">
              <a:spcBef>
                <a:spcPts val="0"/>
              </a:spcBef>
              <a:spcAft>
                <a:spcPts val="0"/>
              </a:spcAft>
              <a:buClr>
                <a:srgbClr val="000000"/>
              </a:buClr>
              <a:buFontTx/>
              <a:buChar char="-"/>
            </a:pPr>
            <a:r>
              <a:rPr lang="en-US" sz="2200" b="0" kern="0" dirty="0">
                <a:solidFill>
                  <a:srgbClr val="000000"/>
                </a:solidFill>
                <a:latin typeface="Arial"/>
                <a:cs typeface="Arial"/>
                <a:sym typeface="Arial"/>
              </a:rPr>
              <a:t>National, sub-national</a:t>
            </a:r>
          </a:p>
          <a:p>
            <a:pPr marL="401010" indent="-401010" defTabSz="802020" eaLnBrk="1" fontAlgn="auto" hangingPunct="1">
              <a:spcBef>
                <a:spcPts val="0"/>
              </a:spcBef>
              <a:spcAft>
                <a:spcPts val="0"/>
              </a:spcAft>
              <a:buClr>
                <a:srgbClr val="000000"/>
              </a:buClr>
              <a:buFontTx/>
              <a:buChar char="-"/>
            </a:pPr>
            <a:r>
              <a:rPr lang="en-US" sz="2200" b="0" kern="0" dirty="0">
                <a:solidFill>
                  <a:srgbClr val="000000"/>
                </a:solidFill>
                <a:latin typeface="Arial"/>
                <a:cs typeface="Arial"/>
                <a:sym typeface="Arial"/>
              </a:rPr>
              <a:t>Vulnerable community</a:t>
            </a:r>
          </a:p>
          <a:p>
            <a:pPr marL="401010" indent="-401010" defTabSz="802020" eaLnBrk="1" fontAlgn="auto" hangingPunct="1">
              <a:spcBef>
                <a:spcPts val="0"/>
              </a:spcBef>
              <a:spcAft>
                <a:spcPts val="0"/>
              </a:spcAft>
              <a:buClr>
                <a:srgbClr val="000000"/>
              </a:buClr>
              <a:buFontTx/>
              <a:buChar char="-"/>
            </a:pPr>
            <a:r>
              <a:rPr lang="en-US" sz="2200" b="0" kern="0" dirty="0">
                <a:solidFill>
                  <a:srgbClr val="000000"/>
                </a:solidFill>
                <a:latin typeface="Arial"/>
                <a:cs typeface="Arial"/>
                <a:sym typeface="Arial"/>
              </a:rPr>
              <a:t>Vulnerable health facility level actions</a:t>
            </a:r>
          </a:p>
        </p:txBody>
      </p:sp>
      <p:pic>
        <p:nvPicPr>
          <p:cNvPr id="6" name="Picture 5">
            <a:extLst>
              <a:ext uri="{FF2B5EF4-FFF2-40B4-BE49-F238E27FC236}">
                <a16:creationId xmlns:a16="http://schemas.microsoft.com/office/drawing/2014/main" id="{543CC854-9C22-26CC-2441-AB887126E376}"/>
              </a:ext>
            </a:extLst>
          </p:cNvPr>
          <p:cNvPicPr>
            <a:picLocks noChangeAspect="1"/>
          </p:cNvPicPr>
          <p:nvPr/>
        </p:nvPicPr>
        <p:blipFill>
          <a:blip r:embed="rId4"/>
          <a:stretch>
            <a:fillRect/>
          </a:stretch>
        </p:blipFill>
        <p:spPr>
          <a:xfrm>
            <a:off x="-755356" y="3527439"/>
            <a:ext cx="2999492" cy="5114987"/>
          </a:xfrm>
          <a:prstGeom prst="rect">
            <a:avLst/>
          </a:prstGeom>
        </p:spPr>
      </p:pic>
      <p:pic>
        <p:nvPicPr>
          <p:cNvPr id="7" name="Content Placeholder 2">
            <a:extLst>
              <a:ext uri="{FF2B5EF4-FFF2-40B4-BE49-F238E27FC236}">
                <a16:creationId xmlns:a16="http://schemas.microsoft.com/office/drawing/2014/main" id="{CA3DF984-39DB-477F-86C2-FDDB95A2F962}"/>
              </a:ext>
            </a:extLst>
          </p:cNvPr>
          <p:cNvPicPr>
            <a:picLocks noChangeAspect="1"/>
          </p:cNvPicPr>
          <p:nvPr/>
        </p:nvPicPr>
        <p:blipFill>
          <a:blip r:embed="rId5"/>
          <a:stretch>
            <a:fillRect/>
          </a:stretch>
        </p:blipFill>
        <p:spPr>
          <a:xfrm>
            <a:off x="2213477" y="4382572"/>
            <a:ext cx="2100585" cy="2432355"/>
          </a:xfrm>
          <a:prstGeom prst="rect">
            <a:avLst/>
          </a:prstGeom>
        </p:spPr>
      </p:pic>
      <p:sp>
        <p:nvSpPr>
          <p:cNvPr id="9" name="TextBox 8">
            <a:extLst>
              <a:ext uri="{FF2B5EF4-FFF2-40B4-BE49-F238E27FC236}">
                <a16:creationId xmlns:a16="http://schemas.microsoft.com/office/drawing/2014/main" id="{B8317609-8254-E550-4F46-EF7FD75817CE}"/>
              </a:ext>
            </a:extLst>
          </p:cNvPr>
          <p:cNvSpPr txBox="1"/>
          <p:nvPr/>
        </p:nvSpPr>
        <p:spPr>
          <a:xfrm>
            <a:off x="140763" y="901550"/>
            <a:ext cx="6335194" cy="1938992"/>
          </a:xfrm>
          <a:prstGeom prst="rect">
            <a:avLst/>
          </a:prstGeom>
          <a:noFill/>
        </p:spPr>
        <p:txBody>
          <a:bodyPr wrap="square">
            <a:spAutoFit/>
          </a:bodyPr>
          <a:lstStyle/>
          <a:p>
            <a:pPr defTabSz="802020" eaLnBrk="1" fontAlgn="auto" hangingPunct="1">
              <a:spcBef>
                <a:spcPts val="0"/>
              </a:spcBef>
              <a:spcAft>
                <a:spcPts val="0"/>
              </a:spcAft>
              <a:buClr>
                <a:srgbClr val="000000"/>
              </a:buClr>
            </a:pPr>
            <a:endParaRPr lang="en-US" sz="2400" kern="0" dirty="0">
              <a:solidFill>
                <a:srgbClr val="000000"/>
              </a:solidFill>
              <a:latin typeface="Arial"/>
              <a:cs typeface="Arial"/>
              <a:sym typeface="Arial"/>
            </a:endParaRPr>
          </a:p>
          <a:p>
            <a:pPr marL="300758" indent="-300758" defTabSz="802020" eaLnBrk="1" fontAlgn="auto" hangingPunct="1">
              <a:spcBef>
                <a:spcPts val="0"/>
              </a:spcBef>
              <a:spcAft>
                <a:spcPts val="0"/>
              </a:spcAft>
              <a:buClr>
                <a:srgbClr val="000000"/>
              </a:buClr>
              <a:buFont typeface="Arial"/>
              <a:buAutoNum type="arabicPeriod"/>
            </a:pPr>
            <a:r>
              <a:rPr lang="en-US" sz="2400" kern="0" dirty="0">
                <a:solidFill>
                  <a:srgbClr val="000000"/>
                </a:solidFill>
                <a:latin typeface="Arial"/>
                <a:cs typeface="Arial"/>
                <a:sym typeface="Arial"/>
              </a:rPr>
              <a:t>Menu options</a:t>
            </a:r>
          </a:p>
          <a:p>
            <a:pPr marL="300758" indent="-300758" defTabSz="802020" eaLnBrk="1" fontAlgn="auto" hangingPunct="1">
              <a:spcBef>
                <a:spcPts val="0"/>
              </a:spcBef>
              <a:spcAft>
                <a:spcPts val="0"/>
              </a:spcAft>
              <a:buClr>
                <a:srgbClr val="000000"/>
              </a:buClr>
              <a:buFont typeface="Arial"/>
              <a:buAutoNum type="arabicPeriod"/>
            </a:pPr>
            <a:r>
              <a:rPr lang="en-US" sz="2400" kern="0" dirty="0">
                <a:solidFill>
                  <a:srgbClr val="000000"/>
                </a:solidFill>
                <a:latin typeface="Arial"/>
                <a:cs typeface="Arial"/>
                <a:sym typeface="Arial"/>
              </a:rPr>
              <a:t>Strategic actions </a:t>
            </a:r>
          </a:p>
          <a:p>
            <a:pPr defTabSz="802020" eaLnBrk="1" fontAlgn="auto" hangingPunct="1">
              <a:spcBef>
                <a:spcPts val="0"/>
              </a:spcBef>
              <a:spcAft>
                <a:spcPts val="0"/>
              </a:spcAft>
              <a:buClr>
                <a:srgbClr val="000000"/>
              </a:buClr>
            </a:pPr>
            <a:r>
              <a:rPr lang="en-US" sz="2400" kern="0" dirty="0">
                <a:solidFill>
                  <a:srgbClr val="000000"/>
                </a:solidFill>
                <a:latin typeface="Arial"/>
                <a:cs typeface="Arial"/>
                <a:sym typeface="Arial"/>
              </a:rPr>
              <a:t>160 adaptation options  developed, based on health system building blocks.   </a:t>
            </a:r>
          </a:p>
        </p:txBody>
      </p:sp>
      <p:sp>
        <p:nvSpPr>
          <p:cNvPr id="18" name="TextBox 17">
            <a:extLst>
              <a:ext uri="{FF2B5EF4-FFF2-40B4-BE49-F238E27FC236}">
                <a16:creationId xmlns:a16="http://schemas.microsoft.com/office/drawing/2014/main" id="{09EA2EEC-3BB3-4E67-A5C9-5EE1C878095A}"/>
              </a:ext>
            </a:extLst>
          </p:cNvPr>
          <p:cNvSpPr txBox="1"/>
          <p:nvPr/>
        </p:nvSpPr>
        <p:spPr>
          <a:xfrm>
            <a:off x="90286" y="5857313"/>
            <a:ext cx="2412779" cy="821379"/>
          </a:xfrm>
          <a:prstGeom prst="rect">
            <a:avLst/>
          </a:prstGeom>
          <a:noFill/>
        </p:spPr>
        <p:txBody>
          <a:bodyPr wrap="square">
            <a:spAutoFit/>
          </a:bodyPr>
          <a:lstStyle/>
          <a:p>
            <a:pPr defTabSz="802020" eaLnBrk="1" fontAlgn="auto" hangingPunct="1">
              <a:spcBef>
                <a:spcPts val="0"/>
              </a:spcBef>
              <a:spcAft>
                <a:spcPts val="0"/>
              </a:spcAft>
              <a:buClr>
                <a:srgbClr val="000000"/>
              </a:buClr>
            </a:pPr>
            <a:r>
              <a:rPr lang="en-US" sz="1579" b="0" i="1" kern="0" dirty="0">
                <a:solidFill>
                  <a:srgbClr val="000000"/>
                </a:solidFill>
                <a:latin typeface="Arial"/>
                <a:cs typeface="Arial"/>
                <a:sym typeface="Arial"/>
              </a:rPr>
              <a:t>Note: Most vulnerable areas to climate change (brown color, Map 1)</a:t>
            </a:r>
          </a:p>
        </p:txBody>
      </p:sp>
      <p:sp>
        <p:nvSpPr>
          <p:cNvPr id="12" name="TextBox 11">
            <a:extLst>
              <a:ext uri="{FF2B5EF4-FFF2-40B4-BE49-F238E27FC236}">
                <a16:creationId xmlns:a16="http://schemas.microsoft.com/office/drawing/2014/main" id="{40BD8557-3004-46C6-CF4C-819ED678AC7F}"/>
              </a:ext>
            </a:extLst>
          </p:cNvPr>
          <p:cNvSpPr txBox="1"/>
          <p:nvPr/>
        </p:nvSpPr>
        <p:spPr>
          <a:xfrm>
            <a:off x="6881849" y="4442175"/>
            <a:ext cx="3952454" cy="848181"/>
          </a:xfrm>
          <a:prstGeom prst="rect">
            <a:avLst/>
          </a:prstGeom>
          <a:noFill/>
        </p:spPr>
        <p:txBody>
          <a:bodyPr wrap="square">
            <a:spAutoFit/>
          </a:bodyPr>
          <a:lstStyle/>
          <a:p>
            <a:pPr defTabSz="802020" eaLnBrk="1" fontAlgn="auto" hangingPunct="1">
              <a:spcBef>
                <a:spcPts val="0"/>
              </a:spcBef>
              <a:spcAft>
                <a:spcPts val="0"/>
              </a:spcAft>
              <a:buClr>
                <a:srgbClr val="000000"/>
              </a:buClr>
            </a:pPr>
            <a:r>
              <a:rPr lang="en-US" sz="1228" b="0" kern="0" dirty="0">
                <a:solidFill>
                  <a:srgbClr val="000000"/>
                </a:solidFill>
                <a:latin typeface="Arial"/>
                <a:cs typeface="Arial"/>
                <a:sym typeface="Arial"/>
              </a:rPr>
              <a:t>References: World Health Organization’s Operational Framework for Building Climate Resilient Health Systems, 2016, Lao PDR MOH Health Adaptation Plan, 2023.</a:t>
            </a:r>
          </a:p>
        </p:txBody>
      </p:sp>
      <p:sp>
        <p:nvSpPr>
          <p:cNvPr id="15" name="TextBox 14">
            <a:extLst>
              <a:ext uri="{FF2B5EF4-FFF2-40B4-BE49-F238E27FC236}">
                <a16:creationId xmlns:a16="http://schemas.microsoft.com/office/drawing/2014/main" id="{371107B4-C8B8-45FF-BE9B-9D2B30E3460C}"/>
              </a:ext>
            </a:extLst>
          </p:cNvPr>
          <p:cNvSpPr txBox="1"/>
          <p:nvPr/>
        </p:nvSpPr>
        <p:spPr>
          <a:xfrm>
            <a:off x="1699745" y="6603293"/>
            <a:ext cx="3117349" cy="659219"/>
          </a:xfrm>
          <a:prstGeom prst="rect">
            <a:avLst/>
          </a:prstGeom>
          <a:noFill/>
        </p:spPr>
        <p:txBody>
          <a:bodyPr wrap="square">
            <a:spAutoFit/>
          </a:bodyPr>
          <a:lstStyle/>
          <a:p>
            <a:pPr algn="ctr" defTabSz="802020" eaLnBrk="1" fontAlgn="auto" hangingPunct="1">
              <a:spcBef>
                <a:spcPts val="0"/>
              </a:spcBef>
              <a:spcAft>
                <a:spcPts val="0"/>
              </a:spcAft>
              <a:buClr>
                <a:srgbClr val="000000"/>
              </a:buClr>
            </a:pPr>
            <a:endParaRPr lang="en-US" sz="1228" b="0" i="1" kern="0" dirty="0">
              <a:solidFill>
                <a:srgbClr val="000000"/>
              </a:solidFill>
              <a:latin typeface="Arial"/>
              <a:cs typeface="Arial"/>
              <a:sym typeface="Arial"/>
            </a:endParaRPr>
          </a:p>
          <a:p>
            <a:pPr algn="ctr" defTabSz="802020" eaLnBrk="1" fontAlgn="auto" hangingPunct="1">
              <a:spcBef>
                <a:spcPts val="0"/>
              </a:spcBef>
              <a:spcAft>
                <a:spcPts val="0"/>
              </a:spcAft>
              <a:buClr>
                <a:srgbClr val="000000"/>
              </a:buClr>
            </a:pPr>
            <a:r>
              <a:rPr lang="en-US" sz="1228" b="0" i="1" kern="0" dirty="0">
                <a:solidFill>
                  <a:srgbClr val="000000"/>
                </a:solidFill>
                <a:latin typeface="Arial"/>
                <a:cs typeface="Arial"/>
                <a:sym typeface="Arial"/>
              </a:rPr>
              <a:t>Low level of Adaptation </a:t>
            </a:r>
          </a:p>
          <a:p>
            <a:pPr algn="ctr" defTabSz="802020" eaLnBrk="1" fontAlgn="auto" hangingPunct="1">
              <a:spcBef>
                <a:spcPts val="0"/>
              </a:spcBef>
              <a:spcAft>
                <a:spcPts val="0"/>
              </a:spcAft>
              <a:buClr>
                <a:srgbClr val="000000"/>
              </a:buClr>
            </a:pPr>
            <a:r>
              <a:rPr lang="en-US" sz="1228" b="0" i="1" kern="0" dirty="0">
                <a:solidFill>
                  <a:srgbClr val="000000"/>
                </a:solidFill>
                <a:latin typeface="Arial"/>
                <a:cs typeface="Arial"/>
                <a:sym typeface="Arial"/>
              </a:rPr>
              <a:t>(red and orange color, Map 2)  </a:t>
            </a:r>
          </a:p>
        </p:txBody>
      </p:sp>
    </p:spTree>
    <p:extLst>
      <p:ext uri="{BB962C8B-B14F-4D97-AF65-F5344CB8AC3E}">
        <p14:creationId xmlns:p14="http://schemas.microsoft.com/office/powerpoint/2010/main" val="1760300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19A6E-19A2-045E-884E-A1509CC2D389}"/>
              </a:ext>
            </a:extLst>
          </p:cNvPr>
          <p:cNvSpPr>
            <a:spLocks noGrp="1"/>
          </p:cNvSpPr>
          <p:nvPr>
            <p:ph type="title"/>
          </p:nvPr>
        </p:nvSpPr>
        <p:spPr/>
        <p:txBody>
          <a:bodyPr/>
          <a:lstStyle/>
          <a:p>
            <a:r>
              <a:rPr lang="en-US" dirty="0"/>
              <a:t>V&amp;A for designing health and NUT adaption actions</a:t>
            </a:r>
          </a:p>
        </p:txBody>
      </p:sp>
      <p:sp>
        <p:nvSpPr>
          <p:cNvPr id="3" name="Content Placeholder 2">
            <a:extLst>
              <a:ext uri="{FF2B5EF4-FFF2-40B4-BE49-F238E27FC236}">
                <a16:creationId xmlns:a16="http://schemas.microsoft.com/office/drawing/2014/main" id="{79BF092F-1CA8-24AF-5738-D72FAC23F137}"/>
              </a:ext>
            </a:extLst>
          </p:cNvPr>
          <p:cNvSpPr>
            <a:spLocks noGrp="1"/>
          </p:cNvSpPr>
          <p:nvPr>
            <p:ph idx="1"/>
          </p:nvPr>
        </p:nvSpPr>
        <p:spPr>
          <a:xfrm>
            <a:off x="288636" y="1537855"/>
            <a:ext cx="10404764" cy="5209309"/>
          </a:xfrm>
        </p:spPr>
        <p:txBody>
          <a:bodyPr/>
          <a:lstStyle/>
          <a:p>
            <a:r>
              <a:rPr lang="en-US" sz="1800" b="1" dirty="0"/>
              <a:t>Approximately 70% of the Lao PDR </a:t>
            </a:r>
            <a:r>
              <a:rPr lang="en-US" sz="1800" dirty="0"/>
              <a:t>population relies on subsistence agriculture, making them acutely vulnerable to extreme weather events and other natural disasters.</a:t>
            </a:r>
          </a:p>
          <a:p>
            <a:pPr lvl="1"/>
            <a:r>
              <a:rPr lang="en-US" sz="1800" dirty="0"/>
              <a:t>Impacts are likely to include food insecurity and access to other services </a:t>
            </a:r>
          </a:p>
          <a:p>
            <a:pPr lvl="1"/>
            <a:r>
              <a:rPr lang="en-US" sz="1800" dirty="0"/>
              <a:t>One-fifth of the country’s population consumes less than the minimum dietary energy requirements</a:t>
            </a:r>
          </a:p>
          <a:p>
            <a:r>
              <a:rPr lang="en-US" sz="1800" b="1" dirty="0"/>
              <a:t>Mainstream CC in existing NUT NAP: </a:t>
            </a:r>
            <a:r>
              <a:rPr lang="en-US" sz="1800" dirty="0"/>
              <a:t>The 2010 health vulnerability assessment concluded that the country already has poor overall indicators on nutritional status, especially in rural areas where malnutrition is often chronic. </a:t>
            </a:r>
          </a:p>
          <a:p>
            <a:r>
              <a:rPr lang="en-US" sz="1800" b="1" dirty="0"/>
              <a:t>V&amp;A: </a:t>
            </a:r>
            <a:r>
              <a:rPr lang="en-US" sz="1800" dirty="0"/>
              <a:t>CC effects  on NUT (rates of undernutrition and </a:t>
            </a:r>
            <a:r>
              <a:rPr lang="en-US" sz="1800" dirty="0" err="1"/>
              <a:t>anaemia</a:t>
            </a:r>
            <a:r>
              <a:rPr lang="en-US" sz="1800" dirty="0"/>
              <a:t> and long-term adverse health) and food productivity outcomes (production and prices), </a:t>
            </a:r>
          </a:p>
          <a:p>
            <a:pPr lvl="1"/>
            <a:r>
              <a:rPr lang="en-US" sz="1800" dirty="0"/>
              <a:t>example, in 2018 flooding damaged crops and limited access to roads, resulting in malnutrition and then an acute outbreak of 343 cases of beriberi in </a:t>
            </a:r>
            <a:r>
              <a:rPr lang="en-US" sz="1800" dirty="0" err="1"/>
              <a:t>Khammuane</a:t>
            </a:r>
            <a:r>
              <a:rPr lang="en-US" sz="1800" dirty="0"/>
              <a:t> province.</a:t>
            </a:r>
          </a:p>
          <a:p>
            <a:pPr lvl="1"/>
            <a:r>
              <a:rPr lang="en-US" sz="1800" b="1" dirty="0"/>
              <a:t>Revise adaptation actions under 8: Climate informed program </a:t>
            </a:r>
          </a:p>
          <a:p>
            <a:r>
              <a:rPr lang="en-US" sz="1800" b="1" dirty="0"/>
              <a:t>More evidence/data needed </a:t>
            </a:r>
          </a:p>
          <a:p>
            <a:endParaRPr lang="en-US" sz="1600" dirty="0"/>
          </a:p>
        </p:txBody>
      </p:sp>
    </p:spTree>
    <p:extLst>
      <p:ext uri="{BB962C8B-B14F-4D97-AF65-F5344CB8AC3E}">
        <p14:creationId xmlns:p14="http://schemas.microsoft.com/office/powerpoint/2010/main" val="331640088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2B333-1F96-4201-A935-40E23B6F7872}"/>
              </a:ext>
            </a:extLst>
          </p:cNvPr>
          <p:cNvSpPr>
            <a:spLocks noGrp="1"/>
          </p:cNvSpPr>
          <p:nvPr>
            <p:ph type="title"/>
          </p:nvPr>
        </p:nvSpPr>
        <p:spPr>
          <a:xfrm>
            <a:off x="-24579" y="123215"/>
            <a:ext cx="10336980" cy="423003"/>
          </a:xfrm>
        </p:spPr>
        <p:txBody>
          <a:bodyPr spcFirstLastPara="1" vert="horz" wrap="square" lIns="80201" tIns="40100" rIns="80201" bIns="40100" rtlCol="0" anchor="ctr" anchorCtr="0">
            <a:normAutofit fontScale="90000"/>
          </a:bodyPr>
          <a:lstStyle/>
          <a:p>
            <a:pPr algn="ctr"/>
            <a:br>
              <a:rPr lang="en-US" sz="2456" dirty="0">
                <a:solidFill>
                  <a:srgbClr val="C00000"/>
                </a:solidFill>
              </a:rPr>
            </a:br>
            <a:r>
              <a:rPr lang="en-US" sz="3100" b="1" dirty="0">
                <a:solidFill>
                  <a:srgbClr val="0033CC"/>
                </a:solidFill>
                <a:latin typeface="+mn-lt"/>
              </a:rPr>
              <a:t>PART 5: Components 8: Climate informed health </a:t>
            </a:r>
            <a:r>
              <a:rPr lang="en-US" sz="3100" b="1" dirty="0" err="1">
                <a:solidFill>
                  <a:srgbClr val="0033CC"/>
                </a:solidFill>
                <a:latin typeface="+mn-lt"/>
              </a:rPr>
              <a:t>programmes</a:t>
            </a:r>
            <a:r>
              <a:rPr lang="en-US" sz="3100" b="1" dirty="0">
                <a:solidFill>
                  <a:srgbClr val="0033CC"/>
                </a:solidFill>
                <a:latin typeface="+mn-lt"/>
              </a:rPr>
              <a:t> of the Lao MOH HNAP</a:t>
            </a:r>
            <a:endParaRPr lang="en-US" sz="3100" b="1" kern="1200" dirty="0">
              <a:solidFill>
                <a:srgbClr val="0033CC"/>
              </a:solidFill>
              <a:latin typeface="+mn-lt"/>
              <a:ea typeface="+mj-ea"/>
              <a:cs typeface="+mj-cs"/>
            </a:endParaRPr>
          </a:p>
        </p:txBody>
      </p:sp>
      <p:sp>
        <p:nvSpPr>
          <p:cNvPr id="5" name="Slide Number Placeholder 4">
            <a:extLst>
              <a:ext uri="{FF2B5EF4-FFF2-40B4-BE49-F238E27FC236}">
                <a16:creationId xmlns:a16="http://schemas.microsoft.com/office/drawing/2014/main" id="{5FA2B3DA-76B6-440D-AD91-A0B1E6E3C68F}"/>
              </a:ext>
            </a:extLst>
          </p:cNvPr>
          <p:cNvSpPr>
            <a:spLocks noGrp="1"/>
          </p:cNvSpPr>
          <p:nvPr>
            <p:ph type="sldNum" sz="quarter" idx="12"/>
          </p:nvPr>
        </p:nvSpPr>
        <p:spPr>
          <a:xfrm>
            <a:off x="7552214" y="6348161"/>
            <a:ext cx="2406015" cy="320245"/>
          </a:xfrm>
        </p:spPr>
        <p:txBody>
          <a:bodyPr spcFirstLastPara="1" vert="horz" wrap="square" lIns="80201" tIns="40100" rIns="80201" bIns="40100" rtlCol="0" anchor="ctr" anchorCtr="0">
            <a:normAutofit/>
          </a:bodyPr>
          <a:lstStyle/>
          <a:p>
            <a:pPr defTabSz="802020" eaLnBrk="1" fontAlgn="auto" hangingPunct="1">
              <a:spcAft>
                <a:spcPts val="526"/>
              </a:spcAft>
            </a:pPr>
            <a:fld id="{8300DC25-2581-41F6-A1F8-D0AD7D7394A9}" type="slidenum">
              <a:rPr lang="en-US" kern="0"/>
              <a:pPr defTabSz="802020" eaLnBrk="1" fontAlgn="auto" hangingPunct="1">
                <a:spcAft>
                  <a:spcPts val="526"/>
                </a:spcAft>
              </a:pPr>
              <a:t>16</a:t>
            </a:fld>
            <a:endParaRPr lang="en-US" kern="0"/>
          </a:p>
        </p:txBody>
      </p:sp>
      <p:graphicFrame>
        <p:nvGraphicFramePr>
          <p:cNvPr id="22" name="Content Placeholder 2">
            <a:extLst>
              <a:ext uri="{FF2B5EF4-FFF2-40B4-BE49-F238E27FC236}">
                <a16:creationId xmlns:a16="http://schemas.microsoft.com/office/drawing/2014/main" id="{4AFDAA28-D333-15C1-4D4A-D2F30AB3283D}"/>
              </a:ext>
            </a:extLst>
          </p:cNvPr>
          <p:cNvGraphicFramePr>
            <a:graphicFrameLocks noGrp="1"/>
          </p:cNvGraphicFramePr>
          <p:nvPr>
            <p:ph sz="half" idx="1"/>
          </p:nvPr>
        </p:nvGraphicFramePr>
        <p:xfrm>
          <a:off x="-109193" y="5959245"/>
          <a:ext cx="10802593" cy="105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ate Placeholder 6">
            <a:extLst>
              <a:ext uri="{FF2B5EF4-FFF2-40B4-BE49-F238E27FC236}">
                <a16:creationId xmlns:a16="http://schemas.microsoft.com/office/drawing/2014/main" id="{6AB98589-6DC8-9725-DCFA-9488736B7323}"/>
              </a:ext>
            </a:extLst>
          </p:cNvPr>
          <p:cNvSpPr>
            <a:spLocks noGrp="1"/>
          </p:cNvSpPr>
          <p:nvPr>
            <p:ph type="dt" sz="half" idx="10"/>
          </p:nvPr>
        </p:nvSpPr>
        <p:spPr/>
        <p:txBody>
          <a:bodyPr/>
          <a:lstStyle/>
          <a:p>
            <a:pPr defTabSz="802020" eaLnBrk="1" fontAlgn="auto" hangingPunct="1"/>
            <a:fld id="{5BEEAFF8-16C4-42C1-B163-FD059633AFF2}" type="datetime1">
              <a:rPr lang="en-US" kern="0"/>
              <a:pPr defTabSz="802020" eaLnBrk="1" fontAlgn="auto" hangingPunct="1"/>
              <a:t>8/18/2024</a:t>
            </a:fld>
            <a:endParaRPr lang="en-US" kern="0" dirty="0"/>
          </a:p>
        </p:txBody>
      </p:sp>
      <p:sp>
        <p:nvSpPr>
          <p:cNvPr id="8" name="Footer Placeholder 7">
            <a:extLst>
              <a:ext uri="{FF2B5EF4-FFF2-40B4-BE49-F238E27FC236}">
                <a16:creationId xmlns:a16="http://schemas.microsoft.com/office/drawing/2014/main" id="{EA91C4E7-C7A8-2A8B-5646-E60D4EF980FB}"/>
              </a:ext>
            </a:extLst>
          </p:cNvPr>
          <p:cNvSpPr>
            <a:spLocks noGrp="1"/>
          </p:cNvSpPr>
          <p:nvPr>
            <p:ph type="ftr" sz="quarter" idx="11"/>
          </p:nvPr>
        </p:nvSpPr>
        <p:spPr/>
        <p:txBody>
          <a:bodyPr/>
          <a:lstStyle/>
          <a:p>
            <a:pPr defTabSz="802020" eaLnBrk="1" fontAlgn="auto" hangingPunct="1"/>
            <a:r>
              <a:rPr lang="en-US" kern="0" dirty="0"/>
              <a:t>Health Adaptation Planning for Climate Resilient Health System </a:t>
            </a:r>
          </a:p>
        </p:txBody>
      </p:sp>
      <p:pic>
        <p:nvPicPr>
          <p:cNvPr id="4" name="Picture 3">
            <a:extLst>
              <a:ext uri="{FF2B5EF4-FFF2-40B4-BE49-F238E27FC236}">
                <a16:creationId xmlns:a16="http://schemas.microsoft.com/office/drawing/2014/main" id="{FFFE4EF5-EF5B-FF5F-1438-7A20875811C5}"/>
              </a:ext>
            </a:extLst>
          </p:cNvPr>
          <p:cNvPicPr>
            <a:picLocks noChangeAspect="1"/>
          </p:cNvPicPr>
          <p:nvPr/>
        </p:nvPicPr>
        <p:blipFill>
          <a:blip r:embed="rId8"/>
          <a:stretch>
            <a:fillRect/>
          </a:stretch>
        </p:blipFill>
        <p:spPr>
          <a:xfrm>
            <a:off x="0" y="1130702"/>
            <a:ext cx="10802593" cy="3635890"/>
          </a:xfrm>
          <a:prstGeom prst="rect">
            <a:avLst/>
          </a:prstGeom>
        </p:spPr>
      </p:pic>
      <p:sp>
        <p:nvSpPr>
          <p:cNvPr id="11" name="TextBox 10">
            <a:extLst>
              <a:ext uri="{FF2B5EF4-FFF2-40B4-BE49-F238E27FC236}">
                <a16:creationId xmlns:a16="http://schemas.microsoft.com/office/drawing/2014/main" id="{B0BD5E9C-6027-6B56-A3B7-205ADE554167}"/>
              </a:ext>
            </a:extLst>
          </p:cNvPr>
          <p:cNvSpPr txBox="1"/>
          <p:nvPr/>
        </p:nvSpPr>
        <p:spPr>
          <a:xfrm>
            <a:off x="735171" y="6225535"/>
            <a:ext cx="10377930" cy="523220"/>
          </a:xfrm>
          <a:prstGeom prst="rect">
            <a:avLst/>
          </a:prstGeom>
          <a:noFill/>
        </p:spPr>
        <p:txBody>
          <a:bodyPr wrap="square">
            <a:spAutoFit/>
          </a:bodyPr>
          <a:lstStyle/>
          <a:p>
            <a:r>
              <a:rPr lang="en-US" sz="2800" dirty="0">
                <a:solidFill>
                  <a:srgbClr val="FFFF00"/>
                </a:solidFill>
              </a:rPr>
              <a:t>Component 8. Climate informed </a:t>
            </a:r>
            <a:r>
              <a:rPr lang="en-US" sz="2800" dirty="0" err="1">
                <a:solidFill>
                  <a:srgbClr val="FFFF00"/>
                </a:solidFill>
              </a:rPr>
              <a:t>programmes</a:t>
            </a:r>
            <a:endParaRPr lang="en-US" sz="2800" dirty="0">
              <a:solidFill>
                <a:srgbClr val="FFFF00"/>
              </a:solidFill>
            </a:endParaRPr>
          </a:p>
        </p:txBody>
      </p:sp>
    </p:spTree>
    <p:extLst>
      <p:ext uri="{BB962C8B-B14F-4D97-AF65-F5344CB8AC3E}">
        <p14:creationId xmlns:p14="http://schemas.microsoft.com/office/powerpoint/2010/main" val="2380286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BF1B-B059-F955-5BE0-E8EEDEB223E2}"/>
              </a:ext>
            </a:extLst>
          </p:cNvPr>
          <p:cNvSpPr>
            <a:spLocks noGrp="1"/>
          </p:cNvSpPr>
          <p:nvPr>
            <p:ph type="title"/>
          </p:nvPr>
        </p:nvSpPr>
        <p:spPr/>
        <p:txBody>
          <a:bodyPr>
            <a:normAutofit/>
          </a:bodyPr>
          <a:lstStyle/>
          <a:p>
            <a:r>
              <a:rPr lang="en-US" dirty="0"/>
              <a:t>Strengthening Nutrition Surveillance</a:t>
            </a:r>
          </a:p>
        </p:txBody>
      </p:sp>
      <p:sp>
        <p:nvSpPr>
          <p:cNvPr id="3" name="Slide Number Placeholder 2">
            <a:extLst>
              <a:ext uri="{FF2B5EF4-FFF2-40B4-BE49-F238E27FC236}">
                <a16:creationId xmlns:a16="http://schemas.microsoft.com/office/drawing/2014/main" id="{935C3CD1-7A25-10E3-8C0A-1570EB72852A}"/>
              </a:ext>
            </a:extLst>
          </p:cNvPr>
          <p:cNvSpPr>
            <a:spLocks noGrp="1"/>
          </p:cNvSpPr>
          <p:nvPr>
            <p:ph type="sldNum" sz="quarter" idx="12"/>
          </p:nvPr>
        </p:nvSpPr>
        <p:spPr/>
        <p:txBody>
          <a:bodyPr/>
          <a:lstStyle/>
          <a:p>
            <a:pPr defTabSz="802020" eaLnBrk="1" fontAlgn="auto" hangingPunct="1">
              <a:spcBef>
                <a:spcPts val="0"/>
              </a:spcBef>
              <a:spcAft>
                <a:spcPts val="0"/>
              </a:spcAft>
            </a:pPr>
            <a:fld id="{714BF2E0-EE3B-6A4E-9FB9-82DE86E1F02F}" type="slidenum">
              <a:rPr lang="en-US">
                <a:latin typeface="Calibri" panose="020F0502020204030204"/>
                <a:cs typeface="+mn-cs"/>
              </a:rPr>
              <a:pPr defTabSz="802020" eaLnBrk="1" fontAlgn="auto" hangingPunct="1">
                <a:spcBef>
                  <a:spcPts val="0"/>
                </a:spcBef>
                <a:spcAft>
                  <a:spcPts val="0"/>
                </a:spcAft>
              </a:pPr>
              <a:t>17</a:t>
            </a:fld>
            <a:endParaRPr lang="en-US">
              <a:latin typeface="Calibri" panose="020F0502020204030204"/>
              <a:cs typeface="+mn-cs"/>
            </a:endParaRPr>
          </a:p>
        </p:txBody>
      </p:sp>
      <p:graphicFrame>
        <p:nvGraphicFramePr>
          <p:cNvPr id="4" name="Table 3">
            <a:extLst>
              <a:ext uri="{FF2B5EF4-FFF2-40B4-BE49-F238E27FC236}">
                <a16:creationId xmlns:a16="http://schemas.microsoft.com/office/drawing/2014/main" id="{45339A0B-4627-DF83-1508-5B560702CC86}"/>
              </a:ext>
            </a:extLst>
          </p:cNvPr>
          <p:cNvGraphicFramePr>
            <a:graphicFrameLocks noGrp="1"/>
          </p:cNvGraphicFramePr>
          <p:nvPr>
            <p:extLst>
              <p:ext uri="{D42A27DB-BD31-4B8C-83A1-F6EECF244321}">
                <p14:modId xmlns:p14="http://schemas.microsoft.com/office/powerpoint/2010/main" val="2344298851"/>
              </p:ext>
            </p:extLst>
          </p:nvPr>
        </p:nvGraphicFramePr>
        <p:xfrm>
          <a:off x="401000" y="1098831"/>
          <a:ext cx="10206039" cy="2934080"/>
        </p:xfrm>
        <a:graphic>
          <a:graphicData uri="http://schemas.openxmlformats.org/drawingml/2006/table">
            <a:tbl>
              <a:tblPr firstRow="1" bandRow="1">
                <a:tableStyleId>{5C22544A-7EE6-4342-B048-85BDC9FD1C3A}</a:tableStyleId>
              </a:tblPr>
              <a:tblGrid>
                <a:gridCol w="3469613">
                  <a:extLst>
                    <a:ext uri="{9D8B030D-6E8A-4147-A177-3AD203B41FA5}">
                      <a16:colId xmlns:a16="http://schemas.microsoft.com/office/drawing/2014/main" val="1191039810"/>
                    </a:ext>
                  </a:extLst>
                </a:gridCol>
                <a:gridCol w="3385848">
                  <a:extLst>
                    <a:ext uri="{9D8B030D-6E8A-4147-A177-3AD203B41FA5}">
                      <a16:colId xmlns:a16="http://schemas.microsoft.com/office/drawing/2014/main" val="3153165232"/>
                    </a:ext>
                  </a:extLst>
                </a:gridCol>
                <a:gridCol w="3350578">
                  <a:extLst>
                    <a:ext uri="{9D8B030D-6E8A-4147-A177-3AD203B41FA5}">
                      <a16:colId xmlns:a16="http://schemas.microsoft.com/office/drawing/2014/main" val="2316226995"/>
                    </a:ext>
                  </a:extLst>
                </a:gridCol>
              </a:tblGrid>
              <a:tr h="249261">
                <a:tc>
                  <a:txBody>
                    <a:bodyPr/>
                    <a:lstStyle/>
                    <a:p>
                      <a:r>
                        <a:rPr lang="en-US" sz="1400" dirty="0"/>
                        <a:t>Old Manual Forms</a:t>
                      </a:r>
                    </a:p>
                  </a:txBody>
                  <a:tcPr marL="80201" marR="80201" marT="40100" marB="4010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1400" dirty="0"/>
                        <a:t>Revised Forms Digitalize</a:t>
                      </a:r>
                    </a:p>
                  </a:txBody>
                  <a:tcPr marL="80201" marR="80201" marT="40100" marB="4010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1400" dirty="0"/>
                        <a:t>Tracking Individuals</a:t>
                      </a:r>
                    </a:p>
                  </a:txBody>
                  <a:tcPr marL="80201" marR="80201" marT="40100" marB="4010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05430343"/>
                  </a:ext>
                </a:extLst>
              </a:tr>
              <a:tr h="2242056">
                <a:tc>
                  <a:txBody>
                    <a:bodyPr/>
                    <a:lstStyle/>
                    <a:p>
                      <a:r>
                        <a:rPr lang="en-US" sz="1400" b="1" dirty="0">
                          <a:solidFill>
                            <a:srgbClr val="002060"/>
                          </a:solidFill>
                        </a:rPr>
                        <a:t>MCH data capturing form version 2.0</a:t>
                      </a:r>
                    </a:p>
                    <a:p>
                      <a:endParaRPr lang="en-US" sz="1400" dirty="0">
                        <a:solidFill>
                          <a:srgbClr val="002060"/>
                        </a:solidFill>
                      </a:endParaRPr>
                    </a:p>
                    <a:p>
                      <a:pPr marL="285750" indent="-285750">
                        <a:buFont typeface="Wingdings" panose="05000000000000000000" pitchFamily="2" charset="2"/>
                        <a:buChar char="à"/>
                      </a:pPr>
                      <a:r>
                        <a:rPr lang="en-US" sz="1400" dirty="0">
                          <a:solidFill>
                            <a:srgbClr val="002060"/>
                          </a:solidFill>
                        </a:rPr>
                        <a:t>Cannot estimate the nutrition indicators because of counting number of visits instead of number of children</a:t>
                      </a:r>
                    </a:p>
                    <a:p>
                      <a:endParaRPr lang="en-US" sz="1400" dirty="0"/>
                    </a:p>
                  </a:txBody>
                  <a:tcPr marL="80201" marR="80201" marT="40100" marB="40100">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1400" b="1" dirty="0">
                          <a:solidFill>
                            <a:srgbClr val="002060"/>
                          </a:solidFill>
                        </a:rPr>
                        <a:t>MCH data capturing form version2.1</a:t>
                      </a:r>
                    </a:p>
                    <a:p>
                      <a:endParaRPr lang="en-US" sz="1400" b="1" dirty="0">
                        <a:solidFill>
                          <a:srgbClr val="002060"/>
                        </a:solidFill>
                      </a:endParaRPr>
                    </a:p>
                    <a:p>
                      <a:pPr marL="285750" indent="-285750">
                        <a:buFont typeface="Wingdings" panose="05000000000000000000" pitchFamily="2" charset="2"/>
                        <a:buChar char="à"/>
                      </a:pPr>
                      <a:r>
                        <a:rPr lang="en-US" sz="1400" dirty="0">
                          <a:solidFill>
                            <a:srgbClr val="002060"/>
                          </a:solidFill>
                        </a:rPr>
                        <a:t>Able to calculate nutrition indicators</a:t>
                      </a:r>
                    </a:p>
                    <a:p>
                      <a:pPr marL="285750" indent="-285750">
                        <a:buFont typeface="Wingdings" panose="05000000000000000000" pitchFamily="2" charset="2"/>
                        <a:buChar char="à"/>
                      </a:pPr>
                      <a:r>
                        <a:rPr lang="en-US" sz="1400" dirty="0">
                          <a:solidFill>
                            <a:srgbClr val="002060"/>
                          </a:solidFill>
                        </a:rPr>
                        <a:t>Collect more data (</a:t>
                      </a:r>
                      <a:r>
                        <a:rPr lang="en-US" sz="1400" dirty="0" err="1">
                          <a:solidFill>
                            <a:srgbClr val="002060"/>
                          </a:solidFill>
                        </a:rPr>
                        <a:t>anaemia</a:t>
                      </a:r>
                      <a:r>
                        <a:rPr lang="en-US" sz="1400" dirty="0">
                          <a:solidFill>
                            <a:srgbClr val="002060"/>
                          </a:solidFill>
                        </a:rPr>
                        <a:t>, overweight, </a:t>
                      </a:r>
                      <a:r>
                        <a:rPr lang="en-US" sz="1400" dirty="0" err="1">
                          <a:solidFill>
                            <a:srgbClr val="002060"/>
                          </a:solidFill>
                        </a:rPr>
                        <a:t>etc</a:t>
                      </a:r>
                      <a:r>
                        <a:rPr lang="en-US" sz="1400" dirty="0">
                          <a:solidFill>
                            <a:srgbClr val="002060"/>
                          </a:solidFill>
                        </a:rPr>
                        <a:t>)</a:t>
                      </a:r>
                    </a:p>
                    <a:p>
                      <a:endParaRPr lang="en-US" sz="1400" dirty="0">
                        <a:solidFill>
                          <a:srgbClr val="002060"/>
                        </a:solidFill>
                      </a:endParaRPr>
                    </a:p>
                    <a:p>
                      <a:pPr marL="285750" indent="-285750">
                        <a:buFont typeface="Arial" panose="020B0604020202020204" pitchFamily="34" charset="0"/>
                        <a:buChar char="•"/>
                      </a:pPr>
                      <a:r>
                        <a:rPr lang="en-US" sz="1400" dirty="0">
                          <a:solidFill>
                            <a:srgbClr val="002060"/>
                          </a:solidFill>
                        </a:rPr>
                        <a:t>SOP for nutrition monitoring  </a:t>
                      </a:r>
                      <a:r>
                        <a:rPr lang="en-US" sz="1400" dirty="0">
                          <a:solidFill>
                            <a:srgbClr val="002060"/>
                          </a:solidFill>
                          <a:sym typeface="Wingdings" panose="05000000000000000000" pitchFamily="2" charset="2"/>
                        </a:rPr>
                        <a:t> Introducing 20 national nutrition indicators</a:t>
                      </a:r>
                    </a:p>
                    <a:p>
                      <a:pPr marL="285750" indent="-285750">
                        <a:buFont typeface="Arial" panose="020B0604020202020204" pitchFamily="34" charset="0"/>
                        <a:buChar char="•"/>
                      </a:pPr>
                      <a:r>
                        <a:rPr lang="en-US" sz="1400" dirty="0">
                          <a:solidFill>
                            <a:srgbClr val="002060"/>
                          </a:solidFill>
                          <a:sym typeface="Wingdings" panose="05000000000000000000" pitchFamily="2" charset="2"/>
                        </a:rPr>
                        <a:t>Data quality assurance guidelines</a:t>
                      </a:r>
                    </a:p>
                    <a:p>
                      <a:pPr marL="285750" indent="-285750">
                        <a:buFont typeface="Arial" panose="020B0604020202020204" pitchFamily="34" charset="0"/>
                        <a:buChar char="•"/>
                      </a:pPr>
                      <a:r>
                        <a:rPr lang="en-US" sz="1400" dirty="0">
                          <a:solidFill>
                            <a:srgbClr val="002060"/>
                          </a:solidFill>
                          <a:sym typeface="Wingdings" panose="05000000000000000000" pitchFamily="2" charset="2"/>
                        </a:rPr>
                        <a:t>Routine mapping of infrastructure for data reporting</a:t>
                      </a:r>
                    </a:p>
                  </a:txBody>
                  <a:tcPr marL="80201" marR="80201" marT="40100" marB="40100">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1400" b="1" dirty="0">
                          <a:solidFill>
                            <a:srgbClr val="002060"/>
                          </a:solidFill>
                        </a:rPr>
                        <a:t>Individual mother and child tracking system</a:t>
                      </a:r>
                    </a:p>
                    <a:p>
                      <a:endParaRPr lang="en-US" sz="1400" b="1" dirty="0">
                        <a:solidFill>
                          <a:srgbClr val="002060"/>
                        </a:solidFill>
                      </a:endParaRPr>
                    </a:p>
                    <a:p>
                      <a:pPr marL="285750" indent="-285750">
                        <a:buFont typeface="Wingdings" panose="05000000000000000000" pitchFamily="2" charset="2"/>
                        <a:buChar char="à"/>
                      </a:pPr>
                      <a:r>
                        <a:rPr lang="en-US" sz="1400" dirty="0">
                          <a:solidFill>
                            <a:srgbClr val="002060"/>
                          </a:solidFill>
                          <a:sym typeface="Wingdings" panose="05000000000000000000" pitchFamily="2" charset="2"/>
                        </a:rPr>
                        <a:t>Able to calculate more indicators</a:t>
                      </a:r>
                    </a:p>
                    <a:p>
                      <a:pPr marL="285750" indent="-285750">
                        <a:buFont typeface="Wingdings" panose="05000000000000000000" pitchFamily="2" charset="2"/>
                        <a:buChar char="à"/>
                      </a:pPr>
                      <a:r>
                        <a:rPr lang="en-US" sz="1400" dirty="0">
                          <a:solidFill>
                            <a:srgbClr val="002060"/>
                          </a:solidFill>
                          <a:sym typeface="Wingdings" panose="05000000000000000000" pitchFamily="2" charset="2"/>
                        </a:rPr>
                        <a:t>Capturing granular data</a:t>
                      </a:r>
                    </a:p>
                    <a:p>
                      <a:pPr marL="285750" indent="-285750">
                        <a:buFont typeface="Wingdings" panose="05000000000000000000" pitchFamily="2" charset="2"/>
                        <a:buChar char="à"/>
                      </a:pPr>
                      <a:r>
                        <a:rPr lang="en-US" sz="1400" dirty="0">
                          <a:solidFill>
                            <a:srgbClr val="002060"/>
                          </a:solidFill>
                          <a:sym typeface="Wingdings" panose="05000000000000000000" pitchFamily="2" charset="2"/>
                        </a:rPr>
                        <a:t>Capturing quality of care data</a:t>
                      </a:r>
                    </a:p>
                    <a:p>
                      <a:pPr marL="285750" indent="-285750">
                        <a:buFont typeface="Wingdings" panose="05000000000000000000" pitchFamily="2" charset="2"/>
                        <a:buChar char="à"/>
                      </a:pPr>
                      <a:endParaRPr lang="en-US" sz="1400" dirty="0">
                        <a:solidFill>
                          <a:srgbClr val="002060"/>
                        </a:solidFill>
                      </a:endParaRPr>
                    </a:p>
                    <a:p>
                      <a:pPr marL="285750" indent="-285750">
                        <a:buFont typeface="Arial" panose="020B0604020202020204" pitchFamily="34" charset="0"/>
                        <a:buChar char="•"/>
                      </a:pPr>
                      <a:r>
                        <a:rPr lang="en-US" sz="1400" dirty="0">
                          <a:solidFill>
                            <a:srgbClr val="002060"/>
                          </a:solidFill>
                        </a:rPr>
                        <a:t>Routine collaborative action plan development procedure throughout 4 levels of governance</a:t>
                      </a:r>
                    </a:p>
                    <a:p>
                      <a:pPr marL="285750" indent="-285750">
                        <a:buFont typeface="Arial" panose="020B0604020202020204" pitchFamily="34" charset="0"/>
                        <a:buChar char="•"/>
                      </a:pPr>
                      <a:r>
                        <a:rPr lang="en-US" sz="1400" dirty="0">
                          <a:solidFill>
                            <a:srgbClr val="002060"/>
                          </a:solidFill>
                        </a:rPr>
                        <a:t>Dictionary of data and indicators</a:t>
                      </a:r>
                    </a:p>
                    <a:p>
                      <a:endParaRPr lang="en-US" sz="1400" dirty="0"/>
                    </a:p>
                  </a:txBody>
                  <a:tcPr marL="80201" marR="80201" marT="40100" marB="40100">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42780966"/>
                  </a:ext>
                </a:extLst>
              </a:tr>
            </a:tbl>
          </a:graphicData>
        </a:graphic>
      </p:graphicFrame>
      <p:pic>
        <p:nvPicPr>
          <p:cNvPr id="5" name="Picture 4">
            <a:extLst>
              <a:ext uri="{FF2B5EF4-FFF2-40B4-BE49-F238E27FC236}">
                <a16:creationId xmlns:a16="http://schemas.microsoft.com/office/drawing/2014/main" id="{C82AA04F-5C0B-891B-6041-08EC16BE082E}"/>
              </a:ext>
            </a:extLst>
          </p:cNvPr>
          <p:cNvPicPr>
            <a:picLocks noChangeAspect="1"/>
          </p:cNvPicPr>
          <p:nvPr/>
        </p:nvPicPr>
        <p:blipFill>
          <a:blip r:embed="rId2"/>
          <a:stretch>
            <a:fillRect/>
          </a:stretch>
        </p:blipFill>
        <p:spPr>
          <a:xfrm>
            <a:off x="3966211" y="3862585"/>
            <a:ext cx="6727190" cy="3271950"/>
          </a:xfrm>
          <a:prstGeom prst="rect">
            <a:avLst/>
          </a:prstGeom>
        </p:spPr>
      </p:pic>
    </p:spTree>
    <p:extLst>
      <p:ext uri="{BB962C8B-B14F-4D97-AF65-F5344CB8AC3E}">
        <p14:creationId xmlns:p14="http://schemas.microsoft.com/office/powerpoint/2010/main" val="3770891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39E0-6876-4922-91A6-4C14DD3151ED}"/>
              </a:ext>
            </a:extLst>
          </p:cNvPr>
          <p:cNvSpPr>
            <a:spLocks noGrp="1"/>
          </p:cNvSpPr>
          <p:nvPr>
            <p:ph type="title"/>
          </p:nvPr>
        </p:nvSpPr>
        <p:spPr>
          <a:xfrm>
            <a:off x="-64809" y="1000884"/>
            <a:ext cx="10910528" cy="891305"/>
          </a:xfrm>
        </p:spPr>
        <p:txBody>
          <a:bodyPr>
            <a:normAutofit fontScale="90000"/>
          </a:bodyPr>
          <a:lstStyle/>
          <a:p>
            <a:pPr algn="ctr"/>
            <a:r>
              <a:rPr lang="en-US" sz="2807" b="1" dirty="0">
                <a:solidFill>
                  <a:srgbClr val="0033CC"/>
                </a:solidFill>
                <a:latin typeface="+mn-lt"/>
              </a:rPr>
              <a:t>Establishing the Health Early Warning and Response system in the country  </a:t>
            </a:r>
            <a:br>
              <a:rPr lang="en-US" sz="2807" b="1" dirty="0">
                <a:solidFill>
                  <a:srgbClr val="0033CC"/>
                </a:solidFill>
                <a:latin typeface="+mn-lt"/>
              </a:rPr>
            </a:br>
            <a:r>
              <a:rPr lang="en-US" sz="2807" b="1" dirty="0">
                <a:solidFill>
                  <a:srgbClr val="FFFF00"/>
                </a:solidFill>
                <a:latin typeface="+mn-lt"/>
              </a:rPr>
              <a:t> </a:t>
            </a:r>
          </a:p>
        </p:txBody>
      </p:sp>
      <p:pic>
        <p:nvPicPr>
          <p:cNvPr id="7" name="Picture 6">
            <a:extLst>
              <a:ext uri="{FF2B5EF4-FFF2-40B4-BE49-F238E27FC236}">
                <a16:creationId xmlns:a16="http://schemas.microsoft.com/office/drawing/2014/main" id="{39CC4F63-DA8C-FC71-016B-87F0A146A9C8}"/>
              </a:ext>
            </a:extLst>
          </p:cNvPr>
          <p:cNvPicPr>
            <a:picLocks noChangeAspect="1"/>
          </p:cNvPicPr>
          <p:nvPr/>
        </p:nvPicPr>
        <p:blipFill>
          <a:blip r:embed="rId2"/>
          <a:stretch>
            <a:fillRect/>
          </a:stretch>
        </p:blipFill>
        <p:spPr>
          <a:xfrm>
            <a:off x="-64809" y="4825718"/>
            <a:ext cx="10758209" cy="2740178"/>
          </a:xfrm>
          <a:prstGeom prst="rect">
            <a:avLst/>
          </a:prstGeom>
        </p:spPr>
      </p:pic>
      <p:pic>
        <p:nvPicPr>
          <p:cNvPr id="12" name="Picture 11">
            <a:extLst>
              <a:ext uri="{FF2B5EF4-FFF2-40B4-BE49-F238E27FC236}">
                <a16:creationId xmlns:a16="http://schemas.microsoft.com/office/drawing/2014/main" id="{5D0FEF54-7085-5EEB-BDC7-5E82D6D225A6}"/>
              </a:ext>
            </a:extLst>
          </p:cNvPr>
          <p:cNvPicPr>
            <a:picLocks noChangeAspect="1"/>
          </p:cNvPicPr>
          <p:nvPr/>
        </p:nvPicPr>
        <p:blipFill>
          <a:blip r:embed="rId3"/>
          <a:stretch>
            <a:fillRect/>
          </a:stretch>
        </p:blipFill>
        <p:spPr>
          <a:xfrm>
            <a:off x="92873" y="1949296"/>
            <a:ext cx="8823768" cy="3662671"/>
          </a:xfrm>
          <a:prstGeom prst="rect">
            <a:avLst/>
          </a:prstGeom>
        </p:spPr>
      </p:pic>
      <p:sp>
        <p:nvSpPr>
          <p:cNvPr id="14" name="TextBox 13">
            <a:extLst>
              <a:ext uri="{FF2B5EF4-FFF2-40B4-BE49-F238E27FC236}">
                <a16:creationId xmlns:a16="http://schemas.microsoft.com/office/drawing/2014/main" id="{582582EF-D025-6992-6918-B83FAB7F92D0}"/>
              </a:ext>
            </a:extLst>
          </p:cNvPr>
          <p:cNvSpPr txBox="1"/>
          <p:nvPr/>
        </p:nvSpPr>
        <p:spPr>
          <a:xfrm>
            <a:off x="8713255" y="2677925"/>
            <a:ext cx="1887272" cy="2170915"/>
          </a:xfrm>
          <a:prstGeom prst="rect">
            <a:avLst/>
          </a:prstGeom>
          <a:noFill/>
        </p:spPr>
        <p:txBody>
          <a:bodyPr wrap="square">
            <a:spAutoFit/>
          </a:bodyPr>
          <a:lstStyle/>
          <a:p>
            <a:pPr marL="250631" indent="-250631" defTabSz="802020" eaLnBrk="1" fontAlgn="auto" hangingPunct="1">
              <a:spcBef>
                <a:spcPts val="0"/>
              </a:spcBef>
              <a:spcAft>
                <a:spcPts val="0"/>
              </a:spcAft>
              <a:buClr>
                <a:srgbClr val="000000"/>
              </a:buClr>
              <a:buFont typeface="Arial" panose="020B0604020202020204" pitchFamily="34" charset="0"/>
              <a:buChar char="•"/>
            </a:pPr>
            <a:r>
              <a:rPr lang="en-US" sz="1228" b="0" kern="0" dirty="0">
                <a:solidFill>
                  <a:srgbClr val="000000"/>
                </a:solidFill>
                <a:latin typeface="Arial"/>
                <a:cs typeface="Arial"/>
                <a:sym typeface="Arial"/>
              </a:rPr>
              <a:t>The national average associations between </a:t>
            </a:r>
          </a:p>
          <a:p>
            <a:pPr marL="250631" indent="-250631" defTabSz="802020" eaLnBrk="1" fontAlgn="auto" hangingPunct="1">
              <a:spcBef>
                <a:spcPts val="0"/>
              </a:spcBef>
              <a:spcAft>
                <a:spcPts val="0"/>
              </a:spcAft>
              <a:buClr>
                <a:srgbClr val="000000"/>
              </a:buClr>
              <a:buFont typeface="Arial" panose="020B0604020202020204" pitchFamily="34" charset="0"/>
              <a:buChar char="•"/>
            </a:pPr>
            <a:r>
              <a:rPr lang="en-US" sz="1228" b="0" kern="0" dirty="0">
                <a:solidFill>
                  <a:srgbClr val="000000"/>
                </a:solidFill>
                <a:latin typeface="Arial"/>
                <a:cs typeface="Arial"/>
                <a:sym typeface="Arial"/>
              </a:rPr>
              <a:t>dengue&amp; temperature </a:t>
            </a:r>
          </a:p>
          <a:p>
            <a:pPr marL="250631" indent="-250631" defTabSz="802020" eaLnBrk="1" fontAlgn="auto" hangingPunct="1">
              <a:spcBef>
                <a:spcPts val="0"/>
              </a:spcBef>
              <a:spcAft>
                <a:spcPts val="0"/>
              </a:spcAft>
              <a:buClr>
                <a:srgbClr val="000000"/>
              </a:buClr>
              <a:buFont typeface="Arial" panose="020B0604020202020204" pitchFamily="34" charset="0"/>
              <a:buChar char="•"/>
            </a:pPr>
            <a:r>
              <a:rPr lang="en-US" sz="1228" b="0" kern="0" dirty="0">
                <a:solidFill>
                  <a:srgbClr val="000000"/>
                </a:solidFill>
                <a:latin typeface="Arial"/>
                <a:cs typeface="Arial"/>
                <a:sym typeface="Arial"/>
              </a:rPr>
              <a:t>Dengue and rainfall </a:t>
            </a:r>
          </a:p>
          <a:p>
            <a:pPr marL="250631" indent="-250631" defTabSz="802020" eaLnBrk="1" fontAlgn="auto" hangingPunct="1">
              <a:spcBef>
                <a:spcPts val="0"/>
              </a:spcBef>
              <a:spcAft>
                <a:spcPts val="0"/>
              </a:spcAft>
              <a:buClr>
                <a:srgbClr val="000000"/>
              </a:buClr>
              <a:buFont typeface="Arial" panose="020B0604020202020204" pitchFamily="34" charset="0"/>
              <a:buChar char="•"/>
            </a:pPr>
            <a:r>
              <a:rPr lang="en-US" sz="1228" b="0" kern="0" dirty="0">
                <a:solidFill>
                  <a:srgbClr val="000000"/>
                </a:solidFill>
                <a:latin typeface="Arial"/>
                <a:cs typeface="Arial"/>
                <a:sym typeface="Arial"/>
              </a:rPr>
              <a:t>Data 2018-2022</a:t>
            </a:r>
          </a:p>
          <a:p>
            <a:pPr defTabSz="802020" eaLnBrk="1" fontAlgn="auto" hangingPunct="1">
              <a:spcBef>
                <a:spcPts val="0"/>
              </a:spcBef>
              <a:spcAft>
                <a:spcPts val="0"/>
              </a:spcAft>
              <a:buClr>
                <a:srgbClr val="000000"/>
              </a:buClr>
            </a:pPr>
            <a:endParaRPr lang="en-US" sz="1228" b="0" kern="0" dirty="0">
              <a:solidFill>
                <a:srgbClr val="000000"/>
              </a:solidFill>
              <a:latin typeface="Arial"/>
              <a:cs typeface="Arial"/>
              <a:sym typeface="Arial"/>
            </a:endParaRPr>
          </a:p>
          <a:p>
            <a:pPr defTabSz="802020" eaLnBrk="1" fontAlgn="auto" hangingPunct="1">
              <a:spcBef>
                <a:spcPts val="0"/>
              </a:spcBef>
              <a:spcAft>
                <a:spcPts val="0"/>
              </a:spcAft>
              <a:buClr>
                <a:srgbClr val="000000"/>
              </a:buClr>
            </a:pPr>
            <a:r>
              <a:rPr lang="en-US" sz="1228" b="0" kern="0" dirty="0">
                <a:solidFill>
                  <a:srgbClr val="000000"/>
                </a:solidFill>
                <a:latin typeface="Arial"/>
                <a:cs typeface="Arial"/>
                <a:sym typeface="Arial"/>
              </a:rPr>
              <a:t>Reference: WHO Consultants report 2022</a:t>
            </a:r>
          </a:p>
        </p:txBody>
      </p:sp>
      <p:sp>
        <p:nvSpPr>
          <p:cNvPr id="3" name="Date Placeholder 2">
            <a:extLst>
              <a:ext uri="{FF2B5EF4-FFF2-40B4-BE49-F238E27FC236}">
                <a16:creationId xmlns:a16="http://schemas.microsoft.com/office/drawing/2014/main" id="{38F26586-D284-F3C2-5AD8-E13A5D20C22A}"/>
              </a:ext>
            </a:extLst>
          </p:cNvPr>
          <p:cNvSpPr>
            <a:spLocks noGrp="1"/>
          </p:cNvSpPr>
          <p:nvPr>
            <p:ph type="dt" sz="half" idx="10"/>
          </p:nvPr>
        </p:nvSpPr>
        <p:spPr/>
        <p:txBody>
          <a:bodyPr/>
          <a:lstStyle/>
          <a:p>
            <a:pPr defTabSz="802020" eaLnBrk="1" fontAlgn="auto" hangingPunct="1"/>
            <a:fld id="{D890F528-DBAB-43B9-8C9D-423A18BF5444}" type="datetime1">
              <a:rPr lang="en-US" kern="0"/>
              <a:pPr defTabSz="802020" eaLnBrk="1" fontAlgn="auto" hangingPunct="1"/>
              <a:t>8/18/2024</a:t>
            </a:fld>
            <a:endParaRPr lang="en-US" kern="0"/>
          </a:p>
        </p:txBody>
      </p:sp>
      <p:sp>
        <p:nvSpPr>
          <p:cNvPr id="4" name="Footer Placeholder 3">
            <a:extLst>
              <a:ext uri="{FF2B5EF4-FFF2-40B4-BE49-F238E27FC236}">
                <a16:creationId xmlns:a16="http://schemas.microsoft.com/office/drawing/2014/main" id="{FF68ABE1-8A7E-434A-2037-1FB9EF88DAA0}"/>
              </a:ext>
            </a:extLst>
          </p:cNvPr>
          <p:cNvSpPr>
            <a:spLocks noGrp="1"/>
          </p:cNvSpPr>
          <p:nvPr>
            <p:ph type="ftr" sz="quarter" idx="11"/>
          </p:nvPr>
        </p:nvSpPr>
        <p:spPr/>
        <p:txBody>
          <a:bodyPr/>
          <a:lstStyle/>
          <a:p>
            <a:pPr defTabSz="802020" eaLnBrk="1" fontAlgn="auto" hangingPunct="1"/>
            <a:r>
              <a:rPr lang="en-US" kern="0"/>
              <a:t>Health Adaptation Planning for Climate Resilient Health System </a:t>
            </a:r>
          </a:p>
        </p:txBody>
      </p:sp>
      <p:sp>
        <p:nvSpPr>
          <p:cNvPr id="5" name="Slide Number Placeholder 4">
            <a:extLst>
              <a:ext uri="{FF2B5EF4-FFF2-40B4-BE49-F238E27FC236}">
                <a16:creationId xmlns:a16="http://schemas.microsoft.com/office/drawing/2014/main" id="{2472E149-782C-3B88-996C-9F40970D6655}"/>
              </a:ext>
            </a:extLst>
          </p:cNvPr>
          <p:cNvSpPr>
            <a:spLocks noGrp="1"/>
          </p:cNvSpPr>
          <p:nvPr>
            <p:ph type="sldNum" sz="quarter" idx="12"/>
          </p:nvPr>
        </p:nvSpPr>
        <p:spPr/>
        <p:txBody>
          <a:bodyPr/>
          <a:lstStyle/>
          <a:p>
            <a:pPr defTabSz="802020" eaLnBrk="1" fontAlgn="auto" hangingPunct="1"/>
            <a:fld id="{ECCBCE8D-7523-4782-95F0-9F4178488466}" type="slidenum">
              <a:rPr lang="en-US" kern="0"/>
              <a:pPr defTabSz="802020" eaLnBrk="1" fontAlgn="auto" hangingPunct="1"/>
              <a:t>18</a:t>
            </a:fld>
            <a:endParaRPr lang="en-US" kern="0"/>
          </a:p>
        </p:txBody>
      </p:sp>
    </p:spTree>
    <p:extLst>
      <p:ext uri="{BB962C8B-B14F-4D97-AF65-F5344CB8AC3E}">
        <p14:creationId xmlns:p14="http://schemas.microsoft.com/office/powerpoint/2010/main" val="2142103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42BB7B17-EC5A-A60B-043C-15E85547801E}"/>
              </a:ext>
            </a:extLst>
          </p:cNvPr>
          <p:cNvGraphicFramePr/>
          <p:nvPr>
            <p:extLst>
              <p:ext uri="{D42A27DB-BD31-4B8C-83A1-F6EECF244321}">
                <p14:modId xmlns:p14="http://schemas.microsoft.com/office/powerpoint/2010/main" val="2866166657"/>
              </p:ext>
            </p:extLst>
          </p:nvPr>
        </p:nvGraphicFramePr>
        <p:xfrm>
          <a:off x="-641772" y="1779941"/>
          <a:ext cx="7128933" cy="4752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D7018208-F912-C7BD-A033-D6BBBFABF0EF}"/>
              </a:ext>
            </a:extLst>
          </p:cNvPr>
          <p:cNvSpPr txBox="1"/>
          <p:nvPr/>
        </p:nvSpPr>
        <p:spPr>
          <a:xfrm>
            <a:off x="160020" y="7083611"/>
            <a:ext cx="9989820" cy="307777"/>
          </a:xfrm>
          <a:prstGeom prst="rect">
            <a:avLst/>
          </a:prstGeom>
          <a:noFill/>
        </p:spPr>
        <p:txBody>
          <a:bodyPr wrap="square" rtlCol="0">
            <a:spAutoFit/>
          </a:bodyPr>
          <a:lstStyle/>
          <a:p>
            <a:r>
              <a:rPr lang="en-US" sz="1400" dirty="0"/>
              <a:t>Source: The Global </a:t>
            </a:r>
            <a:r>
              <a:rPr lang="en-US" sz="1400" dirty="0" err="1"/>
              <a:t>Syndemic</a:t>
            </a:r>
            <a:r>
              <a:rPr lang="en-US" sz="1400" dirty="0"/>
              <a:t> of Obesity, Undernutrition and climate Change: the Lancet Commission report</a:t>
            </a:r>
          </a:p>
        </p:txBody>
      </p:sp>
      <p:sp>
        <p:nvSpPr>
          <p:cNvPr id="15" name="TextBox 14">
            <a:extLst>
              <a:ext uri="{FF2B5EF4-FFF2-40B4-BE49-F238E27FC236}">
                <a16:creationId xmlns:a16="http://schemas.microsoft.com/office/drawing/2014/main" id="{73E0C9DA-7697-D221-94B2-CC7ED525A3A9}"/>
              </a:ext>
            </a:extLst>
          </p:cNvPr>
          <p:cNvSpPr txBox="1"/>
          <p:nvPr/>
        </p:nvSpPr>
        <p:spPr>
          <a:xfrm>
            <a:off x="5866130" y="2295942"/>
            <a:ext cx="4063999" cy="4524315"/>
          </a:xfrm>
          <a:prstGeom prst="rect">
            <a:avLst/>
          </a:prstGeom>
          <a:noFill/>
        </p:spPr>
        <p:txBody>
          <a:bodyPr wrap="square" rtlCol="0">
            <a:spAutoFit/>
          </a:bodyPr>
          <a:lstStyle/>
          <a:p>
            <a:pPr marL="285750" indent="-285750">
              <a:buFont typeface="Arial" panose="020B0604020202020204" pitchFamily="34" charset="0"/>
              <a:buChar char="•"/>
            </a:pPr>
            <a:r>
              <a:rPr lang="en-US" sz="1800" dirty="0"/>
              <a:t>Triple burden challenges</a:t>
            </a:r>
          </a:p>
          <a:p>
            <a:pPr marL="742629" lvl="1" indent="-285750">
              <a:buFont typeface="Arial" panose="020B0604020202020204" pitchFamily="34" charset="0"/>
              <a:buChar char="•"/>
            </a:pPr>
            <a:r>
              <a:rPr lang="en-US" sz="1800" b="0" dirty="0"/>
              <a:t>Interacted each others at biological, physiological societal levels </a:t>
            </a:r>
          </a:p>
          <a:p>
            <a:pPr marL="742629" lvl="1" indent="-285750">
              <a:buFont typeface="Arial" panose="020B0604020202020204" pitchFamily="34" charset="0"/>
              <a:buChar char="•"/>
            </a:pPr>
            <a:r>
              <a:rPr lang="en-US" sz="1800" b="0" dirty="0"/>
              <a:t>Share common underlying societal drivers  </a:t>
            </a:r>
          </a:p>
          <a:p>
            <a:pPr lvl="1"/>
            <a:endParaRPr lang="en-US" sz="1800" dirty="0"/>
          </a:p>
          <a:p>
            <a:pPr lvl="1"/>
            <a:r>
              <a:rPr lang="en-US" sz="1800" dirty="0"/>
              <a:t>Recommendations: </a:t>
            </a:r>
          </a:p>
          <a:p>
            <a:pPr marL="742629" lvl="1" indent="-285750">
              <a:buFontTx/>
              <a:buChar char="-"/>
            </a:pPr>
            <a:r>
              <a:rPr lang="en-US" sz="1800" b="0" dirty="0"/>
              <a:t>Double or triple duty work </a:t>
            </a:r>
          </a:p>
          <a:p>
            <a:pPr marL="742629" lvl="1" indent="-285750">
              <a:buFontTx/>
              <a:buChar char="-"/>
            </a:pPr>
            <a:r>
              <a:rPr lang="en-US" sz="1800" b="0" dirty="0"/>
              <a:t>Triple wins</a:t>
            </a:r>
          </a:p>
          <a:p>
            <a:pPr marL="742629" lvl="1" indent="-285750">
              <a:buFontTx/>
              <a:buChar char="-"/>
            </a:pPr>
            <a:r>
              <a:rPr lang="en-US" sz="1800" b="0" dirty="0"/>
              <a:t>Joining up the silos of thinking and </a:t>
            </a:r>
            <a:r>
              <a:rPr lang="en-US" sz="1800" b="0" dirty="0" err="1"/>
              <a:t>similtaneousely</a:t>
            </a:r>
            <a:r>
              <a:rPr lang="en-US" sz="1800" b="0" dirty="0"/>
              <a:t> actions to address common systemic drivers</a:t>
            </a:r>
          </a:p>
          <a:p>
            <a:pPr marL="742629" lvl="1" indent="-285750">
              <a:buFontTx/>
              <a:buChar char="-"/>
            </a:pPr>
            <a:r>
              <a:rPr lang="en-US" sz="1800" b="0" dirty="0"/>
              <a:t>SDG 3 and SDG 13 </a:t>
            </a:r>
          </a:p>
          <a:p>
            <a:pPr lvl="1"/>
            <a:endParaRPr lang="en-US" sz="1800" dirty="0"/>
          </a:p>
        </p:txBody>
      </p:sp>
      <p:sp>
        <p:nvSpPr>
          <p:cNvPr id="17" name="TextBox 16">
            <a:extLst>
              <a:ext uri="{FF2B5EF4-FFF2-40B4-BE49-F238E27FC236}">
                <a16:creationId xmlns:a16="http://schemas.microsoft.com/office/drawing/2014/main" id="{068D9E23-C778-0237-49EE-A9691266DD16}"/>
              </a:ext>
            </a:extLst>
          </p:cNvPr>
          <p:cNvSpPr txBox="1"/>
          <p:nvPr/>
        </p:nvSpPr>
        <p:spPr>
          <a:xfrm>
            <a:off x="354330" y="240763"/>
            <a:ext cx="10055859" cy="1077218"/>
          </a:xfrm>
          <a:prstGeom prst="rect">
            <a:avLst/>
          </a:prstGeom>
          <a:noFill/>
        </p:spPr>
        <p:txBody>
          <a:bodyPr wrap="square">
            <a:spAutoFit/>
          </a:bodyPr>
          <a:lstStyle/>
          <a:p>
            <a:pPr algn="ctr"/>
            <a:r>
              <a:rPr lang="en-US" dirty="0"/>
              <a:t>Further directions could be to assess t</a:t>
            </a:r>
            <a:r>
              <a:rPr lang="en-US" sz="3200" dirty="0"/>
              <a:t>riple burden and take triple win-win-win actions </a:t>
            </a:r>
          </a:p>
        </p:txBody>
      </p:sp>
    </p:spTree>
    <p:extLst>
      <p:ext uri="{BB962C8B-B14F-4D97-AF65-F5344CB8AC3E}">
        <p14:creationId xmlns:p14="http://schemas.microsoft.com/office/powerpoint/2010/main" val="8675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en.unesco.org/sites/default/files/sdgs_poster_new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308" t="69218" r="79492" b="9250"/>
          <a:stretch/>
        </p:blipFill>
        <p:spPr bwMode="auto">
          <a:xfrm>
            <a:off x="7683772" y="5894653"/>
            <a:ext cx="1812071" cy="16614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en.unesco.org/sites/default/files/sdgs_poster_new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710" t="19920" r="50375" b="56975"/>
          <a:stretch/>
        </p:blipFill>
        <p:spPr bwMode="auto">
          <a:xfrm>
            <a:off x="9145115" y="4727611"/>
            <a:ext cx="1713069" cy="172010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868681" y="-422112"/>
            <a:ext cx="9509760" cy="2727715"/>
          </a:xfrm>
          <a:prstGeom prst="rect">
            <a:avLst/>
          </a:prstGeom>
          <a:noFill/>
        </p:spPr>
        <p:txBody>
          <a:bodyPr wrap="square" lIns="54527" tIns="27264" rIns="54527" bIns="27264" rtlCol="0">
            <a:spAutoFit/>
          </a:bodyPr>
          <a:lstStyle/>
          <a:p>
            <a:pPr algn="ctr" defTabSz="802020" eaLnBrk="1" fontAlgn="auto" hangingPunct="1">
              <a:spcBef>
                <a:spcPts val="0"/>
              </a:spcBef>
              <a:spcAft>
                <a:spcPts val="0"/>
              </a:spcAft>
              <a:buClr>
                <a:srgbClr val="000000"/>
              </a:buClr>
            </a:pPr>
            <a:endParaRPr lang="en-US" sz="2368" kern="0" dirty="0">
              <a:solidFill>
                <a:srgbClr val="0033CC"/>
              </a:solidFill>
              <a:latin typeface="Arial"/>
              <a:cs typeface="Arial"/>
              <a:sym typeface="Arial"/>
            </a:endParaRPr>
          </a:p>
          <a:p>
            <a:pPr algn="ctr" defTabSz="802020" eaLnBrk="1" fontAlgn="auto" hangingPunct="1">
              <a:spcBef>
                <a:spcPts val="0"/>
              </a:spcBef>
              <a:spcAft>
                <a:spcPts val="0"/>
              </a:spcAft>
              <a:buClr>
                <a:srgbClr val="000000"/>
              </a:buClr>
            </a:pPr>
            <a:endParaRPr lang="en-US" sz="2368" kern="0" dirty="0">
              <a:solidFill>
                <a:srgbClr val="0033CC"/>
              </a:solidFill>
              <a:latin typeface="Arial"/>
              <a:cs typeface="Arial"/>
              <a:sym typeface="Arial"/>
            </a:endParaRPr>
          </a:p>
          <a:p>
            <a:pPr algn="ctr" defTabSz="802020" eaLnBrk="1" fontAlgn="auto" hangingPunct="1">
              <a:spcBef>
                <a:spcPts val="0"/>
              </a:spcBef>
              <a:spcAft>
                <a:spcPts val="0"/>
              </a:spcAft>
              <a:buClr>
                <a:srgbClr val="000000"/>
              </a:buClr>
            </a:pPr>
            <a:r>
              <a:rPr lang="en-US" sz="3158" kern="0" dirty="0">
                <a:solidFill>
                  <a:srgbClr val="000000"/>
                </a:solidFill>
                <a:latin typeface="Calibri" panose="020F0502020204030204" pitchFamily="34" charset="0"/>
                <a:ea typeface="Calibri" panose="020F0502020204030204" pitchFamily="34" charset="0"/>
                <a:cs typeface="Arial"/>
                <a:sym typeface="Arial"/>
              </a:rPr>
              <a:t>Summary: CC – Health –Food – Sustainable Development</a:t>
            </a:r>
          </a:p>
          <a:p>
            <a:pPr algn="ctr" defTabSz="802020" eaLnBrk="1" fontAlgn="auto" hangingPunct="1">
              <a:spcBef>
                <a:spcPts val="0"/>
              </a:spcBef>
              <a:spcAft>
                <a:spcPts val="0"/>
              </a:spcAft>
              <a:buClr>
                <a:srgbClr val="000000"/>
              </a:buClr>
            </a:pPr>
            <a:endParaRPr lang="en-US" sz="3158" kern="0" dirty="0">
              <a:solidFill>
                <a:srgbClr val="000000"/>
              </a:solidFill>
              <a:latin typeface="Calibri" panose="020F0502020204030204" pitchFamily="34" charset="0"/>
              <a:ea typeface="Calibri" panose="020F0502020204030204" pitchFamily="34" charset="0"/>
              <a:cs typeface="Arial"/>
              <a:sym typeface="Arial"/>
            </a:endParaRPr>
          </a:p>
          <a:p>
            <a:pPr algn="ctr" defTabSz="802020" eaLnBrk="1" fontAlgn="auto" hangingPunct="1">
              <a:spcBef>
                <a:spcPts val="0"/>
              </a:spcBef>
              <a:spcAft>
                <a:spcPts val="0"/>
              </a:spcAft>
              <a:buClr>
                <a:srgbClr val="000000"/>
              </a:buClr>
            </a:pPr>
            <a:r>
              <a:rPr lang="en-US" sz="3158" kern="0" dirty="0">
                <a:solidFill>
                  <a:srgbClr val="000000"/>
                </a:solidFill>
                <a:latin typeface="Calibri" panose="020F0502020204030204" pitchFamily="34" charset="0"/>
                <a:ea typeface="Calibri" panose="020F0502020204030204" pitchFamily="34" charset="0"/>
                <a:cs typeface="Arial"/>
                <a:sym typeface="Arial"/>
              </a:rPr>
              <a:t> </a:t>
            </a:r>
            <a:endParaRPr lang="en-US" sz="3158" kern="0" dirty="0">
              <a:solidFill>
                <a:srgbClr val="0033CC"/>
              </a:solidFill>
              <a:latin typeface="Arial"/>
              <a:cs typeface="Arial"/>
              <a:sym typeface="Arial"/>
            </a:endParaRPr>
          </a:p>
        </p:txBody>
      </p:sp>
      <p:sp>
        <p:nvSpPr>
          <p:cNvPr id="3" name="TextBox 2">
            <a:extLst>
              <a:ext uri="{FF2B5EF4-FFF2-40B4-BE49-F238E27FC236}">
                <a16:creationId xmlns:a16="http://schemas.microsoft.com/office/drawing/2014/main" id="{16F30F72-299A-4135-A31F-914FEDDA6E13}"/>
              </a:ext>
            </a:extLst>
          </p:cNvPr>
          <p:cNvSpPr txBox="1"/>
          <p:nvPr/>
        </p:nvSpPr>
        <p:spPr>
          <a:xfrm>
            <a:off x="770666" y="1489508"/>
            <a:ext cx="9705789" cy="3362652"/>
          </a:xfrm>
          <a:prstGeom prst="rect">
            <a:avLst/>
          </a:prstGeom>
          <a:noFill/>
        </p:spPr>
        <p:txBody>
          <a:bodyPr wrap="square" rtlCol="0">
            <a:spAutoFit/>
          </a:bodyPr>
          <a:lstStyle/>
          <a:p>
            <a:pPr marL="250631" indent="-250631" defTabSz="802020" eaLnBrk="1" fontAlgn="auto" hangingPunct="1">
              <a:lnSpc>
                <a:spcPct val="150000"/>
              </a:lnSpc>
              <a:spcBef>
                <a:spcPts val="0"/>
              </a:spcBef>
              <a:spcAft>
                <a:spcPts val="0"/>
              </a:spcAft>
              <a:buClr>
                <a:srgbClr val="000000"/>
              </a:buClr>
              <a:buFont typeface="Arial" panose="020B0604020202020204" pitchFamily="34" charset="0"/>
              <a:buChar char="•"/>
            </a:pPr>
            <a:r>
              <a:rPr lang="en-US" sz="2105" b="0" kern="0" dirty="0">
                <a:solidFill>
                  <a:srgbClr val="002060"/>
                </a:solidFill>
                <a:latin typeface="Arial"/>
                <a:cs typeface="Arial"/>
                <a:sym typeface="Arial"/>
              </a:rPr>
              <a:t>CC is impacting health and food insecurity </a:t>
            </a:r>
          </a:p>
          <a:p>
            <a:pPr marL="250631" indent="-250631" defTabSz="802020" eaLnBrk="1" fontAlgn="auto" hangingPunct="1">
              <a:lnSpc>
                <a:spcPct val="150000"/>
              </a:lnSpc>
              <a:spcBef>
                <a:spcPts val="0"/>
              </a:spcBef>
              <a:spcAft>
                <a:spcPts val="0"/>
              </a:spcAft>
              <a:buClr>
                <a:srgbClr val="000000"/>
              </a:buClr>
              <a:buFont typeface="Arial" panose="020B0604020202020204" pitchFamily="34" charset="0"/>
              <a:buChar char="•"/>
            </a:pPr>
            <a:r>
              <a:rPr lang="en-US" sz="2105" b="0" kern="0" dirty="0">
                <a:solidFill>
                  <a:srgbClr val="002060"/>
                </a:solidFill>
                <a:latin typeface="Arial"/>
                <a:cs typeface="Arial"/>
                <a:sym typeface="Arial"/>
              </a:rPr>
              <a:t>HNAP key for assessing and designing CR Health, Food, Nut systems </a:t>
            </a:r>
          </a:p>
          <a:p>
            <a:pPr marL="250631" indent="-250631" defTabSz="802020" eaLnBrk="1" fontAlgn="auto" hangingPunct="1">
              <a:lnSpc>
                <a:spcPct val="150000"/>
              </a:lnSpc>
              <a:spcBef>
                <a:spcPts val="0"/>
              </a:spcBef>
              <a:spcAft>
                <a:spcPts val="0"/>
              </a:spcAft>
              <a:buClr>
                <a:srgbClr val="000000"/>
              </a:buClr>
              <a:buFont typeface="Arial" panose="020B0604020202020204" pitchFamily="34" charset="0"/>
              <a:buChar char="•"/>
            </a:pPr>
            <a:r>
              <a:rPr lang="en-US" sz="2105" b="0" kern="0" dirty="0">
                <a:solidFill>
                  <a:srgbClr val="002060"/>
                </a:solidFill>
                <a:latin typeface="Arial"/>
                <a:ea typeface="Calibri" panose="020F0502020204030204" pitchFamily="34" charset="0"/>
                <a:cs typeface="Arial"/>
                <a:sym typeface="Arial"/>
              </a:rPr>
              <a:t>Multisectoral actions for Sustainable development (SDG, NDC, CCH Strategy HNAP): By addressing these two priorities in an integrated way we can accelerate progress in both CC and NUT (SDG13 and SDG3)</a:t>
            </a:r>
          </a:p>
          <a:p>
            <a:pPr marL="250631" indent="-250631" defTabSz="802020" eaLnBrk="1" fontAlgn="auto" hangingPunct="1">
              <a:lnSpc>
                <a:spcPct val="150000"/>
              </a:lnSpc>
              <a:spcBef>
                <a:spcPts val="0"/>
              </a:spcBef>
              <a:spcAft>
                <a:spcPts val="0"/>
              </a:spcAft>
              <a:buClr>
                <a:srgbClr val="000000"/>
              </a:buClr>
              <a:buFont typeface="Arial" panose="020B0604020202020204" pitchFamily="34" charset="0"/>
              <a:buChar char="•"/>
            </a:pPr>
            <a:r>
              <a:rPr lang="en-US" sz="2105" b="0" kern="0" dirty="0">
                <a:solidFill>
                  <a:srgbClr val="002060"/>
                </a:solidFill>
                <a:latin typeface="Arial"/>
                <a:ea typeface="Calibri" panose="020F0502020204030204" pitchFamily="34" charset="0"/>
                <a:cs typeface="Arial"/>
                <a:sym typeface="Arial"/>
              </a:rPr>
              <a:t>Benefits to health, WASH, NUT and sustainable development </a:t>
            </a:r>
          </a:p>
          <a:p>
            <a:pPr marL="250631" indent="-250631" defTabSz="802020" eaLnBrk="1" fontAlgn="auto" hangingPunct="1">
              <a:lnSpc>
                <a:spcPct val="150000"/>
              </a:lnSpc>
              <a:spcBef>
                <a:spcPts val="0"/>
              </a:spcBef>
              <a:spcAft>
                <a:spcPts val="0"/>
              </a:spcAft>
              <a:buClr>
                <a:srgbClr val="000000"/>
              </a:buClr>
              <a:buFont typeface="Arial" panose="020B0604020202020204" pitchFamily="34" charset="0"/>
              <a:buChar char="•"/>
            </a:pPr>
            <a:r>
              <a:rPr lang="en-US" sz="1754" b="0" kern="0" dirty="0">
                <a:solidFill>
                  <a:srgbClr val="002060"/>
                </a:solidFill>
                <a:latin typeface="Arial"/>
                <a:ea typeface="Calibri" panose="020F0502020204030204" pitchFamily="34" charset="0"/>
                <a:cs typeface="Arial"/>
                <a:sym typeface="Arial"/>
              </a:rPr>
              <a:t>Triple win approach (health co-benefit, society and  environment) </a:t>
            </a:r>
          </a:p>
        </p:txBody>
      </p:sp>
      <p:sp>
        <p:nvSpPr>
          <p:cNvPr id="5" name="TextBox 4">
            <a:extLst>
              <a:ext uri="{FF2B5EF4-FFF2-40B4-BE49-F238E27FC236}">
                <a16:creationId xmlns:a16="http://schemas.microsoft.com/office/drawing/2014/main" id="{DD162F26-0CBB-37C7-BC1C-5247F3C6EAB0}"/>
              </a:ext>
            </a:extLst>
          </p:cNvPr>
          <p:cNvSpPr txBox="1"/>
          <p:nvPr/>
        </p:nvSpPr>
        <p:spPr>
          <a:xfrm>
            <a:off x="-1123080" y="6309088"/>
            <a:ext cx="10456085" cy="416268"/>
          </a:xfrm>
          <a:prstGeom prst="rect">
            <a:avLst/>
          </a:prstGeom>
          <a:noFill/>
        </p:spPr>
        <p:txBody>
          <a:bodyPr wrap="square">
            <a:spAutoFit/>
          </a:bodyPr>
          <a:lstStyle/>
          <a:p>
            <a:pPr algn="ctr" defTabSz="802020" eaLnBrk="1" fontAlgn="auto" hangingPunct="1">
              <a:spcBef>
                <a:spcPts val="0"/>
              </a:spcBef>
              <a:spcAft>
                <a:spcPts val="0"/>
              </a:spcAft>
              <a:buClr>
                <a:srgbClr val="000000"/>
              </a:buClr>
            </a:pPr>
            <a:r>
              <a:rPr lang="en-US" sz="2105" b="0" kern="0" dirty="0">
                <a:solidFill>
                  <a:srgbClr val="0033CC"/>
                </a:solidFill>
                <a:latin typeface="Arial"/>
                <a:cs typeface="Arial"/>
                <a:sym typeface="Arial"/>
              </a:rPr>
              <a:t> triple win-win-win approach </a:t>
            </a:r>
          </a:p>
        </p:txBody>
      </p:sp>
      <p:sp>
        <p:nvSpPr>
          <p:cNvPr id="4" name="Arrow: Down 3">
            <a:extLst>
              <a:ext uri="{FF2B5EF4-FFF2-40B4-BE49-F238E27FC236}">
                <a16:creationId xmlns:a16="http://schemas.microsoft.com/office/drawing/2014/main" id="{4723FB30-D028-ADB1-0D28-FB92E5787E03}"/>
              </a:ext>
            </a:extLst>
          </p:cNvPr>
          <p:cNvSpPr/>
          <p:nvPr/>
        </p:nvSpPr>
        <p:spPr>
          <a:xfrm>
            <a:off x="3465795" y="5190985"/>
            <a:ext cx="1604010" cy="81571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02020" eaLnBrk="1" fontAlgn="auto" hangingPunct="1">
              <a:spcBef>
                <a:spcPts val="0"/>
              </a:spcBef>
              <a:spcAft>
                <a:spcPts val="0"/>
              </a:spcAft>
              <a:buClr>
                <a:srgbClr val="000000"/>
              </a:buClr>
            </a:pPr>
            <a:endParaRPr lang="en-US" sz="1228" b="0" kern="0">
              <a:solidFill>
                <a:srgbClr val="FFFFFF"/>
              </a:solidFill>
              <a:latin typeface="Arial"/>
              <a:sym typeface="Arial"/>
            </a:endParaRPr>
          </a:p>
        </p:txBody>
      </p:sp>
    </p:spTree>
    <p:extLst>
      <p:ext uri="{BB962C8B-B14F-4D97-AF65-F5344CB8AC3E}">
        <p14:creationId xmlns:p14="http://schemas.microsoft.com/office/powerpoint/2010/main" val="3882132440"/>
      </p:ext>
    </p:extLst>
  </p:cSld>
  <p:clrMapOvr>
    <a:masterClrMapping/>
  </p:clrMapOvr>
</p:sld>
</file>

<file path=ppt/theme/_rels/theme9.xml.rels><?xml version="1.0" encoding="UTF-8" standalone="yes"?>
<Relationships xmlns="http://schemas.openxmlformats.org/package/2006/relationships"><Relationship Id="rId1" Type="http://schemas.openxmlformats.org/officeDocument/2006/relationships/image" Target="../media/image38.jpeg"/></Relationships>
</file>

<file path=ppt/theme/theme1.xml><?xml version="1.0" encoding="utf-8"?>
<a:theme xmlns:a="http://schemas.openxmlformats.org/drawingml/2006/main" name="Presentation (2)">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VisID">
  <a:themeElements>
    <a:clrScheme name="2_Vis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2_VisID">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pitchFamily="34" charset="0"/>
            <a:cs typeface="Arial" pitchFamily="34" charset="0"/>
          </a:defRPr>
        </a:defPPr>
      </a:lstStyle>
    </a:lnDef>
  </a:objectDefaults>
  <a:extraClrSchemeLst>
    <a:extraClrScheme>
      <a:clrScheme name="2_Vis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Vis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Vis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Vis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Vis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Vis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Vis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Vis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Vis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Vis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Vis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Vis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resentation (2)">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Presentation (2)">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Presentation (2)">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pitchFamily="34" charset="0"/>
            <a:cs typeface="Arial" pitchFamily="34"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Presentation (2)">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xml><?xml version="1.0" encoding="utf-8"?>
<a:theme xmlns:a="http://schemas.openxmlformats.org/drawingml/2006/main" name="MODULE 4">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Circui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10.xml><?xml version="1.0" encoding="utf-8"?>
<a:theme xmlns:a="http://schemas.openxmlformats.org/drawingml/2006/main" name="2_Office Theme">
  <a:themeElements>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fontScheme name="WHO Fonts PPT 2016">
      <a:majorFont>
        <a:latin typeface="Ebrim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Office Theme">
  <a:themeElements>
    <a:clrScheme name="WHO_palette">
      <a:dk1>
        <a:srgbClr val="000000"/>
      </a:dk1>
      <a:lt1>
        <a:srgbClr val="FFFFFF"/>
      </a:lt1>
      <a:dk2>
        <a:srgbClr val="00205C"/>
      </a:dk2>
      <a:lt2>
        <a:srgbClr val="E7E6E6"/>
      </a:lt2>
      <a:accent1>
        <a:srgbClr val="0099DD"/>
      </a:accent1>
      <a:accent2>
        <a:srgbClr val="F16829"/>
      </a:accent2>
      <a:accent3>
        <a:srgbClr val="F3A81C"/>
      </a:accent3>
      <a:accent4>
        <a:srgbClr val="A6228C"/>
      </a:accent4>
      <a:accent5>
        <a:srgbClr val="5B2C86"/>
      </a:accent5>
      <a:accent6>
        <a:srgbClr val="80BC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HO_presentation_template_R1_V06" id="{1BDC1073-AB81-8147-89C3-A79EC2A6301F}" vid="{9D092595-E6B8-C345-B470-402B85CA4A40}"/>
    </a:ext>
  </a:extLst>
</a:theme>
</file>

<file path=ppt/theme/theme12.xml><?xml version="1.0" encoding="utf-8"?>
<a:theme xmlns:a="http://schemas.openxmlformats.org/drawingml/2006/main" name="4_Presentation (2)">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000066"/>
            </a:solidFill>
            <a:effectLst/>
            <a:latin typeface="Arial" pitchFamily="34" charset="0"/>
            <a:cs typeface="Arial" pitchFamily="34"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(2)</Template>
  <TotalTime>18966</TotalTime>
  <Words>3520</Words>
  <Application>Microsoft Office PowerPoint</Application>
  <PresentationFormat>Custom</PresentationFormat>
  <Paragraphs>295</Paragraphs>
  <Slides>20</Slides>
  <Notes>17</Notes>
  <HiddenSlides>0</HiddenSlides>
  <MMClips>0</MMClips>
  <ScaleCrop>false</ScaleCrop>
  <HeadingPairs>
    <vt:vector size="6" baseType="variant">
      <vt:variant>
        <vt:lpstr>Fonts Used</vt:lpstr>
      </vt:variant>
      <vt:variant>
        <vt:i4>16</vt:i4>
      </vt:variant>
      <vt:variant>
        <vt:lpstr>Theme</vt:lpstr>
      </vt:variant>
      <vt:variant>
        <vt:i4>12</vt:i4>
      </vt:variant>
      <vt:variant>
        <vt:lpstr>Slide Titles</vt:lpstr>
      </vt:variant>
      <vt:variant>
        <vt:i4>20</vt:i4>
      </vt:variant>
    </vt:vector>
  </HeadingPairs>
  <TitlesOfParts>
    <vt:vector size="48" baseType="lpstr">
      <vt:lpstr>Aptos</vt:lpstr>
      <vt:lpstr>Aptos Display</vt:lpstr>
      <vt:lpstr>Arial</vt:lpstr>
      <vt:lpstr>Arial Narrow</vt:lpstr>
      <vt:lpstr>Calibri</vt:lpstr>
      <vt:lpstr>Calibri Light</vt:lpstr>
      <vt:lpstr>DIN OT</vt:lpstr>
      <vt:lpstr>DIN OT Condensed</vt:lpstr>
      <vt:lpstr>DIN OT Medium</vt:lpstr>
      <vt:lpstr>DINOT</vt:lpstr>
      <vt:lpstr>Helvetica</vt:lpstr>
      <vt:lpstr>Montserrat</vt:lpstr>
      <vt:lpstr>Noto Sans</vt:lpstr>
      <vt:lpstr>Tahoma</vt:lpstr>
      <vt:lpstr>Times New Roman</vt:lpstr>
      <vt:lpstr>Wingdings</vt:lpstr>
      <vt:lpstr>Presentation (2)</vt:lpstr>
      <vt:lpstr>2_VisID</vt:lpstr>
      <vt:lpstr>1_Presentation (2)</vt:lpstr>
      <vt:lpstr>2_Presentation (2)</vt:lpstr>
      <vt:lpstr>3_Presentation (2)</vt:lpstr>
      <vt:lpstr>5_Presentation (2)</vt:lpstr>
      <vt:lpstr>Office Theme</vt:lpstr>
      <vt:lpstr>MODULE 4</vt:lpstr>
      <vt:lpstr>Circuit</vt:lpstr>
      <vt:lpstr>2_Office Theme</vt:lpstr>
      <vt:lpstr>1_Office Theme</vt:lpstr>
      <vt:lpstr>4_Presentation (2)</vt:lpstr>
      <vt:lpstr>PowerPoint Presentation</vt:lpstr>
      <vt:lpstr>PowerPoint Presentation</vt:lpstr>
      <vt:lpstr>Part 1: CC effects on our health in direct and indirect ways  </vt:lpstr>
      <vt:lpstr>National health vulnerability assessment results in the Lao PDR</vt:lpstr>
      <vt:lpstr>VA: current and further climate change risks to health in the country </vt:lpstr>
      <vt:lpstr>Current health impact:  Rainfall and Diarrhea Cases in Lao PDR 2019-2023</vt:lpstr>
      <vt:lpstr>PowerPoint Presentation</vt:lpstr>
      <vt:lpstr>Part 2: CC impacting food, diet and health</vt:lpstr>
      <vt:lpstr>Food Insecurity in Laos</vt:lpstr>
      <vt:lpstr>Part 3: Climate actions to address the health risks of climate change global and regional levels</vt:lpstr>
      <vt:lpstr>I-CAN Global Initiative</vt:lpstr>
      <vt:lpstr>WHA 2024 Resolution A/77</vt:lpstr>
      <vt:lpstr>Part 4: Global climate actions translated into local actions</vt:lpstr>
      <vt:lpstr>Building climate resilient health system  (H-NAP) in the country </vt:lpstr>
      <vt:lpstr>V&amp;A for designing health and NUT adaption actions</vt:lpstr>
      <vt:lpstr> PART 5: Components 8: Climate informed health programmes of the Lao MOH HNAP</vt:lpstr>
      <vt:lpstr>Strengthening Nutrition Surveillance</vt:lpstr>
      <vt:lpstr>Establishing the Health Early Warning and Response system in the country    </vt:lpstr>
      <vt:lpstr>PowerPoint Presentation</vt:lpstr>
      <vt:lpstr>PowerPoint Presentation</vt:lpstr>
    </vt:vector>
  </TitlesOfParts>
  <Company>World Health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WHO template and recommendations</dc:subject>
  <dc:creator>Lkhasuren, Dr Oyuntogos (LAO)</dc:creator>
  <cp:keywords>communication, photos, text</cp:keywords>
  <cp:lastModifiedBy>LKHASUREN, Oyuntogos</cp:lastModifiedBy>
  <cp:revision>408</cp:revision>
  <cp:lastPrinted>2024-08-16T10:22:35Z</cp:lastPrinted>
  <dcterms:created xsi:type="dcterms:W3CDTF">2007-02-12T15:33:18Z</dcterms:created>
  <dcterms:modified xsi:type="dcterms:W3CDTF">2024-08-18T09:54:19Z</dcterms:modified>
  <cp:category>Guidelines</cp:category>
</cp:coreProperties>
</file>