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394" r:id="rId6"/>
    <p:sldId id="401" r:id="rId7"/>
    <p:sldId id="395" r:id="rId8"/>
    <p:sldId id="357" r:id="rId9"/>
    <p:sldId id="309" r:id="rId10"/>
    <p:sldId id="30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8" autoAdjust="0"/>
    <p:restoredTop sz="93191" autoAdjust="0"/>
  </p:normalViewPr>
  <p:slideViewPr>
    <p:cSldViewPr snapToGrid="0">
      <p:cViewPr varScale="1">
        <p:scale>
          <a:sx n="68" d="100"/>
          <a:sy n="68" d="100"/>
        </p:scale>
        <p:origin x="54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esaksith, Tukta" userId="3e854381-7502-4072-9aff-7c427c4c537b" providerId="ADAL" clId="{54F3D7B8-F93D-4514-AD9B-0D9A1D067004}"/>
    <pc:docChg chg="undo redo custSel modSld">
      <pc:chgData name="Sonesaksith, Tukta" userId="3e854381-7502-4072-9aff-7c427c4c537b" providerId="ADAL" clId="{54F3D7B8-F93D-4514-AD9B-0D9A1D067004}" dt="2024-08-18T11:56:10.480" v="1235" actId="20577"/>
      <pc:docMkLst>
        <pc:docMk/>
      </pc:docMkLst>
      <pc:sldChg chg="modSp">
        <pc:chgData name="Sonesaksith, Tukta" userId="3e854381-7502-4072-9aff-7c427c4c537b" providerId="ADAL" clId="{54F3D7B8-F93D-4514-AD9B-0D9A1D067004}" dt="2024-08-18T11:26:22.707" v="42" actId="1036"/>
        <pc:sldMkLst>
          <pc:docMk/>
          <pc:sldMk cId="934518400" sldId="256"/>
        </pc:sldMkLst>
        <pc:spChg chg="mod">
          <ac:chgData name="Sonesaksith, Tukta" userId="3e854381-7502-4072-9aff-7c427c4c537b" providerId="ADAL" clId="{54F3D7B8-F93D-4514-AD9B-0D9A1D067004}" dt="2024-08-18T11:26:22.707" v="42" actId="1036"/>
          <ac:spMkLst>
            <pc:docMk/>
            <pc:sldMk cId="934518400" sldId="256"/>
            <ac:spMk id="2" creationId="{00000000-0000-0000-0000-000000000000}"/>
          </ac:spMkLst>
        </pc:spChg>
      </pc:sldChg>
      <pc:sldChg chg="modSp">
        <pc:chgData name="Sonesaksith, Tukta" userId="3e854381-7502-4072-9aff-7c427c4c537b" providerId="ADAL" clId="{54F3D7B8-F93D-4514-AD9B-0D9A1D067004}" dt="2024-08-18T11:56:10.480" v="1235" actId="20577"/>
        <pc:sldMkLst>
          <pc:docMk/>
          <pc:sldMk cId="1886793772" sldId="357"/>
        </pc:sldMkLst>
        <pc:spChg chg="mod">
          <ac:chgData name="Sonesaksith, Tukta" userId="3e854381-7502-4072-9aff-7c427c4c537b" providerId="ADAL" clId="{54F3D7B8-F93D-4514-AD9B-0D9A1D067004}" dt="2024-08-18T11:54:53.648" v="1122" actId="6549"/>
          <ac:spMkLst>
            <pc:docMk/>
            <pc:sldMk cId="1886793772" sldId="357"/>
            <ac:spMk id="4" creationId="{403EF879-F278-41C4-92A7-A3E3C9B88340}"/>
          </ac:spMkLst>
        </pc:spChg>
        <pc:spChg chg="mod">
          <ac:chgData name="Sonesaksith, Tukta" userId="3e854381-7502-4072-9aff-7c427c4c537b" providerId="ADAL" clId="{54F3D7B8-F93D-4514-AD9B-0D9A1D067004}" dt="2024-08-18T11:56:10.480" v="1235" actId="20577"/>
          <ac:spMkLst>
            <pc:docMk/>
            <pc:sldMk cId="1886793772" sldId="357"/>
            <ac:spMk id="5" creationId="{352DA52B-57DB-49B7-AA22-DF4E825EFB55}"/>
          </ac:spMkLst>
        </pc:spChg>
      </pc:sldChg>
      <pc:sldChg chg="modSp">
        <pc:chgData name="Sonesaksith, Tukta" userId="3e854381-7502-4072-9aff-7c427c4c537b" providerId="ADAL" clId="{54F3D7B8-F93D-4514-AD9B-0D9A1D067004}" dt="2024-08-18T11:43:37.512" v="664" actId="6549"/>
        <pc:sldMkLst>
          <pc:docMk/>
          <pc:sldMk cId="2374713250" sldId="394"/>
        </pc:sldMkLst>
        <pc:spChg chg="mod">
          <ac:chgData name="Sonesaksith, Tukta" userId="3e854381-7502-4072-9aff-7c427c4c537b" providerId="ADAL" clId="{54F3D7B8-F93D-4514-AD9B-0D9A1D067004}" dt="2024-08-18T11:26:47.679" v="43"/>
          <ac:spMkLst>
            <pc:docMk/>
            <pc:sldMk cId="2374713250" sldId="394"/>
            <ac:spMk id="2" creationId="{458F9443-49EB-E78F-DD62-FE576CBBA66E}"/>
          </ac:spMkLst>
        </pc:spChg>
        <pc:spChg chg="mod">
          <ac:chgData name="Sonesaksith, Tukta" userId="3e854381-7502-4072-9aff-7c427c4c537b" providerId="ADAL" clId="{54F3D7B8-F93D-4514-AD9B-0D9A1D067004}" dt="2024-08-18T11:25:48.911" v="2" actId="14100"/>
          <ac:spMkLst>
            <pc:docMk/>
            <pc:sldMk cId="2374713250" sldId="394"/>
            <ac:spMk id="4" creationId="{403EF879-F278-41C4-92A7-A3E3C9B88340}"/>
          </ac:spMkLst>
        </pc:spChg>
        <pc:spChg chg="mod">
          <ac:chgData name="Sonesaksith, Tukta" userId="3e854381-7502-4072-9aff-7c427c4c537b" providerId="ADAL" clId="{54F3D7B8-F93D-4514-AD9B-0D9A1D067004}" dt="2024-08-18T11:28:34.605" v="100" actId="20577"/>
          <ac:spMkLst>
            <pc:docMk/>
            <pc:sldMk cId="2374713250" sldId="394"/>
            <ac:spMk id="9" creationId="{AD875EE5-68F9-B710-7179-8C270052B666}"/>
          </ac:spMkLst>
        </pc:spChg>
        <pc:spChg chg="mod">
          <ac:chgData name="Sonesaksith, Tukta" userId="3e854381-7502-4072-9aff-7c427c4c537b" providerId="ADAL" clId="{54F3D7B8-F93D-4514-AD9B-0D9A1D067004}" dt="2024-08-18T11:29:55.788" v="200" actId="20577"/>
          <ac:spMkLst>
            <pc:docMk/>
            <pc:sldMk cId="2374713250" sldId="394"/>
            <ac:spMk id="14" creationId="{7F5611FC-06B6-54E5-65A5-4F711281AE44}"/>
          </ac:spMkLst>
        </pc:spChg>
        <pc:spChg chg="mod">
          <ac:chgData name="Sonesaksith, Tukta" userId="3e854381-7502-4072-9aff-7c427c4c537b" providerId="ADAL" clId="{54F3D7B8-F93D-4514-AD9B-0D9A1D067004}" dt="2024-08-18T11:32:38.673" v="386" actId="20577"/>
          <ac:spMkLst>
            <pc:docMk/>
            <pc:sldMk cId="2374713250" sldId="394"/>
            <ac:spMk id="15" creationId="{ABC53A83-5F59-73AE-BCC7-CF791076C48F}"/>
          </ac:spMkLst>
        </pc:spChg>
        <pc:spChg chg="mod">
          <ac:chgData name="Sonesaksith, Tukta" userId="3e854381-7502-4072-9aff-7c427c4c537b" providerId="ADAL" clId="{54F3D7B8-F93D-4514-AD9B-0D9A1D067004}" dt="2024-08-18T11:43:37.512" v="664" actId="6549"/>
          <ac:spMkLst>
            <pc:docMk/>
            <pc:sldMk cId="2374713250" sldId="394"/>
            <ac:spMk id="16" creationId="{729A2484-7641-38BE-D68B-C34BDD07392F}"/>
          </ac:spMkLst>
        </pc:spChg>
      </pc:sldChg>
      <pc:sldChg chg="modSp">
        <pc:chgData name="Sonesaksith, Tukta" userId="3e854381-7502-4072-9aff-7c427c4c537b" providerId="ADAL" clId="{54F3D7B8-F93D-4514-AD9B-0D9A1D067004}" dt="2024-08-18T11:54:09.079" v="1029" actId="6549"/>
        <pc:sldMkLst>
          <pc:docMk/>
          <pc:sldMk cId="2213489542" sldId="395"/>
        </pc:sldMkLst>
        <pc:spChg chg="mod">
          <ac:chgData name="Sonesaksith, Tukta" userId="3e854381-7502-4072-9aff-7c427c4c537b" providerId="ADAL" clId="{54F3D7B8-F93D-4514-AD9B-0D9A1D067004}" dt="2024-08-18T11:45:48.818" v="810" actId="6549"/>
          <ac:spMkLst>
            <pc:docMk/>
            <pc:sldMk cId="2213489542" sldId="395"/>
            <ac:spMk id="4" creationId="{403EF879-F278-41C4-92A7-A3E3C9B88340}"/>
          </ac:spMkLst>
        </pc:spChg>
        <pc:graphicFrameChg chg="mod modGraphic">
          <ac:chgData name="Sonesaksith, Tukta" userId="3e854381-7502-4072-9aff-7c427c4c537b" providerId="ADAL" clId="{54F3D7B8-F93D-4514-AD9B-0D9A1D067004}" dt="2024-08-18T11:54:09.079" v="1029" actId="6549"/>
          <ac:graphicFrameMkLst>
            <pc:docMk/>
            <pc:sldMk cId="2213489542" sldId="395"/>
            <ac:graphicFrameMk id="2" creationId="{7356A72A-F7F6-3189-3D7D-8A24A8C53326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2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63B40-2C3A-4668-B098-74B6BC25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67D9C-2389-BE09-D59A-80D09BD48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048D7-E64C-C40D-1BDC-250308670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AC97B-3256-EAB4-CC7A-7F23931E76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68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78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90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85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5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uncsalaos.org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us20.list-manage.com/subscribe?u=0ea2d2f42ae5ae53faf9f518c&amp;id=9f300ac8b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scaling-up-nutrition-civil-society-alliance-laos-sun-csa-laos" TargetMode="Externa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9.jpeg"/><Relationship Id="rId21" Type="http://schemas.openxmlformats.org/officeDocument/2006/relationships/image" Target="../media/image34.png"/><Relationship Id="rId42" Type="http://schemas.openxmlformats.org/officeDocument/2006/relationships/image" Target="../media/image55.jpeg"/><Relationship Id="rId47" Type="http://schemas.openxmlformats.org/officeDocument/2006/relationships/image" Target="../media/image60.jpeg"/><Relationship Id="rId63" Type="http://schemas.openxmlformats.org/officeDocument/2006/relationships/image" Target="../media/image76.jpeg"/><Relationship Id="rId68" Type="http://schemas.openxmlformats.org/officeDocument/2006/relationships/image" Target="../media/image81.jpeg"/><Relationship Id="rId7" Type="http://schemas.openxmlformats.org/officeDocument/2006/relationships/image" Target="../media/image20.png"/><Relationship Id="rId71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9.jpeg"/><Relationship Id="rId29" Type="http://schemas.openxmlformats.org/officeDocument/2006/relationships/image" Target="../media/image42.jpeg"/><Relationship Id="rId11" Type="http://schemas.openxmlformats.org/officeDocument/2006/relationships/image" Target="../media/image24.png"/><Relationship Id="rId24" Type="http://schemas.openxmlformats.org/officeDocument/2006/relationships/image" Target="../media/image37.jpe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0" Type="http://schemas.openxmlformats.org/officeDocument/2006/relationships/image" Target="../media/image53.png"/><Relationship Id="rId45" Type="http://schemas.openxmlformats.org/officeDocument/2006/relationships/image" Target="../media/image58.jpeg"/><Relationship Id="rId53" Type="http://schemas.openxmlformats.org/officeDocument/2006/relationships/image" Target="../media/image66.png"/><Relationship Id="rId58" Type="http://schemas.openxmlformats.org/officeDocument/2006/relationships/image" Target="../media/image71.png"/><Relationship Id="rId66" Type="http://schemas.openxmlformats.org/officeDocument/2006/relationships/image" Target="../media/image79.jpeg"/><Relationship Id="rId5" Type="http://schemas.openxmlformats.org/officeDocument/2006/relationships/image" Target="../media/image18.jpeg"/><Relationship Id="rId61" Type="http://schemas.openxmlformats.org/officeDocument/2006/relationships/image" Target="../media/image74.jpeg"/><Relationship Id="rId19" Type="http://schemas.openxmlformats.org/officeDocument/2006/relationships/image" Target="../media/image3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jpeg"/><Relationship Id="rId30" Type="http://schemas.openxmlformats.org/officeDocument/2006/relationships/image" Target="../media/image43.jpeg"/><Relationship Id="rId35" Type="http://schemas.openxmlformats.org/officeDocument/2006/relationships/image" Target="../media/image48.jpeg"/><Relationship Id="rId43" Type="http://schemas.openxmlformats.org/officeDocument/2006/relationships/image" Target="../media/image56.jpeg"/><Relationship Id="rId48" Type="http://schemas.openxmlformats.org/officeDocument/2006/relationships/image" Target="../media/image61.jpeg"/><Relationship Id="rId56" Type="http://schemas.openxmlformats.org/officeDocument/2006/relationships/image" Target="../media/image69.jpeg"/><Relationship Id="rId64" Type="http://schemas.openxmlformats.org/officeDocument/2006/relationships/image" Target="../media/image77.jpeg"/><Relationship Id="rId69" Type="http://schemas.openxmlformats.org/officeDocument/2006/relationships/image" Target="../media/image82.png"/><Relationship Id="rId8" Type="http://schemas.openxmlformats.org/officeDocument/2006/relationships/image" Target="../media/image21.jpeg"/><Relationship Id="rId51" Type="http://schemas.openxmlformats.org/officeDocument/2006/relationships/image" Target="../media/image64.png"/><Relationship Id="rId72" Type="http://schemas.openxmlformats.org/officeDocument/2006/relationships/image" Target="../media/image85.png"/><Relationship Id="rId3" Type="http://schemas.openxmlformats.org/officeDocument/2006/relationships/image" Target="../media/image16.em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jpeg"/><Relationship Id="rId33" Type="http://schemas.openxmlformats.org/officeDocument/2006/relationships/image" Target="../media/image46.jpeg"/><Relationship Id="rId38" Type="http://schemas.openxmlformats.org/officeDocument/2006/relationships/image" Target="../media/image51.png"/><Relationship Id="rId46" Type="http://schemas.openxmlformats.org/officeDocument/2006/relationships/image" Target="../media/image59.png"/><Relationship Id="rId59" Type="http://schemas.openxmlformats.org/officeDocument/2006/relationships/image" Target="../media/image72.jpeg"/><Relationship Id="rId67" Type="http://schemas.openxmlformats.org/officeDocument/2006/relationships/image" Target="../media/image80.png"/><Relationship Id="rId20" Type="http://schemas.openxmlformats.org/officeDocument/2006/relationships/image" Target="../media/image33.jpeg"/><Relationship Id="rId41" Type="http://schemas.openxmlformats.org/officeDocument/2006/relationships/image" Target="../media/image54.png"/><Relationship Id="rId54" Type="http://schemas.openxmlformats.org/officeDocument/2006/relationships/image" Target="../media/image67.jpeg"/><Relationship Id="rId62" Type="http://schemas.openxmlformats.org/officeDocument/2006/relationships/image" Target="../media/image75.jpeg"/><Relationship Id="rId70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5" Type="http://schemas.openxmlformats.org/officeDocument/2006/relationships/image" Target="../media/image28.jpe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jpeg"/><Relationship Id="rId49" Type="http://schemas.openxmlformats.org/officeDocument/2006/relationships/image" Target="../media/image62.png"/><Relationship Id="rId57" Type="http://schemas.openxmlformats.org/officeDocument/2006/relationships/image" Target="../media/image70.jpeg"/><Relationship Id="rId10" Type="http://schemas.openxmlformats.org/officeDocument/2006/relationships/image" Target="../media/image23.png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52" Type="http://schemas.openxmlformats.org/officeDocument/2006/relationships/image" Target="../media/image65.png"/><Relationship Id="rId60" Type="http://schemas.openxmlformats.org/officeDocument/2006/relationships/image" Target="../media/image73.png"/><Relationship Id="rId65" Type="http://schemas.openxmlformats.org/officeDocument/2006/relationships/image" Target="../media/image7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3" Type="http://schemas.openxmlformats.org/officeDocument/2006/relationships/image" Target="../media/image26.jpeg"/><Relationship Id="rId18" Type="http://schemas.openxmlformats.org/officeDocument/2006/relationships/image" Target="../media/image31.jpeg"/><Relationship Id="rId39" Type="http://schemas.openxmlformats.org/officeDocument/2006/relationships/image" Target="../media/image52.png"/><Relationship Id="rId34" Type="http://schemas.openxmlformats.org/officeDocument/2006/relationships/image" Target="../media/image47.png"/><Relationship Id="rId50" Type="http://schemas.openxmlformats.org/officeDocument/2006/relationships/image" Target="../media/image63.png"/><Relationship Id="rId55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and person holding a piece of paper&#10;&#10;Description automatically generated">
            <a:extLst>
              <a:ext uri="{FF2B5EF4-FFF2-40B4-BE49-F238E27FC236}">
                <a16:creationId xmlns:a16="http://schemas.microsoft.com/office/drawing/2014/main" id="{E1341155-D596-7C6C-2568-1BC838843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0" r="24937" b="-1"/>
          <a:stretch/>
        </p:blipFill>
        <p:spPr>
          <a:xfrm>
            <a:off x="1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5" name="Picture 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8E258FD5-3D00-E842-FC5E-8CDAFB570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8892" b="-3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11" name="Picture 10" descr="A person standing at a podium with a large screen behind her&#10;&#10;Description automatically generated">
            <a:extLst>
              <a:ext uri="{FF2B5EF4-FFF2-40B4-BE49-F238E27FC236}">
                <a16:creationId xmlns:a16="http://schemas.microsoft.com/office/drawing/2014/main" id="{34C39BE0-62A4-4E39-8E70-BED24CDBE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1" r="5" b="5"/>
          <a:stretch/>
        </p:blipFill>
        <p:spPr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9" name="Picture 8" descr="A person standing at a podium with a microphone and flowers&#10;&#10;Description automatically generated">
            <a:extLst>
              <a:ext uri="{FF2B5EF4-FFF2-40B4-BE49-F238E27FC236}">
                <a16:creationId xmlns:a16="http://schemas.microsoft.com/office/drawing/2014/main" id="{08B7796C-2BC2-B7E5-98D2-7988EC3A4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2" r="-2" b="6730"/>
          <a:stretch/>
        </p:blipFill>
        <p:spPr>
          <a:xfrm>
            <a:off x="1" y="2660089"/>
            <a:ext cx="7122523" cy="4197911"/>
          </a:xfrm>
          <a:custGeom>
            <a:avLst/>
            <a:gdLst/>
            <a:ahLst/>
            <a:cxnLst/>
            <a:rect l="l" t="t" r="r" b="b"/>
            <a:pathLst>
              <a:path w="7122523" h="4197911">
                <a:moveTo>
                  <a:pt x="0" y="0"/>
                </a:moveTo>
                <a:lnTo>
                  <a:pt x="7122523" y="0"/>
                </a:lnTo>
                <a:lnTo>
                  <a:pt x="5177382" y="4197911"/>
                </a:lnTo>
                <a:lnTo>
                  <a:pt x="5171159" y="4197911"/>
                </a:lnTo>
                <a:lnTo>
                  <a:pt x="3981368" y="4197911"/>
                </a:lnTo>
                <a:lnTo>
                  <a:pt x="2331323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23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6935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316" y="3613090"/>
            <a:ext cx="4997354" cy="2163872"/>
          </a:xfrm>
        </p:spPr>
        <p:txBody>
          <a:bodyPr anchor="t">
            <a:noAutofit/>
          </a:bodyPr>
          <a:lstStyle/>
          <a:p>
            <a:pPr algn="r"/>
            <a:r>
              <a:rPr lang="lo-LA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ກອງປະຊຸມວຽກງານການປ່ຽນແປງສະພາບດິນຟ້າອາກາດ ແລະ ໂພຊະນາການ</a:t>
            </a:r>
            <a:r>
              <a:rPr lang="en-AU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AU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ແຫຼ່ງຂໍ້ມູນທີ່ທ່ານສາມາດເຂົ້າເຖິງ</a:t>
            </a:r>
            <a:br>
              <a:rPr lang="lo-LA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19 </a:t>
            </a:r>
            <a:r>
              <a:rPr lang="lo-LA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ສິງຫາ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 2024</a:t>
            </a:r>
            <a:br>
              <a:rPr lang="en-US" sz="2800" b="1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</a:br>
            <a:endParaRPr lang="en-US" sz="2800" b="1" dirty="0">
              <a:solidFill>
                <a:srgbClr val="FFFFFF"/>
              </a:solidFill>
              <a:latin typeface="+mn-l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3" name="Picture 12" descr="A person showing a poster to another person&#10;&#10;Description automatically generated">
            <a:extLst>
              <a:ext uri="{FF2B5EF4-FFF2-40B4-BE49-F238E27FC236}">
                <a16:creationId xmlns:a16="http://schemas.microsoft.com/office/drawing/2014/main" id="{1382B8BA-F93E-7369-168B-352316951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78" b="4"/>
          <a:stretch/>
        </p:blipFill>
        <p:spPr>
          <a:xfrm>
            <a:off x="2261968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6" y="361950"/>
            <a:ext cx="11390489" cy="743239"/>
          </a:xfrm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ແຫຼ່ງຂໍ້ມູນວຽກງານການປ່ຽນແປງສະພາບດິນຟ້າອາກາດ ແລະ ໂພຊະນາການໃນລາວ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8F9443-49EB-E78F-DD62-FE576CBBA66E}"/>
              </a:ext>
            </a:extLst>
          </p:cNvPr>
          <p:cNvSpPr txBox="1"/>
          <p:nvPr/>
        </p:nvSpPr>
        <p:spPr>
          <a:xfrm>
            <a:off x="214489" y="1140175"/>
            <a:ext cx="1139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ເພື່ອປັບປຸງໂຄງການຂອງພວກເຮົາ, ການເຂົ້າເຖິງຂໍ້ມູນທີ່ມີຫຼັກຖານ ແລະ ທັນສະພາບການ ເປັນສິ່ສຳຄັນ. ນີ້ແມ່ນຂໍ້ມູນຈຳນວນໜຶ່ງທີ່ມີຢູ່. ຖ້າທ່ານມີຂໍ້ມູນທີ່ກ່ຽວຂ້ອງທີ່ຕ້ອງການເພີ່ມໃສ່ ກໍສາມາດແບ່ງປັນກັບພວກເຮົາໄດ້: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C993D7-B9A9-F08F-EF2A-B3E39BA1A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666" y="1840111"/>
            <a:ext cx="2741777" cy="232750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75EE5-68F9-B710-7179-8C270052B666}"/>
              </a:ext>
            </a:extLst>
          </p:cNvPr>
          <p:cNvSpPr txBox="1"/>
          <p:nvPr/>
        </p:nvSpPr>
        <p:spPr>
          <a:xfrm>
            <a:off x="343533" y="4330617"/>
            <a:ext cx="2760911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ຫໍສະໜຸດຂໍ້ມູນໂພຊນະນາການ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ລາວ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</a:t>
            </a: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ບົດລາຍງານ, ບົດຄົ້ນຄວ້າ, ເຄື່ອງມື, ນະໂຍບາຍ ແລະ ເອກະສານກ່ຽວຂ້ອງອື່ນໆ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C49E73-DB3A-5F8F-F07A-465A3B3EE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3343" y="1825384"/>
            <a:ext cx="2760911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2DCBCE-F062-A992-FA66-2369B6C873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0" r="8320"/>
          <a:stretch/>
        </p:blipFill>
        <p:spPr>
          <a:xfrm>
            <a:off x="9068978" y="1815455"/>
            <a:ext cx="2760911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5611FC-06B6-54E5-65A5-4F711281AE44}"/>
              </a:ext>
            </a:extLst>
          </p:cNvPr>
          <p:cNvSpPr txBox="1"/>
          <p:nvPr/>
        </p:nvSpPr>
        <p:spPr>
          <a:xfrm>
            <a:off x="3239135" y="4339066"/>
            <a:ext cx="2760911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ແຫຼ່ງຂໍ້ມູນການຄໍ້າປະກັນສະບຽງອາຫານ 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ລາວ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endParaRPr lang="lo-LA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ບົດລາຍງານສະພາບການຄໍ້າປະກັນສະບຽງອາການໃນລາວ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C53A83-5F59-73AE-BCC7-CF791076C48F}"/>
              </a:ext>
            </a:extLst>
          </p:cNvPr>
          <p:cNvSpPr txBox="1"/>
          <p:nvPr/>
        </p:nvSpPr>
        <p:spPr>
          <a:xfrm>
            <a:off x="6163343" y="4351017"/>
            <a:ext cx="2760911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ແຫຼ່ງຂໍ້ມູນການຄົ້ນຄວ້າໂພຊະນາການ 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ລາວ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endParaRPr lang="lo-LA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ບົດລາຍງານ ແລະ ບົດສະຫຼຸບການຄົ້ນຄວ້າໂພຊະນາການໃນລາວ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9A2484-7641-38BE-D68B-C34BDD07392F}"/>
              </a:ext>
            </a:extLst>
          </p:cNvPr>
          <p:cNvSpPr txBox="1"/>
          <p:nvPr/>
        </p:nvSpPr>
        <p:spPr>
          <a:xfrm>
            <a:off x="9087555" y="4316488"/>
            <a:ext cx="2760911" cy="23083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ຂໍ້ມູນກ່ຽວກັບການປ່ຽນແປງສະພາບດິນຟ້າອາກາດ ແລະ ໂພຊະນາການໃນລາວ</a:t>
            </a:r>
            <a:r>
              <a:rPr lang="en-AU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</a:t>
            </a: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ບົດລາຍງານ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ສະຫຼຸບການຄົ້ນຄວ້າກ່ຽວກັບການປ່ຽນແປງສະພາບດິນຟ້າອາກາດ ແລະ ໂພຊະນາການໃນລາວ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87B593-F29A-3EBF-0363-1BA93EDA3304}"/>
              </a:ext>
            </a:extLst>
          </p:cNvPr>
          <p:cNvSpPr txBox="1"/>
          <p:nvPr/>
        </p:nvSpPr>
        <p:spPr>
          <a:xfrm>
            <a:off x="3346692" y="5986351"/>
            <a:ext cx="5126083" cy="76944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AU" sz="4400" b="1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www.suncsalaos.org</a:t>
            </a:r>
            <a:r>
              <a:rPr lang="en-AU" sz="4400" b="1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18" name="Picture 17" descr="A screenshot of a website&#10;&#10;Description automatically generated">
            <a:extLst>
              <a:ext uri="{FF2B5EF4-FFF2-40B4-BE49-F238E27FC236}">
                <a16:creationId xmlns:a16="http://schemas.microsoft.com/office/drawing/2014/main" id="{7AEA900E-94A1-BF7C-6737-14D3DC96ED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135" y="1823869"/>
            <a:ext cx="2760911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37471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A8A99-12C4-226C-212F-49FE12E2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95D9DAA-118D-2E6A-DC0A-5CC7E692D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Resources for Climate Change and Nutrition in Laos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F3038C0-BE83-DFED-A0C7-662F181BCC8D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1D2737-EE02-1201-1F71-27E91150EFE1}"/>
              </a:ext>
            </a:extLst>
          </p:cNvPr>
          <p:cNvSpPr txBox="1"/>
          <p:nvPr/>
        </p:nvSpPr>
        <p:spPr>
          <a:xfrm>
            <a:off x="214489" y="1140175"/>
            <a:ext cx="1139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To improve our projects, it is important to have relevant and up-to-date evidence. Here are some resources that exist. Please share other resources that you are aware of to add to our collective knowledge: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F00A4A-B1C2-116D-87FB-4B5DBC367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4124" b="-2778"/>
          <a:stretch/>
        </p:blipFill>
        <p:spPr>
          <a:xfrm>
            <a:off x="343533" y="1841830"/>
            <a:ext cx="2695192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E9FB3D-74D0-394C-8651-941339C2B132}"/>
              </a:ext>
            </a:extLst>
          </p:cNvPr>
          <p:cNvSpPr txBox="1"/>
          <p:nvPr/>
        </p:nvSpPr>
        <p:spPr>
          <a:xfrm>
            <a:off x="343533" y="4330617"/>
            <a:ext cx="2760911" cy="20313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b="1" dirty="0" err="1">
                <a:solidFill>
                  <a:schemeClr val="accent2"/>
                </a:solidFill>
              </a:rPr>
              <a:t>ALiSEA</a:t>
            </a:r>
            <a:r>
              <a:rPr lang="en-AU" b="1" dirty="0">
                <a:solidFill>
                  <a:schemeClr val="accent2"/>
                </a:solidFill>
              </a:rPr>
              <a:t>: </a:t>
            </a:r>
          </a:p>
          <a:p>
            <a:r>
              <a:rPr lang="en-AU" dirty="0"/>
              <a:t>Agro-Ecology Alliance in South East Asia has information on </a:t>
            </a:r>
            <a:r>
              <a:rPr lang="en-AU" dirty="0" err="1"/>
              <a:t>agro</a:t>
            </a:r>
            <a:r>
              <a:rPr lang="en-AU" dirty="0"/>
              <a:t>-ecology in Laos and other countries.</a:t>
            </a:r>
          </a:p>
          <a:p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8F5E07-8DD4-A3C5-F7D3-6513A6C917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422" y="1836673"/>
            <a:ext cx="2752333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A1884E-CA1B-D5A2-E3BE-7DDE61B92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3330" y="1825384"/>
            <a:ext cx="2700938" cy="234374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EEB3C5-78DE-5291-DEC3-6897A89D3E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37"/>
          <a:stretch/>
        </p:blipFill>
        <p:spPr>
          <a:xfrm>
            <a:off x="9098965" y="1805526"/>
            <a:ext cx="2700937" cy="236360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837787-0E68-5ACD-86E1-CD5DA289E505}"/>
              </a:ext>
            </a:extLst>
          </p:cNvPr>
          <p:cNvSpPr txBox="1"/>
          <p:nvPr/>
        </p:nvSpPr>
        <p:spPr>
          <a:xfrm>
            <a:off x="3239135" y="4339066"/>
            <a:ext cx="2760911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accent2"/>
                </a:solidFill>
              </a:rPr>
              <a:t>WFP Laos Remote Household Food Security Surveys: </a:t>
            </a:r>
            <a:r>
              <a:rPr lang="en-AU" dirty="0"/>
              <a:t>Reports on Food security status in Laos</a:t>
            </a:r>
          </a:p>
          <a:p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FA6913-C2E8-DADF-8CB7-440FE06E2878}"/>
              </a:ext>
            </a:extLst>
          </p:cNvPr>
          <p:cNvSpPr txBox="1"/>
          <p:nvPr/>
        </p:nvSpPr>
        <p:spPr>
          <a:xfrm>
            <a:off x="6163343" y="4351017"/>
            <a:ext cx="2760911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accent2"/>
                </a:solidFill>
              </a:rPr>
              <a:t>National Information Platform for Nutrition NIPN: </a:t>
            </a:r>
            <a:r>
              <a:rPr lang="en-AU" dirty="0"/>
              <a:t>Reports on Food security status in Laos</a:t>
            </a:r>
          </a:p>
          <a:p>
            <a:endParaRPr lang="en-A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1C01E7-AD15-E517-F09D-D72FEFE481D6}"/>
              </a:ext>
            </a:extLst>
          </p:cNvPr>
          <p:cNvSpPr txBox="1"/>
          <p:nvPr/>
        </p:nvSpPr>
        <p:spPr>
          <a:xfrm>
            <a:off x="9087555" y="4316488"/>
            <a:ext cx="2760911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AU" b="1" dirty="0" err="1">
                <a:solidFill>
                  <a:schemeClr val="accent2"/>
                </a:solidFill>
              </a:rPr>
              <a:t>PhoSanakan</a:t>
            </a:r>
            <a:r>
              <a:rPr lang="en-AU" b="1" dirty="0">
                <a:solidFill>
                  <a:schemeClr val="accent2"/>
                </a:solidFill>
              </a:rPr>
              <a:t> FB:</a:t>
            </a:r>
          </a:p>
          <a:p>
            <a:r>
              <a:rPr lang="en-AU" dirty="0"/>
              <a:t>Reports on Food security status in Laos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5694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ເວັບໄຊທີ່ທ່ານສາມາດເຂົ້າເຖິງບົດຄົ້ນຄວ້າ ແລະ ຫຼັກຖານ ກ່ຽວກັບການປ່ຽນແປງສະພາບດິນຟ້າອາກາດ ແລະ ໂພຊະນາການ</a:t>
            </a:r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56A72A-F7F6-3189-3D7D-8A24A8C53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14610"/>
              </p:ext>
            </p:extLst>
          </p:nvPr>
        </p:nvGraphicFramePr>
        <p:xfrm>
          <a:off x="610839" y="1317749"/>
          <a:ext cx="10970322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9873">
                  <a:extLst>
                    <a:ext uri="{9D8B030D-6E8A-4147-A177-3AD203B41FA5}">
                      <a16:colId xmlns:a16="http://schemas.microsoft.com/office/drawing/2014/main" val="2945964028"/>
                    </a:ext>
                  </a:extLst>
                </a:gridCol>
                <a:gridCol w="2783675">
                  <a:extLst>
                    <a:ext uri="{9D8B030D-6E8A-4147-A177-3AD203B41FA5}">
                      <a16:colId xmlns:a16="http://schemas.microsoft.com/office/drawing/2014/main" val="1802174260"/>
                    </a:ext>
                  </a:extLst>
                </a:gridCol>
                <a:gridCol w="3656774">
                  <a:extLst>
                    <a:ext uri="{9D8B030D-6E8A-4147-A177-3AD203B41FA5}">
                      <a16:colId xmlns:a16="http://schemas.microsoft.com/office/drawing/2014/main" val="119061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ຊື່ກຸ່ມ/ເຄືອຂ່າຍ</a:t>
                      </a:r>
                      <a:endParaRPr lang="en-AU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ຂົງເຂດ/ຂະແໜງການ</a:t>
                      </a:r>
                      <a:endParaRPr lang="en-AU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ຊື່ເວັບໄຊທ໌</a:t>
                      </a:r>
                      <a:endParaRPr lang="en-AU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5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CSA </a:t>
                      </a:r>
                      <a:r>
                        <a:rPr lang="lo-LA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ລາວ</a:t>
                      </a:r>
                      <a:endParaRPr lang="en-AU" sz="1800" dirty="0">
                        <a:solidFill>
                          <a:schemeClr val="accent1">
                            <a:lumMod val="75000"/>
                          </a:schemeClr>
                        </a:solidFill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Nutrition – all sectors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www.suncsa.org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9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National Information Platform for Nutrition</a:t>
                      </a:r>
                      <a:r>
                        <a:rPr lang="lo-LA" dirty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www.nipn,lsb.gov.la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3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err="1"/>
                        <a:t>ALiSEA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www.ali-sea.org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0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Lao CSO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www.laocso.org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1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ກຸ່ມແລກປ່ຽນຂໍ້ມູນເລື່ອງທີ່ດິນ</a:t>
                      </a:r>
                      <a:r>
                        <a:rPr lang="en-A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(LIWG)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Land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www.laolandinfo.org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1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INGO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8 Sector working 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www.directoryofngos.org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78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ເຄືອຂ່າຍການສືກສາແລະສ້າງຈິດສຳນືກດ້ານສິ່ງແວດລ້ອມເພື່ອການປ່ຽນແປງໃນລາວ (</a:t>
                      </a:r>
                      <a:r>
                        <a:rPr lang="en-AU" dirty="0"/>
                        <a:t>EECL</a:t>
                      </a:r>
                      <a:r>
                        <a:rPr lang="lo-LA" dirty="0"/>
                        <a:t>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55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ເຄືອຂ່າຍຊາວກະສິກອນລາວ</a:t>
                      </a:r>
                      <a:endParaRPr lang="en-AU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8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Gender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5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95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23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57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48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137520"/>
            <a:ext cx="11252886" cy="743239"/>
          </a:xfrm>
        </p:spPr>
        <p:txBody>
          <a:bodyPr>
            <a:noAutofit/>
          </a:bodyPr>
          <a:lstStyle/>
          <a:p>
            <a:r>
              <a:rPr lang="lo-LA" sz="25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ກະລຸນາແບ່ງປັນຊັບພະຍາກອນ ແລະ ບົດລາຍງານຂອງທ່ານກັບ </a:t>
            </a:r>
            <a:r>
              <a:rPr lang="en-US" sz="25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endParaRPr lang="en-US" sz="25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343534" y="6197600"/>
            <a:ext cx="11834322" cy="611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sz="1800" b="1" dirty="0">
                <a:solidFill>
                  <a:schemeClr val="accent1">
                    <a:lumMod val="75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ພວກເຮົາຂໍໃຫ້ທຸກທ່ານແບ່ງປັນຂໍ້ມູນ/ຊັບພະຍາຍາກອນຂອງທ່ານກັບພວກເຮົາ ເພື່ອໃຫ້ທຸກຄົນສາມາດເຂົ້າເຖິງໄດ້. </a:t>
            </a:r>
            <a:endParaRPr lang="en-AU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</p:txBody>
      </p:sp>
      <p:pic>
        <p:nvPicPr>
          <p:cNvPr id="6" name="Picture 5" descr="A person holding a sign&#10;&#10;Description automatically generated">
            <a:extLst>
              <a:ext uri="{FF2B5EF4-FFF2-40B4-BE49-F238E27FC236}">
                <a16:creationId xmlns:a16="http://schemas.microsoft.com/office/drawing/2014/main" id="{C57E4134-3988-46DA-4014-627C1146A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8" y="899520"/>
            <a:ext cx="11722444" cy="48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chemeClr val="accent5"/>
                </a:solidFill>
              </a:rPr>
              <a:t>SUN CSA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719" y="1769032"/>
            <a:ext cx="4559425" cy="3979585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000" dirty="0"/>
              <a:t>Facebook page: </a:t>
            </a:r>
            <a:r>
              <a:rPr lang="en-US" sz="2000" u="sng" dirty="0">
                <a:solidFill>
                  <a:schemeClr val="accent5"/>
                </a:solidFill>
              </a:rPr>
              <a:t>https://www.facebook.com/suncsalaos/</a:t>
            </a:r>
          </a:p>
          <a:p>
            <a:r>
              <a:rPr lang="en-US" sz="2000" dirty="0"/>
              <a:t>Facebook Group: </a:t>
            </a:r>
            <a:r>
              <a:rPr lang="en-US" sz="2000" u="sng" dirty="0">
                <a:solidFill>
                  <a:schemeClr val="accent5"/>
                </a:solidFill>
              </a:rPr>
              <a:t>https://www.facebook.com/groups/suncsalao/</a:t>
            </a:r>
          </a:p>
          <a:p>
            <a:r>
              <a:rPr lang="en-US" sz="2000" dirty="0" err="1"/>
              <a:t>YouTube:”SUN</a:t>
            </a:r>
            <a:r>
              <a:rPr lang="en-US" sz="2000" dirty="0"/>
              <a:t> CSA Laos” </a:t>
            </a:r>
            <a:r>
              <a:rPr lang="en-US" sz="2000" u="sng" dirty="0">
                <a:solidFill>
                  <a:schemeClr val="accent5"/>
                </a:solidFill>
              </a:rPr>
              <a:t>https://www.yout</a:t>
            </a:r>
            <a:r>
              <a:rPr lang="en-US" sz="2000" dirty="0">
                <a:solidFill>
                  <a:schemeClr val="accent5"/>
                </a:solidFill>
              </a:rPr>
              <a:t>ube.com/channel/UC7ZT8js2X1Z2RtmpAC5HzTw?view_as=subscriber</a:t>
            </a:r>
          </a:p>
          <a:p>
            <a:r>
              <a:rPr lang="en-US" sz="2000" dirty="0"/>
              <a:t>Website: </a:t>
            </a:r>
            <a:r>
              <a:rPr lang="en-US" sz="2000" dirty="0">
                <a:solidFill>
                  <a:schemeClr val="accent5"/>
                </a:solidFill>
              </a:rPr>
              <a:t>https: </a:t>
            </a:r>
            <a:r>
              <a:rPr lang="en-US" sz="2000" u="sng" dirty="0">
                <a:solidFill>
                  <a:schemeClr val="accent5"/>
                </a:solidFill>
              </a:rPr>
              <a:t>//www.suncsalaos.org/</a:t>
            </a:r>
            <a:endParaRPr lang="lo-LA" sz="2000" u="sng" dirty="0">
              <a:solidFill>
                <a:schemeClr val="accent5"/>
              </a:solidFill>
            </a:endParaRPr>
          </a:p>
          <a:p>
            <a:r>
              <a:rPr lang="en-US" sz="2000" dirty="0"/>
              <a:t>Subscribe to SUN CSA Newsletter: </a:t>
            </a:r>
            <a:r>
              <a:rPr lang="en-US" sz="2000" dirty="0">
                <a:hlinkClick r:id="rId3"/>
              </a:rPr>
              <a:t>SUN CSA Laos (list-manage.com)</a:t>
            </a:r>
            <a:endParaRPr lang="en-US" sz="2000" dirty="0"/>
          </a:p>
          <a:p>
            <a:r>
              <a:rPr lang="en-US" sz="2000" dirty="0" err="1"/>
              <a:t>LinkedIn:”SUN</a:t>
            </a:r>
            <a:r>
              <a:rPr lang="en-US" sz="2000" dirty="0"/>
              <a:t> CSA Laos” </a:t>
            </a:r>
            <a:r>
              <a:rPr lang="en-US" sz="2000" dirty="0">
                <a:hlinkClick r:id="rId4"/>
              </a:rPr>
              <a:t>https://www.linkedin.com/company/scaling-up-nutrition-civil-society-alliance-laos-sun-csa-laos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17667-AB0E-4654-9C39-32ABD46C3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588" y="381993"/>
            <a:ext cx="5858693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3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B29D8D5-7233-484B-99D4-02D7421670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40A8E61-1C70-4BA6-9327-103D1AA1D0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384" y="5937407"/>
            <a:ext cx="687486" cy="68748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B357519-6D55-482B-9D8E-A8F391ED30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64" y="5951161"/>
            <a:ext cx="686566" cy="686566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B086CCE8-FA57-4143-B2C5-7FB2F6AF8D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553" y="2992846"/>
            <a:ext cx="781897" cy="781897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C18FA9B-B972-4F5F-9302-F36A2CC6DD7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946" y="2809809"/>
            <a:ext cx="1036571" cy="27555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CFDCA77-FC20-4E88-98F6-A2D8FCAE4C5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274" y="4374461"/>
            <a:ext cx="707921" cy="70792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0B7E8CFD-A63D-483C-BFAB-0ED985EAA7F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1734" y="5311502"/>
            <a:ext cx="839965" cy="40561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606D0D49-FAE0-41FD-9D3F-8B605177569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570" y="2300107"/>
            <a:ext cx="2511602" cy="542053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103ACFD-BEF4-4C37-8D29-9FE3C04B744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492" y="725633"/>
            <a:ext cx="738790" cy="73879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E56FD4-6919-49F2-9A3B-1DA4CF9EF35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85" y="5281128"/>
            <a:ext cx="636756" cy="636756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691780B1-D57E-40A1-9945-4902BD8F2B3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0111" y="700103"/>
            <a:ext cx="861905" cy="86190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E1E46F98-C1AB-47DB-90D8-B2F98366920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84" y="1691795"/>
            <a:ext cx="747097" cy="747097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CBAEF39-51DE-4FEC-ADEC-011C83F4BC3F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398" y="6281929"/>
            <a:ext cx="1045028" cy="390223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BA03B283-8F24-47DA-A8AC-7F5B77182068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696" y="5250422"/>
            <a:ext cx="706786" cy="634296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882940F5-E2A8-4BDD-9C3D-ABDBE47E9A7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9105" y="1501635"/>
            <a:ext cx="1004114" cy="100411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D52F980C-ED03-4579-9702-B73AFE14A0DC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2206" y="685771"/>
            <a:ext cx="774337" cy="77433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8AB6ED6C-2B81-4FEC-A306-05C7CA8C0B30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820" y="5984666"/>
            <a:ext cx="709370" cy="70937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E0A71610-DD09-409B-9E26-FFD9B45F6CEC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700" y="5244082"/>
            <a:ext cx="818010" cy="693849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0B3B1F2A-734C-4302-BDC6-F6192409FD41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688" y="1565829"/>
            <a:ext cx="831102" cy="785648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ECF44115-C62B-4334-BF79-9B2ED1793E51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276" y="2699849"/>
            <a:ext cx="968504" cy="344444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B90B9C0B-F9E4-4A80-BE10-61F3D4856F1A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681" y="2297576"/>
            <a:ext cx="907116" cy="888882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92420773-2AB8-4880-A5C4-0C5B9A0B0BB2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144" y="5558938"/>
            <a:ext cx="975399" cy="411808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8FBF4F9-03B1-4FF1-8840-6D83C348AD6E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938" y="1763469"/>
            <a:ext cx="833587" cy="833587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C1138202-3B5A-4943-B0DE-2DEA82BDD629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6826" y="697815"/>
            <a:ext cx="984605" cy="641056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F8F0507C-19E5-4B60-8D85-577175B0B001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974" y="2695153"/>
            <a:ext cx="756538" cy="756538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DD695B40-E97D-4E39-AA2A-3A7812003D30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4335" y="4637404"/>
            <a:ext cx="883514" cy="606678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99C76341-8F8B-403D-9AEF-158B649C9897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981" y="3483719"/>
            <a:ext cx="791734" cy="791734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37A2DE59-CE27-4DD5-BDCD-ABDA30052BC0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968" y="6099716"/>
            <a:ext cx="941519" cy="444763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82926680-D004-4B1D-8EEC-B79C0D804936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139" y="6124488"/>
            <a:ext cx="1272270" cy="479712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7021DC42-7783-4EEC-82E3-51275ED3E947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292" y="4092952"/>
            <a:ext cx="1424163" cy="1095936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DAE173BB-D1D6-4AF2-AD6C-13EE47851847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53" y="4425269"/>
            <a:ext cx="587949" cy="638550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55694E09-623A-43EF-9C14-E6AA92C1CFF3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431" y="3486996"/>
            <a:ext cx="725159" cy="714231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B69C1A28-9DCE-411B-8ECD-B5D7DAF180F5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1974" y="4480794"/>
            <a:ext cx="601588" cy="601588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847675FE-80C6-4945-A792-6090546F4404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26" y="3722182"/>
            <a:ext cx="2042273" cy="686113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68EDEF3A-4887-40B9-9AC8-23EB2A40ADBE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082382"/>
            <a:ext cx="1113381" cy="756810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2A159F0F-0911-4FC8-97CE-0D8FBD302F0C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02" y="1783052"/>
            <a:ext cx="831102" cy="831102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0A2F7A41-ACEB-40C8-91D6-6ED853FA4D0D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637" y="4521744"/>
            <a:ext cx="1069126" cy="299959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BE3E5E68-754C-4033-BC6A-7723F54C2024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792" y="2617113"/>
            <a:ext cx="783992" cy="783992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85718D65-9DEE-4CA7-97B9-08E21420DB20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84" y="715754"/>
            <a:ext cx="929142" cy="63181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58DDC38D-40D8-4708-844D-A1736CA68903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177" y="5281128"/>
            <a:ext cx="727012" cy="727012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494A119A-FC02-4F79-8417-FB1E09B0C85E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2105" y="4298388"/>
            <a:ext cx="834968" cy="834968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2B6A76C5-993D-4A30-BB56-9A9C912C3585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3492" y="4423614"/>
            <a:ext cx="671832" cy="671832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16CE9D3C-8386-4105-B79A-D6A0A293B66E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672" y="2705281"/>
            <a:ext cx="614333" cy="607656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17207A63-CC27-4409-BFD6-275DD1F18336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732" y="3756782"/>
            <a:ext cx="779406" cy="779406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33AF37C4-B9D5-4E6C-A388-C53B5E4237B2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1018" y="4700523"/>
            <a:ext cx="1045028" cy="789847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34A5B162-1025-4AD5-967B-1F0B07500FB0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898" y="1382106"/>
            <a:ext cx="929142" cy="929142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68FFEC8C-CCE8-4864-9E96-9781E1FDA716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010" y="1438026"/>
            <a:ext cx="725159" cy="610983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B9550E2B-2563-480A-AE12-54F97BB2CEA9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529" y="5960398"/>
            <a:ext cx="697305" cy="697305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EE359CEB-F602-49BD-81F9-22DACCF0E2B1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66" y="671717"/>
            <a:ext cx="1072797" cy="715196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04440445-1E30-467A-B513-7BE0361B26D9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548" y="782037"/>
            <a:ext cx="1239761" cy="472679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B4AB072A-B028-45EB-A881-4FFD933CD4F5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664" y="3290972"/>
            <a:ext cx="739917" cy="781897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EDFE6C9E-BF25-4537-BCCB-B05DB44F92C9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19" y="4699143"/>
            <a:ext cx="868427" cy="868427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FCFD87FC-0873-48B0-B4D7-1961544D46EC}"/>
              </a:ext>
            </a:extLst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329" y="5181700"/>
            <a:ext cx="810036" cy="810036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23D6C131-196D-4183-897C-94FE9DE4B536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6782" y="5168187"/>
            <a:ext cx="781501" cy="781501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8B2C90E3-D38F-467C-B91B-DA610A866A95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005" y="2174106"/>
            <a:ext cx="668054" cy="668054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1C1DF751-ED0C-4F26-8A6F-36BAB3647A1A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6137" y="8137787"/>
            <a:ext cx="283089" cy="72863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24CD135E-ACAC-4BA9-94FF-65C59EC22EBD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3914" y="3558472"/>
            <a:ext cx="926091" cy="921499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E821DB0D-C71E-430F-938B-D736455FC2D2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729" y="6056537"/>
            <a:ext cx="588636" cy="588636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EFBF70A4-75AB-4D47-8E5A-85C941C01405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592" y="1538164"/>
            <a:ext cx="973006" cy="973006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F3B79038-0AB1-4CD2-A291-3F52B5BEC1C1}"/>
              </a:ext>
            </a:extLst>
          </p:cNvPr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185" y="1769490"/>
            <a:ext cx="821547" cy="821547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A4B76DD6-49A2-4CC5-B850-EC2F745AB9E9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970048"/>
            <a:ext cx="1288472" cy="924496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DFFE30AA-7BB0-432F-AE6C-E69950CAA9BA}"/>
              </a:ext>
            </a:extLst>
          </p:cNvPr>
          <p:cNvPicPr>
            <a:picLocks noChangeAspect="1"/>
          </p:cNvPicPr>
          <p:nvPr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241" y="1508387"/>
            <a:ext cx="1766157" cy="364697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2B40027C-BDBD-45C4-8458-4958B4B69130}"/>
              </a:ext>
            </a:extLst>
          </p:cNvPr>
          <p:cNvPicPr>
            <a:picLocks noChangeAspect="1"/>
          </p:cNvPicPr>
          <p:nvPr/>
        </p:nvPicPr>
        <p:blipFill>
          <a:blip r:embed="rId6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897" y="5822921"/>
            <a:ext cx="996274" cy="998354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57944E05-B3B5-469E-93F2-20A6AE17E30B}"/>
              </a:ext>
            </a:extLst>
          </p:cNvPr>
          <p:cNvPicPr>
            <a:picLocks noChangeAspect="1"/>
          </p:cNvPicPr>
          <p:nvPr/>
        </p:nvPicPr>
        <p:blipFill>
          <a:blip r:embed="rId6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589" y="4475771"/>
            <a:ext cx="671831" cy="671831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4D877B5B-E461-48B5-8B13-9919D1BDEB62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431536" y="3305250"/>
            <a:ext cx="1424163" cy="474719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515749ED-3189-45FB-97BA-F10E21A09EE6}"/>
              </a:ext>
            </a:extLst>
          </p:cNvPr>
          <p:cNvPicPr>
            <a:picLocks noChangeAspect="1"/>
          </p:cNvPicPr>
          <p:nvPr/>
        </p:nvPicPr>
        <p:blipFill>
          <a:blip r:embed="rId6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60" y="2834487"/>
            <a:ext cx="831103" cy="831103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75147E2A-1B84-496F-87C3-55A314B5CCC5}"/>
              </a:ext>
            </a:extLst>
          </p:cNvPr>
          <p:cNvPicPr>
            <a:picLocks noChangeAspect="1"/>
          </p:cNvPicPr>
          <p:nvPr/>
        </p:nvPicPr>
        <p:blipFill>
          <a:blip r:embed="rId6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108" y="785832"/>
            <a:ext cx="1928800" cy="496442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F004CA4E-4810-4E78-BCD6-1EA046A5BC6B}"/>
              </a:ext>
            </a:extLst>
          </p:cNvPr>
          <p:cNvPicPr>
            <a:picLocks noChangeAspect="1"/>
          </p:cNvPicPr>
          <p:nvPr/>
        </p:nvPicPr>
        <p:blipFill>
          <a:blip r:embed="rId7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657" y="5166205"/>
            <a:ext cx="697306" cy="682816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41621FB5-A3E5-4094-81CB-460390FAB942}"/>
              </a:ext>
            </a:extLst>
          </p:cNvPr>
          <p:cNvPicPr>
            <a:picLocks noChangeAspect="1"/>
          </p:cNvPicPr>
          <p:nvPr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3292" y="663313"/>
            <a:ext cx="1041535" cy="619937"/>
          </a:xfrm>
          <a:prstGeom prst="rect">
            <a:avLst/>
          </a:prstGeom>
        </p:spPr>
      </p:pic>
      <p:pic>
        <p:nvPicPr>
          <p:cNvPr id="19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0450FE2-60E4-46AC-A815-1E76EFBEA9FA}"/>
              </a:ext>
            </a:extLst>
          </p:cNvPr>
          <p:cNvPicPr>
            <a:picLocks noChangeAspect="1"/>
          </p:cNvPicPr>
          <p:nvPr/>
        </p:nvPicPr>
        <p:blipFill>
          <a:blip r:embed="rId7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16" y="695604"/>
            <a:ext cx="694206" cy="76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F16034A0A4C4E94773548CBAA7472" ma:contentTypeVersion="18" ma:contentTypeDescription="Create a new document." ma:contentTypeScope="" ma:versionID="72b039bf4171a93d057bba71a571cc68">
  <xsd:schema xmlns:xsd="http://www.w3.org/2001/XMLSchema" xmlns:xs="http://www.w3.org/2001/XMLSchema" xmlns:p="http://schemas.microsoft.com/office/2006/metadata/properties" xmlns:ns3="d0dc3526-7086-4ca2-a5fb-1647e77dba23" xmlns:ns4="c04aeb5b-d978-4504-be63-ad84a8ae01c1" targetNamespace="http://schemas.microsoft.com/office/2006/metadata/properties" ma:root="true" ma:fieldsID="1095ee8c82b0608d9b3cef8064e3d00e" ns3:_="" ns4:_="">
    <xsd:import namespace="d0dc3526-7086-4ca2-a5fb-1647e77dba23"/>
    <xsd:import namespace="c04aeb5b-d978-4504-be63-ad84a8ae01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c3526-7086-4ca2-a5fb-1647e77dba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eb5b-d978-4504-be63-ad84a8ae0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04aeb5b-d978-4504-be63-ad84a8ae01c1" xsi:nil="true"/>
  </documentManagement>
</p:properties>
</file>

<file path=customXml/itemProps1.xml><?xml version="1.0" encoding="utf-8"?>
<ds:datastoreItem xmlns:ds="http://schemas.openxmlformats.org/officeDocument/2006/customXml" ds:itemID="{721D7EDB-D3D1-4161-9306-73F0893D7C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D60828-319E-4E22-A2F6-2CF20C6BDF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c3526-7086-4ca2-a5fb-1647e77dba23"/>
    <ds:schemaRef ds:uri="c04aeb5b-d978-4504-be63-ad84a8ae0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EA9BB4-B4FC-4D28-95C5-A802010E1325}">
  <ds:schemaRefs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c04aeb5b-d978-4504-be63-ad84a8ae01c1"/>
    <ds:schemaRef ds:uri="d0dc3526-7086-4ca2-a5fb-1647e77dba2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16180</TotalTime>
  <Words>607</Words>
  <Application>Microsoft Office PowerPoint</Application>
  <PresentationFormat>Widescreen</PresentationFormat>
  <Paragraphs>62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DokChampa</vt:lpstr>
      <vt:lpstr>Phetsarath OT</vt:lpstr>
      <vt:lpstr>Office Theme</vt:lpstr>
      <vt:lpstr>ກອງປະຊຸມວຽກງານການປ່ຽນແປງສະພາບດິນຟ້າອາກາດ ແລະ ໂພຊະນາການ  ແຫຼ່ງຂໍ້ມູນທີ່ທ່ານສາມາດເຂົ້າເຖິງ 19 ສິງຫາ 2024 </vt:lpstr>
      <vt:lpstr>ແຫຼ່ງຂໍ້ມູນວຽກງານການປ່ຽນແປງສະພາບດິນຟ້າອາກາດ ແລະ ໂພຊະນາການໃນລາວ</vt:lpstr>
      <vt:lpstr>Resources for Climate Change and Nutrition in Laos</vt:lpstr>
      <vt:lpstr>ເວັບໄຊທີ່ທ່ານສາມາດເຂົ້າເຖິງບົດຄົ້ນຄວ້າ ແລະ ຫຼັກຖານ ກ່ຽວກັບການປ່ຽນແປງສະພາບດິນຟ້າອາກາດ ແລະ ໂພຊະນາການ </vt:lpstr>
      <vt:lpstr>ກະລຸນາແບ່ງປັນຊັບພະຍາກອນ ແລະ ບົດລາຍງານຂອງທ່ານກັບ SUN CSA</vt:lpstr>
      <vt:lpstr>SUN CSA links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Sonesaksith, Tukta</cp:lastModifiedBy>
  <cp:revision>422</cp:revision>
  <dcterms:created xsi:type="dcterms:W3CDTF">2020-08-24T14:27:18Z</dcterms:created>
  <dcterms:modified xsi:type="dcterms:W3CDTF">2024-08-18T11:56:18Z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0x010100131F16034A0A4C4E94773548CBAA7472</vt:lpwstr>
  </property>
</Properties>
</file>