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5"/>
  </p:sldMasterIdLst>
  <p:notesMasterIdLst>
    <p:notesMasterId r:id="rId19"/>
  </p:notesMasterIdLst>
  <p:handoutMasterIdLst>
    <p:handoutMasterId r:id="rId20"/>
  </p:handoutMasterIdLst>
  <p:sldIdLst>
    <p:sldId id="292" r:id="rId6"/>
    <p:sldId id="262" r:id="rId7"/>
    <p:sldId id="276" r:id="rId8"/>
    <p:sldId id="284" r:id="rId9"/>
    <p:sldId id="277" r:id="rId10"/>
    <p:sldId id="293" r:id="rId11"/>
    <p:sldId id="278" r:id="rId12"/>
    <p:sldId id="294" r:id="rId13"/>
    <p:sldId id="279" r:id="rId14"/>
    <p:sldId id="295" r:id="rId15"/>
    <p:sldId id="296" r:id="rId16"/>
    <p:sldId id="297" r:id="rId17"/>
    <p:sldId id="290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Empty Master" id="{D3B342B4-2458-41C8-8D11-C40ACA5E75F1}">
          <p14:sldIdLst>
            <p14:sldId id="292"/>
            <p14:sldId id="262"/>
            <p14:sldId id="276"/>
            <p14:sldId id="284"/>
            <p14:sldId id="277"/>
            <p14:sldId id="293"/>
            <p14:sldId id="278"/>
            <p14:sldId id="294"/>
            <p14:sldId id="279"/>
            <p14:sldId id="295"/>
            <p14:sldId id="296"/>
            <p14:sldId id="297"/>
            <p14:sldId id="29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166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58F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FE0D992-27FD-4A42-BA64-3FEEFF386AC6}" v="239" dt="2024-06-24T09:06:37.43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73" autoAdjust="0"/>
  </p:normalViewPr>
  <p:slideViewPr>
    <p:cSldViewPr showGuides="1">
      <p:cViewPr>
        <p:scale>
          <a:sx n="70" d="100"/>
          <a:sy n="70" d="100"/>
        </p:scale>
        <p:origin x="414" y="318"/>
      </p:cViewPr>
      <p:guideLst>
        <p:guide orient="horz" pos="2160"/>
        <p:guide pos="3840"/>
        <p:guide orient="horz" pos="1661"/>
      </p:guideLst>
    </p:cSldViewPr>
  </p:slideViewPr>
  <p:outlineViewPr>
    <p:cViewPr>
      <p:scale>
        <a:sx n="33" d="100"/>
        <a:sy n="33" d="100"/>
      </p:scale>
      <p:origin x="0" y="-992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1" d="100"/>
          <a:sy n="81" d="100"/>
        </p:scale>
        <p:origin x="284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notesMaster" Target="notesMasters/notesMaster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eobolith, Pantavanh" userId="0785bbf4-2c3e-4a38-b10b-a8fe2b1737b4" providerId="ADAL" clId="{2FE0D992-27FD-4A42-BA64-3FEEFF386AC6}"/>
    <pc:docChg chg="undo custSel addSld delSld modSld sldOrd delSection modSection">
      <pc:chgData name="Keobolith, Pantavanh" userId="0785bbf4-2c3e-4a38-b10b-a8fe2b1737b4" providerId="ADAL" clId="{2FE0D992-27FD-4A42-BA64-3FEEFF386AC6}" dt="2024-06-24T09:06:37.437" v="2497"/>
      <pc:docMkLst>
        <pc:docMk/>
      </pc:docMkLst>
      <pc:sldChg chg="del">
        <pc:chgData name="Keobolith, Pantavanh" userId="0785bbf4-2c3e-4a38-b10b-a8fe2b1737b4" providerId="ADAL" clId="{2FE0D992-27FD-4A42-BA64-3FEEFF386AC6}" dt="2024-06-19T05:03:41.984" v="92" actId="2696"/>
        <pc:sldMkLst>
          <pc:docMk/>
          <pc:sldMk cId="2505374567" sldId="257"/>
        </pc:sldMkLst>
      </pc:sldChg>
      <pc:sldChg chg="del">
        <pc:chgData name="Keobolith, Pantavanh" userId="0785bbf4-2c3e-4a38-b10b-a8fe2b1737b4" providerId="ADAL" clId="{2FE0D992-27FD-4A42-BA64-3FEEFF386AC6}" dt="2024-06-19T04:59:52.719" v="1" actId="18676"/>
        <pc:sldMkLst>
          <pc:docMk/>
          <pc:sldMk cId="2925138514" sldId="258"/>
        </pc:sldMkLst>
      </pc:sldChg>
      <pc:sldChg chg="del">
        <pc:chgData name="Keobolith, Pantavanh" userId="0785bbf4-2c3e-4a38-b10b-a8fe2b1737b4" providerId="ADAL" clId="{2FE0D992-27FD-4A42-BA64-3FEEFF386AC6}" dt="2024-06-24T07:30:30.718" v="119" actId="2696"/>
        <pc:sldMkLst>
          <pc:docMk/>
          <pc:sldMk cId="1347814284" sldId="260"/>
        </pc:sldMkLst>
      </pc:sldChg>
      <pc:sldChg chg="del">
        <pc:chgData name="Keobolith, Pantavanh" userId="0785bbf4-2c3e-4a38-b10b-a8fe2b1737b4" providerId="ADAL" clId="{2FE0D992-27FD-4A42-BA64-3FEEFF386AC6}" dt="2024-06-24T07:30:33.974" v="120" actId="2696"/>
        <pc:sldMkLst>
          <pc:docMk/>
          <pc:sldMk cId="61184004" sldId="261"/>
        </pc:sldMkLst>
      </pc:sldChg>
      <pc:sldChg chg="addSp delSp modSp mod modAnim">
        <pc:chgData name="Keobolith, Pantavanh" userId="0785bbf4-2c3e-4a38-b10b-a8fe2b1737b4" providerId="ADAL" clId="{2FE0D992-27FD-4A42-BA64-3FEEFF386AC6}" dt="2024-06-24T08:59:49.193" v="2470"/>
        <pc:sldMkLst>
          <pc:docMk/>
          <pc:sldMk cId="1219313898" sldId="262"/>
        </pc:sldMkLst>
        <pc:spChg chg="mod">
          <ac:chgData name="Keobolith, Pantavanh" userId="0785bbf4-2c3e-4a38-b10b-a8fe2b1737b4" providerId="ADAL" clId="{2FE0D992-27FD-4A42-BA64-3FEEFF386AC6}" dt="2024-06-24T08:13:33.100" v="1526" actId="1076"/>
          <ac:spMkLst>
            <pc:docMk/>
            <pc:sldMk cId="1219313898" sldId="262"/>
            <ac:spMk id="2" creationId="{3503D847-6C93-0C33-1B38-325E04646439}"/>
          </ac:spMkLst>
        </pc:spChg>
        <pc:spChg chg="del">
          <ac:chgData name="Keobolith, Pantavanh" userId="0785bbf4-2c3e-4a38-b10b-a8fe2b1737b4" providerId="ADAL" clId="{2FE0D992-27FD-4A42-BA64-3FEEFF386AC6}" dt="2024-06-24T07:31:13.069" v="163" actId="478"/>
          <ac:spMkLst>
            <pc:docMk/>
            <pc:sldMk cId="1219313898" sldId="262"/>
            <ac:spMk id="3" creationId="{311EDCC7-EFD0-89F0-DBDB-3962F5506CA9}"/>
          </ac:spMkLst>
        </pc:spChg>
        <pc:spChg chg="del">
          <ac:chgData name="Keobolith, Pantavanh" userId="0785bbf4-2c3e-4a38-b10b-a8fe2b1737b4" providerId="ADAL" clId="{2FE0D992-27FD-4A42-BA64-3FEEFF386AC6}" dt="2024-06-24T07:30:43.141" v="121" actId="931"/>
          <ac:spMkLst>
            <pc:docMk/>
            <pc:sldMk cId="1219313898" sldId="262"/>
            <ac:spMk id="5" creationId="{345F324F-B41C-F606-7398-5C0FD5D53C9B}"/>
          </ac:spMkLst>
        </pc:spChg>
        <pc:spChg chg="del">
          <ac:chgData name="Keobolith, Pantavanh" userId="0785bbf4-2c3e-4a38-b10b-a8fe2b1737b4" providerId="ADAL" clId="{2FE0D992-27FD-4A42-BA64-3FEEFF386AC6}" dt="2024-06-24T07:31:16.061" v="164" actId="478"/>
          <ac:spMkLst>
            <pc:docMk/>
            <pc:sldMk cId="1219313898" sldId="262"/>
            <ac:spMk id="6" creationId="{28BF80E2-E9BB-933F-C41B-1EC38ADC4E17}"/>
          </ac:spMkLst>
        </pc:spChg>
        <pc:spChg chg="add mod">
          <ac:chgData name="Keobolith, Pantavanh" userId="0785bbf4-2c3e-4a38-b10b-a8fe2b1737b4" providerId="ADAL" clId="{2FE0D992-27FD-4A42-BA64-3FEEFF386AC6}" dt="2024-06-24T07:33:30.225" v="261" actId="1037"/>
          <ac:spMkLst>
            <pc:docMk/>
            <pc:sldMk cId="1219313898" sldId="262"/>
            <ac:spMk id="13" creationId="{A77B859D-F0D4-D10C-C04F-9E6647B597E3}"/>
          </ac:spMkLst>
        </pc:spChg>
        <pc:spChg chg="add mod">
          <ac:chgData name="Keobolith, Pantavanh" userId="0785bbf4-2c3e-4a38-b10b-a8fe2b1737b4" providerId="ADAL" clId="{2FE0D992-27FD-4A42-BA64-3FEEFF386AC6}" dt="2024-06-24T07:33:20.855" v="255"/>
          <ac:spMkLst>
            <pc:docMk/>
            <pc:sldMk cId="1219313898" sldId="262"/>
            <ac:spMk id="14" creationId="{33BB16EC-364B-B3E6-9687-EF68F36EF8B2}"/>
          </ac:spMkLst>
        </pc:spChg>
        <pc:spChg chg="add mod">
          <ac:chgData name="Keobolith, Pantavanh" userId="0785bbf4-2c3e-4a38-b10b-a8fe2b1737b4" providerId="ADAL" clId="{2FE0D992-27FD-4A42-BA64-3FEEFF386AC6}" dt="2024-06-24T07:33:55.580" v="311" actId="1076"/>
          <ac:spMkLst>
            <pc:docMk/>
            <pc:sldMk cId="1219313898" sldId="262"/>
            <ac:spMk id="15" creationId="{638030DE-E6F1-117E-85BF-5F507ABFDA77}"/>
          </ac:spMkLst>
        </pc:spChg>
        <pc:spChg chg="add mod">
          <ac:chgData name="Keobolith, Pantavanh" userId="0785bbf4-2c3e-4a38-b10b-a8fe2b1737b4" providerId="ADAL" clId="{2FE0D992-27FD-4A42-BA64-3FEEFF386AC6}" dt="2024-06-24T07:34:35.009" v="346" actId="1076"/>
          <ac:spMkLst>
            <pc:docMk/>
            <pc:sldMk cId="1219313898" sldId="262"/>
            <ac:spMk id="16" creationId="{C1B46A75-EA3C-508C-00EC-E920D4E1A7FF}"/>
          </ac:spMkLst>
        </pc:spChg>
        <pc:spChg chg="add mod">
          <ac:chgData name="Keobolith, Pantavanh" userId="0785bbf4-2c3e-4a38-b10b-a8fe2b1737b4" providerId="ADAL" clId="{2FE0D992-27FD-4A42-BA64-3FEEFF386AC6}" dt="2024-06-24T07:34:56.938" v="385" actId="1076"/>
          <ac:spMkLst>
            <pc:docMk/>
            <pc:sldMk cId="1219313898" sldId="262"/>
            <ac:spMk id="17" creationId="{D49DBF8C-F4C8-A529-7156-8D0B8FF13C71}"/>
          </ac:spMkLst>
        </pc:spChg>
        <pc:picChg chg="add mod">
          <ac:chgData name="Keobolith, Pantavanh" userId="0785bbf4-2c3e-4a38-b10b-a8fe2b1737b4" providerId="ADAL" clId="{2FE0D992-27FD-4A42-BA64-3FEEFF386AC6}" dt="2024-06-24T08:13:36.560" v="1527" actId="1076"/>
          <ac:picMkLst>
            <pc:docMk/>
            <pc:sldMk cId="1219313898" sldId="262"/>
            <ac:picMk id="8" creationId="{F7EDA42E-475B-CE8B-C210-ED2DCF6FDC11}"/>
          </ac:picMkLst>
        </pc:picChg>
        <pc:picChg chg="add del mod">
          <ac:chgData name="Keobolith, Pantavanh" userId="0785bbf4-2c3e-4a38-b10b-a8fe2b1737b4" providerId="ADAL" clId="{2FE0D992-27FD-4A42-BA64-3FEEFF386AC6}" dt="2024-06-24T07:31:37.571" v="167" actId="478"/>
          <ac:picMkLst>
            <pc:docMk/>
            <pc:sldMk cId="1219313898" sldId="262"/>
            <ac:picMk id="9" creationId="{2B7946D7-E24C-0EB2-9D08-E15DD0ED305A}"/>
          </ac:picMkLst>
        </pc:picChg>
        <pc:cxnChg chg="add mod">
          <ac:chgData name="Keobolith, Pantavanh" userId="0785bbf4-2c3e-4a38-b10b-a8fe2b1737b4" providerId="ADAL" clId="{2FE0D992-27FD-4A42-BA64-3FEEFF386AC6}" dt="2024-06-24T07:31:55.763" v="172" actId="1076"/>
          <ac:cxnSpMkLst>
            <pc:docMk/>
            <pc:sldMk cId="1219313898" sldId="262"/>
            <ac:cxnSpMk id="11" creationId="{0EA4DB12-E037-5E0A-6D18-781AF455CC88}"/>
          </ac:cxnSpMkLst>
        </pc:cxnChg>
        <pc:cxnChg chg="add mod ord">
          <ac:chgData name="Keobolith, Pantavanh" userId="0785bbf4-2c3e-4a38-b10b-a8fe2b1737b4" providerId="ADAL" clId="{2FE0D992-27FD-4A42-BA64-3FEEFF386AC6}" dt="2024-06-24T07:32:07.776" v="178" actId="171"/>
          <ac:cxnSpMkLst>
            <pc:docMk/>
            <pc:sldMk cId="1219313898" sldId="262"/>
            <ac:cxnSpMk id="12" creationId="{EA08EED9-8556-2EE2-4093-2B48E729C1EB}"/>
          </ac:cxnSpMkLst>
        </pc:cxnChg>
      </pc:sldChg>
      <pc:sldChg chg="addSp delSp modSp del mod">
        <pc:chgData name="Keobolith, Pantavanh" userId="0785bbf4-2c3e-4a38-b10b-a8fe2b1737b4" providerId="ADAL" clId="{2FE0D992-27FD-4A42-BA64-3FEEFF386AC6}" dt="2024-06-24T07:39:29.881" v="617" actId="47"/>
        <pc:sldMkLst>
          <pc:docMk/>
          <pc:sldMk cId="2090562736" sldId="263"/>
        </pc:sldMkLst>
        <pc:spChg chg="del">
          <ac:chgData name="Keobolith, Pantavanh" userId="0785bbf4-2c3e-4a38-b10b-a8fe2b1737b4" providerId="ADAL" clId="{2FE0D992-27FD-4A42-BA64-3FEEFF386AC6}" dt="2024-06-24T07:30:17.358" v="118" actId="478"/>
          <ac:spMkLst>
            <pc:docMk/>
            <pc:sldMk cId="2090562736" sldId="263"/>
            <ac:spMk id="3" creationId="{BD545479-5B3B-DB81-31DB-C120D538D317}"/>
          </ac:spMkLst>
        </pc:spChg>
        <pc:spChg chg="add del">
          <ac:chgData name="Keobolith, Pantavanh" userId="0785bbf4-2c3e-4a38-b10b-a8fe2b1737b4" providerId="ADAL" clId="{2FE0D992-27FD-4A42-BA64-3FEEFF386AC6}" dt="2024-06-24T07:30:13.274" v="117" actId="931"/>
          <ac:spMkLst>
            <pc:docMk/>
            <pc:sldMk cId="2090562736" sldId="263"/>
            <ac:spMk id="5" creationId="{DE86523D-E103-5AFA-FD8D-6FE61A11E8EF}"/>
          </ac:spMkLst>
        </pc:spChg>
        <pc:picChg chg="add mod">
          <ac:chgData name="Keobolith, Pantavanh" userId="0785bbf4-2c3e-4a38-b10b-a8fe2b1737b4" providerId="ADAL" clId="{2FE0D992-27FD-4A42-BA64-3FEEFF386AC6}" dt="2024-06-24T07:28:52.730" v="103"/>
          <ac:picMkLst>
            <pc:docMk/>
            <pc:sldMk cId="2090562736" sldId="263"/>
            <ac:picMk id="7" creationId="{196AF008-5478-0C9F-88EA-DCDC9CA00605}"/>
          </ac:picMkLst>
        </pc:picChg>
        <pc:picChg chg="add del mod">
          <ac:chgData name="Keobolith, Pantavanh" userId="0785bbf4-2c3e-4a38-b10b-a8fe2b1737b4" providerId="ADAL" clId="{2FE0D992-27FD-4A42-BA64-3FEEFF386AC6}" dt="2024-06-24T07:29:20.156" v="106" actId="478"/>
          <ac:picMkLst>
            <pc:docMk/>
            <pc:sldMk cId="2090562736" sldId="263"/>
            <ac:picMk id="8" creationId="{914DED18-5A3F-81A9-6C18-E72808C5E927}"/>
          </ac:picMkLst>
        </pc:picChg>
        <pc:picChg chg="add mod">
          <ac:chgData name="Keobolith, Pantavanh" userId="0785bbf4-2c3e-4a38-b10b-a8fe2b1737b4" providerId="ADAL" clId="{2FE0D992-27FD-4A42-BA64-3FEEFF386AC6}" dt="2024-06-24T07:29:44.590" v="112"/>
          <ac:picMkLst>
            <pc:docMk/>
            <pc:sldMk cId="2090562736" sldId="263"/>
            <ac:picMk id="9" creationId="{06BA00CD-63E6-0B5E-C88D-43629FA3EBB3}"/>
          </ac:picMkLst>
        </pc:picChg>
        <pc:picChg chg="add mod">
          <ac:chgData name="Keobolith, Pantavanh" userId="0785bbf4-2c3e-4a38-b10b-a8fe2b1737b4" providerId="ADAL" clId="{2FE0D992-27FD-4A42-BA64-3FEEFF386AC6}" dt="2024-06-24T07:29:54.356" v="116"/>
          <ac:picMkLst>
            <pc:docMk/>
            <pc:sldMk cId="2090562736" sldId="263"/>
            <ac:picMk id="10" creationId="{686EF313-F5D3-49A4-4B0B-D05B574F40E5}"/>
          </ac:picMkLst>
        </pc:picChg>
        <pc:picChg chg="add mod">
          <ac:chgData name="Keobolith, Pantavanh" userId="0785bbf4-2c3e-4a38-b10b-a8fe2b1737b4" providerId="ADAL" clId="{2FE0D992-27FD-4A42-BA64-3FEEFF386AC6}" dt="2024-06-24T07:30:13.274" v="117" actId="931"/>
          <ac:picMkLst>
            <pc:docMk/>
            <pc:sldMk cId="2090562736" sldId="263"/>
            <ac:picMk id="12" creationId="{EEAFFA6A-720B-62BE-4BA8-C98DB4CEA230}"/>
          </ac:picMkLst>
        </pc:picChg>
      </pc:sldChg>
      <pc:sldChg chg="del">
        <pc:chgData name="Keobolith, Pantavanh" userId="0785bbf4-2c3e-4a38-b10b-a8fe2b1737b4" providerId="ADAL" clId="{2FE0D992-27FD-4A42-BA64-3FEEFF386AC6}" dt="2024-06-24T07:35:40.957" v="386" actId="47"/>
        <pc:sldMkLst>
          <pc:docMk/>
          <pc:sldMk cId="393023271" sldId="264"/>
        </pc:sldMkLst>
      </pc:sldChg>
      <pc:sldChg chg="del">
        <pc:chgData name="Keobolith, Pantavanh" userId="0785bbf4-2c3e-4a38-b10b-a8fe2b1737b4" providerId="ADAL" clId="{2FE0D992-27FD-4A42-BA64-3FEEFF386AC6}" dt="2024-06-24T07:35:40.957" v="386" actId="47"/>
        <pc:sldMkLst>
          <pc:docMk/>
          <pc:sldMk cId="2289140843" sldId="265"/>
        </pc:sldMkLst>
      </pc:sldChg>
      <pc:sldChg chg="del">
        <pc:chgData name="Keobolith, Pantavanh" userId="0785bbf4-2c3e-4a38-b10b-a8fe2b1737b4" providerId="ADAL" clId="{2FE0D992-27FD-4A42-BA64-3FEEFF386AC6}" dt="2024-06-24T07:35:40.957" v="386" actId="47"/>
        <pc:sldMkLst>
          <pc:docMk/>
          <pc:sldMk cId="2100848189" sldId="266"/>
        </pc:sldMkLst>
      </pc:sldChg>
      <pc:sldChg chg="del">
        <pc:chgData name="Keobolith, Pantavanh" userId="0785bbf4-2c3e-4a38-b10b-a8fe2b1737b4" providerId="ADAL" clId="{2FE0D992-27FD-4A42-BA64-3FEEFF386AC6}" dt="2024-06-24T07:38:16.498" v="600" actId="47"/>
        <pc:sldMkLst>
          <pc:docMk/>
          <pc:sldMk cId="1669066448" sldId="267"/>
        </pc:sldMkLst>
      </pc:sldChg>
      <pc:sldChg chg="del">
        <pc:chgData name="Keobolith, Pantavanh" userId="0785bbf4-2c3e-4a38-b10b-a8fe2b1737b4" providerId="ADAL" clId="{2FE0D992-27FD-4A42-BA64-3FEEFF386AC6}" dt="2024-06-24T07:38:14.124" v="599" actId="47"/>
        <pc:sldMkLst>
          <pc:docMk/>
          <pc:sldMk cId="280422242" sldId="268"/>
        </pc:sldMkLst>
      </pc:sldChg>
      <pc:sldChg chg="del">
        <pc:chgData name="Keobolith, Pantavanh" userId="0785bbf4-2c3e-4a38-b10b-a8fe2b1737b4" providerId="ADAL" clId="{2FE0D992-27FD-4A42-BA64-3FEEFF386AC6}" dt="2024-06-24T07:38:14.124" v="599" actId="47"/>
        <pc:sldMkLst>
          <pc:docMk/>
          <pc:sldMk cId="1499009965" sldId="269"/>
        </pc:sldMkLst>
      </pc:sldChg>
      <pc:sldChg chg="del">
        <pc:chgData name="Keobolith, Pantavanh" userId="0785bbf4-2c3e-4a38-b10b-a8fe2b1737b4" providerId="ADAL" clId="{2FE0D992-27FD-4A42-BA64-3FEEFF386AC6}" dt="2024-06-24T07:38:14.124" v="599" actId="47"/>
        <pc:sldMkLst>
          <pc:docMk/>
          <pc:sldMk cId="2245672967" sldId="270"/>
        </pc:sldMkLst>
      </pc:sldChg>
      <pc:sldChg chg="del">
        <pc:chgData name="Keobolith, Pantavanh" userId="0785bbf4-2c3e-4a38-b10b-a8fe2b1737b4" providerId="ADAL" clId="{2FE0D992-27FD-4A42-BA64-3FEEFF386AC6}" dt="2024-06-24T07:38:14.124" v="599" actId="47"/>
        <pc:sldMkLst>
          <pc:docMk/>
          <pc:sldMk cId="539690285" sldId="271"/>
        </pc:sldMkLst>
      </pc:sldChg>
      <pc:sldChg chg="del">
        <pc:chgData name="Keobolith, Pantavanh" userId="0785bbf4-2c3e-4a38-b10b-a8fe2b1737b4" providerId="ADAL" clId="{2FE0D992-27FD-4A42-BA64-3FEEFF386AC6}" dt="2024-06-24T07:38:14.124" v="599" actId="47"/>
        <pc:sldMkLst>
          <pc:docMk/>
          <pc:sldMk cId="134224238" sldId="272"/>
        </pc:sldMkLst>
      </pc:sldChg>
      <pc:sldChg chg="del">
        <pc:chgData name="Keobolith, Pantavanh" userId="0785bbf4-2c3e-4a38-b10b-a8fe2b1737b4" providerId="ADAL" clId="{2FE0D992-27FD-4A42-BA64-3FEEFF386AC6}" dt="2024-06-24T07:38:14.124" v="599" actId="47"/>
        <pc:sldMkLst>
          <pc:docMk/>
          <pc:sldMk cId="396926088" sldId="273"/>
        </pc:sldMkLst>
      </pc:sldChg>
      <pc:sldChg chg="del">
        <pc:chgData name="Keobolith, Pantavanh" userId="0785bbf4-2c3e-4a38-b10b-a8fe2b1737b4" providerId="ADAL" clId="{2FE0D992-27FD-4A42-BA64-3FEEFF386AC6}" dt="2024-06-24T07:38:14.124" v="599" actId="47"/>
        <pc:sldMkLst>
          <pc:docMk/>
          <pc:sldMk cId="2820169178" sldId="274"/>
        </pc:sldMkLst>
      </pc:sldChg>
      <pc:sldChg chg="del">
        <pc:chgData name="Keobolith, Pantavanh" userId="0785bbf4-2c3e-4a38-b10b-a8fe2b1737b4" providerId="ADAL" clId="{2FE0D992-27FD-4A42-BA64-3FEEFF386AC6}" dt="2024-06-24T07:38:14.124" v="599" actId="47"/>
        <pc:sldMkLst>
          <pc:docMk/>
          <pc:sldMk cId="2511247881" sldId="275"/>
        </pc:sldMkLst>
      </pc:sldChg>
      <pc:sldChg chg="addSp delSp modSp mod modAnim">
        <pc:chgData name="Keobolith, Pantavanh" userId="0785bbf4-2c3e-4a38-b10b-a8fe2b1737b4" providerId="ADAL" clId="{2FE0D992-27FD-4A42-BA64-3FEEFF386AC6}" dt="2024-06-24T09:00:20.773" v="2473"/>
        <pc:sldMkLst>
          <pc:docMk/>
          <pc:sldMk cId="2871874451" sldId="276"/>
        </pc:sldMkLst>
        <pc:spChg chg="mod">
          <ac:chgData name="Keobolith, Pantavanh" userId="0785bbf4-2c3e-4a38-b10b-a8fe2b1737b4" providerId="ADAL" clId="{2FE0D992-27FD-4A42-BA64-3FEEFF386AC6}" dt="2024-06-24T07:36:20.819" v="430" actId="1076"/>
          <ac:spMkLst>
            <pc:docMk/>
            <pc:sldMk cId="2871874451" sldId="276"/>
            <ac:spMk id="2" creationId="{6B2F5FA8-1966-1D31-C0E2-599A882798C1}"/>
          </ac:spMkLst>
        </pc:spChg>
        <pc:spChg chg="mod">
          <ac:chgData name="Keobolith, Pantavanh" userId="0785bbf4-2c3e-4a38-b10b-a8fe2b1737b4" providerId="ADAL" clId="{2FE0D992-27FD-4A42-BA64-3FEEFF386AC6}" dt="2024-06-24T08:05:45.501" v="1452" actId="120"/>
          <ac:spMkLst>
            <pc:docMk/>
            <pc:sldMk cId="2871874451" sldId="276"/>
            <ac:spMk id="3" creationId="{119BF5E1-F377-F758-EBA2-2B98A60C364B}"/>
          </ac:spMkLst>
        </pc:spChg>
        <pc:spChg chg="del">
          <ac:chgData name="Keobolith, Pantavanh" userId="0785bbf4-2c3e-4a38-b10b-a8fe2b1737b4" providerId="ADAL" clId="{2FE0D992-27FD-4A42-BA64-3FEEFF386AC6}" dt="2024-06-24T07:39:26.580" v="616" actId="478"/>
          <ac:spMkLst>
            <pc:docMk/>
            <pc:sldMk cId="2871874451" sldId="276"/>
            <ac:spMk id="4" creationId="{4B974A15-65E8-55C3-F00E-3D63E9A96C66}"/>
          </ac:spMkLst>
        </pc:spChg>
        <pc:spChg chg="del">
          <ac:chgData name="Keobolith, Pantavanh" userId="0785bbf4-2c3e-4a38-b10b-a8fe2b1737b4" providerId="ADAL" clId="{2FE0D992-27FD-4A42-BA64-3FEEFF386AC6}" dt="2024-06-24T07:36:12.328" v="427" actId="478"/>
          <ac:spMkLst>
            <pc:docMk/>
            <pc:sldMk cId="2871874451" sldId="276"/>
            <ac:spMk id="6" creationId="{C0C3424E-A215-1172-C3CE-FC7EE984C6DC}"/>
          </ac:spMkLst>
        </pc:spChg>
        <pc:spChg chg="add del mod ord">
          <ac:chgData name="Keobolith, Pantavanh" userId="0785bbf4-2c3e-4a38-b10b-a8fe2b1737b4" providerId="ADAL" clId="{2FE0D992-27FD-4A42-BA64-3FEEFF386AC6}" dt="2024-06-24T07:41:36.920" v="635" actId="478"/>
          <ac:spMkLst>
            <pc:docMk/>
            <pc:sldMk cId="2871874451" sldId="276"/>
            <ac:spMk id="8" creationId="{199FB59C-A0B9-199D-ECAF-0627DE56A7BE}"/>
          </ac:spMkLst>
        </pc:spChg>
        <pc:graphicFrameChg chg="add mod modGraphic">
          <ac:chgData name="Keobolith, Pantavanh" userId="0785bbf4-2c3e-4a38-b10b-a8fe2b1737b4" providerId="ADAL" clId="{2FE0D992-27FD-4A42-BA64-3FEEFF386AC6}" dt="2024-06-24T08:12:49.386" v="1517" actId="20577"/>
          <ac:graphicFrameMkLst>
            <pc:docMk/>
            <pc:sldMk cId="2871874451" sldId="276"/>
            <ac:graphicFrameMk id="7" creationId="{5939FC81-92A9-AC73-D90E-6D721101357D}"/>
          </ac:graphicFrameMkLst>
        </pc:graphicFrameChg>
        <pc:picChg chg="add mod ord">
          <ac:chgData name="Keobolith, Pantavanh" userId="0785bbf4-2c3e-4a38-b10b-a8fe2b1737b4" providerId="ADAL" clId="{2FE0D992-27FD-4A42-BA64-3FEEFF386AC6}" dt="2024-06-24T07:44:17.112" v="714" actId="29295"/>
          <ac:picMkLst>
            <pc:docMk/>
            <pc:sldMk cId="2871874451" sldId="276"/>
            <ac:picMk id="9" creationId="{D9192C25-0AE5-049E-9347-144C06A39041}"/>
          </ac:picMkLst>
        </pc:picChg>
      </pc:sldChg>
      <pc:sldChg chg="addSp delSp modSp mod modAnim">
        <pc:chgData name="Keobolith, Pantavanh" userId="0785bbf4-2c3e-4a38-b10b-a8fe2b1737b4" providerId="ADAL" clId="{2FE0D992-27FD-4A42-BA64-3FEEFF386AC6}" dt="2024-06-24T09:03:51.187" v="2474"/>
        <pc:sldMkLst>
          <pc:docMk/>
          <pc:sldMk cId="3698800382" sldId="277"/>
        </pc:sldMkLst>
        <pc:spChg chg="mod">
          <ac:chgData name="Keobolith, Pantavanh" userId="0785bbf4-2c3e-4a38-b10b-a8fe2b1737b4" providerId="ADAL" clId="{2FE0D992-27FD-4A42-BA64-3FEEFF386AC6}" dt="2024-06-24T07:47:20.349" v="788" actId="1076"/>
          <ac:spMkLst>
            <pc:docMk/>
            <pc:sldMk cId="3698800382" sldId="277"/>
            <ac:spMk id="2" creationId="{FB1488C9-91E7-62A1-027C-09210FDAF025}"/>
          </ac:spMkLst>
        </pc:spChg>
        <pc:spChg chg="del mod">
          <ac:chgData name="Keobolith, Pantavanh" userId="0785bbf4-2c3e-4a38-b10b-a8fe2b1737b4" providerId="ADAL" clId="{2FE0D992-27FD-4A42-BA64-3FEEFF386AC6}" dt="2024-06-24T07:47:22.797" v="790" actId="478"/>
          <ac:spMkLst>
            <pc:docMk/>
            <pc:sldMk cId="3698800382" sldId="277"/>
            <ac:spMk id="3" creationId="{81649AF5-DCFA-B223-C6A4-5E3D0980CF2B}"/>
          </ac:spMkLst>
        </pc:spChg>
        <pc:spChg chg="del">
          <ac:chgData name="Keobolith, Pantavanh" userId="0785bbf4-2c3e-4a38-b10b-a8fe2b1737b4" providerId="ADAL" clId="{2FE0D992-27FD-4A42-BA64-3FEEFF386AC6}" dt="2024-06-24T07:46:18.093" v="736" actId="478"/>
          <ac:spMkLst>
            <pc:docMk/>
            <pc:sldMk cId="3698800382" sldId="277"/>
            <ac:spMk id="4" creationId="{8B1E6D7C-46F0-515B-F049-FC0A081FBAC0}"/>
          </ac:spMkLst>
        </pc:spChg>
        <pc:spChg chg="del">
          <ac:chgData name="Keobolith, Pantavanh" userId="0785bbf4-2c3e-4a38-b10b-a8fe2b1737b4" providerId="ADAL" clId="{2FE0D992-27FD-4A42-BA64-3FEEFF386AC6}" dt="2024-06-24T07:46:04.181" v="735" actId="478"/>
          <ac:spMkLst>
            <pc:docMk/>
            <pc:sldMk cId="3698800382" sldId="277"/>
            <ac:spMk id="6" creationId="{9FC40D42-39A2-E478-D1FE-40E740F41D83}"/>
          </ac:spMkLst>
        </pc:spChg>
        <pc:spChg chg="add mod">
          <ac:chgData name="Keobolith, Pantavanh" userId="0785bbf4-2c3e-4a38-b10b-a8fe2b1737b4" providerId="ADAL" clId="{2FE0D992-27FD-4A42-BA64-3FEEFF386AC6}" dt="2024-06-24T08:10:47.044" v="1488" actId="1036"/>
          <ac:spMkLst>
            <pc:docMk/>
            <pc:sldMk cId="3698800382" sldId="277"/>
            <ac:spMk id="10" creationId="{C3992657-AC64-BB3C-BDB3-6A7FBB248545}"/>
          </ac:spMkLst>
        </pc:spChg>
        <pc:graphicFrameChg chg="add mod">
          <ac:chgData name="Keobolith, Pantavanh" userId="0785bbf4-2c3e-4a38-b10b-a8fe2b1737b4" providerId="ADAL" clId="{2FE0D992-27FD-4A42-BA64-3FEEFF386AC6}" dt="2024-06-24T08:05:20.589" v="1447" actId="2711"/>
          <ac:graphicFrameMkLst>
            <pc:docMk/>
            <pc:sldMk cId="3698800382" sldId="277"/>
            <ac:graphicFrameMk id="8" creationId="{C3A153AE-50EB-CFDB-DF88-2647CB94CCC4}"/>
          </ac:graphicFrameMkLst>
        </pc:graphicFrameChg>
        <pc:picChg chg="add del mod">
          <ac:chgData name="Keobolith, Pantavanh" userId="0785bbf4-2c3e-4a38-b10b-a8fe2b1737b4" providerId="ADAL" clId="{2FE0D992-27FD-4A42-BA64-3FEEFF386AC6}" dt="2024-06-24T07:46:56.298" v="742" actId="478"/>
          <ac:picMkLst>
            <pc:docMk/>
            <pc:sldMk cId="3698800382" sldId="277"/>
            <ac:picMk id="7" creationId="{8B025736-3786-FCE8-3385-9420C953E4F0}"/>
          </ac:picMkLst>
        </pc:picChg>
        <pc:picChg chg="add mod">
          <ac:chgData name="Keobolith, Pantavanh" userId="0785bbf4-2c3e-4a38-b10b-a8fe2b1737b4" providerId="ADAL" clId="{2FE0D992-27FD-4A42-BA64-3FEEFF386AC6}" dt="2024-06-24T07:50:48.741" v="1022" actId="14100"/>
          <ac:picMkLst>
            <pc:docMk/>
            <pc:sldMk cId="3698800382" sldId="277"/>
            <ac:picMk id="9" creationId="{F5BD2A66-116E-FA52-3289-D8D7EA37E1BB}"/>
          </ac:picMkLst>
        </pc:picChg>
      </pc:sldChg>
      <pc:sldChg chg="addSp delSp modSp mod modAnim">
        <pc:chgData name="Keobolith, Pantavanh" userId="0785bbf4-2c3e-4a38-b10b-a8fe2b1737b4" providerId="ADAL" clId="{2FE0D992-27FD-4A42-BA64-3FEEFF386AC6}" dt="2024-06-24T09:05:38.816" v="2489" actId="1036"/>
        <pc:sldMkLst>
          <pc:docMk/>
          <pc:sldMk cId="2976155142" sldId="278"/>
        </pc:sldMkLst>
        <pc:spChg chg="mod">
          <ac:chgData name="Keobolith, Pantavanh" userId="0785bbf4-2c3e-4a38-b10b-a8fe2b1737b4" providerId="ADAL" clId="{2FE0D992-27FD-4A42-BA64-3FEEFF386AC6}" dt="2024-06-24T07:57:57.060" v="1294" actId="1076"/>
          <ac:spMkLst>
            <pc:docMk/>
            <pc:sldMk cId="2976155142" sldId="278"/>
            <ac:spMk id="2" creationId="{DA4BF4D4-76C5-8C59-8346-B09A9BB9FC30}"/>
          </ac:spMkLst>
        </pc:spChg>
        <pc:spChg chg="del">
          <ac:chgData name="Keobolith, Pantavanh" userId="0785bbf4-2c3e-4a38-b10b-a8fe2b1737b4" providerId="ADAL" clId="{2FE0D992-27FD-4A42-BA64-3FEEFF386AC6}" dt="2024-06-24T07:58:16.077" v="1299" actId="478"/>
          <ac:spMkLst>
            <pc:docMk/>
            <pc:sldMk cId="2976155142" sldId="278"/>
            <ac:spMk id="3" creationId="{A3475292-D56B-AD01-4C4D-0B813AF844CA}"/>
          </ac:spMkLst>
        </pc:spChg>
        <pc:spChg chg="del">
          <ac:chgData name="Keobolith, Pantavanh" userId="0785bbf4-2c3e-4a38-b10b-a8fe2b1737b4" providerId="ADAL" clId="{2FE0D992-27FD-4A42-BA64-3FEEFF386AC6}" dt="2024-06-24T07:57:21.977" v="1215" actId="478"/>
          <ac:spMkLst>
            <pc:docMk/>
            <pc:sldMk cId="2976155142" sldId="278"/>
            <ac:spMk id="5" creationId="{295E889A-C1BF-47DF-982B-01AFCB392E62}"/>
          </ac:spMkLst>
        </pc:spChg>
        <pc:spChg chg="del">
          <ac:chgData name="Keobolith, Pantavanh" userId="0785bbf4-2c3e-4a38-b10b-a8fe2b1737b4" providerId="ADAL" clId="{2FE0D992-27FD-4A42-BA64-3FEEFF386AC6}" dt="2024-06-24T07:57:23.573" v="1216" actId="478"/>
          <ac:spMkLst>
            <pc:docMk/>
            <pc:sldMk cId="2976155142" sldId="278"/>
            <ac:spMk id="6" creationId="{8A78BE5B-935C-B648-60B6-FDAF193C8297}"/>
          </ac:spMkLst>
        </pc:spChg>
        <pc:spChg chg="add mod">
          <ac:chgData name="Keobolith, Pantavanh" userId="0785bbf4-2c3e-4a38-b10b-a8fe2b1737b4" providerId="ADAL" clId="{2FE0D992-27FD-4A42-BA64-3FEEFF386AC6}" dt="2024-06-24T09:05:38.816" v="2489" actId="1036"/>
          <ac:spMkLst>
            <pc:docMk/>
            <pc:sldMk cId="2976155142" sldId="278"/>
            <ac:spMk id="9" creationId="{AF0361E9-76D2-F1E8-E398-8F0CCE86492E}"/>
          </ac:spMkLst>
        </pc:spChg>
        <pc:graphicFrameChg chg="add mod">
          <ac:chgData name="Keobolith, Pantavanh" userId="0785bbf4-2c3e-4a38-b10b-a8fe2b1737b4" providerId="ADAL" clId="{2FE0D992-27FD-4A42-BA64-3FEEFF386AC6}" dt="2024-06-24T07:59:25.134" v="1329"/>
          <ac:graphicFrameMkLst>
            <pc:docMk/>
            <pc:sldMk cId="2976155142" sldId="278"/>
            <ac:graphicFrameMk id="7" creationId="{173A62C1-498F-8ED1-AC50-856EDEB39104}"/>
          </ac:graphicFrameMkLst>
        </pc:graphicFrameChg>
        <pc:picChg chg="add mod">
          <ac:chgData name="Keobolith, Pantavanh" userId="0785bbf4-2c3e-4a38-b10b-a8fe2b1737b4" providerId="ADAL" clId="{2FE0D992-27FD-4A42-BA64-3FEEFF386AC6}" dt="2024-06-24T08:04:25.274" v="1405" actId="1076"/>
          <ac:picMkLst>
            <pc:docMk/>
            <pc:sldMk cId="2976155142" sldId="278"/>
            <ac:picMk id="8" creationId="{70D13A44-4357-A56B-0FA2-AD6D948CDE54}"/>
          </ac:picMkLst>
        </pc:picChg>
      </pc:sldChg>
      <pc:sldChg chg="addSp delSp modSp mod modAnim">
        <pc:chgData name="Keobolith, Pantavanh" userId="0785bbf4-2c3e-4a38-b10b-a8fe2b1737b4" providerId="ADAL" clId="{2FE0D992-27FD-4A42-BA64-3FEEFF386AC6}" dt="2024-06-24T09:06:11.270" v="2493"/>
        <pc:sldMkLst>
          <pc:docMk/>
          <pc:sldMk cId="4112524663" sldId="279"/>
        </pc:sldMkLst>
        <pc:spChg chg="mod">
          <ac:chgData name="Keobolith, Pantavanh" userId="0785bbf4-2c3e-4a38-b10b-a8fe2b1737b4" providerId="ADAL" clId="{2FE0D992-27FD-4A42-BA64-3FEEFF386AC6}" dt="2024-06-24T08:26:57.649" v="1633" actId="1076"/>
          <ac:spMkLst>
            <pc:docMk/>
            <pc:sldMk cId="4112524663" sldId="279"/>
            <ac:spMk id="2" creationId="{529C5196-B4C4-0F9C-C881-1D8D9E15BD89}"/>
          </ac:spMkLst>
        </pc:spChg>
        <pc:spChg chg="del">
          <ac:chgData name="Keobolith, Pantavanh" userId="0785bbf4-2c3e-4a38-b10b-a8fe2b1737b4" providerId="ADAL" clId="{2FE0D992-27FD-4A42-BA64-3FEEFF386AC6}" dt="2024-06-24T08:14:42.519" v="1528" actId="478"/>
          <ac:spMkLst>
            <pc:docMk/>
            <pc:sldMk cId="4112524663" sldId="279"/>
            <ac:spMk id="3" creationId="{89E22148-BFA5-577A-7324-870D3B47E886}"/>
          </ac:spMkLst>
        </pc:spChg>
        <pc:spChg chg="del">
          <ac:chgData name="Keobolith, Pantavanh" userId="0785bbf4-2c3e-4a38-b10b-a8fe2b1737b4" providerId="ADAL" clId="{2FE0D992-27FD-4A42-BA64-3FEEFF386AC6}" dt="2024-06-24T08:14:42.519" v="1528" actId="478"/>
          <ac:spMkLst>
            <pc:docMk/>
            <pc:sldMk cId="4112524663" sldId="279"/>
            <ac:spMk id="4" creationId="{4568B759-6460-88C3-BF9E-F374CDA460C6}"/>
          </ac:spMkLst>
        </pc:spChg>
        <pc:spChg chg="del">
          <ac:chgData name="Keobolith, Pantavanh" userId="0785bbf4-2c3e-4a38-b10b-a8fe2b1737b4" providerId="ADAL" clId="{2FE0D992-27FD-4A42-BA64-3FEEFF386AC6}" dt="2024-06-24T08:14:44.748" v="1529" actId="478"/>
          <ac:spMkLst>
            <pc:docMk/>
            <pc:sldMk cId="4112524663" sldId="279"/>
            <ac:spMk id="5" creationId="{ECF2C904-0BFF-0166-BA43-48FB3577563F}"/>
          </ac:spMkLst>
        </pc:spChg>
        <pc:spChg chg="del">
          <ac:chgData name="Keobolith, Pantavanh" userId="0785bbf4-2c3e-4a38-b10b-a8fe2b1737b4" providerId="ADAL" clId="{2FE0D992-27FD-4A42-BA64-3FEEFF386AC6}" dt="2024-06-24T08:14:42.519" v="1528" actId="478"/>
          <ac:spMkLst>
            <pc:docMk/>
            <pc:sldMk cId="4112524663" sldId="279"/>
            <ac:spMk id="7" creationId="{59BA0273-88B6-258C-76A3-7DE775C00A14}"/>
          </ac:spMkLst>
        </pc:spChg>
        <pc:spChg chg="del">
          <ac:chgData name="Keobolith, Pantavanh" userId="0785bbf4-2c3e-4a38-b10b-a8fe2b1737b4" providerId="ADAL" clId="{2FE0D992-27FD-4A42-BA64-3FEEFF386AC6}" dt="2024-06-24T08:14:42.519" v="1528" actId="478"/>
          <ac:spMkLst>
            <pc:docMk/>
            <pc:sldMk cId="4112524663" sldId="279"/>
            <ac:spMk id="8" creationId="{E326FCF5-68BF-D12A-2D87-E78BE5B1699C}"/>
          </ac:spMkLst>
        </pc:spChg>
        <pc:spChg chg="add mod">
          <ac:chgData name="Keobolith, Pantavanh" userId="0785bbf4-2c3e-4a38-b10b-a8fe2b1737b4" providerId="ADAL" clId="{2FE0D992-27FD-4A42-BA64-3FEEFF386AC6}" dt="2024-06-24T08:21:13.510" v="1629" actId="1035"/>
          <ac:spMkLst>
            <pc:docMk/>
            <pc:sldMk cId="4112524663" sldId="279"/>
            <ac:spMk id="11" creationId="{7A1EAF58-F6A6-01C1-41D3-DFFCF2CEFC63}"/>
          </ac:spMkLst>
        </pc:spChg>
        <pc:spChg chg="add mod">
          <ac:chgData name="Keobolith, Pantavanh" userId="0785bbf4-2c3e-4a38-b10b-a8fe2b1737b4" providerId="ADAL" clId="{2FE0D992-27FD-4A42-BA64-3FEEFF386AC6}" dt="2024-06-24T08:21:13.510" v="1629" actId="1035"/>
          <ac:spMkLst>
            <pc:docMk/>
            <pc:sldMk cId="4112524663" sldId="279"/>
            <ac:spMk id="14" creationId="{24F712A7-2B4F-9895-5A42-88AA2588D333}"/>
          </ac:spMkLst>
        </pc:spChg>
        <pc:spChg chg="add mod">
          <ac:chgData name="Keobolith, Pantavanh" userId="0785bbf4-2c3e-4a38-b10b-a8fe2b1737b4" providerId="ADAL" clId="{2FE0D992-27FD-4A42-BA64-3FEEFF386AC6}" dt="2024-06-24T08:21:13.510" v="1629" actId="1035"/>
          <ac:spMkLst>
            <pc:docMk/>
            <pc:sldMk cId="4112524663" sldId="279"/>
            <ac:spMk id="16" creationId="{4D198C2A-C90E-46C4-BB11-4A9BEE5084B0}"/>
          </ac:spMkLst>
        </pc:spChg>
        <pc:spChg chg="add mod">
          <ac:chgData name="Keobolith, Pantavanh" userId="0785bbf4-2c3e-4a38-b10b-a8fe2b1737b4" providerId="ADAL" clId="{2FE0D992-27FD-4A42-BA64-3FEEFF386AC6}" dt="2024-06-24T08:28:11.481" v="1733" actId="1037"/>
          <ac:spMkLst>
            <pc:docMk/>
            <pc:sldMk cId="4112524663" sldId="279"/>
            <ac:spMk id="18" creationId="{46C97B51-E371-01DE-CB3A-2E6B9E899D32}"/>
          </ac:spMkLst>
        </pc:spChg>
        <pc:graphicFrameChg chg="add mod">
          <ac:chgData name="Keobolith, Pantavanh" userId="0785bbf4-2c3e-4a38-b10b-a8fe2b1737b4" providerId="ADAL" clId="{2FE0D992-27FD-4A42-BA64-3FEEFF386AC6}" dt="2024-06-24T08:15:25.940" v="1543" actId="14100"/>
          <ac:graphicFrameMkLst>
            <pc:docMk/>
            <pc:sldMk cId="4112524663" sldId="279"/>
            <ac:graphicFrameMk id="9" creationId="{9231A371-469D-920A-448E-433F73899E9D}"/>
          </ac:graphicFrameMkLst>
        </pc:graphicFrameChg>
        <pc:graphicFrameChg chg="add mod modGraphic">
          <ac:chgData name="Keobolith, Pantavanh" userId="0785bbf4-2c3e-4a38-b10b-a8fe2b1737b4" providerId="ADAL" clId="{2FE0D992-27FD-4A42-BA64-3FEEFF386AC6}" dt="2024-06-24T08:21:09.211" v="1627" actId="1076"/>
          <ac:graphicFrameMkLst>
            <pc:docMk/>
            <pc:sldMk cId="4112524663" sldId="279"/>
            <ac:graphicFrameMk id="10" creationId="{5849A0E7-F759-A0EB-0CD2-288EFE32858B}"/>
          </ac:graphicFrameMkLst>
        </pc:graphicFrameChg>
        <pc:graphicFrameChg chg="add mod">
          <ac:chgData name="Keobolith, Pantavanh" userId="0785bbf4-2c3e-4a38-b10b-a8fe2b1737b4" providerId="ADAL" clId="{2FE0D992-27FD-4A42-BA64-3FEEFF386AC6}" dt="2024-06-24T08:21:23.645" v="1631" actId="255"/>
          <ac:graphicFrameMkLst>
            <pc:docMk/>
            <pc:sldMk cId="4112524663" sldId="279"/>
            <ac:graphicFrameMk id="12" creationId="{BDD6DC72-E310-2B39-52D1-32C48D45626D}"/>
          </ac:graphicFrameMkLst>
        </pc:graphicFrameChg>
        <pc:graphicFrameChg chg="add mod">
          <ac:chgData name="Keobolith, Pantavanh" userId="0785bbf4-2c3e-4a38-b10b-a8fe2b1737b4" providerId="ADAL" clId="{2FE0D992-27FD-4A42-BA64-3FEEFF386AC6}" dt="2024-06-24T08:21:20.373" v="1630" actId="255"/>
          <ac:graphicFrameMkLst>
            <pc:docMk/>
            <pc:sldMk cId="4112524663" sldId="279"/>
            <ac:graphicFrameMk id="13" creationId="{FF42FC6F-312E-D08F-E2A7-5D25764F39EF}"/>
          </ac:graphicFrameMkLst>
        </pc:graphicFrameChg>
        <pc:graphicFrameChg chg="add mod">
          <ac:chgData name="Keobolith, Pantavanh" userId="0785bbf4-2c3e-4a38-b10b-a8fe2b1737b4" providerId="ADAL" clId="{2FE0D992-27FD-4A42-BA64-3FEEFF386AC6}" dt="2024-06-24T08:21:28.384" v="1632" actId="255"/>
          <ac:graphicFrameMkLst>
            <pc:docMk/>
            <pc:sldMk cId="4112524663" sldId="279"/>
            <ac:graphicFrameMk id="15" creationId="{53AB3B14-F8C3-CD7C-D8A7-484645DAE496}"/>
          </ac:graphicFrameMkLst>
        </pc:graphicFrameChg>
        <pc:picChg chg="add mod">
          <ac:chgData name="Keobolith, Pantavanh" userId="0785bbf4-2c3e-4a38-b10b-a8fe2b1737b4" providerId="ADAL" clId="{2FE0D992-27FD-4A42-BA64-3FEEFF386AC6}" dt="2024-06-24T08:27:53.123" v="1727" actId="1036"/>
          <ac:picMkLst>
            <pc:docMk/>
            <pc:sldMk cId="4112524663" sldId="279"/>
            <ac:picMk id="17" creationId="{4D656F5F-BA8F-5E86-678C-24A2B4A6AB60}"/>
          </ac:picMkLst>
        </pc:picChg>
      </pc:sldChg>
      <pc:sldChg chg="del">
        <pc:chgData name="Keobolith, Pantavanh" userId="0785bbf4-2c3e-4a38-b10b-a8fe2b1737b4" providerId="ADAL" clId="{2FE0D992-27FD-4A42-BA64-3FEEFF386AC6}" dt="2024-06-24T08:43:06.358" v="2288" actId="47"/>
        <pc:sldMkLst>
          <pc:docMk/>
          <pc:sldMk cId="2743086795" sldId="280"/>
        </pc:sldMkLst>
      </pc:sldChg>
      <pc:sldChg chg="del">
        <pc:chgData name="Keobolith, Pantavanh" userId="0785bbf4-2c3e-4a38-b10b-a8fe2b1737b4" providerId="ADAL" clId="{2FE0D992-27FD-4A42-BA64-3FEEFF386AC6}" dt="2024-06-24T08:43:06.358" v="2288" actId="47"/>
        <pc:sldMkLst>
          <pc:docMk/>
          <pc:sldMk cId="3165710824" sldId="281"/>
        </pc:sldMkLst>
      </pc:sldChg>
      <pc:sldChg chg="del">
        <pc:chgData name="Keobolith, Pantavanh" userId="0785bbf4-2c3e-4a38-b10b-a8fe2b1737b4" providerId="ADAL" clId="{2FE0D992-27FD-4A42-BA64-3FEEFF386AC6}" dt="2024-06-24T08:43:06.358" v="2288" actId="47"/>
        <pc:sldMkLst>
          <pc:docMk/>
          <pc:sldMk cId="1934352686" sldId="282"/>
        </pc:sldMkLst>
      </pc:sldChg>
      <pc:sldChg chg="addSp delSp modSp del mod">
        <pc:chgData name="Keobolith, Pantavanh" userId="0785bbf4-2c3e-4a38-b10b-a8fe2b1737b4" providerId="ADAL" clId="{2FE0D992-27FD-4A42-BA64-3FEEFF386AC6}" dt="2024-06-24T08:43:06.358" v="2288" actId="47"/>
        <pc:sldMkLst>
          <pc:docMk/>
          <pc:sldMk cId="2679725193" sldId="283"/>
        </pc:sldMkLst>
        <pc:spChg chg="mod">
          <ac:chgData name="Keobolith, Pantavanh" userId="0785bbf4-2c3e-4a38-b10b-a8fe2b1737b4" providerId="ADAL" clId="{2FE0D992-27FD-4A42-BA64-3FEEFF386AC6}" dt="2024-06-24T08:42:28.374" v="2281" actId="14100"/>
          <ac:spMkLst>
            <pc:docMk/>
            <pc:sldMk cId="2679725193" sldId="283"/>
            <ac:spMk id="5" creationId="{F89CFF2E-F560-F3EF-04A6-D5AB0D11A9A2}"/>
          </ac:spMkLst>
        </pc:spChg>
        <pc:spChg chg="mod">
          <ac:chgData name="Keobolith, Pantavanh" userId="0785bbf4-2c3e-4a38-b10b-a8fe2b1737b4" providerId="ADAL" clId="{2FE0D992-27FD-4A42-BA64-3FEEFF386AC6}" dt="2024-06-24T08:42:34.803" v="2283" actId="1076"/>
          <ac:spMkLst>
            <pc:docMk/>
            <pc:sldMk cId="2679725193" sldId="283"/>
            <ac:spMk id="6" creationId="{88A085A5-6CCC-5B8B-91EF-625D61C44062}"/>
          </ac:spMkLst>
        </pc:spChg>
        <pc:spChg chg="del">
          <ac:chgData name="Keobolith, Pantavanh" userId="0785bbf4-2c3e-4a38-b10b-a8fe2b1737b4" providerId="ADAL" clId="{2FE0D992-27FD-4A42-BA64-3FEEFF386AC6}" dt="2024-06-24T08:42:45.322" v="2284" actId="478"/>
          <ac:spMkLst>
            <pc:docMk/>
            <pc:sldMk cId="2679725193" sldId="283"/>
            <ac:spMk id="9" creationId="{8E255F23-2710-856B-8BA1-1E3A403AD4EC}"/>
          </ac:spMkLst>
        </pc:spChg>
        <pc:spChg chg="add mod">
          <ac:chgData name="Keobolith, Pantavanh" userId="0785bbf4-2c3e-4a38-b10b-a8fe2b1737b4" providerId="ADAL" clId="{2FE0D992-27FD-4A42-BA64-3FEEFF386AC6}" dt="2024-06-24T08:42:51.482" v="2285" actId="571"/>
          <ac:spMkLst>
            <pc:docMk/>
            <pc:sldMk cId="2679725193" sldId="283"/>
            <ac:spMk id="15" creationId="{36EF793F-E041-E50C-308E-5E3101DDEC49}"/>
          </ac:spMkLst>
        </pc:spChg>
        <pc:spChg chg="add mod">
          <ac:chgData name="Keobolith, Pantavanh" userId="0785bbf4-2c3e-4a38-b10b-a8fe2b1737b4" providerId="ADAL" clId="{2FE0D992-27FD-4A42-BA64-3FEEFF386AC6}" dt="2024-06-24T08:42:51.482" v="2285" actId="571"/>
          <ac:spMkLst>
            <pc:docMk/>
            <pc:sldMk cId="2679725193" sldId="283"/>
            <ac:spMk id="16" creationId="{2086711D-1A1D-26C9-C932-8539A56CDE9A}"/>
          </ac:spMkLst>
        </pc:spChg>
        <pc:spChg chg="add del mod">
          <ac:chgData name="Keobolith, Pantavanh" userId="0785bbf4-2c3e-4a38-b10b-a8fe2b1737b4" providerId="ADAL" clId="{2FE0D992-27FD-4A42-BA64-3FEEFF386AC6}" dt="2024-06-24T08:42:54.420" v="2287" actId="478"/>
          <ac:spMkLst>
            <pc:docMk/>
            <pc:sldMk cId="2679725193" sldId="283"/>
            <ac:spMk id="17" creationId="{DD4D03D0-5CF5-F965-6C3C-4572CB9EE594}"/>
          </ac:spMkLst>
        </pc:spChg>
        <pc:spChg chg="add del mod">
          <ac:chgData name="Keobolith, Pantavanh" userId="0785bbf4-2c3e-4a38-b10b-a8fe2b1737b4" providerId="ADAL" clId="{2FE0D992-27FD-4A42-BA64-3FEEFF386AC6}" dt="2024-06-24T08:42:54.420" v="2287" actId="478"/>
          <ac:spMkLst>
            <pc:docMk/>
            <pc:sldMk cId="2679725193" sldId="283"/>
            <ac:spMk id="18" creationId="{32A92EF4-1653-7E8E-CCD4-2B4F6D739E63}"/>
          </ac:spMkLst>
        </pc:spChg>
      </pc:sldChg>
      <pc:sldChg chg="addSp delSp modSp mod ord">
        <pc:chgData name="Keobolith, Pantavanh" userId="0785bbf4-2c3e-4a38-b10b-a8fe2b1737b4" providerId="ADAL" clId="{2FE0D992-27FD-4A42-BA64-3FEEFF386AC6}" dt="2024-06-24T08:12:05.134" v="1508" actId="207"/>
        <pc:sldMkLst>
          <pc:docMk/>
          <pc:sldMk cId="983708497" sldId="284"/>
        </pc:sldMkLst>
        <pc:spChg chg="del">
          <ac:chgData name="Keobolith, Pantavanh" userId="0785bbf4-2c3e-4a38-b10b-a8fe2b1737b4" providerId="ADAL" clId="{2FE0D992-27FD-4A42-BA64-3FEEFF386AC6}" dt="2024-06-24T07:45:05.395" v="731" actId="931"/>
          <ac:spMkLst>
            <pc:docMk/>
            <pc:sldMk cId="983708497" sldId="284"/>
            <ac:spMk id="4" creationId="{B68E2F4D-68B0-13E2-A528-D15D7F4CCE21}"/>
          </ac:spMkLst>
        </pc:spChg>
        <pc:spChg chg="mod">
          <ac:chgData name="Keobolith, Pantavanh" userId="0785bbf4-2c3e-4a38-b10b-a8fe2b1737b4" providerId="ADAL" clId="{2FE0D992-27FD-4A42-BA64-3FEEFF386AC6}" dt="2024-06-24T08:12:05.134" v="1508" actId="207"/>
          <ac:spMkLst>
            <pc:docMk/>
            <pc:sldMk cId="983708497" sldId="284"/>
            <ac:spMk id="5" creationId="{5C243401-F3CE-EADD-7083-E0920718D6E7}"/>
          </ac:spMkLst>
        </pc:spChg>
        <pc:spChg chg="del">
          <ac:chgData name="Keobolith, Pantavanh" userId="0785bbf4-2c3e-4a38-b10b-a8fe2b1737b4" providerId="ADAL" clId="{2FE0D992-27FD-4A42-BA64-3FEEFF386AC6}" dt="2024-06-24T07:44:47.148" v="727" actId="478"/>
          <ac:spMkLst>
            <pc:docMk/>
            <pc:sldMk cId="983708497" sldId="284"/>
            <ac:spMk id="6" creationId="{4958459A-9829-1666-FEAA-7AF70007103E}"/>
          </ac:spMkLst>
        </pc:spChg>
        <pc:picChg chg="add mod modCrop">
          <ac:chgData name="Keobolith, Pantavanh" userId="0785bbf4-2c3e-4a38-b10b-a8fe2b1737b4" providerId="ADAL" clId="{2FE0D992-27FD-4A42-BA64-3FEEFF386AC6}" dt="2024-06-24T07:45:25.932" v="734" actId="18131"/>
          <ac:picMkLst>
            <pc:docMk/>
            <pc:sldMk cId="983708497" sldId="284"/>
            <ac:picMk id="8" creationId="{344C4F89-13B2-58EA-5E38-920FCEEC020A}"/>
          </ac:picMkLst>
        </pc:picChg>
      </pc:sldChg>
      <pc:sldChg chg="del">
        <pc:chgData name="Keobolith, Pantavanh" userId="0785bbf4-2c3e-4a38-b10b-a8fe2b1737b4" providerId="ADAL" clId="{2FE0D992-27FD-4A42-BA64-3FEEFF386AC6}" dt="2024-06-24T08:43:06.358" v="2288" actId="47"/>
        <pc:sldMkLst>
          <pc:docMk/>
          <pc:sldMk cId="3426483579" sldId="285"/>
        </pc:sldMkLst>
      </pc:sldChg>
      <pc:sldChg chg="del">
        <pc:chgData name="Keobolith, Pantavanh" userId="0785bbf4-2c3e-4a38-b10b-a8fe2b1737b4" providerId="ADAL" clId="{2FE0D992-27FD-4A42-BA64-3FEEFF386AC6}" dt="2024-06-24T08:43:06.358" v="2288" actId="47"/>
        <pc:sldMkLst>
          <pc:docMk/>
          <pc:sldMk cId="3975930834" sldId="286"/>
        </pc:sldMkLst>
      </pc:sldChg>
      <pc:sldChg chg="del">
        <pc:chgData name="Keobolith, Pantavanh" userId="0785bbf4-2c3e-4a38-b10b-a8fe2b1737b4" providerId="ADAL" clId="{2FE0D992-27FD-4A42-BA64-3FEEFF386AC6}" dt="2024-06-24T08:43:06.358" v="2288" actId="47"/>
        <pc:sldMkLst>
          <pc:docMk/>
          <pc:sldMk cId="2344201528" sldId="287"/>
        </pc:sldMkLst>
      </pc:sldChg>
      <pc:sldChg chg="del">
        <pc:chgData name="Keobolith, Pantavanh" userId="0785bbf4-2c3e-4a38-b10b-a8fe2b1737b4" providerId="ADAL" clId="{2FE0D992-27FD-4A42-BA64-3FEEFF386AC6}" dt="2024-06-24T08:43:06.358" v="2288" actId="47"/>
        <pc:sldMkLst>
          <pc:docMk/>
          <pc:sldMk cId="1893146032" sldId="288"/>
        </pc:sldMkLst>
      </pc:sldChg>
      <pc:sldChg chg="del">
        <pc:chgData name="Keobolith, Pantavanh" userId="0785bbf4-2c3e-4a38-b10b-a8fe2b1737b4" providerId="ADAL" clId="{2FE0D992-27FD-4A42-BA64-3FEEFF386AC6}" dt="2024-06-24T08:43:06.358" v="2288" actId="47"/>
        <pc:sldMkLst>
          <pc:docMk/>
          <pc:sldMk cId="4041017862" sldId="289"/>
        </pc:sldMkLst>
      </pc:sldChg>
      <pc:sldChg chg="modSp mod">
        <pc:chgData name="Keobolith, Pantavanh" userId="0785bbf4-2c3e-4a38-b10b-a8fe2b1737b4" providerId="ADAL" clId="{2FE0D992-27FD-4A42-BA64-3FEEFF386AC6}" dt="2024-06-24T08:43:24.765" v="2298" actId="2710"/>
        <pc:sldMkLst>
          <pc:docMk/>
          <pc:sldMk cId="1836265021" sldId="290"/>
        </pc:sldMkLst>
        <pc:spChg chg="mod">
          <ac:chgData name="Keobolith, Pantavanh" userId="0785bbf4-2c3e-4a38-b10b-a8fe2b1737b4" providerId="ADAL" clId="{2FE0D992-27FD-4A42-BA64-3FEEFF386AC6}" dt="2024-06-24T08:43:24.765" v="2298" actId="2710"/>
          <ac:spMkLst>
            <pc:docMk/>
            <pc:sldMk cId="1836265021" sldId="290"/>
            <ac:spMk id="2" creationId="{2EFFE5C5-0F74-997C-0326-D42630B6921C}"/>
          </ac:spMkLst>
        </pc:spChg>
      </pc:sldChg>
      <pc:sldChg chg="del">
        <pc:chgData name="Keobolith, Pantavanh" userId="0785bbf4-2c3e-4a38-b10b-a8fe2b1737b4" providerId="ADAL" clId="{2FE0D992-27FD-4A42-BA64-3FEEFF386AC6}" dt="2024-06-24T08:43:27.470" v="2299" actId="47"/>
        <pc:sldMkLst>
          <pc:docMk/>
          <pc:sldMk cId="3227781855" sldId="291"/>
        </pc:sldMkLst>
      </pc:sldChg>
      <pc:sldChg chg="addSp delSp modSp mod">
        <pc:chgData name="Keobolith, Pantavanh" userId="0785bbf4-2c3e-4a38-b10b-a8fe2b1737b4" providerId="ADAL" clId="{2FE0D992-27FD-4A42-BA64-3FEEFF386AC6}" dt="2024-06-24T08:58:42.477" v="2462" actId="1076"/>
        <pc:sldMkLst>
          <pc:docMk/>
          <pc:sldMk cId="4238157755" sldId="292"/>
        </pc:sldMkLst>
        <pc:spChg chg="del">
          <ac:chgData name="Keobolith, Pantavanh" userId="0785bbf4-2c3e-4a38-b10b-a8fe2b1737b4" providerId="ADAL" clId="{2FE0D992-27FD-4A42-BA64-3FEEFF386AC6}" dt="2024-06-19T05:00:16.858" v="2"/>
          <ac:spMkLst>
            <pc:docMk/>
            <pc:sldMk cId="4238157755" sldId="292"/>
            <ac:spMk id="2" creationId="{CFE14D27-E7B2-AF02-B3AC-C4F65AF50362}"/>
          </ac:spMkLst>
        </pc:spChg>
        <pc:spChg chg="mod">
          <ac:chgData name="Keobolith, Pantavanh" userId="0785bbf4-2c3e-4a38-b10b-a8fe2b1737b4" providerId="ADAL" clId="{2FE0D992-27FD-4A42-BA64-3FEEFF386AC6}" dt="2024-06-24T08:58:33.945" v="2461" actId="120"/>
          <ac:spMkLst>
            <pc:docMk/>
            <pc:sldMk cId="4238157755" sldId="292"/>
            <ac:spMk id="3" creationId="{EC2421A7-BA15-01E2-1D1B-15F92EDED220}"/>
          </ac:spMkLst>
        </pc:spChg>
        <pc:spChg chg="del mod">
          <ac:chgData name="Keobolith, Pantavanh" userId="0785bbf4-2c3e-4a38-b10b-a8fe2b1737b4" providerId="ADAL" clId="{2FE0D992-27FD-4A42-BA64-3FEEFF386AC6}" dt="2024-06-19T05:01:24.266" v="16" actId="478"/>
          <ac:spMkLst>
            <pc:docMk/>
            <pc:sldMk cId="4238157755" sldId="292"/>
            <ac:spMk id="4" creationId="{DDDC6452-1598-E675-1D5B-6B9D3BDF53D1}"/>
          </ac:spMkLst>
        </pc:spChg>
        <pc:spChg chg="mod">
          <ac:chgData name="Keobolith, Pantavanh" userId="0785bbf4-2c3e-4a38-b10b-a8fe2b1737b4" providerId="ADAL" clId="{2FE0D992-27FD-4A42-BA64-3FEEFF386AC6}" dt="2024-06-24T08:58:42.477" v="2462" actId="1076"/>
          <ac:spMkLst>
            <pc:docMk/>
            <pc:sldMk cId="4238157755" sldId="292"/>
            <ac:spMk id="5" creationId="{EF910E91-AE3D-AF3C-69E5-1B54461D6663}"/>
          </ac:spMkLst>
        </pc:spChg>
        <pc:spChg chg="add del mod">
          <ac:chgData name="Keobolith, Pantavanh" userId="0785bbf4-2c3e-4a38-b10b-a8fe2b1737b4" providerId="ADAL" clId="{2FE0D992-27FD-4A42-BA64-3FEEFF386AC6}" dt="2024-06-19T05:00:21.710" v="4"/>
          <ac:spMkLst>
            <pc:docMk/>
            <pc:sldMk cId="4238157755" sldId="292"/>
            <ac:spMk id="8" creationId="{081812D5-A9DF-F237-F91F-CD378C3D0BB8}"/>
          </ac:spMkLst>
        </pc:spChg>
        <pc:spChg chg="add del mod">
          <ac:chgData name="Keobolith, Pantavanh" userId="0785bbf4-2c3e-4a38-b10b-a8fe2b1737b4" providerId="ADAL" clId="{2FE0D992-27FD-4A42-BA64-3FEEFF386AC6}" dt="2024-06-19T05:00:28.561" v="6"/>
          <ac:spMkLst>
            <pc:docMk/>
            <pc:sldMk cId="4238157755" sldId="292"/>
            <ac:spMk id="11" creationId="{1A9FDD87-D2A0-9CA5-E951-F0336009B75A}"/>
          </ac:spMkLst>
        </pc:spChg>
        <pc:spChg chg="add del mod">
          <ac:chgData name="Keobolith, Pantavanh" userId="0785bbf4-2c3e-4a38-b10b-a8fe2b1737b4" providerId="ADAL" clId="{2FE0D992-27FD-4A42-BA64-3FEEFF386AC6}" dt="2024-06-19T05:01:00.915" v="8" actId="931"/>
          <ac:spMkLst>
            <pc:docMk/>
            <pc:sldMk cId="4238157755" sldId="292"/>
            <ac:spMk id="14" creationId="{72F0C287-2284-FE80-8661-50987A579FCB}"/>
          </ac:spMkLst>
        </pc:spChg>
        <pc:picChg chg="add del mod">
          <ac:chgData name="Keobolith, Pantavanh" userId="0785bbf4-2c3e-4a38-b10b-a8fe2b1737b4" providerId="ADAL" clId="{2FE0D992-27FD-4A42-BA64-3FEEFF386AC6}" dt="2024-06-19T05:00:19.237" v="3" actId="478"/>
          <ac:picMkLst>
            <pc:docMk/>
            <pc:sldMk cId="4238157755" sldId="292"/>
            <ac:picMk id="6" creationId="{0C83FD15-2C66-5A59-2264-88D2E8833411}"/>
          </ac:picMkLst>
        </pc:picChg>
        <pc:picChg chg="add del mod">
          <ac:chgData name="Keobolith, Pantavanh" userId="0785bbf4-2c3e-4a38-b10b-a8fe2b1737b4" providerId="ADAL" clId="{2FE0D992-27FD-4A42-BA64-3FEEFF386AC6}" dt="2024-06-19T05:00:23.604" v="5" actId="478"/>
          <ac:picMkLst>
            <pc:docMk/>
            <pc:sldMk cId="4238157755" sldId="292"/>
            <ac:picMk id="9" creationId="{E85C7B69-4B31-6E76-31D5-D171F40EC8CA}"/>
          </ac:picMkLst>
        </pc:picChg>
        <pc:picChg chg="add del mod">
          <ac:chgData name="Keobolith, Pantavanh" userId="0785bbf4-2c3e-4a38-b10b-a8fe2b1737b4" providerId="ADAL" clId="{2FE0D992-27FD-4A42-BA64-3FEEFF386AC6}" dt="2024-06-19T05:00:30.117" v="7" actId="478"/>
          <ac:picMkLst>
            <pc:docMk/>
            <pc:sldMk cId="4238157755" sldId="292"/>
            <ac:picMk id="12" creationId="{3A2CFE81-2029-FCB1-2C9A-AE3C29D2CEC3}"/>
          </ac:picMkLst>
        </pc:picChg>
        <pc:picChg chg="add mod">
          <ac:chgData name="Keobolith, Pantavanh" userId="0785bbf4-2c3e-4a38-b10b-a8fe2b1737b4" providerId="ADAL" clId="{2FE0D992-27FD-4A42-BA64-3FEEFF386AC6}" dt="2024-06-24T08:56:16.591" v="2456" actId="1076"/>
          <ac:picMkLst>
            <pc:docMk/>
            <pc:sldMk cId="4238157755" sldId="292"/>
            <ac:picMk id="16" creationId="{E8D0C347-9A9C-B1C0-2808-4B564BF542A8}"/>
          </ac:picMkLst>
        </pc:picChg>
        <pc:picChg chg="add mod">
          <ac:chgData name="Keobolith, Pantavanh" userId="0785bbf4-2c3e-4a38-b10b-a8fe2b1737b4" providerId="ADAL" clId="{2FE0D992-27FD-4A42-BA64-3FEEFF386AC6}" dt="2024-06-24T07:28:26.954" v="101" actId="1076"/>
          <ac:picMkLst>
            <pc:docMk/>
            <pc:sldMk cId="4238157755" sldId="292"/>
            <ac:picMk id="17" creationId="{B2D60FC6-D399-F893-9577-1E66254CB8E0}"/>
          </ac:picMkLst>
        </pc:picChg>
      </pc:sldChg>
      <pc:sldChg chg="addSp delSp modSp add mod modAnim">
        <pc:chgData name="Keobolith, Pantavanh" userId="0785bbf4-2c3e-4a38-b10b-a8fe2b1737b4" providerId="ADAL" clId="{2FE0D992-27FD-4A42-BA64-3FEEFF386AC6}" dt="2024-06-24T09:05:11.629" v="2481"/>
        <pc:sldMkLst>
          <pc:docMk/>
          <pc:sldMk cId="3747729849" sldId="293"/>
        </pc:sldMkLst>
        <pc:spChg chg="add del mod">
          <ac:chgData name="Keobolith, Pantavanh" userId="0785bbf4-2c3e-4a38-b10b-a8fe2b1737b4" providerId="ADAL" clId="{2FE0D992-27FD-4A42-BA64-3FEEFF386AC6}" dt="2024-06-24T07:51:16.018" v="1027" actId="478"/>
          <ac:spMkLst>
            <pc:docMk/>
            <pc:sldMk cId="3747729849" sldId="293"/>
            <ac:spMk id="4" creationId="{308EE600-3A44-C840-4E60-6F7E792E01B8}"/>
          </ac:spMkLst>
        </pc:spChg>
        <pc:spChg chg="mod">
          <ac:chgData name="Keobolith, Pantavanh" userId="0785bbf4-2c3e-4a38-b10b-a8fe2b1737b4" providerId="ADAL" clId="{2FE0D992-27FD-4A42-BA64-3FEEFF386AC6}" dt="2024-06-24T07:53:28.335" v="1214" actId="20577"/>
          <ac:spMkLst>
            <pc:docMk/>
            <pc:sldMk cId="3747729849" sldId="293"/>
            <ac:spMk id="10" creationId="{C3992657-AC64-BB3C-BDB3-6A7FBB248545}"/>
          </ac:spMkLst>
        </pc:spChg>
        <pc:graphicFrameChg chg="add mod">
          <ac:chgData name="Keobolith, Pantavanh" userId="0785bbf4-2c3e-4a38-b10b-a8fe2b1737b4" providerId="ADAL" clId="{2FE0D992-27FD-4A42-BA64-3FEEFF386AC6}" dt="2024-06-24T07:52:03.546" v="1042" actId="403"/>
          <ac:graphicFrameMkLst>
            <pc:docMk/>
            <pc:sldMk cId="3747729849" sldId="293"/>
            <ac:graphicFrameMk id="6" creationId="{2D2BB4A8-5D7C-3586-1066-33056EE5D177}"/>
          </ac:graphicFrameMkLst>
        </pc:graphicFrameChg>
        <pc:graphicFrameChg chg="del">
          <ac:chgData name="Keobolith, Pantavanh" userId="0785bbf4-2c3e-4a38-b10b-a8fe2b1737b4" providerId="ADAL" clId="{2FE0D992-27FD-4A42-BA64-3FEEFF386AC6}" dt="2024-06-24T07:51:13.679" v="1026" actId="478"/>
          <ac:graphicFrameMkLst>
            <pc:docMk/>
            <pc:sldMk cId="3747729849" sldId="293"/>
            <ac:graphicFrameMk id="8" creationId="{C3A153AE-50EB-CFDB-DF88-2647CB94CCC4}"/>
          </ac:graphicFrameMkLst>
        </pc:graphicFrameChg>
        <pc:picChg chg="mod">
          <ac:chgData name="Keobolith, Pantavanh" userId="0785bbf4-2c3e-4a38-b10b-a8fe2b1737b4" providerId="ADAL" clId="{2FE0D992-27FD-4A42-BA64-3FEEFF386AC6}" dt="2024-06-24T07:53:09.173" v="1211" actId="14100"/>
          <ac:picMkLst>
            <pc:docMk/>
            <pc:sldMk cId="3747729849" sldId="293"/>
            <ac:picMk id="9" creationId="{F5BD2A66-116E-FA52-3289-D8D7EA37E1BB}"/>
          </ac:picMkLst>
        </pc:picChg>
      </pc:sldChg>
      <pc:sldChg chg="addSp delSp modSp add mod modAnim">
        <pc:chgData name="Keobolith, Pantavanh" userId="0785bbf4-2c3e-4a38-b10b-a8fe2b1737b4" providerId="ADAL" clId="{2FE0D992-27FD-4A42-BA64-3FEEFF386AC6}" dt="2024-06-24T09:06:03.950" v="2492"/>
        <pc:sldMkLst>
          <pc:docMk/>
          <pc:sldMk cId="2836835917" sldId="294"/>
        </pc:sldMkLst>
        <pc:spChg chg="mod">
          <ac:chgData name="Keobolith, Pantavanh" userId="0785bbf4-2c3e-4a38-b10b-a8fe2b1737b4" providerId="ADAL" clId="{2FE0D992-27FD-4A42-BA64-3FEEFF386AC6}" dt="2024-06-24T08:04:48.145" v="1439" actId="20577"/>
          <ac:spMkLst>
            <pc:docMk/>
            <pc:sldMk cId="2836835917" sldId="294"/>
            <ac:spMk id="2" creationId="{DA4BF4D4-76C5-8C59-8346-B09A9BB9FC30}"/>
          </ac:spMkLst>
        </pc:spChg>
        <pc:spChg chg="mod">
          <ac:chgData name="Keobolith, Pantavanh" userId="0785bbf4-2c3e-4a38-b10b-a8fe2b1737b4" providerId="ADAL" clId="{2FE0D992-27FD-4A42-BA64-3FEEFF386AC6}" dt="2024-06-24T08:08:14.288" v="1485" actId="1036"/>
          <ac:spMkLst>
            <pc:docMk/>
            <pc:sldMk cId="2836835917" sldId="294"/>
            <ac:spMk id="9" creationId="{AF0361E9-76D2-F1E8-E398-8F0CCE86492E}"/>
          </ac:spMkLst>
        </pc:spChg>
        <pc:graphicFrameChg chg="add mod">
          <ac:chgData name="Keobolith, Pantavanh" userId="0785bbf4-2c3e-4a38-b10b-a8fe2b1737b4" providerId="ADAL" clId="{2FE0D992-27FD-4A42-BA64-3FEEFF386AC6}" dt="2024-06-24T09:06:03.950" v="2492"/>
          <ac:graphicFrameMkLst>
            <pc:docMk/>
            <pc:sldMk cId="2836835917" sldId="294"/>
            <ac:graphicFrameMk id="3" creationId="{CA0F63E6-0AA3-8411-27B5-488E8A17E380}"/>
          </ac:graphicFrameMkLst>
        </pc:graphicFrameChg>
        <pc:graphicFrameChg chg="del">
          <ac:chgData name="Keobolith, Pantavanh" userId="0785bbf4-2c3e-4a38-b10b-a8fe2b1737b4" providerId="ADAL" clId="{2FE0D992-27FD-4A42-BA64-3FEEFF386AC6}" dt="2024-06-24T08:04:52.175" v="1440" actId="478"/>
          <ac:graphicFrameMkLst>
            <pc:docMk/>
            <pc:sldMk cId="2836835917" sldId="294"/>
            <ac:graphicFrameMk id="7" creationId="{173A62C1-498F-8ED1-AC50-856EDEB39104}"/>
          </ac:graphicFrameMkLst>
        </pc:graphicFrameChg>
      </pc:sldChg>
      <pc:sldChg chg="addSp delSp modSp add mod modAnim">
        <pc:chgData name="Keobolith, Pantavanh" userId="0785bbf4-2c3e-4a38-b10b-a8fe2b1737b4" providerId="ADAL" clId="{2FE0D992-27FD-4A42-BA64-3FEEFF386AC6}" dt="2024-06-24T09:06:22.747" v="2494"/>
        <pc:sldMkLst>
          <pc:docMk/>
          <pc:sldMk cId="2982937111" sldId="295"/>
        </pc:sldMkLst>
        <pc:spChg chg="mod">
          <ac:chgData name="Keobolith, Pantavanh" userId="0785bbf4-2c3e-4a38-b10b-a8fe2b1737b4" providerId="ADAL" clId="{2FE0D992-27FD-4A42-BA64-3FEEFF386AC6}" dt="2024-06-24T08:32:39.151" v="1856" actId="1076"/>
          <ac:spMkLst>
            <pc:docMk/>
            <pc:sldMk cId="2982937111" sldId="295"/>
            <ac:spMk id="2" creationId="{529C5196-B4C4-0F9C-C881-1D8D9E15BD89}"/>
          </ac:spMkLst>
        </pc:spChg>
        <pc:spChg chg="add del mod">
          <ac:chgData name="Keobolith, Pantavanh" userId="0785bbf4-2c3e-4a38-b10b-a8fe2b1737b4" providerId="ADAL" clId="{2FE0D992-27FD-4A42-BA64-3FEEFF386AC6}" dt="2024-06-24T08:28:37.748" v="1750" actId="478"/>
          <ac:spMkLst>
            <pc:docMk/>
            <pc:sldMk cId="2982937111" sldId="295"/>
            <ac:spMk id="4" creationId="{1DE70987-AA0F-0D03-6716-13ABD290A78E}"/>
          </ac:spMkLst>
        </pc:spChg>
        <pc:spChg chg="add mod">
          <ac:chgData name="Keobolith, Pantavanh" userId="0785bbf4-2c3e-4a38-b10b-a8fe2b1737b4" providerId="ADAL" clId="{2FE0D992-27FD-4A42-BA64-3FEEFF386AC6}" dt="2024-06-24T08:29:57.947" v="1765" actId="1076"/>
          <ac:spMkLst>
            <pc:docMk/>
            <pc:sldMk cId="2982937111" sldId="295"/>
            <ac:spMk id="7" creationId="{0DF96E76-732E-F001-7D2C-5441D525A953}"/>
          </ac:spMkLst>
        </pc:spChg>
        <pc:spChg chg="del">
          <ac:chgData name="Keobolith, Pantavanh" userId="0785bbf4-2c3e-4a38-b10b-a8fe2b1737b4" providerId="ADAL" clId="{2FE0D992-27FD-4A42-BA64-3FEEFF386AC6}" dt="2024-06-24T08:28:35.480" v="1749" actId="478"/>
          <ac:spMkLst>
            <pc:docMk/>
            <pc:sldMk cId="2982937111" sldId="295"/>
            <ac:spMk id="11" creationId="{7A1EAF58-F6A6-01C1-41D3-DFFCF2CEFC63}"/>
          </ac:spMkLst>
        </pc:spChg>
        <pc:spChg chg="del">
          <ac:chgData name="Keobolith, Pantavanh" userId="0785bbf4-2c3e-4a38-b10b-a8fe2b1737b4" providerId="ADAL" clId="{2FE0D992-27FD-4A42-BA64-3FEEFF386AC6}" dt="2024-06-24T08:28:35.480" v="1749" actId="478"/>
          <ac:spMkLst>
            <pc:docMk/>
            <pc:sldMk cId="2982937111" sldId="295"/>
            <ac:spMk id="14" creationId="{24F712A7-2B4F-9895-5A42-88AA2588D333}"/>
          </ac:spMkLst>
        </pc:spChg>
        <pc:spChg chg="del">
          <ac:chgData name="Keobolith, Pantavanh" userId="0785bbf4-2c3e-4a38-b10b-a8fe2b1737b4" providerId="ADAL" clId="{2FE0D992-27FD-4A42-BA64-3FEEFF386AC6}" dt="2024-06-24T08:28:35.480" v="1749" actId="478"/>
          <ac:spMkLst>
            <pc:docMk/>
            <pc:sldMk cId="2982937111" sldId="295"/>
            <ac:spMk id="16" creationId="{4D198C2A-C90E-46C4-BB11-4A9BEE5084B0}"/>
          </ac:spMkLst>
        </pc:spChg>
        <pc:spChg chg="mod">
          <ac:chgData name="Keobolith, Pantavanh" userId="0785bbf4-2c3e-4a38-b10b-a8fe2b1737b4" providerId="ADAL" clId="{2FE0D992-27FD-4A42-BA64-3FEEFF386AC6}" dt="2024-06-24T08:31:11.854" v="1855" actId="113"/>
          <ac:spMkLst>
            <pc:docMk/>
            <pc:sldMk cId="2982937111" sldId="295"/>
            <ac:spMk id="18" creationId="{46C97B51-E371-01DE-CB3A-2E6B9E899D32}"/>
          </ac:spMkLst>
        </pc:spChg>
        <pc:spChg chg="add mod">
          <ac:chgData name="Keobolith, Pantavanh" userId="0785bbf4-2c3e-4a38-b10b-a8fe2b1737b4" providerId="ADAL" clId="{2FE0D992-27FD-4A42-BA64-3FEEFF386AC6}" dt="2024-06-24T08:30:12.377" v="1768" actId="1076"/>
          <ac:spMkLst>
            <pc:docMk/>
            <pc:sldMk cId="2982937111" sldId="295"/>
            <ac:spMk id="19" creationId="{749398DA-1350-2E26-9D2E-7B526BF5E51D}"/>
          </ac:spMkLst>
        </pc:spChg>
        <pc:graphicFrameChg chg="add mod">
          <ac:chgData name="Keobolith, Pantavanh" userId="0785bbf4-2c3e-4a38-b10b-a8fe2b1737b4" providerId="ADAL" clId="{2FE0D992-27FD-4A42-BA64-3FEEFF386AC6}" dt="2024-06-24T08:32:49.538" v="1858" actId="2711"/>
          <ac:graphicFrameMkLst>
            <pc:docMk/>
            <pc:sldMk cId="2982937111" sldId="295"/>
            <ac:graphicFrameMk id="5" creationId="{79581911-F75B-8890-8F9E-4D2ED9DD7F92}"/>
          </ac:graphicFrameMkLst>
        </pc:graphicFrameChg>
        <pc:graphicFrameChg chg="add mod">
          <ac:chgData name="Keobolith, Pantavanh" userId="0785bbf4-2c3e-4a38-b10b-a8fe2b1737b4" providerId="ADAL" clId="{2FE0D992-27FD-4A42-BA64-3FEEFF386AC6}" dt="2024-06-24T08:32:54.906" v="1860" actId="255"/>
          <ac:graphicFrameMkLst>
            <pc:docMk/>
            <pc:sldMk cId="2982937111" sldId="295"/>
            <ac:graphicFrameMk id="8" creationId="{7C0CAEE9-D20E-F583-51C5-266C20185999}"/>
          </ac:graphicFrameMkLst>
        </pc:graphicFrameChg>
        <pc:graphicFrameChg chg="del">
          <ac:chgData name="Keobolith, Pantavanh" userId="0785bbf4-2c3e-4a38-b10b-a8fe2b1737b4" providerId="ADAL" clId="{2FE0D992-27FD-4A42-BA64-3FEEFF386AC6}" dt="2024-06-24T08:28:35.480" v="1749" actId="478"/>
          <ac:graphicFrameMkLst>
            <pc:docMk/>
            <pc:sldMk cId="2982937111" sldId="295"/>
            <ac:graphicFrameMk id="9" creationId="{9231A371-469D-920A-448E-433F73899E9D}"/>
          </ac:graphicFrameMkLst>
        </pc:graphicFrameChg>
        <pc:graphicFrameChg chg="del">
          <ac:chgData name="Keobolith, Pantavanh" userId="0785bbf4-2c3e-4a38-b10b-a8fe2b1737b4" providerId="ADAL" clId="{2FE0D992-27FD-4A42-BA64-3FEEFF386AC6}" dt="2024-06-24T08:28:39.320" v="1751" actId="478"/>
          <ac:graphicFrameMkLst>
            <pc:docMk/>
            <pc:sldMk cId="2982937111" sldId="295"/>
            <ac:graphicFrameMk id="10" creationId="{5849A0E7-F759-A0EB-0CD2-288EFE32858B}"/>
          </ac:graphicFrameMkLst>
        </pc:graphicFrameChg>
        <pc:graphicFrameChg chg="del">
          <ac:chgData name="Keobolith, Pantavanh" userId="0785bbf4-2c3e-4a38-b10b-a8fe2b1737b4" providerId="ADAL" clId="{2FE0D992-27FD-4A42-BA64-3FEEFF386AC6}" dt="2024-06-24T08:28:35.480" v="1749" actId="478"/>
          <ac:graphicFrameMkLst>
            <pc:docMk/>
            <pc:sldMk cId="2982937111" sldId="295"/>
            <ac:graphicFrameMk id="12" creationId="{BDD6DC72-E310-2B39-52D1-32C48D45626D}"/>
          </ac:graphicFrameMkLst>
        </pc:graphicFrameChg>
        <pc:graphicFrameChg chg="del">
          <ac:chgData name="Keobolith, Pantavanh" userId="0785bbf4-2c3e-4a38-b10b-a8fe2b1737b4" providerId="ADAL" clId="{2FE0D992-27FD-4A42-BA64-3FEEFF386AC6}" dt="2024-06-24T08:28:35.480" v="1749" actId="478"/>
          <ac:graphicFrameMkLst>
            <pc:docMk/>
            <pc:sldMk cId="2982937111" sldId="295"/>
            <ac:graphicFrameMk id="13" creationId="{FF42FC6F-312E-D08F-E2A7-5D25764F39EF}"/>
          </ac:graphicFrameMkLst>
        </pc:graphicFrameChg>
        <pc:graphicFrameChg chg="del">
          <ac:chgData name="Keobolith, Pantavanh" userId="0785bbf4-2c3e-4a38-b10b-a8fe2b1737b4" providerId="ADAL" clId="{2FE0D992-27FD-4A42-BA64-3FEEFF386AC6}" dt="2024-06-24T08:28:35.480" v="1749" actId="478"/>
          <ac:graphicFrameMkLst>
            <pc:docMk/>
            <pc:sldMk cId="2982937111" sldId="295"/>
            <ac:graphicFrameMk id="15" creationId="{53AB3B14-F8C3-CD7C-D8A7-484645DAE496}"/>
          </ac:graphicFrameMkLst>
        </pc:graphicFrameChg>
        <pc:graphicFrameChg chg="add mod modGraphic">
          <ac:chgData name="Keobolith, Pantavanh" userId="0785bbf4-2c3e-4a38-b10b-a8fe2b1737b4" providerId="ADAL" clId="{2FE0D992-27FD-4A42-BA64-3FEEFF386AC6}" dt="2024-06-24T08:29:27.888" v="1760" actId="1076"/>
          <ac:graphicFrameMkLst>
            <pc:docMk/>
            <pc:sldMk cId="2982937111" sldId="295"/>
            <ac:graphicFrameMk id="20" creationId="{BD9B5110-681C-A28D-9E3C-B298C965CD17}"/>
          </ac:graphicFrameMkLst>
        </pc:graphicFrameChg>
        <pc:picChg chg="mod">
          <ac:chgData name="Keobolith, Pantavanh" userId="0785bbf4-2c3e-4a38-b10b-a8fe2b1737b4" providerId="ADAL" clId="{2FE0D992-27FD-4A42-BA64-3FEEFF386AC6}" dt="2024-06-24T08:30:57.955" v="1851" actId="14100"/>
          <ac:picMkLst>
            <pc:docMk/>
            <pc:sldMk cId="2982937111" sldId="295"/>
            <ac:picMk id="17" creationId="{4D656F5F-BA8F-5E86-678C-24A2B4A6AB60}"/>
          </ac:picMkLst>
        </pc:picChg>
      </pc:sldChg>
      <pc:sldChg chg="addSp delSp modSp add mod modAnim">
        <pc:chgData name="Keobolith, Pantavanh" userId="0785bbf4-2c3e-4a38-b10b-a8fe2b1737b4" providerId="ADAL" clId="{2FE0D992-27FD-4A42-BA64-3FEEFF386AC6}" dt="2024-06-24T09:06:28.234" v="2495"/>
        <pc:sldMkLst>
          <pc:docMk/>
          <pc:sldMk cId="60417402" sldId="296"/>
        </pc:sldMkLst>
        <pc:spChg chg="mod">
          <ac:chgData name="Keobolith, Pantavanh" userId="0785bbf4-2c3e-4a38-b10b-a8fe2b1737b4" providerId="ADAL" clId="{2FE0D992-27FD-4A42-BA64-3FEEFF386AC6}" dt="2024-06-24T08:35:59.631" v="2070" actId="1038"/>
          <ac:spMkLst>
            <pc:docMk/>
            <pc:sldMk cId="60417402" sldId="296"/>
            <ac:spMk id="2" creationId="{529C5196-B4C4-0F9C-C881-1D8D9E15BD89}"/>
          </ac:spMkLst>
        </pc:spChg>
        <pc:spChg chg="add del mod">
          <ac:chgData name="Keobolith, Pantavanh" userId="0785bbf4-2c3e-4a38-b10b-a8fe2b1737b4" providerId="ADAL" clId="{2FE0D992-27FD-4A42-BA64-3FEEFF386AC6}" dt="2024-06-24T08:34:02.960" v="1873" actId="478"/>
          <ac:spMkLst>
            <pc:docMk/>
            <pc:sldMk cId="60417402" sldId="296"/>
            <ac:spMk id="4" creationId="{55CE0F1C-1A7D-E69C-6F82-347F18B73FC8}"/>
          </ac:spMkLst>
        </pc:spChg>
        <pc:spChg chg="del">
          <ac:chgData name="Keobolith, Pantavanh" userId="0785bbf4-2c3e-4a38-b10b-a8fe2b1737b4" providerId="ADAL" clId="{2FE0D992-27FD-4A42-BA64-3FEEFF386AC6}" dt="2024-06-24T08:33:58.782" v="1872" actId="478"/>
          <ac:spMkLst>
            <pc:docMk/>
            <pc:sldMk cId="60417402" sldId="296"/>
            <ac:spMk id="7" creationId="{0DF96E76-732E-F001-7D2C-5441D525A953}"/>
          </ac:spMkLst>
        </pc:spChg>
        <pc:spChg chg="add del mod">
          <ac:chgData name="Keobolith, Pantavanh" userId="0785bbf4-2c3e-4a38-b10b-a8fe2b1737b4" providerId="ADAL" clId="{2FE0D992-27FD-4A42-BA64-3FEEFF386AC6}" dt="2024-06-24T08:34:36.526" v="1904" actId="478"/>
          <ac:spMkLst>
            <pc:docMk/>
            <pc:sldMk cId="60417402" sldId="296"/>
            <ac:spMk id="9" creationId="{44196389-BEDC-FAA0-64BD-DCA51B60EB47}"/>
          </ac:spMkLst>
        </pc:spChg>
        <pc:spChg chg="add del mod">
          <ac:chgData name="Keobolith, Pantavanh" userId="0785bbf4-2c3e-4a38-b10b-a8fe2b1737b4" providerId="ADAL" clId="{2FE0D992-27FD-4A42-BA64-3FEEFF386AC6}" dt="2024-06-24T08:39:45.702" v="2265" actId="478"/>
          <ac:spMkLst>
            <pc:docMk/>
            <pc:sldMk cId="60417402" sldId="296"/>
            <ac:spMk id="10" creationId="{0919D713-FB41-FC74-9F40-70A1E56690A2}"/>
          </ac:spMkLst>
        </pc:spChg>
        <pc:spChg chg="mod ord">
          <ac:chgData name="Keobolith, Pantavanh" userId="0785bbf4-2c3e-4a38-b10b-a8fe2b1737b4" providerId="ADAL" clId="{2FE0D992-27FD-4A42-BA64-3FEEFF386AC6}" dt="2024-06-24T08:41:58.878" v="2280" actId="1076"/>
          <ac:spMkLst>
            <pc:docMk/>
            <pc:sldMk cId="60417402" sldId="296"/>
            <ac:spMk id="18" creationId="{46C97B51-E371-01DE-CB3A-2E6B9E899D32}"/>
          </ac:spMkLst>
        </pc:spChg>
        <pc:spChg chg="del">
          <ac:chgData name="Keobolith, Pantavanh" userId="0785bbf4-2c3e-4a38-b10b-a8fe2b1737b4" providerId="ADAL" clId="{2FE0D992-27FD-4A42-BA64-3FEEFF386AC6}" dt="2024-06-24T08:33:58.782" v="1872" actId="478"/>
          <ac:spMkLst>
            <pc:docMk/>
            <pc:sldMk cId="60417402" sldId="296"/>
            <ac:spMk id="19" creationId="{749398DA-1350-2E26-9D2E-7B526BF5E51D}"/>
          </ac:spMkLst>
        </pc:spChg>
        <pc:graphicFrameChg chg="del">
          <ac:chgData name="Keobolith, Pantavanh" userId="0785bbf4-2c3e-4a38-b10b-a8fe2b1737b4" providerId="ADAL" clId="{2FE0D992-27FD-4A42-BA64-3FEEFF386AC6}" dt="2024-06-24T08:33:58.782" v="1872" actId="478"/>
          <ac:graphicFrameMkLst>
            <pc:docMk/>
            <pc:sldMk cId="60417402" sldId="296"/>
            <ac:graphicFrameMk id="5" creationId="{79581911-F75B-8890-8F9E-4D2ED9DD7F92}"/>
          </ac:graphicFrameMkLst>
        </pc:graphicFrameChg>
        <pc:graphicFrameChg chg="del">
          <ac:chgData name="Keobolith, Pantavanh" userId="0785bbf4-2c3e-4a38-b10b-a8fe2b1737b4" providerId="ADAL" clId="{2FE0D992-27FD-4A42-BA64-3FEEFF386AC6}" dt="2024-06-24T08:33:58.782" v="1872" actId="478"/>
          <ac:graphicFrameMkLst>
            <pc:docMk/>
            <pc:sldMk cId="60417402" sldId="296"/>
            <ac:graphicFrameMk id="8" creationId="{7C0CAEE9-D20E-F583-51C5-266C20185999}"/>
          </ac:graphicFrameMkLst>
        </pc:graphicFrameChg>
        <pc:graphicFrameChg chg="add mod">
          <ac:chgData name="Keobolith, Pantavanh" userId="0785bbf4-2c3e-4a38-b10b-a8fe2b1737b4" providerId="ADAL" clId="{2FE0D992-27FD-4A42-BA64-3FEEFF386AC6}" dt="2024-06-24T08:41:50.848" v="2278" actId="1076"/>
          <ac:graphicFrameMkLst>
            <pc:docMk/>
            <pc:sldMk cId="60417402" sldId="296"/>
            <ac:graphicFrameMk id="11" creationId="{6496DA11-2F48-3F29-37D0-2252DAA2F59B}"/>
          </ac:graphicFrameMkLst>
        </pc:graphicFrameChg>
        <pc:graphicFrameChg chg="del">
          <ac:chgData name="Keobolith, Pantavanh" userId="0785bbf4-2c3e-4a38-b10b-a8fe2b1737b4" providerId="ADAL" clId="{2FE0D992-27FD-4A42-BA64-3FEEFF386AC6}" dt="2024-06-24T08:33:58.782" v="1872" actId="478"/>
          <ac:graphicFrameMkLst>
            <pc:docMk/>
            <pc:sldMk cId="60417402" sldId="296"/>
            <ac:graphicFrameMk id="20" creationId="{BD9B5110-681C-A28D-9E3C-B298C965CD17}"/>
          </ac:graphicFrameMkLst>
        </pc:graphicFrameChg>
        <pc:picChg chg="mod ord">
          <ac:chgData name="Keobolith, Pantavanh" userId="0785bbf4-2c3e-4a38-b10b-a8fe2b1737b4" providerId="ADAL" clId="{2FE0D992-27FD-4A42-BA64-3FEEFF386AC6}" dt="2024-06-24T08:41:58.878" v="2280" actId="1076"/>
          <ac:picMkLst>
            <pc:docMk/>
            <pc:sldMk cId="60417402" sldId="296"/>
            <ac:picMk id="17" creationId="{4D656F5F-BA8F-5E86-678C-24A2B4A6AB60}"/>
          </ac:picMkLst>
        </pc:picChg>
      </pc:sldChg>
      <pc:sldChg chg="addSp delSp modSp add mod modAnim">
        <pc:chgData name="Keobolith, Pantavanh" userId="0785bbf4-2c3e-4a38-b10b-a8fe2b1737b4" providerId="ADAL" clId="{2FE0D992-27FD-4A42-BA64-3FEEFF386AC6}" dt="2024-06-24T09:06:37.437" v="2497"/>
        <pc:sldMkLst>
          <pc:docMk/>
          <pc:sldMk cId="3354712721" sldId="297"/>
        </pc:sldMkLst>
        <pc:spChg chg="mod">
          <ac:chgData name="Keobolith, Pantavanh" userId="0785bbf4-2c3e-4a38-b10b-a8fe2b1737b4" providerId="ADAL" clId="{2FE0D992-27FD-4A42-BA64-3FEEFF386AC6}" dt="2024-06-24T08:44:13.521" v="2317" actId="14100"/>
          <ac:spMkLst>
            <pc:docMk/>
            <pc:sldMk cId="3354712721" sldId="297"/>
            <ac:spMk id="2" creationId="{DA4BF4D4-76C5-8C59-8346-B09A9BB9FC30}"/>
          </ac:spMkLst>
        </pc:spChg>
        <pc:spChg chg="add del mod">
          <ac:chgData name="Keobolith, Pantavanh" userId="0785bbf4-2c3e-4a38-b10b-a8fe2b1737b4" providerId="ADAL" clId="{2FE0D992-27FD-4A42-BA64-3FEEFF386AC6}" dt="2024-06-24T08:44:23.893" v="2320" actId="478"/>
          <ac:spMkLst>
            <pc:docMk/>
            <pc:sldMk cId="3354712721" sldId="297"/>
            <ac:spMk id="5" creationId="{54269460-1701-C29F-2A2E-E6E09FE1700B}"/>
          </ac:spMkLst>
        </pc:spChg>
        <pc:spChg chg="add mod">
          <ac:chgData name="Keobolith, Pantavanh" userId="0785bbf4-2c3e-4a38-b10b-a8fe2b1737b4" providerId="ADAL" clId="{2FE0D992-27FD-4A42-BA64-3FEEFF386AC6}" dt="2024-06-24T08:49:17.353" v="2430" actId="20577"/>
          <ac:spMkLst>
            <pc:docMk/>
            <pc:sldMk cId="3354712721" sldId="297"/>
            <ac:spMk id="7" creationId="{BD626587-DC24-646B-8E45-5F018656EEEA}"/>
          </ac:spMkLst>
        </pc:spChg>
        <pc:spChg chg="del">
          <ac:chgData name="Keobolith, Pantavanh" userId="0785bbf4-2c3e-4a38-b10b-a8fe2b1737b4" providerId="ADAL" clId="{2FE0D992-27FD-4A42-BA64-3FEEFF386AC6}" dt="2024-06-24T08:44:05.057" v="2301" actId="478"/>
          <ac:spMkLst>
            <pc:docMk/>
            <pc:sldMk cId="3354712721" sldId="297"/>
            <ac:spMk id="9" creationId="{AF0361E9-76D2-F1E8-E398-8F0CCE86492E}"/>
          </ac:spMkLst>
        </pc:spChg>
        <pc:spChg chg="add mod">
          <ac:chgData name="Keobolith, Pantavanh" userId="0785bbf4-2c3e-4a38-b10b-a8fe2b1737b4" providerId="ADAL" clId="{2FE0D992-27FD-4A42-BA64-3FEEFF386AC6}" dt="2024-06-24T08:49:01.161" v="2422" actId="1076"/>
          <ac:spMkLst>
            <pc:docMk/>
            <pc:sldMk cId="3354712721" sldId="297"/>
            <ac:spMk id="10" creationId="{35DF2712-35EE-8CC2-BC8D-CB4BEA406434}"/>
          </ac:spMkLst>
        </pc:spChg>
        <pc:graphicFrameChg chg="del">
          <ac:chgData name="Keobolith, Pantavanh" userId="0785bbf4-2c3e-4a38-b10b-a8fe2b1737b4" providerId="ADAL" clId="{2FE0D992-27FD-4A42-BA64-3FEEFF386AC6}" dt="2024-06-24T08:44:05.057" v="2301" actId="478"/>
          <ac:graphicFrameMkLst>
            <pc:docMk/>
            <pc:sldMk cId="3354712721" sldId="297"/>
            <ac:graphicFrameMk id="3" creationId="{CA0F63E6-0AA3-8411-27B5-488E8A17E380}"/>
          </ac:graphicFrameMkLst>
        </pc:graphicFrameChg>
        <pc:picChg chg="del">
          <ac:chgData name="Keobolith, Pantavanh" userId="0785bbf4-2c3e-4a38-b10b-a8fe2b1737b4" providerId="ADAL" clId="{2FE0D992-27FD-4A42-BA64-3FEEFF386AC6}" dt="2024-06-24T08:44:05.057" v="2301" actId="478"/>
          <ac:picMkLst>
            <pc:docMk/>
            <pc:sldMk cId="3354712721" sldId="297"/>
            <ac:picMk id="8" creationId="{70D13A44-4357-A56B-0FA2-AD6D948CDE54}"/>
          </ac:picMkLst>
        </pc:picChg>
      </pc:sldChg>
      <pc:sldChg chg="del">
        <pc:chgData name="Keobolith, Pantavanh" userId="0785bbf4-2c3e-4a38-b10b-a8fe2b1737b4" providerId="ADAL" clId="{2FE0D992-27FD-4A42-BA64-3FEEFF386AC6}" dt="2024-06-19T04:59:52.719" v="1" actId="18676"/>
        <pc:sldMkLst>
          <pc:docMk/>
          <pc:sldMk cId="2406979632" sldId="312"/>
        </pc:sldMkLst>
      </pc:sldChg>
      <pc:sldChg chg="del">
        <pc:chgData name="Keobolith, Pantavanh" userId="0785bbf4-2c3e-4a38-b10b-a8fe2b1737b4" providerId="ADAL" clId="{2FE0D992-27FD-4A42-BA64-3FEEFF386AC6}" dt="2024-06-19T04:59:52.719" v="1" actId="18676"/>
        <pc:sldMkLst>
          <pc:docMk/>
          <pc:sldMk cId="596792709" sldId="313"/>
        </pc:sldMkLst>
      </pc:sldChg>
      <pc:sldChg chg="del">
        <pc:chgData name="Keobolith, Pantavanh" userId="0785bbf4-2c3e-4a38-b10b-a8fe2b1737b4" providerId="ADAL" clId="{2FE0D992-27FD-4A42-BA64-3FEEFF386AC6}" dt="2024-06-19T04:59:52.719" v="1" actId="18676"/>
        <pc:sldMkLst>
          <pc:docMk/>
          <pc:sldMk cId="2544517523" sldId="314"/>
        </pc:sldMkLst>
      </pc:sldChg>
      <pc:sldChg chg="del">
        <pc:chgData name="Keobolith, Pantavanh" userId="0785bbf4-2c3e-4a38-b10b-a8fe2b1737b4" providerId="ADAL" clId="{2FE0D992-27FD-4A42-BA64-3FEEFF386AC6}" dt="2024-06-19T04:59:46.189" v="0" actId="18676"/>
        <pc:sldMkLst>
          <pc:docMk/>
          <pc:sldMk cId="2098066324" sldId="315"/>
        </pc:sldMkLst>
      </pc:sldChg>
      <pc:sldChg chg="del">
        <pc:chgData name="Keobolith, Pantavanh" userId="0785bbf4-2c3e-4a38-b10b-a8fe2b1737b4" providerId="ADAL" clId="{2FE0D992-27FD-4A42-BA64-3FEEFF386AC6}" dt="2024-06-19T04:59:46.189" v="0" actId="18676"/>
        <pc:sldMkLst>
          <pc:docMk/>
          <pc:sldMk cId="1350063862" sldId="316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2.2060163450493803E-2"/>
          <c:y val="0.17076776310851544"/>
          <c:w val="0.95587967309901234"/>
          <c:h val="0.7348421147668842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Houaphan</c:v>
                </c:pt>
              </c:strCache>
            </c:strRef>
          </c:tx>
          <c:spPr>
            <a:solidFill>
              <a:schemeClr val="accent1">
                <a:tint val="77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Unhealty snacks </c:v>
                </c:pt>
                <c:pt idx="1">
                  <c:v>Unhealthy drinks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0.87</c:v>
                </c:pt>
                <c:pt idx="1">
                  <c:v>0.71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61C-4191-8781-58BA147458C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Oudomxay</c:v>
                </c:pt>
              </c:strCache>
            </c:strRef>
          </c:tx>
          <c:spPr>
            <a:solidFill>
              <a:schemeClr val="accent1">
                <a:shade val="76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Unhealty snacks </c:v>
                </c:pt>
                <c:pt idx="1">
                  <c:v>Unhealthy drinks</c:v>
                </c:pt>
              </c:strCache>
            </c:strRef>
          </c:cat>
          <c:val>
            <c:numRef>
              <c:f>Sheet1!$C$2:$C$3</c:f>
              <c:numCache>
                <c:formatCode>0%</c:formatCode>
                <c:ptCount val="2"/>
                <c:pt idx="0">
                  <c:v>0.87</c:v>
                </c:pt>
                <c:pt idx="1">
                  <c:v>0.81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61C-4191-8781-58BA147458C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606651368"/>
        <c:axId val="606652352"/>
      </c:barChart>
      <c:catAx>
        <c:axId val="6066513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6652352"/>
        <c:crosses val="autoZero"/>
        <c:auto val="1"/>
        <c:lblAlgn val="ctr"/>
        <c:lblOffset val="100"/>
        <c:noMultiLvlLbl val="0"/>
      </c:catAx>
      <c:valAx>
        <c:axId val="606652352"/>
        <c:scaling>
          <c:orientation val="minMax"/>
          <c:max val="1"/>
          <c:min val="0"/>
        </c:scaling>
        <c:delete val="1"/>
        <c:axPos val="l"/>
        <c:numFmt formatCode="0%" sourceLinked="0"/>
        <c:majorTickMark val="out"/>
        <c:minorTickMark val="none"/>
        <c:tickLblPos val="nextTo"/>
        <c:crossAx val="606651368"/>
        <c:crosses val="autoZero"/>
        <c:crossBetween val="between"/>
        <c:minorUnit val="1.0000000000000002E-2"/>
      </c:valAx>
      <c:spPr>
        <a:noFill/>
        <a:ln w="25400">
          <a:noFill/>
        </a:ln>
        <a:effectLst/>
      </c:spPr>
    </c:plotArea>
    <c:legend>
      <c:legendPos val="b"/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2.6127967011303158E-2"/>
          <c:y val="7.5026977942363057E-2"/>
          <c:w val="0.42638431037990998"/>
          <c:h val="6.228196891789140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2.2060163450493803E-2"/>
          <c:y val="0.17076776310851544"/>
          <c:w val="0.95587967309901234"/>
          <c:h val="0.7348421147668842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Ever breastfed</c:v>
                </c:pt>
              </c:strCache>
            </c:strRef>
          </c:tx>
          <c:spPr>
            <a:solidFill>
              <a:schemeClr val="accent1">
                <a:tint val="77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Houaphan (34 children)</c:v>
                </c:pt>
                <c:pt idx="1">
                  <c:v>Oudomxay (33 children)</c:v>
                </c:pt>
                <c:pt idx="2">
                  <c:v>Total (67 children)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0.97</c:v>
                </c:pt>
                <c:pt idx="1">
                  <c:v>0.97</c:v>
                </c:pt>
                <c:pt idx="2">
                  <c:v>0.97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CB8-4B85-A143-CC2782DC5F3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Exclusively breastfed</c:v>
                </c:pt>
              </c:strCache>
            </c:strRef>
          </c:tx>
          <c:spPr>
            <a:solidFill>
              <a:schemeClr val="accent1">
                <a:shade val="76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Houaphan (34 children)</c:v>
                </c:pt>
                <c:pt idx="1">
                  <c:v>Oudomxay (33 children)</c:v>
                </c:pt>
                <c:pt idx="2">
                  <c:v>Total (67 children)</c:v>
                </c:pt>
              </c:strCache>
            </c:strRef>
          </c:cat>
          <c:val>
            <c:numRef>
              <c:f>Sheet1!$C$2:$C$4</c:f>
              <c:numCache>
                <c:formatCode>0%</c:formatCode>
                <c:ptCount val="3"/>
                <c:pt idx="0">
                  <c:v>0.88</c:v>
                </c:pt>
                <c:pt idx="1">
                  <c:v>0.82</c:v>
                </c:pt>
                <c:pt idx="2">
                  <c:v>0.85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CB8-4B85-A143-CC2782DC5F3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606651368"/>
        <c:axId val="606652352"/>
      </c:barChart>
      <c:catAx>
        <c:axId val="6066513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6652352"/>
        <c:crosses val="autoZero"/>
        <c:auto val="1"/>
        <c:lblAlgn val="ctr"/>
        <c:lblOffset val="100"/>
        <c:noMultiLvlLbl val="0"/>
      </c:catAx>
      <c:valAx>
        <c:axId val="606652352"/>
        <c:scaling>
          <c:orientation val="minMax"/>
          <c:max val="1"/>
          <c:min val="0"/>
        </c:scaling>
        <c:delete val="1"/>
        <c:axPos val="l"/>
        <c:numFmt formatCode="0%" sourceLinked="0"/>
        <c:majorTickMark val="out"/>
        <c:minorTickMark val="none"/>
        <c:tickLblPos val="nextTo"/>
        <c:crossAx val="606651368"/>
        <c:crosses val="autoZero"/>
        <c:crossBetween val="between"/>
        <c:minorUnit val="1.0000000000000002E-2"/>
      </c:valAx>
      <c:spPr>
        <a:noFill/>
        <a:ln w="25400"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4.7451285117974577E-2"/>
          <c:w val="0.53178158043421764"/>
          <c:h val="7.471144024792590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2.2060163450493803E-2"/>
          <c:y val="0.17076776310851544"/>
          <c:w val="0.95587967309901234"/>
          <c:h val="0.7348421147668842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6 to 11 months</c:v>
                </c:pt>
              </c:strCache>
            </c:strRef>
          </c:tx>
          <c:spPr>
            <a:solidFill>
              <a:schemeClr val="accent1">
                <a:tint val="65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rgbClr val="00A4E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8604-438E-947B-A14B00612E9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Sweet biscuits, cookies, crackers, cake, donuts, brownies</c:v>
                </c:pt>
                <c:pt idx="1">
                  <c:v>Savory snacks (chips, crisps, puffs, krupuk)</c:v>
                </c:pt>
                <c:pt idx="2">
                  <c:v>Commercialy packaged traditionnaly snacks</c:v>
                </c:pt>
                <c:pt idx="3">
                  <c:v>Candy, sweets, chocolate, jelly, ice cream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0.56999999999999995</c:v>
                </c:pt>
                <c:pt idx="1">
                  <c:v>0.27</c:v>
                </c:pt>
                <c:pt idx="2">
                  <c:v>0.32</c:v>
                </c:pt>
                <c:pt idx="3">
                  <c:v>0.01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604-438E-947B-A14B00612E9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12 to 17 months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Sweet biscuits, cookies, crackers, cake, donuts, brownies</c:v>
                </c:pt>
                <c:pt idx="1">
                  <c:v>Savory snacks (chips, crisps, puffs, krupuk)</c:v>
                </c:pt>
                <c:pt idx="2">
                  <c:v>Commercialy packaged traditionnaly snacks</c:v>
                </c:pt>
                <c:pt idx="3">
                  <c:v>Candy, sweets, chocolate, jelly, ice cream</c:v>
                </c:pt>
              </c:strCache>
            </c:strRef>
          </c:cat>
          <c:val>
            <c:numRef>
              <c:f>Sheet1!$C$2:$C$5</c:f>
              <c:numCache>
                <c:formatCode>0%</c:formatCode>
                <c:ptCount val="4"/>
                <c:pt idx="0">
                  <c:v>0.91</c:v>
                </c:pt>
                <c:pt idx="1">
                  <c:v>0.66</c:v>
                </c:pt>
                <c:pt idx="2">
                  <c:v>0.51</c:v>
                </c:pt>
                <c:pt idx="3">
                  <c:v>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604-438E-947B-A14B00612E9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18 to 23 months</c:v>
                </c:pt>
              </c:strCache>
            </c:strRef>
          </c:tx>
          <c:spPr>
            <a:solidFill>
              <a:schemeClr val="accent1">
                <a:shade val="6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Sweet biscuits, cookies, crackers, cake, donuts, brownies</c:v>
                </c:pt>
                <c:pt idx="1">
                  <c:v>Savory snacks (chips, crisps, puffs, krupuk)</c:v>
                </c:pt>
                <c:pt idx="2">
                  <c:v>Commercialy packaged traditionnaly snacks</c:v>
                </c:pt>
                <c:pt idx="3">
                  <c:v>Candy, sweets, chocolate, jelly, ice cream</c:v>
                </c:pt>
              </c:strCache>
            </c:strRef>
          </c:cat>
          <c:val>
            <c:numRef>
              <c:f>Sheet1!$D$2:$D$5</c:f>
              <c:numCache>
                <c:formatCode>0%</c:formatCode>
                <c:ptCount val="4"/>
                <c:pt idx="0">
                  <c:v>0.86</c:v>
                </c:pt>
                <c:pt idx="1">
                  <c:v>0.76</c:v>
                </c:pt>
                <c:pt idx="2">
                  <c:v>0.57999999999999996</c:v>
                </c:pt>
                <c:pt idx="3">
                  <c:v>0.32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604-438E-947B-A14B00612E9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606651368"/>
        <c:axId val="606652352"/>
      </c:barChart>
      <c:catAx>
        <c:axId val="6066513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6652352"/>
        <c:crosses val="autoZero"/>
        <c:auto val="1"/>
        <c:lblAlgn val="ctr"/>
        <c:lblOffset val="100"/>
        <c:noMultiLvlLbl val="0"/>
      </c:catAx>
      <c:valAx>
        <c:axId val="606652352"/>
        <c:scaling>
          <c:orientation val="minMax"/>
          <c:max val="1"/>
          <c:min val="0"/>
        </c:scaling>
        <c:delete val="1"/>
        <c:axPos val="l"/>
        <c:numFmt formatCode="0%" sourceLinked="0"/>
        <c:majorTickMark val="out"/>
        <c:minorTickMark val="none"/>
        <c:tickLblPos val="nextTo"/>
        <c:crossAx val="606651368"/>
        <c:crosses val="autoZero"/>
        <c:crossBetween val="between"/>
        <c:minorUnit val="1.0000000000000002E-2"/>
      </c:valAx>
      <c:spPr>
        <a:noFill/>
        <a:ln w="25400">
          <a:noFill/>
        </a:ln>
        <a:effectLst/>
      </c:spPr>
    </c:plotArea>
    <c:legend>
      <c:legendPos val="b"/>
      <c:layout>
        <c:manualLayout>
          <c:xMode val="edge"/>
          <c:yMode val="edge"/>
          <c:x val="3.858298176574358E-3"/>
          <c:y val="9.1538994813969349E-2"/>
          <c:w val="0.77524825768976047"/>
          <c:h val="8.903560512628022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2.2060163450493803E-2"/>
          <c:y val="0.17076776310851544"/>
          <c:w val="0.95587967309901234"/>
          <c:h val="0.7348421147668842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6 to 11 months</c:v>
                </c:pt>
              </c:strCache>
            </c:strRef>
          </c:tx>
          <c:spPr>
            <a:solidFill>
              <a:schemeClr val="accent1">
                <a:tint val="65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2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5C4-4767-9320-AB3B2C25A73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rgbClr val="0094CF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Sweetened milk</c:v>
                </c:pt>
                <c:pt idx="1">
                  <c:v>Juice</c:v>
                </c:pt>
                <c:pt idx="2">
                  <c:v>Sweetened yoghurt</c:v>
                </c:pt>
                <c:pt idx="3">
                  <c:v>Chocolate / malt-based drinks</c:v>
                </c:pt>
                <c:pt idx="4">
                  <c:v>Soft drinks (Pepsi, Mirinda, …)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0.41</c:v>
                </c:pt>
                <c:pt idx="1">
                  <c:v>0.25</c:v>
                </c:pt>
                <c:pt idx="2">
                  <c:v>0.05</c:v>
                </c:pt>
                <c:pt idx="3">
                  <c:v>0.01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5C4-4767-9320-AB3B2C25A73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12 to 17 months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rgbClr val="0094CF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5C4-4767-9320-AB3B2C25A73A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rgbClr val="0094CF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5C4-4767-9320-AB3B2C25A73A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rgbClr val="0094CF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4-E5C4-4767-9320-AB3B2C25A73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Sweetened milk</c:v>
                </c:pt>
                <c:pt idx="1">
                  <c:v>Juice</c:v>
                </c:pt>
                <c:pt idx="2">
                  <c:v>Sweetened yoghurt</c:v>
                </c:pt>
                <c:pt idx="3">
                  <c:v>Chocolate / malt-based drinks</c:v>
                </c:pt>
                <c:pt idx="4">
                  <c:v>Soft drinks (Pepsi, Mirinda, …)</c:v>
                </c:pt>
              </c:strCache>
            </c:strRef>
          </c:cat>
          <c:val>
            <c:numRef>
              <c:f>Sheet1!$C$2:$C$6</c:f>
              <c:numCache>
                <c:formatCode>0%</c:formatCode>
                <c:ptCount val="5"/>
                <c:pt idx="0">
                  <c:v>0.7</c:v>
                </c:pt>
                <c:pt idx="1">
                  <c:v>0.62</c:v>
                </c:pt>
                <c:pt idx="2">
                  <c:v>0.06</c:v>
                </c:pt>
                <c:pt idx="3">
                  <c:v>0.04</c:v>
                </c:pt>
                <c:pt idx="4">
                  <c:v>0.02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5C4-4767-9320-AB3B2C25A73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18 to 23 months</c:v>
                </c:pt>
              </c:strCache>
            </c:strRef>
          </c:tx>
          <c:spPr>
            <a:solidFill>
              <a:schemeClr val="accent1">
                <a:shade val="65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rgbClr val="0094CF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E5C4-4767-9320-AB3B2C25A73A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rgbClr val="0094CF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5C4-4767-9320-AB3B2C25A73A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rgbClr val="0094CF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5C4-4767-9320-AB3B2C25A73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Sweetened milk</c:v>
                </c:pt>
                <c:pt idx="1">
                  <c:v>Juice</c:v>
                </c:pt>
                <c:pt idx="2">
                  <c:v>Sweetened yoghurt</c:v>
                </c:pt>
                <c:pt idx="3">
                  <c:v>Chocolate / malt-based drinks</c:v>
                </c:pt>
                <c:pt idx="4">
                  <c:v>Soft drinks (Pepsi, Mirinda, …)</c:v>
                </c:pt>
              </c:strCache>
            </c:strRef>
          </c:cat>
          <c:val>
            <c:numRef>
              <c:f>Sheet1!$D$2:$D$6</c:f>
              <c:numCache>
                <c:formatCode>0%</c:formatCode>
                <c:ptCount val="5"/>
                <c:pt idx="0">
                  <c:v>0.7</c:v>
                </c:pt>
                <c:pt idx="1">
                  <c:v>0.76</c:v>
                </c:pt>
                <c:pt idx="2">
                  <c:v>0.05</c:v>
                </c:pt>
                <c:pt idx="3">
                  <c:v>0.04</c:v>
                </c:pt>
                <c:pt idx="4">
                  <c:v>0.04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E5C4-4767-9320-AB3B2C25A73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606651368"/>
        <c:axId val="606652352"/>
      </c:barChart>
      <c:catAx>
        <c:axId val="6066513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606652352"/>
        <c:crosses val="autoZero"/>
        <c:auto val="1"/>
        <c:lblAlgn val="ctr"/>
        <c:lblOffset val="100"/>
        <c:noMultiLvlLbl val="0"/>
      </c:catAx>
      <c:valAx>
        <c:axId val="606652352"/>
        <c:scaling>
          <c:orientation val="minMax"/>
          <c:max val="1"/>
          <c:min val="0"/>
        </c:scaling>
        <c:delete val="1"/>
        <c:axPos val="l"/>
        <c:numFmt formatCode="0%" sourceLinked="0"/>
        <c:majorTickMark val="out"/>
        <c:minorTickMark val="none"/>
        <c:tickLblPos val="nextTo"/>
        <c:crossAx val="606651368"/>
        <c:crosses val="autoZero"/>
        <c:crossBetween val="between"/>
        <c:minorUnit val="1.0000000000000002E-2"/>
      </c:valAx>
      <c:spPr>
        <a:noFill/>
        <a:ln w="25400"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14642691288282372"/>
          <c:w val="0.75175458766379288"/>
          <c:h val="6.228196891789140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0846709182618043"/>
          <c:y val="0.12278883414419083"/>
          <c:w val="0.95587967309901234"/>
          <c:h val="0.83010451587057077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 w="25400"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5258741872716803"/>
          <c:y val="0.13261194087572609"/>
          <c:w val="0.95587967309901234"/>
          <c:h val="0.83010451587057077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Total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tint val="58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553-4016-A601-F5E0D5F96019}"/>
              </c:ext>
            </c:extLst>
          </c:dPt>
          <c:dPt>
            <c:idx val="1"/>
            <c:bubble3D val="0"/>
            <c:spPr>
              <a:solidFill>
                <a:schemeClr val="accent1">
                  <a:tint val="86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553-4016-A601-F5E0D5F96019}"/>
              </c:ext>
            </c:extLst>
          </c:dPt>
          <c:dPt>
            <c:idx val="2"/>
            <c:bubble3D val="0"/>
            <c:spPr>
              <a:solidFill>
                <a:schemeClr val="accent1">
                  <a:shade val="86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553-4016-A601-F5E0D5F96019}"/>
              </c:ext>
            </c:extLst>
          </c:dPt>
          <c:dPt>
            <c:idx val="3"/>
            <c:bubble3D val="0"/>
            <c:spPr>
              <a:solidFill>
                <a:schemeClr val="accent1">
                  <a:shade val="58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8553-4016-A601-F5E0D5F96019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rgbClr val="0091CC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8553-4016-A601-F5E0D5F9601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Every day</c:v>
                </c:pt>
                <c:pt idx="1">
                  <c:v>At least 4 days a week</c:v>
                </c:pt>
                <c:pt idx="2">
                  <c:v>Between 1 and 3 days a week</c:v>
                </c:pt>
                <c:pt idx="3">
                  <c:v>Never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0.22</c:v>
                </c:pt>
                <c:pt idx="1">
                  <c:v>0.09</c:v>
                </c:pt>
                <c:pt idx="2">
                  <c:v>0.48</c:v>
                </c:pt>
                <c:pt idx="3">
                  <c:v>0.22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553-4016-A601-F5E0D5F960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5258741872716803"/>
          <c:y val="0.13261194087572609"/>
          <c:w val="0.95587967309901234"/>
          <c:h val="0.83010451587057077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Total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tint val="58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143-4195-84DE-35B3AFB79256}"/>
              </c:ext>
            </c:extLst>
          </c:dPt>
          <c:dPt>
            <c:idx val="1"/>
            <c:bubble3D val="0"/>
            <c:spPr>
              <a:solidFill>
                <a:schemeClr val="accent1">
                  <a:tint val="86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143-4195-84DE-35B3AFB79256}"/>
              </c:ext>
            </c:extLst>
          </c:dPt>
          <c:dPt>
            <c:idx val="2"/>
            <c:bubble3D val="0"/>
            <c:spPr>
              <a:solidFill>
                <a:schemeClr val="accent1">
                  <a:shade val="86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0143-4195-84DE-35B3AFB79256}"/>
              </c:ext>
            </c:extLst>
          </c:dPt>
          <c:dPt>
            <c:idx val="3"/>
            <c:bubble3D val="0"/>
            <c:spPr>
              <a:solidFill>
                <a:schemeClr val="accent1">
                  <a:shade val="58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0143-4195-84DE-35B3AFB79256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rgbClr val="0091CC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0143-4195-84DE-35B3AFB7925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Every day</c:v>
                </c:pt>
                <c:pt idx="1">
                  <c:v>At least 4 days a week</c:v>
                </c:pt>
                <c:pt idx="2">
                  <c:v>Between 1 and 3 days a week</c:v>
                </c:pt>
                <c:pt idx="3">
                  <c:v>Never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0.19</c:v>
                </c:pt>
                <c:pt idx="1">
                  <c:v>0.03</c:v>
                </c:pt>
                <c:pt idx="2">
                  <c:v>0.33</c:v>
                </c:pt>
                <c:pt idx="3">
                  <c:v>0.44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143-4195-84DE-35B3AFB792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5258741872716803"/>
          <c:y val="0.13261194087572609"/>
          <c:w val="0.95587967309901234"/>
          <c:h val="0.83010451587057077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Total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tint val="58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7E7A-45D1-B4D2-1DBF16C6691E}"/>
              </c:ext>
            </c:extLst>
          </c:dPt>
          <c:dPt>
            <c:idx val="1"/>
            <c:bubble3D val="0"/>
            <c:spPr>
              <a:solidFill>
                <a:schemeClr val="accent1">
                  <a:tint val="86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7E7A-45D1-B4D2-1DBF16C6691E}"/>
              </c:ext>
            </c:extLst>
          </c:dPt>
          <c:dPt>
            <c:idx val="2"/>
            <c:bubble3D val="0"/>
            <c:spPr>
              <a:solidFill>
                <a:schemeClr val="accent1">
                  <a:shade val="86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7E7A-45D1-B4D2-1DBF16C6691E}"/>
              </c:ext>
            </c:extLst>
          </c:dPt>
          <c:dPt>
            <c:idx val="3"/>
            <c:bubble3D val="0"/>
            <c:spPr>
              <a:solidFill>
                <a:schemeClr val="accent1">
                  <a:shade val="58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7E7A-45D1-B4D2-1DBF16C6691E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rgbClr val="0091CC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7E7A-45D1-B4D2-1DBF16C6691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Every day</c:v>
                </c:pt>
                <c:pt idx="1">
                  <c:v>At least 4 days a week</c:v>
                </c:pt>
                <c:pt idx="2">
                  <c:v>Between 1 and 3 days a week</c:v>
                </c:pt>
                <c:pt idx="3">
                  <c:v>Never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0.16</c:v>
                </c:pt>
                <c:pt idx="1">
                  <c:v>0.05</c:v>
                </c:pt>
                <c:pt idx="2">
                  <c:v>0.39</c:v>
                </c:pt>
                <c:pt idx="3">
                  <c:v>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E7A-45D1-B4D2-1DBF16C669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0846709182618043"/>
          <c:y val="0.12278883414419083"/>
          <c:w val="0.95587967309901234"/>
          <c:h val="0.83010451587057077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Houaphan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tint val="54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D3D-4EDD-B635-73D8FDB56B8F}"/>
              </c:ext>
            </c:extLst>
          </c:dPt>
          <c:dPt>
            <c:idx val="1"/>
            <c:bubble3D val="0"/>
            <c:spPr>
              <a:solidFill>
                <a:schemeClr val="accent1">
                  <a:tint val="77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AD3D-4EDD-B635-73D8FDB56B8F}"/>
              </c:ext>
            </c:extLst>
          </c:dPt>
          <c:dPt>
            <c:idx val="2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AD3D-4EDD-B635-73D8FDB56B8F}"/>
              </c:ext>
            </c:extLst>
          </c:dPt>
          <c:dPt>
            <c:idx val="3"/>
            <c:bubble3D val="0"/>
            <c:spPr>
              <a:solidFill>
                <a:schemeClr val="accent1">
                  <a:shade val="76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AD3D-4EDD-B635-73D8FDB56B8F}"/>
              </c:ext>
            </c:extLst>
          </c:dPt>
          <c:dPt>
            <c:idx val="4"/>
            <c:bubble3D val="0"/>
            <c:spPr>
              <a:solidFill>
                <a:schemeClr val="accent1">
                  <a:shade val="53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AD3D-4EDD-B635-73D8FDB56B8F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rgbClr val="0091CC"/>
                      </a:solidFill>
                      <a:latin typeface="+mj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AD3D-4EDD-B635-73D8FDB56B8F}"/>
                </c:ext>
              </c:extLst>
            </c:dLbl>
            <c:dLbl>
              <c:idx val="1"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D3D-4EDD-B635-73D8FDB56B8F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rgbClr val="0094CF"/>
                      </a:solidFill>
                      <a:latin typeface="+mj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AD3D-4EDD-B635-73D8FDB56B8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+mj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5"/>
                <c:pt idx="0">
                  <c:v>No expense </c:v>
                </c:pt>
                <c:pt idx="1">
                  <c:v>Less than 10,000 LAK</c:v>
                </c:pt>
                <c:pt idx="2">
                  <c:v>Between 10,000 and 49,999 LAK</c:v>
                </c:pt>
                <c:pt idx="3">
                  <c:v>Between 50,000 and 100,000 LAK</c:v>
                </c:pt>
                <c:pt idx="4">
                  <c:v>More than 100,000 LAK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0.19</c:v>
                </c:pt>
                <c:pt idx="1">
                  <c:v>0.2</c:v>
                </c:pt>
                <c:pt idx="2">
                  <c:v>0.52</c:v>
                </c:pt>
                <c:pt idx="3">
                  <c:v>0.08</c:v>
                </c:pt>
                <c:pt idx="4">
                  <c:v>0.01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AD3D-4EDD-B635-73D8FDB56B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0846709182618043"/>
          <c:y val="0.12278883414419083"/>
          <c:w val="0.95587967309901234"/>
          <c:h val="0.83010451587057077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SSB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tint val="54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06D-4B68-A338-3DC2C2F5A850}"/>
              </c:ext>
            </c:extLst>
          </c:dPt>
          <c:dPt>
            <c:idx val="1"/>
            <c:bubble3D val="0"/>
            <c:spPr>
              <a:solidFill>
                <a:schemeClr val="accent1">
                  <a:tint val="77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606D-4B68-A338-3DC2C2F5A850}"/>
              </c:ext>
            </c:extLst>
          </c:dPt>
          <c:dPt>
            <c:idx val="2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606D-4B68-A338-3DC2C2F5A850}"/>
              </c:ext>
            </c:extLst>
          </c:dPt>
          <c:dPt>
            <c:idx val="3"/>
            <c:bubble3D val="0"/>
            <c:spPr>
              <a:solidFill>
                <a:schemeClr val="accent1">
                  <a:shade val="76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606D-4B68-A338-3DC2C2F5A850}"/>
              </c:ext>
            </c:extLst>
          </c:dPt>
          <c:dPt>
            <c:idx val="4"/>
            <c:bubble3D val="0"/>
            <c:spPr>
              <a:solidFill>
                <a:schemeClr val="accent1">
                  <a:shade val="53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606D-4B68-A338-3DC2C2F5A850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rgbClr val="0091CC"/>
                      </a:solidFill>
                      <a:latin typeface="+mj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606D-4B68-A338-3DC2C2F5A850}"/>
                </c:ext>
              </c:extLst>
            </c:dLbl>
            <c:dLbl>
              <c:idx val="1"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06D-4B68-A338-3DC2C2F5A850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rgbClr val="0094CF"/>
                      </a:solidFill>
                      <a:latin typeface="+mj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606D-4B68-A338-3DC2C2F5A85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+mj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5"/>
                <c:pt idx="0">
                  <c:v>No expense </c:v>
                </c:pt>
                <c:pt idx="1">
                  <c:v>Less than 10,000 LAK</c:v>
                </c:pt>
                <c:pt idx="2">
                  <c:v>Between 10,000 and 49,999 LAK</c:v>
                </c:pt>
                <c:pt idx="3">
                  <c:v>Between 50,000 and 100,000 LAK</c:v>
                </c:pt>
                <c:pt idx="4">
                  <c:v>More than 100,000 LAK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0.28999999999999998</c:v>
                </c:pt>
                <c:pt idx="1">
                  <c:v>0.19</c:v>
                </c:pt>
                <c:pt idx="2">
                  <c:v>0.42</c:v>
                </c:pt>
                <c:pt idx="3">
                  <c:v>0.08</c:v>
                </c:pt>
                <c:pt idx="4">
                  <c:v>0.03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606D-4B68-A338-3DC2C2F5A8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2.6554918696418284E-2"/>
          <c:y val="0.13309425723402785"/>
          <c:w val="0.97344508130358176"/>
          <c:h val="0.8400414249204282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Percentage</c:v>
                </c:pt>
              </c:strCache>
            </c:strRef>
          </c:tx>
          <c:spPr>
            <a:gradFill flip="none" rotWithShape="1">
              <a:gsLst>
                <a:gs pos="0">
                  <a:schemeClr val="accent1"/>
                </a:gs>
                <a:gs pos="75000">
                  <a:schemeClr val="accent1">
                    <a:lumMod val="60000"/>
                    <a:lumOff val="40000"/>
                  </a:schemeClr>
                </a:gs>
                <a:gs pos="51000">
                  <a:schemeClr val="accent1">
                    <a:alpha val="75000"/>
                  </a:schemeClr>
                </a:gs>
                <a:gs pos="100000">
                  <a:schemeClr val="accent1">
                    <a:lumMod val="20000"/>
                    <a:lumOff val="80000"/>
                    <a:alpha val="15000"/>
                  </a:schemeClr>
                </a:gs>
              </a:gsLst>
              <a:lin ang="10800000" scaled="1"/>
              <a:tileRect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I have seen publicity/advertisements for these.</c:v>
                </c:pt>
                <c:pt idx="1">
                  <c:v>They are part of our family or cultural tradition.</c:v>
                </c:pt>
                <c:pt idx="2">
                  <c:v>They are rewards for the good behaviour.</c:v>
                </c:pt>
                <c:pt idx="3">
                  <c:v>They are good for the health.</c:v>
                </c:pt>
                <c:pt idx="4">
                  <c:v>They are cheap.</c:v>
                </c:pt>
                <c:pt idx="5">
                  <c:v>They are convenient, easy to prepare or buy.</c:v>
                </c:pt>
                <c:pt idx="6">
                  <c:v>They make him/her happy.</c:v>
                </c:pt>
              </c:strCache>
            </c:strRef>
          </c:cat>
          <c:val>
            <c:numRef>
              <c:f>Sheet1!$B$2:$B$8</c:f>
              <c:numCache>
                <c:formatCode>0%</c:formatCode>
                <c:ptCount val="7"/>
                <c:pt idx="0">
                  <c:v>0.27</c:v>
                </c:pt>
                <c:pt idx="1">
                  <c:v>0.31</c:v>
                </c:pt>
                <c:pt idx="2">
                  <c:v>0.38</c:v>
                </c:pt>
                <c:pt idx="3">
                  <c:v>0.46</c:v>
                </c:pt>
                <c:pt idx="4">
                  <c:v>0.48</c:v>
                </c:pt>
                <c:pt idx="5">
                  <c:v>0.79</c:v>
                </c:pt>
                <c:pt idx="6">
                  <c:v>0.82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4CC-458C-9C22-F7A094E56B0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326"/>
        <c:overlap val="-58"/>
        <c:axId val="606651368"/>
        <c:axId val="606652352"/>
      </c:barChart>
      <c:catAx>
        <c:axId val="60665136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lumMod val="15000"/>
                <a:lumOff val="85000"/>
              </a:schemeClr>
            </a:solidFill>
            <a:round/>
            <a:headEnd type="none" w="sm" len="sm"/>
            <a:tailEnd type="none" w="sm" len="sm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6652352"/>
        <c:crosses val="autoZero"/>
        <c:auto val="1"/>
        <c:lblAlgn val="ctr"/>
        <c:lblOffset val="100"/>
        <c:noMultiLvlLbl val="0"/>
      </c:catAx>
      <c:valAx>
        <c:axId val="606652352"/>
        <c:scaling>
          <c:orientation val="minMax"/>
          <c:max val="1"/>
        </c:scaling>
        <c:delete val="0"/>
        <c:axPos val="b"/>
        <c:majorGridlines>
          <c:spPr>
            <a:ln w="9525" cap="flat" cmpd="sng" algn="ctr">
              <a:gradFill>
                <a:gsLst>
                  <a:gs pos="99000">
                    <a:schemeClr val="tx1">
                      <a:lumMod val="25000"/>
                      <a:lumOff val="75000"/>
                    </a:schemeClr>
                  </a:gs>
                  <a:gs pos="0">
                    <a:schemeClr val="tx1">
                      <a:lumMod val="15000"/>
                      <a:lumOff val="85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6651368"/>
        <c:crosses val="autoZero"/>
        <c:crossBetween val="between"/>
        <c:minorUnit val="1.0000000000000002E-2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colors2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colors3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colors4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colors5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colors6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colors7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colors8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colors9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colors10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colors11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10800000" scaled="1"/>
        <a:tileRect/>
      </a:gra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10800000" scaled="1"/>
        <a:tileRect/>
      </a:gra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46000">
            <a:schemeClr val="phClr"/>
          </a:gs>
          <a:gs pos="100000">
            <a:schemeClr val="phClr">
              <a:lumMod val="20000"/>
              <a:lumOff val="80000"/>
              <a:alpha val="0"/>
            </a:schemeClr>
          </a:gs>
        </a:gsLst>
        <a:path path="circle">
          <a:fillToRect l="50000" t="-80000" r="50000" b="180000"/>
        </a:path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99000">
              <a:schemeClr val="tx1">
                <a:lumMod val="25000"/>
                <a:lumOff val="75000"/>
              </a:schemeClr>
            </a:gs>
            <a:gs pos="0">
              <a:schemeClr val="tx1">
                <a:lumMod val="15000"/>
                <a:lumOff val="85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tx1">
                <a:lumMod val="15000"/>
                <a:lumOff val="85000"/>
              </a:schemeClr>
            </a:gs>
            <a:gs pos="0">
              <a:schemeClr val="tx1">
                <a:lumMod val="5000"/>
                <a:lumOff val="95000"/>
              </a:schemeClr>
            </a:gs>
          </a:gsLst>
          <a:lin ang="5400000" scaled="0"/>
        </a:gra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70A9E4E-5C8F-4A4B-B1F0-B71A87302361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4E3C408A-B251-452E-A743-4415BDA9AE22}">
      <dgm:prSet phldrT="[Text]" custT="1"/>
      <dgm:spPr/>
      <dgm:t>
        <a:bodyPr/>
        <a:lstStyle/>
        <a:p>
          <a:r>
            <a:rPr lang="en-US" sz="3600" b="1" noProof="0" dirty="0">
              <a:latin typeface="+mj-lt"/>
            </a:rPr>
            <a:t>Unhealthy Snacks</a:t>
          </a:r>
        </a:p>
      </dgm:t>
    </dgm:pt>
    <dgm:pt modelId="{3D1C9A97-DF90-4572-8739-2B6F8C353D22}" type="parTrans" cxnId="{BFBE909A-A296-4FB1-9EDF-60A83E305B66}">
      <dgm:prSet/>
      <dgm:spPr/>
      <dgm:t>
        <a:bodyPr/>
        <a:lstStyle/>
        <a:p>
          <a:endParaRPr lang="en-GB" sz="3200">
            <a:latin typeface="+mj-lt"/>
          </a:endParaRPr>
        </a:p>
      </dgm:t>
    </dgm:pt>
    <dgm:pt modelId="{3BFD4BF5-0E17-4DFC-A4BC-A12D098FFE51}" type="sibTrans" cxnId="{BFBE909A-A296-4FB1-9EDF-60A83E305B66}">
      <dgm:prSet/>
      <dgm:spPr/>
      <dgm:t>
        <a:bodyPr/>
        <a:lstStyle/>
        <a:p>
          <a:endParaRPr lang="en-GB" sz="3200">
            <a:latin typeface="+mj-lt"/>
          </a:endParaRPr>
        </a:p>
      </dgm:t>
    </dgm:pt>
    <dgm:pt modelId="{3D23292C-944E-45EF-AFF5-3A191FE1216D}">
      <dgm:prSet phldrT="[Text]" custT="1"/>
      <dgm:spPr/>
      <dgm:t>
        <a:bodyPr/>
        <a:lstStyle/>
        <a:p>
          <a:r>
            <a:rPr lang="en-US" sz="3400" b="1" noProof="0" dirty="0">
              <a:latin typeface="+mj-lt"/>
            </a:rPr>
            <a:t>Unhealthy Beverages</a:t>
          </a:r>
        </a:p>
      </dgm:t>
    </dgm:pt>
    <dgm:pt modelId="{BB80F853-0E92-4B53-9FD1-71B3859AB4C3}" type="parTrans" cxnId="{F7DE4D85-3098-4E72-B953-B58A2E05E7C4}">
      <dgm:prSet/>
      <dgm:spPr/>
      <dgm:t>
        <a:bodyPr/>
        <a:lstStyle/>
        <a:p>
          <a:endParaRPr lang="en-GB" sz="3200">
            <a:latin typeface="+mj-lt"/>
          </a:endParaRPr>
        </a:p>
      </dgm:t>
    </dgm:pt>
    <dgm:pt modelId="{D1A42BA0-31C1-496D-BE59-A4F2CFF6E092}" type="sibTrans" cxnId="{F7DE4D85-3098-4E72-B953-B58A2E05E7C4}">
      <dgm:prSet/>
      <dgm:spPr/>
      <dgm:t>
        <a:bodyPr/>
        <a:lstStyle/>
        <a:p>
          <a:endParaRPr lang="en-GB" sz="3200">
            <a:latin typeface="+mj-lt"/>
          </a:endParaRPr>
        </a:p>
      </dgm:t>
    </dgm:pt>
    <dgm:pt modelId="{D8067BE7-D493-4820-96B3-DCF86088ECD9}">
      <dgm:prSet custT="1"/>
      <dgm:spPr/>
      <dgm:t>
        <a:bodyPr/>
        <a:lstStyle/>
        <a:p>
          <a:r>
            <a:rPr lang="en-GB" sz="1400" dirty="0">
              <a:latin typeface="+mj-lt"/>
            </a:rPr>
            <a:t>Frozen treats such as ice cream or similar confections</a:t>
          </a:r>
        </a:p>
      </dgm:t>
    </dgm:pt>
    <dgm:pt modelId="{26129FCB-974B-432D-AD0F-8D8A856A5397}" type="parTrans" cxnId="{33DDB3C0-480C-4965-BEA1-9065350D4E66}">
      <dgm:prSet/>
      <dgm:spPr/>
      <dgm:t>
        <a:bodyPr/>
        <a:lstStyle/>
        <a:p>
          <a:endParaRPr lang="en-GB" sz="3200">
            <a:latin typeface="+mj-lt"/>
          </a:endParaRPr>
        </a:p>
      </dgm:t>
    </dgm:pt>
    <dgm:pt modelId="{1814E648-0128-4D81-A5D1-CC842A0184AE}" type="sibTrans" cxnId="{33DDB3C0-480C-4965-BEA1-9065350D4E66}">
      <dgm:prSet/>
      <dgm:spPr/>
      <dgm:t>
        <a:bodyPr/>
        <a:lstStyle/>
        <a:p>
          <a:endParaRPr lang="en-GB" sz="3200">
            <a:latin typeface="+mj-lt"/>
          </a:endParaRPr>
        </a:p>
      </dgm:t>
    </dgm:pt>
    <dgm:pt modelId="{2F95910B-1F69-4993-A065-B92045FF6F4B}">
      <dgm:prSet custT="1"/>
      <dgm:spPr/>
      <dgm:t>
        <a:bodyPr/>
        <a:lstStyle/>
        <a:p>
          <a:r>
            <a:rPr lang="en-US" sz="1400" dirty="0">
              <a:latin typeface="+mj-lt"/>
            </a:rPr>
            <a:t>Candies, chocolate, and other sugar confections</a:t>
          </a:r>
          <a:endParaRPr lang="en-GB" sz="1400" dirty="0">
            <a:latin typeface="+mj-lt"/>
          </a:endParaRPr>
        </a:p>
      </dgm:t>
    </dgm:pt>
    <dgm:pt modelId="{5DCFD54B-1CE4-460C-A5C4-9B76EF61F830}" type="parTrans" cxnId="{E6605046-0A24-4651-B918-7F73A4436492}">
      <dgm:prSet/>
      <dgm:spPr/>
      <dgm:t>
        <a:bodyPr/>
        <a:lstStyle/>
        <a:p>
          <a:endParaRPr lang="en-GB" sz="3200">
            <a:latin typeface="+mj-lt"/>
          </a:endParaRPr>
        </a:p>
      </dgm:t>
    </dgm:pt>
    <dgm:pt modelId="{34368F52-14BC-4C82-A5BF-2620A08B3DE3}" type="sibTrans" cxnId="{E6605046-0A24-4651-B918-7F73A4436492}">
      <dgm:prSet/>
      <dgm:spPr/>
      <dgm:t>
        <a:bodyPr/>
        <a:lstStyle/>
        <a:p>
          <a:endParaRPr lang="en-GB" sz="3200">
            <a:latin typeface="+mj-lt"/>
          </a:endParaRPr>
        </a:p>
      </dgm:t>
    </dgm:pt>
    <dgm:pt modelId="{53589F33-5067-4968-B91D-B5A8A8674EDE}">
      <dgm:prSet custT="1"/>
      <dgm:spPr/>
      <dgm:t>
        <a:bodyPr/>
        <a:lstStyle/>
        <a:p>
          <a:r>
            <a:rPr lang="en-GB" sz="1400" dirty="0">
              <a:latin typeface="+mj-lt"/>
            </a:rPr>
            <a:t>Chips, crisps, cheese puffs, French fries, fried dough, instant noodles, and similar items</a:t>
          </a:r>
        </a:p>
      </dgm:t>
    </dgm:pt>
    <dgm:pt modelId="{32665819-4D41-4C92-9FCC-FD817914880A}" type="parTrans" cxnId="{1C3D03D4-CD3E-47F7-92A2-B967248D629C}">
      <dgm:prSet/>
      <dgm:spPr/>
      <dgm:t>
        <a:bodyPr/>
        <a:lstStyle/>
        <a:p>
          <a:endParaRPr lang="en-GB" sz="3200">
            <a:latin typeface="+mj-lt"/>
          </a:endParaRPr>
        </a:p>
      </dgm:t>
    </dgm:pt>
    <dgm:pt modelId="{8207F618-2D4B-4C7B-837F-BBDD8F129EFE}" type="sibTrans" cxnId="{1C3D03D4-CD3E-47F7-92A2-B967248D629C}">
      <dgm:prSet/>
      <dgm:spPr/>
      <dgm:t>
        <a:bodyPr/>
        <a:lstStyle/>
        <a:p>
          <a:endParaRPr lang="en-GB" sz="3200">
            <a:latin typeface="+mj-lt"/>
          </a:endParaRPr>
        </a:p>
      </dgm:t>
    </dgm:pt>
    <dgm:pt modelId="{9FF5FED3-7F6D-47AD-8176-8875FFC307FA}">
      <dgm:prSet custT="1"/>
      <dgm:spPr/>
      <dgm:t>
        <a:bodyPr/>
        <a:lstStyle/>
        <a:p>
          <a:pPr algn="ctr"/>
          <a:r>
            <a:rPr lang="en-GB" sz="1400" dirty="0">
              <a:latin typeface="+mj-lt"/>
            </a:rPr>
            <a:t>Cakes, pastries, sweet biscuits, and other baked or fried confections</a:t>
          </a:r>
        </a:p>
      </dgm:t>
    </dgm:pt>
    <dgm:pt modelId="{CFDE7103-C670-4576-86AD-8D70389570F6}" type="parTrans" cxnId="{9EF65BE5-C3C1-43B0-80D8-7F5B74B49144}">
      <dgm:prSet/>
      <dgm:spPr/>
      <dgm:t>
        <a:bodyPr/>
        <a:lstStyle/>
        <a:p>
          <a:endParaRPr lang="en-GB" sz="3200">
            <a:latin typeface="+mj-lt"/>
          </a:endParaRPr>
        </a:p>
      </dgm:t>
    </dgm:pt>
    <dgm:pt modelId="{99AF04BB-946F-4B43-9DA1-8874133E60A2}" type="sibTrans" cxnId="{9EF65BE5-C3C1-43B0-80D8-7F5B74B49144}">
      <dgm:prSet/>
      <dgm:spPr/>
      <dgm:t>
        <a:bodyPr/>
        <a:lstStyle/>
        <a:p>
          <a:endParaRPr lang="en-GB" sz="3200">
            <a:latin typeface="+mj-lt"/>
          </a:endParaRPr>
        </a:p>
      </dgm:t>
    </dgm:pt>
    <dgm:pt modelId="{F4B38187-7958-45DD-B6BA-46C414F2F6B1}">
      <dgm:prSet custT="1"/>
      <dgm:spPr/>
      <dgm:t>
        <a:bodyPr/>
        <a:lstStyle/>
        <a:p>
          <a:r>
            <a:rPr lang="en-GB" sz="1400" dirty="0">
              <a:latin typeface="+mj-lt"/>
            </a:rPr>
            <a:t>Commercially produced and packaged, sweetened beverages (soda pop, fruit-flavoured drinks, sports drinks, chocolate and other flavoured milk drinks, malt drinks)</a:t>
          </a:r>
        </a:p>
      </dgm:t>
    </dgm:pt>
    <dgm:pt modelId="{21CD77B7-48D5-44B3-8CD2-BDE8F048E2C9}" type="parTrans" cxnId="{85A9CF9A-A4C2-476A-A607-E7A82B901E92}">
      <dgm:prSet/>
      <dgm:spPr/>
      <dgm:t>
        <a:bodyPr/>
        <a:lstStyle/>
        <a:p>
          <a:endParaRPr lang="en-GB" sz="3200">
            <a:latin typeface="+mj-lt"/>
          </a:endParaRPr>
        </a:p>
      </dgm:t>
    </dgm:pt>
    <dgm:pt modelId="{78F53370-BCEB-411A-AB7F-788B6BEAFF00}" type="sibTrans" cxnId="{85A9CF9A-A4C2-476A-A607-E7A82B901E92}">
      <dgm:prSet/>
      <dgm:spPr/>
      <dgm:t>
        <a:bodyPr/>
        <a:lstStyle/>
        <a:p>
          <a:endParaRPr lang="en-GB" sz="3200">
            <a:latin typeface="+mj-lt"/>
          </a:endParaRPr>
        </a:p>
      </dgm:t>
    </dgm:pt>
    <dgm:pt modelId="{1847B280-5E1A-491D-81E7-9CD3279199BA}">
      <dgm:prSet custT="1"/>
      <dgm:spPr/>
      <dgm:t>
        <a:bodyPr/>
        <a:lstStyle/>
        <a:p>
          <a:r>
            <a:rPr lang="en-GB" sz="1400" dirty="0">
              <a:latin typeface="+mj-lt"/>
            </a:rPr>
            <a:t>Sweet beverages including 100% fruit juice as well as fruit-flavoured drinks, whether made at home, by informal vendors or packaged in cans, bottles, boxes, sachets</a:t>
          </a:r>
        </a:p>
      </dgm:t>
    </dgm:pt>
    <dgm:pt modelId="{8F14CCE9-52BA-495A-94A0-21296A9A3E11}" type="parTrans" cxnId="{B0C9DEA1-2E8A-4065-9A13-B23946D32273}">
      <dgm:prSet/>
      <dgm:spPr/>
      <dgm:t>
        <a:bodyPr/>
        <a:lstStyle/>
        <a:p>
          <a:endParaRPr lang="en-GB" sz="3200">
            <a:latin typeface="+mj-lt"/>
          </a:endParaRPr>
        </a:p>
      </dgm:t>
    </dgm:pt>
    <dgm:pt modelId="{9E1AA6A1-873C-4E6D-80C9-9FCCA31A7C27}" type="sibTrans" cxnId="{B0C9DEA1-2E8A-4065-9A13-B23946D32273}">
      <dgm:prSet/>
      <dgm:spPr/>
      <dgm:t>
        <a:bodyPr/>
        <a:lstStyle/>
        <a:p>
          <a:endParaRPr lang="en-GB" sz="3200">
            <a:latin typeface="+mj-lt"/>
          </a:endParaRPr>
        </a:p>
      </dgm:t>
    </dgm:pt>
    <dgm:pt modelId="{B42642F5-A1E3-4348-8245-1C333209D516}">
      <dgm:prSet custT="1"/>
      <dgm:spPr/>
      <dgm:t>
        <a:bodyPr/>
        <a:lstStyle/>
        <a:p>
          <a:r>
            <a:rPr lang="en-US" sz="1400" dirty="0">
              <a:latin typeface="+mj-lt"/>
            </a:rPr>
            <a:t>Sweet beverages include home-made drinks of any kind to with sweeteners (sugar, honey, syrup, flavoured powders). </a:t>
          </a:r>
          <a:endParaRPr lang="en-GB" sz="1400" dirty="0">
            <a:latin typeface="+mj-lt"/>
          </a:endParaRPr>
        </a:p>
      </dgm:t>
    </dgm:pt>
    <dgm:pt modelId="{7CF33AAA-AF83-4081-9813-2DC8CF63E690}" type="parTrans" cxnId="{3A2D6DD4-7BCD-4AC6-B710-28CC771B3AD0}">
      <dgm:prSet/>
      <dgm:spPr/>
      <dgm:t>
        <a:bodyPr/>
        <a:lstStyle/>
        <a:p>
          <a:endParaRPr lang="en-GB" sz="3200">
            <a:latin typeface="+mj-lt"/>
          </a:endParaRPr>
        </a:p>
      </dgm:t>
    </dgm:pt>
    <dgm:pt modelId="{639F9285-4F18-4F4E-B3EA-20A17EFBAC5B}" type="sibTrans" cxnId="{3A2D6DD4-7BCD-4AC6-B710-28CC771B3AD0}">
      <dgm:prSet/>
      <dgm:spPr/>
      <dgm:t>
        <a:bodyPr/>
        <a:lstStyle/>
        <a:p>
          <a:endParaRPr lang="en-GB" sz="3200">
            <a:latin typeface="+mj-lt"/>
          </a:endParaRPr>
        </a:p>
      </dgm:t>
    </dgm:pt>
    <dgm:pt modelId="{84C552AC-9A9C-4931-8D8B-9A88E222B5CE}" type="pres">
      <dgm:prSet presAssocID="{D70A9E4E-5C8F-4A4B-B1F0-B71A87302361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8F0D39F0-6A9D-412C-9BDB-10CD8A6E8444}" type="pres">
      <dgm:prSet presAssocID="{4E3C408A-B251-452E-A743-4415BDA9AE22}" presName="root" presStyleCnt="0"/>
      <dgm:spPr/>
    </dgm:pt>
    <dgm:pt modelId="{09C602B3-3755-4F34-85AD-801EF17EDD65}" type="pres">
      <dgm:prSet presAssocID="{4E3C408A-B251-452E-A743-4415BDA9AE22}" presName="rootComposite" presStyleCnt="0"/>
      <dgm:spPr/>
    </dgm:pt>
    <dgm:pt modelId="{B623A751-5EA8-4E41-8AA9-0CFC04EEEC35}" type="pres">
      <dgm:prSet presAssocID="{4E3C408A-B251-452E-A743-4415BDA9AE22}" presName="rootText" presStyleLbl="node1" presStyleIdx="0" presStyleCnt="2" custScaleX="283924" custLinFactX="-34317" custLinFactNeighborX="-100000"/>
      <dgm:spPr/>
    </dgm:pt>
    <dgm:pt modelId="{0A089FA5-3D40-49EB-AE29-B054A7534EE4}" type="pres">
      <dgm:prSet presAssocID="{4E3C408A-B251-452E-A743-4415BDA9AE22}" presName="rootConnector" presStyleLbl="node1" presStyleIdx="0" presStyleCnt="2"/>
      <dgm:spPr/>
    </dgm:pt>
    <dgm:pt modelId="{ED781A38-14B9-47B3-B4DC-12842F0F6837}" type="pres">
      <dgm:prSet presAssocID="{4E3C408A-B251-452E-A743-4415BDA9AE22}" presName="childShape" presStyleCnt="0"/>
      <dgm:spPr/>
    </dgm:pt>
    <dgm:pt modelId="{BC83FEF3-DB2A-46CD-B431-A35771BC57AE}" type="pres">
      <dgm:prSet presAssocID="{5DCFD54B-1CE4-460C-A5C4-9B76EF61F830}" presName="Name13" presStyleLbl="parChTrans1D2" presStyleIdx="0" presStyleCnt="7"/>
      <dgm:spPr/>
    </dgm:pt>
    <dgm:pt modelId="{CE993960-C3D7-4FDE-887D-6A2258B09268}" type="pres">
      <dgm:prSet presAssocID="{2F95910B-1F69-4993-A065-B92045FF6F4B}" presName="childText" presStyleLbl="bgAcc1" presStyleIdx="0" presStyleCnt="7" custScaleX="311119" custLinFactNeighborX="-28726" custLinFactNeighborY="396">
        <dgm:presLayoutVars>
          <dgm:bulletEnabled val="1"/>
        </dgm:presLayoutVars>
      </dgm:prSet>
      <dgm:spPr/>
    </dgm:pt>
    <dgm:pt modelId="{6FBEA642-211B-4E83-BDE0-6049CF4C4A4B}" type="pres">
      <dgm:prSet presAssocID="{26129FCB-974B-432D-AD0F-8D8A856A5397}" presName="Name13" presStyleLbl="parChTrans1D2" presStyleIdx="1" presStyleCnt="7"/>
      <dgm:spPr/>
    </dgm:pt>
    <dgm:pt modelId="{6E942529-71A8-4D8B-9624-0CE5D1D7F1BC}" type="pres">
      <dgm:prSet presAssocID="{D8067BE7-D493-4820-96B3-DCF86088ECD9}" presName="childText" presStyleLbl="bgAcc1" presStyleIdx="1" presStyleCnt="7" custScaleX="311119" custLinFactNeighborX="-28726" custLinFactNeighborY="396">
        <dgm:presLayoutVars>
          <dgm:bulletEnabled val="1"/>
        </dgm:presLayoutVars>
      </dgm:prSet>
      <dgm:spPr/>
    </dgm:pt>
    <dgm:pt modelId="{FC63CCC5-7B21-4FAE-A127-0D69BF2A8610}" type="pres">
      <dgm:prSet presAssocID="{CFDE7103-C670-4576-86AD-8D70389570F6}" presName="Name13" presStyleLbl="parChTrans1D2" presStyleIdx="2" presStyleCnt="7"/>
      <dgm:spPr/>
    </dgm:pt>
    <dgm:pt modelId="{B00686B4-EA8D-4326-9F01-D112C7D36B33}" type="pres">
      <dgm:prSet presAssocID="{9FF5FED3-7F6D-47AD-8176-8875FFC307FA}" presName="childText" presStyleLbl="bgAcc1" presStyleIdx="2" presStyleCnt="7" custScaleX="311119" custLinFactNeighborX="-28726" custLinFactNeighborY="396">
        <dgm:presLayoutVars>
          <dgm:bulletEnabled val="1"/>
        </dgm:presLayoutVars>
      </dgm:prSet>
      <dgm:spPr/>
    </dgm:pt>
    <dgm:pt modelId="{2BB75DEF-9DC6-4AA4-9D81-54CEA0FF814A}" type="pres">
      <dgm:prSet presAssocID="{32665819-4D41-4C92-9FCC-FD817914880A}" presName="Name13" presStyleLbl="parChTrans1D2" presStyleIdx="3" presStyleCnt="7"/>
      <dgm:spPr/>
    </dgm:pt>
    <dgm:pt modelId="{6FF6B596-255B-4504-8C3B-6E4A3CC12F58}" type="pres">
      <dgm:prSet presAssocID="{53589F33-5067-4968-B91D-B5A8A8674EDE}" presName="childText" presStyleLbl="bgAcc1" presStyleIdx="3" presStyleCnt="7" custScaleX="311119" custLinFactNeighborX="-28726" custLinFactNeighborY="396">
        <dgm:presLayoutVars>
          <dgm:bulletEnabled val="1"/>
        </dgm:presLayoutVars>
      </dgm:prSet>
      <dgm:spPr/>
    </dgm:pt>
    <dgm:pt modelId="{D7BA91A4-DD9B-45A9-965A-ED9496DCEC87}" type="pres">
      <dgm:prSet presAssocID="{3D23292C-944E-45EF-AFF5-3A191FE1216D}" presName="root" presStyleCnt="0"/>
      <dgm:spPr/>
    </dgm:pt>
    <dgm:pt modelId="{D49A384F-1849-42D9-A193-DEF8144B974A}" type="pres">
      <dgm:prSet presAssocID="{3D23292C-944E-45EF-AFF5-3A191FE1216D}" presName="rootComposite" presStyleCnt="0"/>
      <dgm:spPr/>
    </dgm:pt>
    <dgm:pt modelId="{E9BA570B-E6A0-44E0-85B6-DAF39E0C373C}" type="pres">
      <dgm:prSet presAssocID="{3D23292C-944E-45EF-AFF5-3A191FE1216D}" presName="rootText" presStyleLbl="node1" presStyleIdx="1" presStyleCnt="2" custScaleX="283979" custLinFactNeighborX="18070"/>
      <dgm:spPr/>
    </dgm:pt>
    <dgm:pt modelId="{5446DF49-503A-4AC1-AFD5-4A3BDF1A924C}" type="pres">
      <dgm:prSet presAssocID="{3D23292C-944E-45EF-AFF5-3A191FE1216D}" presName="rootConnector" presStyleLbl="node1" presStyleIdx="1" presStyleCnt="2"/>
      <dgm:spPr/>
    </dgm:pt>
    <dgm:pt modelId="{FED2FCF7-6ACF-4E24-A35F-9E25FD26E1CC}" type="pres">
      <dgm:prSet presAssocID="{3D23292C-944E-45EF-AFF5-3A191FE1216D}" presName="childShape" presStyleCnt="0"/>
      <dgm:spPr/>
    </dgm:pt>
    <dgm:pt modelId="{22024EB5-3117-421A-897C-9C91B7DC4789}" type="pres">
      <dgm:prSet presAssocID="{21CD77B7-48D5-44B3-8CD2-BDE8F048E2C9}" presName="Name13" presStyleLbl="parChTrans1D2" presStyleIdx="4" presStyleCnt="7"/>
      <dgm:spPr/>
    </dgm:pt>
    <dgm:pt modelId="{E0DF9175-D855-4562-A084-39FCFB33521C}" type="pres">
      <dgm:prSet presAssocID="{F4B38187-7958-45DD-B6BA-46C414F2F6B1}" presName="childText" presStyleLbl="bgAcc1" presStyleIdx="4" presStyleCnt="7" custScaleX="311119" custScaleY="135738" custLinFactNeighborX="46882" custLinFactNeighborY="1062">
        <dgm:presLayoutVars>
          <dgm:bulletEnabled val="1"/>
        </dgm:presLayoutVars>
      </dgm:prSet>
      <dgm:spPr/>
    </dgm:pt>
    <dgm:pt modelId="{64C41370-4868-4D7D-96A4-FE56B993B2AC}" type="pres">
      <dgm:prSet presAssocID="{8F14CCE9-52BA-495A-94A0-21296A9A3E11}" presName="Name13" presStyleLbl="parChTrans1D2" presStyleIdx="5" presStyleCnt="7"/>
      <dgm:spPr/>
    </dgm:pt>
    <dgm:pt modelId="{765C0761-8664-4F21-8E26-0787F95FA6D8}" type="pres">
      <dgm:prSet presAssocID="{1847B280-5E1A-491D-81E7-9CD3279199BA}" presName="childText" presStyleLbl="bgAcc1" presStyleIdx="5" presStyleCnt="7" custScaleX="311119" custScaleY="130949" custLinFactNeighborX="46882" custLinFactNeighborY="1062">
        <dgm:presLayoutVars>
          <dgm:bulletEnabled val="1"/>
        </dgm:presLayoutVars>
      </dgm:prSet>
      <dgm:spPr/>
    </dgm:pt>
    <dgm:pt modelId="{F006E6FB-E4FD-456B-81EB-CF47D79D2A72}" type="pres">
      <dgm:prSet presAssocID="{7CF33AAA-AF83-4081-9813-2DC8CF63E690}" presName="Name13" presStyleLbl="parChTrans1D2" presStyleIdx="6" presStyleCnt="7"/>
      <dgm:spPr/>
    </dgm:pt>
    <dgm:pt modelId="{84BF766A-4077-4FE8-B37F-44C0ED714F9E}" type="pres">
      <dgm:prSet presAssocID="{B42642F5-A1E3-4348-8245-1C333209D516}" presName="childText" presStyleLbl="bgAcc1" presStyleIdx="6" presStyleCnt="7" custScaleX="311222" custScaleY="119853" custLinFactNeighborX="47265">
        <dgm:presLayoutVars>
          <dgm:bulletEnabled val="1"/>
        </dgm:presLayoutVars>
      </dgm:prSet>
      <dgm:spPr/>
    </dgm:pt>
  </dgm:ptLst>
  <dgm:cxnLst>
    <dgm:cxn modelId="{9815830C-9A0B-4AB3-BB5C-55F5F1A1B2D6}" type="presOf" srcId="{D70A9E4E-5C8F-4A4B-B1F0-B71A87302361}" destId="{84C552AC-9A9C-4931-8D8B-9A88E222B5CE}" srcOrd="0" destOrd="0" presId="urn:microsoft.com/office/officeart/2005/8/layout/hierarchy3"/>
    <dgm:cxn modelId="{E295FC1B-E7D4-4AED-9579-C9EB1F43493E}" type="presOf" srcId="{F4B38187-7958-45DD-B6BA-46C414F2F6B1}" destId="{E0DF9175-D855-4562-A084-39FCFB33521C}" srcOrd="0" destOrd="0" presId="urn:microsoft.com/office/officeart/2005/8/layout/hierarchy3"/>
    <dgm:cxn modelId="{E6605046-0A24-4651-B918-7F73A4436492}" srcId="{4E3C408A-B251-452E-A743-4415BDA9AE22}" destId="{2F95910B-1F69-4993-A065-B92045FF6F4B}" srcOrd="0" destOrd="0" parTransId="{5DCFD54B-1CE4-460C-A5C4-9B76EF61F830}" sibTransId="{34368F52-14BC-4C82-A5BF-2620A08B3DE3}"/>
    <dgm:cxn modelId="{620B5558-C3C2-4194-9C5D-9C24281ECFD6}" type="presOf" srcId="{9FF5FED3-7F6D-47AD-8176-8875FFC307FA}" destId="{B00686B4-EA8D-4326-9F01-D112C7D36B33}" srcOrd="0" destOrd="0" presId="urn:microsoft.com/office/officeart/2005/8/layout/hierarchy3"/>
    <dgm:cxn modelId="{78E24D7E-0F36-478B-803C-048A7343309E}" type="presOf" srcId="{5DCFD54B-1CE4-460C-A5C4-9B76EF61F830}" destId="{BC83FEF3-DB2A-46CD-B431-A35771BC57AE}" srcOrd="0" destOrd="0" presId="urn:microsoft.com/office/officeart/2005/8/layout/hierarchy3"/>
    <dgm:cxn modelId="{F7DE4D85-3098-4E72-B953-B58A2E05E7C4}" srcId="{D70A9E4E-5C8F-4A4B-B1F0-B71A87302361}" destId="{3D23292C-944E-45EF-AFF5-3A191FE1216D}" srcOrd="1" destOrd="0" parTransId="{BB80F853-0E92-4B53-9FD1-71B3859AB4C3}" sibTransId="{D1A42BA0-31C1-496D-BE59-A4F2CFF6E092}"/>
    <dgm:cxn modelId="{2DD2148B-4345-40EF-98AE-5287AA425794}" type="presOf" srcId="{CFDE7103-C670-4576-86AD-8D70389570F6}" destId="{FC63CCC5-7B21-4FAE-A127-0D69BF2A8610}" srcOrd="0" destOrd="0" presId="urn:microsoft.com/office/officeart/2005/8/layout/hierarchy3"/>
    <dgm:cxn modelId="{A2748097-2BEC-4AEC-8298-D252636061CA}" type="presOf" srcId="{8F14CCE9-52BA-495A-94A0-21296A9A3E11}" destId="{64C41370-4868-4D7D-96A4-FE56B993B2AC}" srcOrd="0" destOrd="0" presId="urn:microsoft.com/office/officeart/2005/8/layout/hierarchy3"/>
    <dgm:cxn modelId="{D9E97899-4634-430B-8154-5ABB2D235371}" type="presOf" srcId="{3D23292C-944E-45EF-AFF5-3A191FE1216D}" destId="{E9BA570B-E6A0-44E0-85B6-DAF39E0C373C}" srcOrd="0" destOrd="0" presId="urn:microsoft.com/office/officeart/2005/8/layout/hierarchy3"/>
    <dgm:cxn modelId="{BFBE909A-A296-4FB1-9EDF-60A83E305B66}" srcId="{D70A9E4E-5C8F-4A4B-B1F0-B71A87302361}" destId="{4E3C408A-B251-452E-A743-4415BDA9AE22}" srcOrd="0" destOrd="0" parTransId="{3D1C9A97-DF90-4572-8739-2B6F8C353D22}" sibTransId="{3BFD4BF5-0E17-4DFC-A4BC-A12D098FFE51}"/>
    <dgm:cxn modelId="{85A9CF9A-A4C2-476A-A607-E7A82B901E92}" srcId="{3D23292C-944E-45EF-AFF5-3A191FE1216D}" destId="{F4B38187-7958-45DD-B6BA-46C414F2F6B1}" srcOrd="0" destOrd="0" parTransId="{21CD77B7-48D5-44B3-8CD2-BDE8F048E2C9}" sibTransId="{78F53370-BCEB-411A-AB7F-788B6BEAFF00}"/>
    <dgm:cxn modelId="{079E64A1-B6F6-42E0-9E7F-88E18E00019F}" type="presOf" srcId="{26129FCB-974B-432D-AD0F-8D8A856A5397}" destId="{6FBEA642-211B-4E83-BDE0-6049CF4C4A4B}" srcOrd="0" destOrd="0" presId="urn:microsoft.com/office/officeart/2005/8/layout/hierarchy3"/>
    <dgm:cxn modelId="{B0C9DEA1-2E8A-4065-9A13-B23946D32273}" srcId="{3D23292C-944E-45EF-AFF5-3A191FE1216D}" destId="{1847B280-5E1A-491D-81E7-9CD3279199BA}" srcOrd="1" destOrd="0" parTransId="{8F14CCE9-52BA-495A-94A0-21296A9A3E11}" sibTransId="{9E1AA6A1-873C-4E6D-80C9-9FCCA31A7C27}"/>
    <dgm:cxn modelId="{B3DAEBAB-FE8C-491E-B6B9-E0C1898602BB}" type="presOf" srcId="{1847B280-5E1A-491D-81E7-9CD3279199BA}" destId="{765C0761-8664-4F21-8E26-0787F95FA6D8}" srcOrd="0" destOrd="0" presId="urn:microsoft.com/office/officeart/2005/8/layout/hierarchy3"/>
    <dgm:cxn modelId="{025A19B2-E8E1-4538-A1FC-9D70F301D0A9}" type="presOf" srcId="{3D23292C-944E-45EF-AFF5-3A191FE1216D}" destId="{5446DF49-503A-4AC1-AFD5-4A3BDF1A924C}" srcOrd="1" destOrd="0" presId="urn:microsoft.com/office/officeart/2005/8/layout/hierarchy3"/>
    <dgm:cxn modelId="{DEEFEAB7-CAF6-4528-A9BF-D2332DF3E1EF}" type="presOf" srcId="{2F95910B-1F69-4993-A065-B92045FF6F4B}" destId="{CE993960-C3D7-4FDE-887D-6A2258B09268}" srcOrd="0" destOrd="0" presId="urn:microsoft.com/office/officeart/2005/8/layout/hierarchy3"/>
    <dgm:cxn modelId="{38D03DBE-1826-4420-860E-C6900CCD786D}" type="presOf" srcId="{32665819-4D41-4C92-9FCC-FD817914880A}" destId="{2BB75DEF-9DC6-4AA4-9D81-54CEA0FF814A}" srcOrd="0" destOrd="0" presId="urn:microsoft.com/office/officeart/2005/8/layout/hierarchy3"/>
    <dgm:cxn modelId="{33DDB3C0-480C-4965-BEA1-9065350D4E66}" srcId="{4E3C408A-B251-452E-A743-4415BDA9AE22}" destId="{D8067BE7-D493-4820-96B3-DCF86088ECD9}" srcOrd="1" destOrd="0" parTransId="{26129FCB-974B-432D-AD0F-8D8A856A5397}" sibTransId="{1814E648-0128-4D81-A5D1-CC842A0184AE}"/>
    <dgm:cxn modelId="{065B1CC7-27AA-4479-BA47-992ED42ED068}" type="presOf" srcId="{53589F33-5067-4968-B91D-B5A8A8674EDE}" destId="{6FF6B596-255B-4504-8C3B-6E4A3CC12F58}" srcOrd="0" destOrd="0" presId="urn:microsoft.com/office/officeart/2005/8/layout/hierarchy3"/>
    <dgm:cxn modelId="{4DB301CC-B494-4A03-8D62-5213354E3FE9}" type="presOf" srcId="{D8067BE7-D493-4820-96B3-DCF86088ECD9}" destId="{6E942529-71A8-4D8B-9624-0CE5D1D7F1BC}" srcOrd="0" destOrd="0" presId="urn:microsoft.com/office/officeart/2005/8/layout/hierarchy3"/>
    <dgm:cxn modelId="{5D6A0ECE-32A3-48DB-AD24-BFF62A9500A3}" type="presOf" srcId="{B42642F5-A1E3-4348-8245-1C333209D516}" destId="{84BF766A-4077-4FE8-B37F-44C0ED714F9E}" srcOrd="0" destOrd="0" presId="urn:microsoft.com/office/officeart/2005/8/layout/hierarchy3"/>
    <dgm:cxn modelId="{1C3D03D4-CD3E-47F7-92A2-B967248D629C}" srcId="{4E3C408A-B251-452E-A743-4415BDA9AE22}" destId="{53589F33-5067-4968-B91D-B5A8A8674EDE}" srcOrd="3" destOrd="0" parTransId="{32665819-4D41-4C92-9FCC-FD817914880A}" sibTransId="{8207F618-2D4B-4C7B-837F-BBDD8F129EFE}"/>
    <dgm:cxn modelId="{630D5DD4-E1DB-4B8D-A2AE-87E721A37B69}" type="presOf" srcId="{21CD77B7-48D5-44B3-8CD2-BDE8F048E2C9}" destId="{22024EB5-3117-421A-897C-9C91B7DC4789}" srcOrd="0" destOrd="0" presId="urn:microsoft.com/office/officeart/2005/8/layout/hierarchy3"/>
    <dgm:cxn modelId="{3A2D6DD4-7BCD-4AC6-B710-28CC771B3AD0}" srcId="{3D23292C-944E-45EF-AFF5-3A191FE1216D}" destId="{B42642F5-A1E3-4348-8245-1C333209D516}" srcOrd="2" destOrd="0" parTransId="{7CF33AAA-AF83-4081-9813-2DC8CF63E690}" sibTransId="{639F9285-4F18-4F4E-B3EA-20A17EFBAC5B}"/>
    <dgm:cxn modelId="{BAFCC6D7-40A5-48E2-92E6-001A36EC3408}" type="presOf" srcId="{4E3C408A-B251-452E-A743-4415BDA9AE22}" destId="{B623A751-5EA8-4E41-8AA9-0CFC04EEEC35}" srcOrd="0" destOrd="0" presId="urn:microsoft.com/office/officeart/2005/8/layout/hierarchy3"/>
    <dgm:cxn modelId="{BE637EDE-DA82-4B20-8D5C-DA577014395C}" type="presOf" srcId="{4E3C408A-B251-452E-A743-4415BDA9AE22}" destId="{0A089FA5-3D40-49EB-AE29-B054A7534EE4}" srcOrd="1" destOrd="0" presId="urn:microsoft.com/office/officeart/2005/8/layout/hierarchy3"/>
    <dgm:cxn modelId="{9EF65BE5-C3C1-43B0-80D8-7F5B74B49144}" srcId="{4E3C408A-B251-452E-A743-4415BDA9AE22}" destId="{9FF5FED3-7F6D-47AD-8176-8875FFC307FA}" srcOrd="2" destOrd="0" parTransId="{CFDE7103-C670-4576-86AD-8D70389570F6}" sibTransId="{99AF04BB-946F-4B43-9DA1-8874133E60A2}"/>
    <dgm:cxn modelId="{AB1EC7E5-B427-4943-8A29-06D448573C45}" type="presOf" srcId="{7CF33AAA-AF83-4081-9813-2DC8CF63E690}" destId="{F006E6FB-E4FD-456B-81EB-CF47D79D2A72}" srcOrd="0" destOrd="0" presId="urn:microsoft.com/office/officeart/2005/8/layout/hierarchy3"/>
    <dgm:cxn modelId="{F17DBD86-AE1C-4E42-8C2D-AD4C061266D8}" type="presParOf" srcId="{84C552AC-9A9C-4931-8D8B-9A88E222B5CE}" destId="{8F0D39F0-6A9D-412C-9BDB-10CD8A6E8444}" srcOrd="0" destOrd="0" presId="urn:microsoft.com/office/officeart/2005/8/layout/hierarchy3"/>
    <dgm:cxn modelId="{3CE75226-8E9A-48AD-A6B0-62BF999AB460}" type="presParOf" srcId="{8F0D39F0-6A9D-412C-9BDB-10CD8A6E8444}" destId="{09C602B3-3755-4F34-85AD-801EF17EDD65}" srcOrd="0" destOrd="0" presId="urn:microsoft.com/office/officeart/2005/8/layout/hierarchy3"/>
    <dgm:cxn modelId="{D83EF0FA-7680-4229-8FC1-8011CC8FFF81}" type="presParOf" srcId="{09C602B3-3755-4F34-85AD-801EF17EDD65}" destId="{B623A751-5EA8-4E41-8AA9-0CFC04EEEC35}" srcOrd="0" destOrd="0" presId="urn:microsoft.com/office/officeart/2005/8/layout/hierarchy3"/>
    <dgm:cxn modelId="{B83F1070-5539-4C45-B6DF-D5DF8C225ABB}" type="presParOf" srcId="{09C602B3-3755-4F34-85AD-801EF17EDD65}" destId="{0A089FA5-3D40-49EB-AE29-B054A7534EE4}" srcOrd="1" destOrd="0" presId="urn:microsoft.com/office/officeart/2005/8/layout/hierarchy3"/>
    <dgm:cxn modelId="{0F7A2EF1-7A57-4969-BEB1-F65EAFE57BCB}" type="presParOf" srcId="{8F0D39F0-6A9D-412C-9BDB-10CD8A6E8444}" destId="{ED781A38-14B9-47B3-B4DC-12842F0F6837}" srcOrd="1" destOrd="0" presId="urn:microsoft.com/office/officeart/2005/8/layout/hierarchy3"/>
    <dgm:cxn modelId="{B5900D3C-28C5-4146-B825-D4A9ADB38B45}" type="presParOf" srcId="{ED781A38-14B9-47B3-B4DC-12842F0F6837}" destId="{BC83FEF3-DB2A-46CD-B431-A35771BC57AE}" srcOrd="0" destOrd="0" presId="urn:microsoft.com/office/officeart/2005/8/layout/hierarchy3"/>
    <dgm:cxn modelId="{1B82EAD3-C9DA-4DC4-977E-DB62367ED2F5}" type="presParOf" srcId="{ED781A38-14B9-47B3-B4DC-12842F0F6837}" destId="{CE993960-C3D7-4FDE-887D-6A2258B09268}" srcOrd="1" destOrd="0" presId="urn:microsoft.com/office/officeart/2005/8/layout/hierarchy3"/>
    <dgm:cxn modelId="{C7F6C8B9-B628-4636-9C2C-DFEC7BE079BB}" type="presParOf" srcId="{ED781A38-14B9-47B3-B4DC-12842F0F6837}" destId="{6FBEA642-211B-4E83-BDE0-6049CF4C4A4B}" srcOrd="2" destOrd="0" presId="urn:microsoft.com/office/officeart/2005/8/layout/hierarchy3"/>
    <dgm:cxn modelId="{3E2E9942-3C09-4E08-99BB-EDD63E1857DB}" type="presParOf" srcId="{ED781A38-14B9-47B3-B4DC-12842F0F6837}" destId="{6E942529-71A8-4D8B-9624-0CE5D1D7F1BC}" srcOrd="3" destOrd="0" presId="urn:microsoft.com/office/officeart/2005/8/layout/hierarchy3"/>
    <dgm:cxn modelId="{CC2EB968-8467-49C4-9C98-EC2C6834A300}" type="presParOf" srcId="{ED781A38-14B9-47B3-B4DC-12842F0F6837}" destId="{FC63CCC5-7B21-4FAE-A127-0D69BF2A8610}" srcOrd="4" destOrd="0" presId="urn:microsoft.com/office/officeart/2005/8/layout/hierarchy3"/>
    <dgm:cxn modelId="{C5D7F5BC-67C3-4E0F-BCD9-92F56E4F2C28}" type="presParOf" srcId="{ED781A38-14B9-47B3-B4DC-12842F0F6837}" destId="{B00686B4-EA8D-4326-9F01-D112C7D36B33}" srcOrd="5" destOrd="0" presId="urn:microsoft.com/office/officeart/2005/8/layout/hierarchy3"/>
    <dgm:cxn modelId="{AF2220CF-640B-4156-A5A7-415FB91F124F}" type="presParOf" srcId="{ED781A38-14B9-47B3-B4DC-12842F0F6837}" destId="{2BB75DEF-9DC6-4AA4-9D81-54CEA0FF814A}" srcOrd="6" destOrd="0" presId="urn:microsoft.com/office/officeart/2005/8/layout/hierarchy3"/>
    <dgm:cxn modelId="{11BE818E-746F-4606-86F3-3F7EA6510717}" type="presParOf" srcId="{ED781A38-14B9-47B3-B4DC-12842F0F6837}" destId="{6FF6B596-255B-4504-8C3B-6E4A3CC12F58}" srcOrd="7" destOrd="0" presId="urn:microsoft.com/office/officeart/2005/8/layout/hierarchy3"/>
    <dgm:cxn modelId="{7A80E5A5-C544-4AA3-B863-77E6E056ABBA}" type="presParOf" srcId="{84C552AC-9A9C-4931-8D8B-9A88E222B5CE}" destId="{D7BA91A4-DD9B-45A9-965A-ED9496DCEC87}" srcOrd="1" destOrd="0" presId="urn:microsoft.com/office/officeart/2005/8/layout/hierarchy3"/>
    <dgm:cxn modelId="{063E5408-73CC-427A-A662-925A1BEFDE65}" type="presParOf" srcId="{D7BA91A4-DD9B-45A9-965A-ED9496DCEC87}" destId="{D49A384F-1849-42D9-A193-DEF8144B974A}" srcOrd="0" destOrd="0" presId="urn:microsoft.com/office/officeart/2005/8/layout/hierarchy3"/>
    <dgm:cxn modelId="{B40751C5-93FB-4E25-9800-66B9F000C84A}" type="presParOf" srcId="{D49A384F-1849-42D9-A193-DEF8144B974A}" destId="{E9BA570B-E6A0-44E0-85B6-DAF39E0C373C}" srcOrd="0" destOrd="0" presId="urn:microsoft.com/office/officeart/2005/8/layout/hierarchy3"/>
    <dgm:cxn modelId="{930FBD6A-C82F-4D99-903C-6ECFB9B9A636}" type="presParOf" srcId="{D49A384F-1849-42D9-A193-DEF8144B974A}" destId="{5446DF49-503A-4AC1-AFD5-4A3BDF1A924C}" srcOrd="1" destOrd="0" presId="urn:microsoft.com/office/officeart/2005/8/layout/hierarchy3"/>
    <dgm:cxn modelId="{940B1835-686A-436C-ACB8-445BB548CEDC}" type="presParOf" srcId="{D7BA91A4-DD9B-45A9-965A-ED9496DCEC87}" destId="{FED2FCF7-6ACF-4E24-A35F-9E25FD26E1CC}" srcOrd="1" destOrd="0" presId="urn:microsoft.com/office/officeart/2005/8/layout/hierarchy3"/>
    <dgm:cxn modelId="{A9FA7BD4-340E-4433-873E-78A018FAE89D}" type="presParOf" srcId="{FED2FCF7-6ACF-4E24-A35F-9E25FD26E1CC}" destId="{22024EB5-3117-421A-897C-9C91B7DC4789}" srcOrd="0" destOrd="0" presId="urn:microsoft.com/office/officeart/2005/8/layout/hierarchy3"/>
    <dgm:cxn modelId="{96601F60-28E4-418F-8D84-BBC5973F6325}" type="presParOf" srcId="{FED2FCF7-6ACF-4E24-A35F-9E25FD26E1CC}" destId="{E0DF9175-D855-4562-A084-39FCFB33521C}" srcOrd="1" destOrd="0" presId="urn:microsoft.com/office/officeart/2005/8/layout/hierarchy3"/>
    <dgm:cxn modelId="{31F7B327-C833-417B-9E6E-DFB4218C5F02}" type="presParOf" srcId="{FED2FCF7-6ACF-4E24-A35F-9E25FD26E1CC}" destId="{64C41370-4868-4D7D-96A4-FE56B993B2AC}" srcOrd="2" destOrd="0" presId="urn:microsoft.com/office/officeart/2005/8/layout/hierarchy3"/>
    <dgm:cxn modelId="{54AA202F-E3E0-4AAF-BDB2-B616A3DAF2D1}" type="presParOf" srcId="{FED2FCF7-6ACF-4E24-A35F-9E25FD26E1CC}" destId="{765C0761-8664-4F21-8E26-0787F95FA6D8}" srcOrd="3" destOrd="0" presId="urn:microsoft.com/office/officeart/2005/8/layout/hierarchy3"/>
    <dgm:cxn modelId="{8408BDB7-89F7-4ADF-9B2C-35D3FBECD0BC}" type="presParOf" srcId="{FED2FCF7-6ACF-4E24-A35F-9E25FD26E1CC}" destId="{F006E6FB-E4FD-456B-81EB-CF47D79D2A72}" srcOrd="4" destOrd="0" presId="urn:microsoft.com/office/officeart/2005/8/layout/hierarchy3"/>
    <dgm:cxn modelId="{318095DD-A3D1-4CB9-ADF2-064BAC9FF5F1}" type="presParOf" srcId="{FED2FCF7-6ACF-4E24-A35F-9E25FD26E1CC}" destId="{84BF766A-4077-4FE8-B37F-44C0ED714F9E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23A751-5EA8-4E41-8AA9-0CFC04EEEC35}">
      <dsp:nvSpPr>
        <dsp:cNvPr id="0" name=""/>
        <dsp:cNvSpPr/>
      </dsp:nvSpPr>
      <dsp:spPr>
        <a:xfrm>
          <a:off x="0" y="3620"/>
          <a:ext cx="4125596" cy="72653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45720" rIns="6858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 noProof="0" dirty="0">
              <a:latin typeface="+mj-lt"/>
            </a:rPr>
            <a:t>Unhealthy Snacks</a:t>
          </a:r>
        </a:p>
      </dsp:txBody>
      <dsp:txXfrm>
        <a:off x="21279" y="24899"/>
        <a:ext cx="4083038" cy="683973"/>
      </dsp:txXfrm>
    </dsp:sp>
    <dsp:sp modelId="{BC83FEF3-DB2A-46CD-B431-A35771BC57AE}">
      <dsp:nvSpPr>
        <dsp:cNvPr id="0" name=""/>
        <dsp:cNvSpPr/>
      </dsp:nvSpPr>
      <dsp:spPr>
        <a:xfrm>
          <a:off x="412559" y="730152"/>
          <a:ext cx="761233" cy="54777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47775"/>
              </a:lnTo>
              <a:lnTo>
                <a:pt x="761233" y="547775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E993960-C3D7-4FDE-887D-6A2258B09268}">
      <dsp:nvSpPr>
        <dsp:cNvPr id="0" name=""/>
        <dsp:cNvSpPr/>
      </dsp:nvSpPr>
      <dsp:spPr>
        <a:xfrm>
          <a:off x="1173793" y="914662"/>
          <a:ext cx="3616605" cy="72653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+mj-lt"/>
            </a:rPr>
            <a:t>Candies, chocolate, and other sugar confections</a:t>
          </a:r>
          <a:endParaRPr lang="en-GB" sz="1400" kern="1200" dirty="0">
            <a:latin typeface="+mj-lt"/>
          </a:endParaRPr>
        </a:p>
      </dsp:txBody>
      <dsp:txXfrm>
        <a:off x="1195072" y="935941"/>
        <a:ext cx="3574047" cy="683973"/>
      </dsp:txXfrm>
    </dsp:sp>
    <dsp:sp modelId="{6FBEA642-211B-4E83-BDE0-6049CF4C4A4B}">
      <dsp:nvSpPr>
        <dsp:cNvPr id="0" name=""/>
        <dsp:cNvSpPr/>
      </dsp:nvSpPr>
      <dsp:spPr>
        <a:xfrm>
          <a:off x="412559" y="730152"/>
          <a:ext cx="761233" cy="14559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55940"/>
              </a:lnTo>
              <a:lnTo>
                <a:pt x="761233" y="1455940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E942529-71A8-4D8B-9624-0CE5D1D7F1BC}">
      <dsp:nvSpPr>
        <dsp:cNvPr id="0" name=""/>
        <dsp:cNvSpPr/>
      </dsp:nvSpPr>
      <dsp:spPr>
        <a:xfrm>
          <a:off x="1173793" y="1822827"/>
          <a:ext cx="3616605" cy="72653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>
              <a:latin typeface="+mj-lt"/>
            </a:rPr>
            <a:t>Frozen treats such as ice cream or similar confections</a:t>
          </a:r>
        </a:p>
      </dsp:txBody>
      <dsp:txXfrm>
        <a:off x="1195072" y="1844106"/>
        <a:ext cx="3574047" cy="683973"/>
      </dsp:txXfrm>
    </dsp:sp>
    <dsp:sp modelId="{FC63CCC5-7B21-4FAE-A127-0D69BF2A8610}">
      <dsp:nvSpPr>
        <dsp:cNvPr id="0" name=""/>
        <dsp:cNvSpPr/>
      </dsp:nvSpPr>
      <dsp:spPr>
        <a:xfrm>
          <a:off x="412559" y="730152"/>
          <a:ext cx="761233" cy="23641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64105"/>
              </a:lnTo>
              <a:lnTo>
                <a:pt x="761233" y="2364105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00686B4-EA8D-4326-9F01-D112C7D36B33}">
      <dsp:nvSpPr>
        <dsp:cNvPr id="0" name=""/>
        <dsp:cNvSpPr/>
      </dsp:nvSpPr>
      <dsp:spPr>
        <a:xfrm>
          <a:off x="1173793" y="2730991"/>
          <a:ext cx="3616605" cy="72653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>
              <a:latin typeface="+mj-lt"/>
            </a:rPr>
            <a:t>Cakes, pastries, sweet biscuits, and other baked or fried confections</a:t>
          </a:r>
        </a:p>
      </dsp:txBody>
      <dsp:txXfrm>
        <a:off x="1195072" y="2752270"/>
        <a:ext cx="3574047" cy="683973"/>
      </dsp:txXfrm>
    </dsp:sp>
    <dsp:sp modelId="{2BB75DEF-9DC6-4AA4-9D81-54CEA0FF814A}">
      <dsp:nvSpPr>
        <dsp:cNvPr id="0" name=""/>
        <dsp:cNvSpPr/>
      </dsp:nvSpPr>
      <dsp:spPr>
        <a:xfrm>
          <a:off x="412559" y="730152"/>
          <a:ext cx="761233" cy="327227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72270"/>
              </a:lnTo>
              <a:lnTo>
                <a:pt x="761233" y="3272270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FF6B596-255B-4504-8C3B-6E4A3CC12F58}">
      <dsp:nvSpPr>
        <dsp:cNvPr id="0" name=""/>
        <dsp:cNvSpPr/>
      </dsp:nvSpPr>
      <dsp:spPr>
        <a:xfrm>
          <a:off x="1173793" y="3639156"/>
          <a:ext cx="3616605" cy="72653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>
              <a:latin typeface="+mj-lt"/>
            </a:rPr>
            <a:t>Chips, crisps, cheese puffs, French fries, fried dough, instant noodles, and similar items</a:t>
          </a:r>
        </a:p>
      </dsp:txBody>
      <dsp:txXfrm>
        <a:off x="1195072" y="3660435"/>
        <a:ext cx="3574047" cy="683973"/>
      </dsp:txXfrm>
    </dsp:sp>
    <dsp:sp modelId="{E9BA570B-E6A0-44E0-85B6-DAF39E0C373C}">
      <dsp:nvSpPr>
        <dsp:cNvPr id="0" name=""/>
        <dsp:cNvSpPr/>
      </dsp:nvSpPr>
      <dsp:spPr>
        <a:xfrm>
          <a:off x="5434030" y="3620"/>
          <a:ext cx="4126395" cy="72653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43180" rIns="64770" bIns="4318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b="1" kern="1200" noProof="0" dirty="0">
              <a:latin typeface="+mj-lt"/>
            </a:rPr>
            <a:t>Unhealthy Beverages</a:t>
          </a:r>
        </a:p>
      </dsp:txBody>
      <dsp:txXfrm>
        <a:off x="5455309" y="24899"/>
        <a:ext cx="4083837" cy="683973"/>
      </dsp:txXfrm>
    </dsp:sp>
    <dsp:sp modelId="{22024EB5-3117-421A-897C-9C91B7DC4789}">
      <dsp:nvSpPr>
        <dsp:cNvPr id="0" name=""/>
        <dsp:cNvSpPr/>
      </dsp:nvSpPr>
      <dsp:spPr>
        <a:xfrm>
          <a:off x="5846670" y="730152"/>
          <a:ext cx="695051" cy="68243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82438"/>
              </a:lnTo>
              <a:lnTo>
                <a:pt x="695051" y="682438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DF9175-D855-4562-A084-39FCFB33521C}">
      <dsp:nvSpPr>
        <dsp:cNvPr id="0" name=""/>
        <dsp:cNvSpPr/>
      </dsp:nvSpPr>
      <dsp:spPr>
        <a:xfrm>
          <a:off x="6541721" y="919500"/>
          <a:ext cx="3616605" cy="98617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>
              <a:latin typeface="+mj-lt"/>
            </a:rPr>
            <a:t>Commercially produced and packaged, sweetened beverages (soda pop, fruit-flavoured drinks, sports drinks, chocolate and other flavoured milk drinks, malt drinks)</a:t>
          </a:r>
        </a:p>
      </dsp:txBody>
      <dsp:txXfrm>
        <a:off x="6570605" y="948384"/>
        <a:ext cx="3558837" cy="928411"/>
      </dsp:txXfrm>
    </dsp:sp>
    <dsp:sp modelId="{64C41370-4868-4D7D-96A4-FE56B993B2AC}">
      <dsp:nvSpPr>
        <dsp:cNvPr id="0" name=""/>
        <dsp:cNvSpPr/>
      </dsp:nvSpPr>
      <dsp:spPr>
        <a:xfrm>
          <a:off x="5846670" y="730152"/>
          <a:ext cx="695051" cy="18328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32854"/>
              </a:lnTo>
              <a:lnTo>
                <a:pt x="695051" y="1832854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65C0761-8664-4F21-8E26-0787F95FA6D8}">
      <dsp:nvSpPr>
        <dsp:cNvPr id="0" name=""/>
        <dsp:cNvSpPr/>
      </dsp:nvSpPr>
      <dsp:spPr>
        <a:xfrm>
          <a:off x="6541721" y="2087313"/>
          <a:ext cx="3616605" cy="95138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>
              <a:latin typeface="+mj-lt"/>
            </a:rPr>
            <a:t>Sweet beverages including 100% fruit juice as well as fruit-flavoured drinks, whether made at home, by informal vendors or packaged in cans, bottles, boxes, sachets</a:t>
          </a:r>
        </a:p>
      </dsp:txBody>
      <dsp:txXfrm>
        <a:off x="6569586" y="2115178"/>
        <a:ext cx="3560875" cy="895656"/>
      </dsp:txXfrm>
    </dsp:sp>
    <dsp:sp modelId="{F006E6FB-E4FD-456B-81EB-CF47D79D2A72}">
      <dsp:nvSpPr>
        <dsp:cNvPr id="0" name=""/>
        <dsp:cNvSpPr/>
      </dsp:nvSpPr>
      <dsp:spPr>
        <a:xfrm>
          <a:off x="5846670" y="730152"/>
          <a:ext cx="699503" cy="291785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17850"/>
              </a:lnTo>
              <a:lnTo>
                <a:pt x="699503" y="2917850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BF766A-4077-4FE8-B37F-44C0ED714F9E}">
      <dsp:nvSpPr>
        <dsp:cNvPr id="0" name=""/>
        <dsp:cNvSpPr/>
      </dsp:nvSpPr>
      <dsp:spPr>
        <a:xfrm>
          <a:off x="6546173" y="3212617"/>
          <a:ext cx="3617803" cy="87077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+mj-lt"/>
            </a:rPr>
            <a:t>Sweet beverages include home-made drinks of any kind to with sweeteners (sugar, honey, syrup, flavoured powders). </a:t>
          </a:r>
          <a:endParaRPr lang="en-GB" sz="1400" kern="1200" dirty="0">
            <a:latin typeface="+mj-lt"/>
          </a:endParaRPr>
        </a:p>
      </dsp:txBody>
      <dsp:txXfrm>
        <a:off x="6571677" y="3238121"/>
        <a:ext cx="3566795" cy="8197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7A3D585-EEE9-1780-63C1-81517F03E2A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A43880A-5028-D0FB-EF20-F397346086D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91B72C-A2E1-46CD-94D6-43AFEEB5D313}" type="datetimeFigureOut">
              <a:rPr lang="en-GB" smtClean="0"/>
              <a:t>24/06/2024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99F007E-F7D8-8871-E862-AE080978175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45E55FE-BA4F-9B6D-7E59-0FD76A375C8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399C2E-715B-4160-B86A-2E78AF79E2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92795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955406-4C83-410D-BC6E-CD3F0849DC1A}" type="datetimeFigureOut">
              <a:rPr lang="en-GB" smtClean="0"/>
              <a:t>24/06/2024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D904D9-E312-4C19-AA52-7EE03685A06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711606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D904D9-E312-4C19-AA52-7EE03685A06E}" type="slidenum">
              <a:rPr lang="en-GB" smtClean="0"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794395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13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sv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13.sv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sv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sv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sv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sv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6.svg"/><Relationship Id="rId7" Type="http://schemas.openxmlformats.org/officeDocument/2006/relationships/image" Target="../media/image36.sv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5.png"/><Relationship Id="rId5" Type="http://schemas.openxmlformats.org/officeDocument/2006/relationships/image" Target="../media/image34.svg"/><Relationship Id="rId4" Type="http://schemas.openxmlformats.org/officeDocument/2006/relationships/image" Target="../media/image33.png"/><Relationship Id="rId9" Type="http://schemas.openxmlformats.org/officeDocument/2006/relationships/image" Target="../media/image10.svg"/></Relationships>
</file>

<file path=ppt/slideLayouts/_rels/slideLayout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10.svg"/><Relationship Id="rId3" Type="http://schemas.openxmlformats.org/officeDocument/2006/relationships/image" Target="../media/image38.svg"/><Relationship Id="rId7" Type="http://schemas.openxmlformats.org/officeDocument/2006/relationships/image" Target="../media/image40.svg"/><Relationship Id="rId12" Type="http://schemas.openxmlformats.org/officeDocument/2006/relationships/image" Target="../media/image9.png"/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9.png"/><Relationship Id="rId11" Type="http://schemas.openxmlformats.org/officeDocument/2006/relationships/image" Target="../media/image8.svg"/><Relationship Id="rId5" Type="http://schemas.openxmlformats.org/officeDocument/2006/relationships/image" Target="../media/image34.svg"/><Relationship Id="rId10" Type="http://schemas.openxmlformats.org/officeDocument/2006/relationships/image" Target="../media/image7.png"/><Relationship Id="rId4" Type="http://schemas.openxmlformats.org/officeDocument/2006/relationships/image" Target="../media/image33.png"/><Relationship Id="rId9" Type="http://schemas.openxmlformats.org/officeDocument/2006/relationships/image" Target="../media/image36.sv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svg"/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sv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svg"/><Relationship Id="rId3" Type="http://schemas.openxmlformats.org/officeDocument/2006/relationships/image" Target="../media/image7.png"/><Relationship Id="rId7" Type="http://schemas.openxmlformats.org/officeDocument/2006/relationships/image" Target="../media/image44.png"/><Relationship Id="rId12" Type="http://schemas.openxmlformats.org/officeDocument/2006/relationships/image" Target="../media/image10.svg"/><Relationship Id="rId2" Type="http://schemas.openxmlformats.org/officeDocument/2006/relationships/image" Target="../media/image4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1.svg"/><Relationship Id="rId11" Type="http://schemas.openxmlformats.org/officeDocument/2006/relationships/image" Target="../media/image9.png"/><Relationship Id="rId5" Type="http://schemas.openxmlformats.org/officeDocument/2006/relationships/image" Target="../media/image39.png"/><Relationship Id="rId10" Type="http://schemas.openxmlformats.org/officeDocument/2006/relationships/image" Target="../media/image46.svg"/><Relationship Id="rId4" Type="http://schemas.openxmlformats.org/officeDocument/2006/relationships/image" Target="../media/image8.svg"/><Relationship Id="rId9" Type="http://schemas.openxmlformats.org/officeDocument/2006/relationships/image" Target="../media/image33.pn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sv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svg"/><Relationship Id="rId2" Type="http://schemas.openxmlformats.org/officeDocument/2006/relationships/image" Target="../media/image4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svg"/><Relationship Id="rId2" Type="http://schemas.openxmlformats.org/officeDocument/2006/relationships/image" Target="../media/image4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5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26.sv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5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1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88178A5A-DDF2-0B93-6190-575B208E82A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03824" y="1253372"/>
            <a:ext cx="5399999" cy="5909884"/>
          </a:xfrm>
          <a:custGeom>
            <a:avLst/>
            <a:gdLst>
              <a:gd name="connsiteX0" fmla="*/ 2700000 w 5399999"/>
              <a:gd name="connsiteY0" fmla="*/ 0 h 5909884"/>
              <a:gd name="connsiteX1" fmla="*/ 3071806 w 5399999"/>
              <a:gd name="connsiteY1" fmla="*/ 87477 h 5909884"/>
              <a:gd name="connsiteX2" fmla="*/ 5028159 w 5399999"/>
              <a:gd name="connsiteY2" fmla="*/ 1203187 h 5909884"/>
              <a:gd name="connsiteX3" fmla="*/ 5028159 w 5399999"/>
              <a:gd name="connsiteY3" fmla="*/ 1203116 h 5909884"/>
              <a:gd name="connsiteX4" fmla="*/ 5392413 w 5399999"/>
              <a:gd name="connsiteY4" fmla="*/ 1749743 h 5909884"/>
              <a:gd name="connsiteX5" fmla="*/ 5399999 w 5399999"/>
              <a:gd name="connsiteY5" fmla="*/ 1839245 h 5909884"/>
              <a:gd name="connsiteX6" fmla="*/ 5399999 w 5399999"/>
              <a:gd name="connsiteY6" fmla="*/ 4070640 h 5909884"/>
              <a:gd name="connsiteX7" fmla="*/ 5392410 w 5399999"/>
              <a:gd name="connsiteY7" fmla="*/ 4160142 h 5909884"/>
              <a:gd name="connsiteX8" fmla="*/ 5028159 w 5399999"/>
              <a:gd name="connsiteY8" fmla="*/ 4706769 h 5909884"/>
              <a:gd name="connsiteX9" fmla="*/ 3071806 w 5399999"/>
              <a:gd name="connsiteY9" fmla="*/ 5822408 h 5909884"/>
              <a:gd name="connsiteX10" fmla="*/ 2800580 w 5399999"/>
              <a:gd name="connsiteY10" fmla="*/ 5904418 h 5909884"/>
              <a:gd name="connsiteX11" fmla="*/ 2700020 w 5399999"/>
              <a:gd name="connsiteY11" fmla="*/ 5909884 h 5909884"/>
              <a:gd name="connsiteX12" fmla="*/ 2699981 w 5399999"/>
              <a:gd name="connsiteY12" fmla="*/ 5909884 h 5909884"/>
              <a:gd name="connsiteX13" fmla="*/ 2599421 w 5399999"/>
              <a:gd name="connsiteY13" fmla="*/ 5904418 h 5909884"/>
              <a:gd name="connsiteX14" fmla="*/ 2328194 w 5399999"/>
              <a:gd name="connsiteY14" fmla="*/ 5822408 h 5909884"/>
              <a:gd name="connsiteX15" fmla="*/ 371842 w 5399999"/>
              <a:gd name="connsiteY15" fmla="*/ 4706769 h 5909884"/>
              <a:gd name="connsiteX16" fmla="*/ 0 w 5399999"/>
              <a:gd name="connsiteY16" fmla="*/ 4070617 h 5909884"/>
              <a:gd name="connsiteX17" fmla="*/ 0 w 5399999"/>
              <a:gd name="connsiteY17" fmla="*/ 1839268 h 5909884"/>
              <a:gd name="connsiteX18" fmla="*/ 371842 w 5399999"/>
              <a:gd name="connsiteY18" fmla="*/ 1203187 h 5909884"/>
              <a:gd name="connsiteX19" fmla="*/ 2328194 w 5399999"/>
              <a:gd name="connsiteY19" fmla="*/ 87477 h 5909884"/>
              <a:gd name="connsiteX20" fmla="*/ 2700000 w 5399999"/>
              <a:gd name="connsiteY20" fmla="*/ 0 h 5909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399999" h="5909884">
                <a:moveTo>
                  <a:pt x="2700000" y="0"/>
                </a:moveTo>
                <a:cubicBezTo>
                  <a:pt x="2834785" y="0"/>
                  <a:pt x="2969570" y="29159"/>
                  <a:pt x="3071806" y="87477"/>
                </a:cubicBezTo>
                <a:lnTo>
                  <a:pt x="5028159" y="1203187"/>
                </a:lnTo>
                <a:lnTo>
                  <a:pt x="5028159" y="1203116"/>
                </a:lnTo>
                <a:cubicBezTo>
                  <a:pt x="5207135" y="1305173"/>
                  <a:pt x="5357595" y="1537085"/>
                  <a:pt x="5392413" y="1749743"/>
                </a:cubicBezTo>
                <a:lnTo>
                  <a:pt x="5399999" y="1839245"/>
                </a:lnTo>
                <a:lnTo>
                  <a:pt x="5399999" y="4070640"/>
                </a:lnTo>
                <a:lnTo>
                  <a:pt x="5392410" y="4160142"/>
                </a:lnTo>
                <a:cubicBezTo>
                  <a:pt x="5357579" y="4372800"/>
                  <a:pt x="5207074" y="4604712"/>
                  <a:pt x="5028159" y="4706769"/>
                </a:cubicBezTo>
                <a:lnTo>
                  <a:pt x="3071806" y="5822408"/>
                </a:lnTo>
                <a:cubicBezTo>
                  <a:pt x="2995129" y="5866147"/>
                  <a:pt x="2900143" y="5893483"/>
                  <a:pt x="2800580" y="5904418"/>
                </a:cubicBezTo>
                <a:lnTo>
                  <a:pt x="2700020" y="5909884"/>
                </a:lnTo>
                <a:lnTo>
                  <a:pt x="2699981" y="5909884"/>
                </a:lnTo>
                <a:lnTo>
                  <a:pt x="2599421" y="5904418"/>
                </a:lnTo>
                <a:cubicBezTo>
                  <a:pt x="2499858" y="5893483"/>
                  <a:pt x="2404872" y="5866147"/>
                  <a:pt x="2328194" y="5822408"/>
                </a:cubicBezTo>
                <a:lnTo>
                  <a:pt x="371842" y="4706769"/>
                </a:lnTo>
                <a:cubicBezTo>
                  <a:pt x="167297" y="4590133"/>
                  <a:pt x="0" y="4303889"/>
                  <a:pt x="0" y="4070617"/>
                </a:cubicBezTo>
                <a:lnTo>
                  <a:pt x="0" y="1839268"/>
                </a:lnTo>
                <a:cubicBezTo>
                  <a:pt x="0" y="1606066"/>
                  <a:pt x="167297" y="1319753"/>
                  <a:pt x="371842" y="1203187"/>
                </a:cubicBezTo>
                <a:lnTo>
                  <a:pt x="2328194" y="87477"/>
                </a:lnTo>
                <a:cubicBezTo>
                  <a:pt x="2430431" y="29159"/>
                  <a:pt x="2565216" y="0"/>
                  <a:pt x="2700000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 tIns="93600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54857B5-04BF-E411-2EED-6221DBF411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2800" y="558000"/>
            <a:ext cx="5977256" cy="1661993"/>
          </a:xfrm>
        </p:spPr>
        <p:txBody>
          <a:bodyPr anchor="t" anchorCtr="0">
            <a:no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EEB3A5-5A45-DF5D-0FE2-B9E3A4DA3F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2800" y="2353776"/>
            <a:ext cx="5473200" cy="461665"/>
          </a:xfrm>
        </p:spPr>
        <p:txBody>
          <a:bodyPr>
            <a:noAutofit/>
          </a:bodyPr>
          <a:lstStyle>
            <a:lvl1pPr marL="0" indent="0" algn="l">
              <a:spcAft>
                <a:spcPts val="0"/>
              </a:spcAft>
              <a:buNone/>
              <a:defRPr sz="3000">
                <a:solidFill>
                  <a:schemeClr val="bg1">
                    <a:lumMod val="9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03C67E-4DD8-2ACE-86CC-60A6EC3BC8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E3335023-8D6D-4303-9FD0-0B58A1AE5F88}" type="datetime1">
              <a:rPr lang="en-GB" smtClean="0"/>
              <a:t>24/06/2024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42530F-C9A1-1027-5759-1A3D861D4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3275" y="7056363"/>
            <a:ext cx="60914" cy="15389"/>
          </a:xfrm>
        </p:spPr>
        <p:txBody>
          <a:bodyPr/>
          <a:lstStyle>
            <a:lvl1pPr>
              <a:defRPr sz="1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GB"/>
              <a:t>Insert &gt; Header/footer &gt; add/change footer text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EA3AC1-9ADE-A79D-98AB-5B1A2D0A7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3275" y="7056363"/>
            <a:ext cx="60914" cy="15389"/>
          </a:xfrm>
        </p:spPr>
        <p:txBody>
          <a:bodyPr/>
          <a:lstStyle>
            <a:lvl1pPr>
              <a:defRPr sz="1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9B355733-DBBC-4E48-9050-565B17C813A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6BA9D4A5-172E-2710-7B6A-762939D7FE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2800" y="2916356"/>
            <a:ext cx="3744156" cy="246221"/>
          </a:xfrm>
        </p:spPr>
        <p:txBody>
          <a:bodyPr>
            <a:noAutofit/>
          </a:bodyPr>
          <a:lstStyle>
            <a:lvl1pPr marL="0" indent="0">
              <a:spcAft>
                <a:spcPts val="0"/>
              </a:spcAft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Date / Speaker etc.</a:t>
            </a:r>
            <a:endParaRPr lang="en-GB" dirty="0"/>
          </a:p>
        </p:txBody>
      </p:sp>
      <p:pic>
        <p:nvPicPr>
          <p:cNvPr id="9" name="Logo">
            <a:extLst>
              <a:ext uri="{FF2B5EF4-FFF2-40B4-BE49-F238E27FC236}">
                <a16:creationId xmlns:a16="http://schemas.microsoft.com/office/drawing/2014/main" id="{4E9D2601-3EC0-5F47-086D-0FDAA8BAC50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6923" y="5652576"/>
            <a:ext cx="2181275" cy="1088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787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2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Logo">
            <a:extLst>
              <a:ext uri="{FF2B5EF4-FFF2-40B4-BE49-F238E27FC236}">
                <a16:creationId xmlns:a16="http://schemas.microsoft.com/office/drawing/2014/main" id="{8174EE87-90C7-BFB0-1E3C-89978E13C7A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86923" y="5652576"/>
            <a:ext cx="2181274" cy="1088792"/>
          </a:xfrm>
          <a:prstGeom prst="rect">
            <a:avLst/>
          </a:prstGeom>
        </p:spPr>
      </p:pic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88178A5A-DDF2-0B93-6190-575B208E82A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03824" y="548680"/>
            <a:ext cx="5399999" cy="5909884"/>
          </a:xfrm>
          <a:custGeom>
            <a:avLst/>
            <a:gdLst>
              <a:gd name="connsiteX0" fmla="*/ 2700000 w 5399999"/>
              <a:gd name="connsiteY0" fmla="*/ 0 h 5909884"/>
              <a:gd name="connsiteX1" fmla="*/ 3071806 w 5399999"/>
              <a:gd name="connsiteY1" fmla="*/ 87477 h 5909884"/>
              <a:gd name="connsiteX2" fmla="*/ 5028159 w 5399999"/>
              <a:gd name="connsiteY2" fmla="*/ 1203187 h 5909884"/>
              <a:gd name="connsiteX3" fmla="*/ 5028159 w 5399999"/>
              <a:gd name="connsiteY3" fmla="*/ 1203116 h 5909884"/>
              <a:gd name="connsiteX4" fmla="*/ 5392413 w 5399999"/>
              <a:gd name="connsiteY4" fmla="*/ 1749743 h 5909884"/>
              <a:gd name="connsiteX5" fmla="*/ 5399999 w 5399999"/>
              <a:gd name="connsiteY5" fmla="*/ 1839245 h 5909884"/>
              <a:gd name="connsiteX6" fmla="*/ 5399999 w 5399999"/>
              <a:gd name="connsiteY6" fmla="*/ 4070640 h 5909884"/>
              <a:gd name="connsiteX7" fmla="*/ 5392410 w 5399999"/>
              <a:gd name="connsiteY7" fmla="*/ 4160142 h 5909884"/>
              <a:gd name="connsiteX8" fmla="*/ 5028159 w 5399999"/>
              <a:gd name="connsiteY8" fmla="*/ 4706769 h 5909884"/>
              <a:gd name="connsiteX9" fmla="*/ 3071806 w 5399999"/>
              <a:gd name="connsiteY9" fmla="*/ 5822408 h 5909884"/>
              <a:gd name="connsiteX10" fmla="*/ 2800580 w 5399999"/>
              <a:gd name="connsiteY10" fmla="*/ 5904418 h 5909884"/>
              <a:gd name="connsiteX11" fmla="*/ 2700020 w 5399999"/>
              <a:gd name="connsiteY11" fmla="*/ 5909884 h 5909884"/>
              <a:gd name="connsiteX12" fmla="*/ 2699981 w 5399999"/>
              <a:gd name="connsiteY12" fmla="*/ 5909884 h 5909884"/>
              <a:gd name="connsiteX13" fmla="*/ 2599421 w 5399999"/>
              <a:gd name="connsiteY13" fmla="*/ 5904418 h 5909884"/>
              <a:gd name="connsiteX14" fmla="*/ 2328194 w 5399999"/>
              <a:gd name="connsiteY14" fmla="*/ 5822408 h 5909884"/>
              <a:gd name="connsiteX15" fmla="*/ 371842 w 5399999"/>
              <a:gd name="connsiteY15" fmla="*/ 4706769 h 5909884"/>
              <a:gd name="connsiteX16" fmla="*/ 0 w 5399999"/>
              <a:gd name="connsiteY16" fmla="*/ 4070617 h 5909884"/>
              <a:gd name="connsiteX17" fmla="*/ 0 w 5399999"/>
              <a:gd name="connsiteY17" fmla="*/ 1839268 h 5909884"/>
              <a:gd name="connsiteX18" fmla="*/ 371842 w 5399999"/>
              <a:gd name="connsiteY18" fmla="*/ 1203187 h 5909884"/>
              <a:gd name="connsiteX19" fmla="*/ 2328194 w 5399999"/>
              <a:gd name="connsiteY19" fmla="*/ 87477 h 5909884"/>
              <a:gd name="connsiteX20" fmla="*/ 2700000 w 5399999"/>
              <a:gd name="connsiteY20" fmla="*/ 0 h 5909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399999" h="5909884">
                <a:moveTo>
                  <a:pt x="2700000" y="0"/>
                </a:moveTo>
                <a:cubicBezTo>
                  <a:pt x="2834785" y="0"/>
                  <a:pt x="2969570" y="29159"/>
                  <a:pt x="3071806" y="87477"/>
                </a:cubicBezTo>
                <a:lnTo>
                  <a:pt x="5028159" y="1203187"/>
                </a:lnTo>
                <a:lnTo>
                  <a:pt x="5028159" y="1203116"/>
                </a:lnTo>
                <a:cubicBezTo>
                  <a:pt x="5207135" y="1305173"/>
                  <a:pt x="5357595" y="1537085"/>
                  <a:pt x="5392413" y="1749743"/>
                </a:cubicBezTo>
                <a:lnTo>
                  <a:pt x="5399999" y="1839245"/>
                </a:lnTo>
                <a:lnTo>
                  <a:pt x="5399999" y="4070640"/>
                </a:lnTo>
                <a:lnTo>
                  <a:pt x="5392410" y="4160142"/>
                </a:lnTo>
                <a:cubicBezTo>
                  <a:pt x="5357579" y="4372800"/>
                  <a:pt x="5207074" y="4604712"/>
                  <a:pt x="5028159" y="4706769"/>
                </a:cubicBezTo>
                <a:lnTo>
                  <a:pt x="3071806" y="5822408"/>
                </a:lnTo>
                <a:cubicBezTo>
                  <a:pt x="2995129" y="5866147"/>
                  <a:pt x="2900143" y="5893483"/>
                  <a:pt x="2800580" y="5904418"/>
                </a:cubicBezTo>
                <a:lnTo>
                  <a:pt x="2700020" y="5909884"/>
                </a:lnTo>
                <a:lnTo>
                  <a:pt x="2699981" y="5909884"/>
                </a:lnTo>
                <a:lnTo>
                  <a:pt x="2599421" y="5904418"/>
                </a:lnTo>
                <a:cubicBezTo>
                  <a:pt x="2499858" y="5893483"/>
                  <a:pt x="2404872" y="5866147"/>
                  <a:pt x="2328194" y="5822408"/>
                </a:cubicBezTo>
                <a:lnTo>
                  <a:pt x="371842" y="4706769"/>
                </a:lnTo>
                <a:cubicBezTo>
                  <a:pt x="167297" y="4590133"/>
                  <a:pt x="0" y="4303889"/>
                  <a:pt x="0" y="4070617"/>
                </a:cubicBezTo>
                <a:lnTo>
                  <a:pt x="0" y="1839268"/>
                </a:lnTo>
                <a:cubicBezTo>
                  <a:pt x="0" y="1606066"/>
                  <a:pt x="167297" y="1319753"/>
                  <a:pt x="371842" y="1203187"/>
                </a:cubicBezTo>
                <a:lnTo>
                  <a:pt x="2328194" y="87477"/>
                </a:lnTo>
                <a:cubicBezTo>
                  <a:pt x="2430431" y="29159"/>
                  <a:pt x="2565216" y="0"/>
                  <a:pt x="2700000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 tIns="93600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54857B5-04BF-E411-2EED-6221DBF411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2800" y="2390400"/>
            <a:ext cx="5473200" cy="1661993"/>
          </a:xfrm>
        </p:spPr>
        <p:txBody>
          <a:bodyPr anchor="b" anchorCtr="0">
            <a:no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EEB3A5-5A45-DF5D-0FE2-B9E3A4DA3F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2800" y="4182972"/>
            <a:ext cx="5473200" cy="461665"/>
          </a:xfrm>
        </p:spPr>
        <p:txBody>
          <a:bodyPr>
            <a:noAutofit/>
          </a:bodyPr>
          <a:lstStyle>
            <a:lvl1pPr marL="0" indent="0" algn="l">
              <a:spcAft>
                <a:spcPts val="0"/>
              </a:spcAft>
              <a:buNone/>
              <a:defRPr sz="3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03C67E-4DD8-2ACE-86CC-60A6EC3BC8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83EEF0A7-CA40-45FE-B2D4-F90BF441905B}" type="datetime1">
              <a:rPr lang="en-GB" smtClean="0"/>
              <a:t>24/06/2024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42530F-C9A1-1027-5759-1A3D861D4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3275" y="7056363"/>
            <a:ext cx="60914" cy="15389"/>
          </a:xfrm>
        </p:spPr>
        <p:txBody>
          <a:bodyPr/>
          <a:lstStyle>
            <a:lvl1pPr>
              <a:defRPr sz="1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GB"/>
              <a:t>Insert &gt; Header/footer &gt; add/change footer text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EA3AC1-9ADE-A79D-98AB-5B1A2D0A7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3275" y="7056363"/>
            <a:ext cx="60914" cy="15389"/>
          </a:xfrm>
        </p:spPr>
        <p:txBody>
          <a:bodyPr/>
          <a:lstStyle>
            <a:lvl1pPr>
              <a:defRPr sz="1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9B355733-DBBC-4E48-9050-565B17C813A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6BA9D4A5-172E-2710-7B6A-762939D7FE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2800" y="4745552"/>
            <a:ext cx="3744156" cy="246221"/>
          </a:xfrm>
        </p:spPr>
        <p:txBody>
          <a:bodyPr>
            <a:noAutofit/>
          </a:bodyPr>
          <a:lstStyle>
            <a:lvl1pPr marL="0" indent="0">
              <a:spcAft>
                <a:spcPts val="0"/>
              </a:spcAft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Date / Speaker etc.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375790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hexag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0C3CF2-9021-F277-40E6-3625B51363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Picture</a:t>
            </a:r>
            <a:r>
              <a:rPr lang="en-US" dirty="0"/>
              <a:t> in hexagon format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E7D631-05C9-F91E-307B-4E682D5C9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7B92B-C52D-4B94-ADA0-5DDA06E36A82}" type="datetime1">
              <a:rPr lang="en-GB" smtClean="0"/>
              <a:t>24/06/2024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F25D31-1696-FFF1-8471-6596B3B717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Insert &gt; Header/footer &gt; add/change footer text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EE4957-A044-3E6B-0F97-7C8E8E3588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55733-DBBC-4E48-9050-565B17C813A7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8" name="Corner shape">
            <a:extLst>
              <a:ext uri="{FF2B5EF4-FFF2-40B4-BE49-F238E27FC236}">
                <a16:creationId xmlns:a16="http://schemas.microsoft.com/office/drawing/2014/main" id="{60C4E32C-F77B-C415-B3A0-7A36FDC5F17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03780" y="5157192"/>
            <a:ext cx="2488220" cy="1700808"/>
          </a:xfrm>
          <a:prstGeom prst="rect">
            <a:avLst/>
          </a:prstGeom>
        </p:spPr>
      </p:pic>
      <p:pic>
        <p:nvPicPr>
          <p:cNvPr id="10" name="Logo">
            <a:extLst>
              <a:ext uri="{FF2B5EF4-FFF2-40B4-BE49-F238E27FC236}">
                <a16:creationId xmlns:a16="http://schemas.microsoft.com/office/drawing/2014/main" id="{53DA7C3A-6ACB-A3A3-C99C-5C5F74613DD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1244572" y="5976954"/>
            <a:ext cx="834492" cy="828872"/>
          </a:xfrm>
          <a:prstGeom prst="rect">
            <a:avLst/>
          </a:prstGeom>
        </p:spPr>
      </p:pic>
      <p:sp>
        <p:nvSpPr>
          <p:cNvPr id="9" name="Picture Placeholder 25">
            <a:extLst>
              <a:ext uri="{FF2B5EF4-FFF2-40B4-BE49-F238E27FC236}">
                <a16:creationId xmlns:a16="http://schemas.microsoft.com/office/drawing/2014/main" id="{44D3FD8C-B7CC-261F-AD7D-3DEB1F408C9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03824" y="548680"/>
            <a:ext cx="5399999" cy="5909884"/>
          </a:xfrm>
          <a:custGeom>
            <a:avLst/>
            <a:gdLst>
              <a:gd name="connsiteX0" fmla="*/ 2700000 w 5399999"/>
              <a:gd name="connsiteY0" fmla="*/ 0 h 5909884"/>
              <a:gd name="connsiteX1" fmla="*/ 3071806 w 5399999"/>
              <a:gd name="connsiteY1" fmla="*/ 87477 h 5909884"/>
              <a:gd name="connsiteX2" fmla="*/ 5028159 w 5399999"/>
              <a:gd name="connsiteY2" fmla="*/ 1203187 h 5909884"/>
              <a:gd name="connsiteX3" fmla="*/ 5028159 w 5399999"/>
              <a:gd name="connsiteY3" fmla="*/ 1203116 h 5909884"/>
              <a:gd name="connsiteX4" fmla="*/ 5392413 w 5399999"/>
              <a:gd name="connsiteY4" fmla="*/ 1749743 h 5909884"/>
              <a:gd name="connsiteX5" fmla="*/ 5399999 w 5399999"/>
              <a:gd name="connsiteY5" fmla="*/ 1839245 h 5909884"/>
              <a:gd name="connsiteX6" fmla="*/ 5399999 w 5399999"/>
              <a:gd name="connsiteY6" fmla="*/ 4070640 h 5909884"/>
              <a:gd name="connsiteX7" fmla="*/ 5392410 w 5399999"/>
              <a:gd name="connsiteY7" fmla="*/ 4160142 h 5909884"/>
              <a:gd name="connsiteX8" fmla="*/ 5028159 w 5399999"/>
              <a:gd name="connsiteY8" fmla="*/ 4706769 h 5909884"/>
              <a:gd name="connsiteX9" fmla="*/ 3071806 w 5399999"/>
              <a:gd name="connsiteY9" fmla="*/ 5822408 h 5909884"/>
              <a:gd name="connsiteX10" fmla="*/ 2800580 w 5399999"/>
              <a:gd name="connsiteY10" fmla="*/ 5904418 h 5909884"/>
              <a:gd name="connsiteX11" fmla="*/ 2700020 w 5399999"/>
              <a:gd name="connsiteY11" fmla="*/ 5909884 h 5909884"/>
              <a:gd name="connsiteX12" fmla="*/ 2699981 w 5399999"/>
              <a:gd name="connsiteY12" fmla="*/ 5909884 h 5909884"/>
              <a:gd name="connsiteX13" fmla="*/ 2599421 w 5399999"/>
              <a:gd name="connsiteY13" fmla="*/ 5904418 h 5909884"/>
              <a:gd name="connsiteX14" fmla="*/ 2328194 w 5399999"/>
              <a:gd name="connsiteY14" fmla="*/ 5822408 h 5909884"/>
              <a:gd name="connsiteX15" fmla="*/ 371842 w 5399999"/>
              <a:gd name="connsiteY15" fmla="*/ 4706769 h 5909884"/>
              <a:gd name="connsiteX16" fmla="*/ 0 w 5399999"/>
              <a:gd name="connsiteY16" fmla="*/ 4070617 h 5909884"/>
              <a:gd name="connsiteX17" fmla="*/ 0 w 5399999"/>
              <a:gd name="connsiteY17" fmla="*/ 1839268 h 5909884"/>
              <a:gd name="connsiteX18" fmla="*/ 371842 w 5399999"/>
              <a:gd name="connsiteY18" fmla="*/ 1203187 h 5909884"/>
              <a:gd name="connsiteX19" fmla="*/ 2328194 w 5399999"/>
              <a:gd name="connsiteY19" fmla="*/ 87477 h 5909884"/>
              <a:gd name="connsiteX20" fmla="*/ 2700000 w 5399999"/>
              <a:gd name="connsiteY20" fmla="*/ 0 h 5909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399999" h="5909884">
                <a:moveTo>
                  <a:pt x="2700000" y="0"/>
                </a:moveTo>
                <a:cubicBezTo>
                  <a:pt x="2834785" y="0"/>
                  <a:pt x="2969570" y="29159"/>
                  <a:pt x="3071806" y="87477"/>
                </a:cubicBezTo>
                <a:lnTo>
                  <a:pt x="5028159" y="1203187"/>
                </a:lnTo>
                <a:lnTo>
                  <a:pt x="5028159" y="1203116"/>
                </a:lnTo>
                <a:cubicBezTo>
                  <a:pt x="5207135" y="1305173"/>
                  <a:pt x="5357595" y="1537085"/>
                  <a:pt x="5392413" y="1749743"/>
                </a:cubicBezTo>
                <a:lnTo>
                  <a:pt x="5399999" y="1839245"/>
                </a:lnTo>
                <a:lnTo>
                  <a:pt x="5399999" y="4070640"/>
                </a:lnTo>
                <a:lnTo>
                  <a:pt x="5392410" y="4160142"/>
                </a:lnTo>
                <a:cubicBezTo>
                  <a:pt x="5357579" y="4372800"/>
                  <a:pt x="5207074" y="4604712"/>
                  <a:pt x="5028159" y="4706769"/>
                </a:cubicBezTo>
                <a:lnTo>
                  <a:pt x="3071806" y="5822408"/>
                </a:lnTo>
                <a:cubicBezTo>
                  <a:pt x="2995129" y="5866147"/>
                  <a:pt x="2900143" y="5893483"/>
                  <a:pt x="2800580" y="5904418"/>
                </a:cubicBezTo>
                <a:lnTo>
                  <a:pt x="2700020" y="5909884"/>
                </a:lnTo>
                <a:lnTo>
                  <a:pt x="2699981" y="5909884"/>
                </a:lnTo>
                <a:lnTo>
                  <a:pt x="2599421" y="5904418"/>
                </a:lnTo>
                <a:cubicBezTo>
                  <a:pt x="2499858" y="5893483"/>
                  <a:pt x="2404872" y="5866147"/>
                  <a:pt x="2328194" y="5822408"/>
                </a:cubicBezTo>
                <a:lnTo>
                  <a:pt x="371842" y="4706769"/>
                </a:lnTo>
                <a:cubicBezTo>
                  <a:pt x="167297" y="4590133"/>
                  <a:pt x="0" y="4303889"/>
                  <a:pt x="0" y="4070617"/>
                </a:cubicBezTo>
                <a:lnTo>
                  <a:pt x="0" y="1839268"/>
                </a:lnTo>
                <a:cubicBezTo>
                  <a:pt x="0" y="1606066"/>
                  <a:pt x="167297" y="1319753"/>
                  <a:pt x="371842" y="1203187"/>
                </a:cubicBezTo>
                <a:lnTo>
                  <a:pt x="2328194" y="87477"/>
                </a:lnTo>
                <a:cubicBezTo>
                  <a:pt x="2430431" y="29159"/>
                  <a:pt x="2565216" y="0"/>
                  <a:pt x="2700000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 tIns="93600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6AAA53D-8B44-B211-04E2-47AADDB4D480}"/>
              </a:ext>
            </a:extLst>
          </p:cNvPr>
          <p:cNvSpPr txBox="1"/>
          <p:nvPr userDrawn="1"/>
        </p:nvSpPr>
        <p:spPr>
          <a:xfrm>
            <a:off x="603971" y="1860068"/>
            <a:ext cx="477194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b="0" i="0" u="none" strike="noStrike" baseline="0" dirty="0">
                <a:solidFill>
                  <a:srgbClr val="000000"/>
                </a:solidFill>
                <a:latin typeface="+mn-lt"/>
              </a:rPr>
              <a:t>Click icon to add picture </a:t>
            </a:r>
          </a:p>
          <a:p>
            <a:r>
              <a:rPr lang="en-GB" sz="1800" b="0" i="0" u="none" strike="noStrike" baseline="0" dirty="0">
                <a:solidFill>
                  <a:srgbClr val="000000"/>
                </a:solidFill>
                <a:latin typeface="+mn-lt"/>
              </a:rPr>
              <a:t>Then “picture format” and “crop” to chose right framing</a:t>
            </a:r>
          </a:p>
          <a:p>
            <a:r>
              <a:rPr lang="en-GB" sz="1800" b="0" i="0" u="none" strike="noStrike" baseline="0" dirty="0">
                <a:solidFill>
                  <a:srgbClr val="000000"/>
                </a:solidFill>
                <a:latin typeface="+mn-lt"/>
              </a:rPr>
              <a:t>Then copy the picture hexagon to the chart where you need it</a:t>
            </a:r>
          </a:p>
          <a:p>
            <a:r>
              <a:rPr lang="en-GB" sz="1800" b="0" i="0" u="none" strike="noStrike" baseline="0" dirty="0">
                <a:solidFill>
                  <a:srgbClr val="000000"/>
                </a:solidFill>
                <a:latin typeface="+mn-lt"/>
              </a:rPr>
              <a:t> </a:t>
            </a:r>
          </a:p>
          <a:p>
            <a:r>
              <a:rPr lang="en-GB" sz="1800" b="0" i="0" u="none" strike="noStrike" baseline="0" dirty="0">
                <a:solidFill>
                  <a:srgbClr val="000000"/>
                </a:solidFill>
                <a:latin typeface="+mn-lt"/>
              </a:rPr>
              <a:t>Note: when resizing the hex, press “shift” or lock aspect ratio before </a:t>
            </a:r>
            <a:endParaRPr lang="en-GB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45665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lcome - 1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42108-E5A8-D4BE-618C-9AFB53045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921" y="372861"/>
            <a:ext cx="5436077" cy="6048000"/>
          </a:xfr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a:blipFill>
        </p:spPr>
        <p:txBody>
          <a:bodyPr lIns="432000" tIns="0" rIns="432000" bIns="3636000" anchor="b" anchorCtr="0">
            <a:noAutofit/>
          </a:bodyPr>
          <a:lstStyle>
            <a:lvl1pPr algn="ctr">
              <a:defRPr sz="4600">
                <a:solidFill>
                  <a:schemeClr val="bg1"/>
                </a:solidFill>
              </a:defRPr>
            </a:lvl1pPr>
          </a:lstStyle>
          <a:p>
            <a:r>
              <a:rPr lang="en-US" noProof="1"/>
              <a:t>Click to edit Master title style</a:t>
            </a:r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AA449E-C326-6D6E-C969-253C3A1A45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3A2D4-08A9-414A-81CF-458E2515FE90}" type="datetime1">
              <a:rPr lang="en-GB" smtClean="0"/>
              <a:t>24/06/2024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8FF5383-471F-B7D1-7D1F-B7D6A01F7F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Insert &gt; Header/footer &gt; add/change footer text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B32B4E-CE40-FC9F-0F75-F521B29BF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B355733-DBBC-4E48-9050-565B17C813A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Text Placeholder 13">
            <a:extLst>
              <a:ext uri="{FF2B5EF4-FFF2-40B4-BE49-F238E27FC236}">
                <a16:creationId xmlns:a16="http://schemas.microsoft.com/office/drawing/2014/main" id="{F56AD96E-25EB-B559-E2C3-7E1AC1C1FB0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09942" y="2795851"/>
            <a:ext cx="4788036" cy="369332"/>
          </a:xfrm>
        </p:spPr>
        <p:txBody>
          <a:bodyPr>
            <a:noAutofit/>
          </a:bodyPr>
          <a:lstStyle>
            <a:lvl1pPr marL="0" indent="0" algn="ctr">
              <a:spcAft>
                <a:spcPts val="0"/>
              </a:spcAft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Subtitle</a:t>
            </a:r>
            <a:endParaRPr lang="en-GB" dirty="0"/>
          </a:p>
        </p:txBody>
      </p:sp>
      <p:sp>
        <p:nvSpPr>
          <p:cNvPr id="7" name="Text Placeholder 13">
            <a:extLst>
              <a:ext uri="{FF2B5EF4-FFF2-40B4-BE49-F238E27FC236}">
                <a16:creationId xmlns:a16="http://schemas.microsoft.com/office/drawing/2014/main" id="{12ADB7A3-7C56-3E39-D0D6-3DE9EA3DFAC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099556" y="3535871"/>
            <a:ext cx="3276364" cy="1925789"/>
          </a:xfrm>
        </p:spPr>
        <p:txBody>
          <a:bodyPr>
            <a:noAutofit/>
          </a:bodyPr>
          <a:lstStyle>
            <a:lvl1pPr marL="0" indent="0" algn="l">
              <a:spcAft>
                <a:spcPts val="1600"/>
              </a:spcAft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Text</a:t>
            </a:r>
            <a:endParaRPr lang="en-GB" dirty="0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8E14EA6D-5C39-0C65-0A32-1AFE6700980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244572" y="5976954"/>
            <a:ext cx="834492" cy="828872"/>
          </a:xfrm>
          <a:prstGeom prst="rect">
            <a:avLst/>
          </a:prstGeom>
        </p:spPr>
      </p:pic>
      <p:sp>
        <p:nvSpPr>
          <p:cNvPr id="13" name="Klok shape">
            <a:extLst>
              <a:ext uri="{FF2B5EF4-FFF2-40B4-BE49-F238E27FC236}">
                <a16:creationId xmlns:a16="http://schemas.microsoft.com/office/drawing/2014/main" id="{0B52B907-6CD0-F689-7FD6-231363EC6D9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085599" y="1340768"/>
            <a:ext cx="4194977" cy="4194977"/>
          </a:xfr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0804703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lcome - 2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12B210A0-5785-7257-9D0C-78CDD844FD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2" y="692696"/>
            <a:ext cx="5700672" cy="6342380"/>
          </a:xfr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a:blipFill>
        </p:spPr>
        <p:txBody>
          <a:bodyPr lIns="432000" tIns="0" rIns="432000" bIns="3924000" anchor="b" anchorCtr="0"/>
          <a:lstStyle>
            <a:lvl1pPr algn="ctr">
              <a:defRPr sz="46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AA449E-C326-6D6E-C969-253C3A1A45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449E5-F253-41AD-9882-E2EA507DE3CD}" type="datetime1">
              <a:rPr lang="en-GB" smtClean="0"/>
              <a:t>24/06/2024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8FF5383-471F-B7D1-7D1F-B7D6A01F7F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Insert &gt; Header/footer &gt; add/change footer text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B32B4E-CE40-FC9F-0F75-F521B29BF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B355733-DBBC-4E48-9050-565B17C813A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Text Placeholder 13">
            <a:extLst>
              <a:ext uri="{FF2B5EF4-FFF2-40B4-BE49-F238E27FC236}">
                <a16:creationId xmlns:a16="http://schemas.microsoft.com/office/drawing/2014/main" id="{F56AD96E-25EB-B559-E2C3-7E1AC1C1FB0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368172" y="3152362"/>
            <a:ext cx="4731392" cy="369332"/>
          </a:xfrm>
        </p:spPr>
        <p:txBody>
          <a:bodyPr>
            <a:noAutofit/>
          </a:bodyPr>
          <a:lstStyle>
            <a:lvl1pPr marL="0" indent="0" algn="ctr">
              <a:spcAft>
                <a:spcPts val="0"/>
              </a:spcAft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Subtitle</a:t>
            </a:r>
            <a:endParaRPr lang="en-GB" dirty="0"/>
          </a:p>
        </p:txBody>
      </p:sp>
      <p:sp>
        <p:nvSpPr>
          <p:cNvPr id="7" name="Text Placeholder 13">
            <a:extLst>
              <a:ext uri="{FF2B5EF4-FFF2-40B4-BE49-F238E27FC236}">
                <a16:creationId xmlns:a16="http://schemas.microsoft.com/office/drawing/2014/main" id="{12ADB7A3-7C56-3E39-D0D6-3DE9EA3DFAC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334771" y="3892382"/>
            <a:ext cx="3276364" cy="1925789"/>
          </a:xfrm>
        </p:spPr>
        <p:txBody>
          <a:bodyPr>
            <a:noAutofit/>
          </a:bodyPr>
          <a:lstStyle>
            <a:lvl1pPr marL="0" indent="0" algn="l">
              <a:spcAft>
                <a:spcPts val="1600"/>
              </a:spcAft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Subtitle</a:t>
            </a:r>
            <a:endParaRPr lang="en-GB" dirty="0"/>
          </a:p>
        </p:txBody>
      </p:sp>
      <p:sp>
        <p:nvSpPr>
          <p:cNvPr id="10" name="Klok shape">
            <a:extLst>
              <a:ext uri="{FF2B5EF4-FFF2-40B4-BE49-F238E27FC236}">
                <a16:creationId xmlns:a16="http://schemas.microsoft.com/office/drawing/2014/main" id="{D625D6AA-061A-E48B-CD35-7DB75912393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121603" y="2684082"/>
            <a:ext cx="3438893" cy="3754309"/>
          </a:xfr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.</a:t>
            </a:r>
            <a:endParaRPr lang="en-GB" dirty="0"/>
          </a:p>
        </p:txBody>
      </p:sp>
      <p:pic>
        <p:nvPicPr>
          <p:cNvPr id="2" name="Logo">
            <a:extLst>
              <a:ext uri="{FF2B5EF4-FFF2-40B4-BE49-F238E27FC236}">
                <a16:creationId xmlns:a16="http://schemas.microsoft.com/office/drawing/2014/main" id="{1A577F16-BDA4-963A-57D8-A46563F72B8B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244572" y="5976954"/>
            <a:ext cx="834492" cy="828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85508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ex  - 1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42108-E5A8-D4BE-618C-9AFB53045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559497"/>
            <a:ext cx="4716000" cy="1274195"/>
          </a:xfrm>
        </p:spPr>
        <p:txBody>
          <a:bodyPr>
            <a:noAutofit/>
          </a:bodyPr>
          <a:lstStyle>
            <a:lvl1pPr>
              <a:defRPr sz="46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AA449E-C326-6D6E-C969-253C3A1A45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E25F7-A2E3-49E7-B4B8-F6F7FF3A14FC}" type="datetime1">
              <a:rPr lang="en-GB" smtClean="0"/>
              <a:t>24/06/2024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8FF5383-471F-B7D1-7D1F-B7D6A01F7F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Insert &gt; Header/footer &gt; add/change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B32B4E-CE40-FC9F-0F75-F521B29BF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B355733-DBBC-4E48-9050-565B17C813A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Picture Placeholder 25">
            <a:extLst>
              <a:ext uri="{FF2B5EF4-FFF2-40B4-BE49-F238E27FC236}">
                <a16:creationId xmlns:a16="http://schemas.microsoft.com/office/drawing/2014/main" id="{23043E7B-0739-2E69-DAC6-8D837D3D2A6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991544" y="2069724"/>
            <a:ext cx="3960000" cy="4355528"/>
          </a:xfrm>
          <a:custGeom>
            <a:avLst/>
            <a:gdLst>
              <a:gd name="connsiteX0" fmla="*/ 2700000 w 5399999"/>
              <a:gd name="connsiteY0" fmla="*/ 0 h 5909884"/>
              <a:gd name="connsiteX1" fmla="*/ 3071806 w 5399999"/>
              <a:gd name="connsiteY1" fmla="*/ 87477 h 5909884"/>
              <a:gd name="connsiteX2" fmla="*/ 5028159 w 5399999"/>
              <a:gd name="connsiteY2" fmla="*/ 1203187 h 5909884"/>
              <a:gd name="connsiteX3" fmla="*/ 5028159 w 5399999"/>
              <a:gd name="connsiteY3" fmla="*/ 1203116 h 5909884"/>
              <a:gd name="connsiteX4" fmla="*/ 5392413 w 5399999"/>
              <a:gd name="connsiteY4" fmla="*/ 1749743 h 5909884"/>
              <a:gd name="connsiteX5" fmla="*/ 5399999 w 5399999"/>
              <a:gd name="connsiteY5" fmla="*/ 1839245 h 5909884"/>
              <a:gd name="connsiteX6" fmla="*/ 5399999 w 5399999"/>
              <a:gd name="connsiteY6" fmla="*/ 4070640 h 5909884"/>
              <a:gd name="connsiteX7" fmla="*/ 5392410 w 5399999"/>
              <a:gd name="connsiteY7" fmla="*/ 4160142 h 5909884"/>
              <a:gd name="connsiteX8" fmla="*/ 5028159 w 5399999"/>
              <a:gd name="connsiteY8" fmla="*/ 4706769 h 5909884"/>
              <a:gd name="connsiteX9" fmla="*/ 3071806 w 5399999"/>
              <a:gd name="connsiteY9" fmla="*/ 5822408 h 5909884"/>
              <a:gd name="connsiteX10" fmla="*/ 2800580 w 5399999"/>
              <a:gd name="connsiteY10" fmla="*/ 5904418 h 5909884"/>
              <a:gd name="connsiteX11" fmla="*/ 2700020 w 5399999"/>
              <a:gd name="connsiteY11" fmla="*/ 5909884 h 5909884"/>
              <a:gd name="connsiteX12" fmla="*/ 2699981 w 5399999"/>
              <a:gd name="connsiteY12" fmla="*/ 5909884 h 5909884"/>
              <a:gd name="connsiteX13" fmla="*/ 2599421 w 5399999"/>
              <a:gd name="connsiteY13" fmla="*/ 5904418 h 5909884"/>
              <a:gd name="connsiteX14" fmla="*/ 2328194 w 5399999"/>
              <a:gd name="connsiteY14" fmla="*/ 5822408 h 5909884"/>
              <a:gd name="connsiteX15" fmla="*/ 371842 w 5399999"/>
              <a:gd name="connsiteY15" fmla="*/ 4706769 h 5909884"/>
              <a:gd name="connsiteX16" fmla="*/ 0 w 5399999"/>
              <a:gd name="connsiteY16" fmla="*/ 4070617 h 5909884"/>
              <a:gd name="connsiteX17" fmla="*/ 0 w 5399999"/>
              <a:gd name="connsiteY17" fmla="*/ 1839268 h 5909884"/>
              <a:gd name="connsiteX18" fmla="*/ 371842 w 5399999"/>
              <a:gd name="connsiteY18" fmla="*/ 1203187 h 5909884"/>
              <a:gd name="connsiteX19" fmla="*/ 2328194 w 5399999"/>
              <a:gd name="connsiteY19" fmla="*/ 87477 h 5909884"/>
              <a:gd name="connsiteX20" fmla="*/ 2700000 w 5399999"/>
              <a:gd name="connsiteY20" fmla="*/ 0 h 5909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399999" h="5909884">
                <a:moveTo>
                  <a:pt x="2700000" y="0"/>
                </a:moveTo>
                <a:cubicBezTo>
                  <a:pt x="2834785" y="0"/>
                  <a:pt x="2969570" y="29159"/>
                  <a:pt x="3071806" y="87477"/>
                </a:cubicBezTo>
                <a:lnTo>
                  <a:pt x="5028159" y="1203187"/>
                </a:lnTo>
                <a:lnTo>
                  <a:pt x="5028159" y="1203116"/>
                </a:lnTo>
                <a:cubicBezTo>
                  <a:pt x="5207135" y="1305173"/>
                  <a:pt x="5357595" y="1537085"/>
                  <a:pt x="5392413" y="1749743"/>
                </a:cubicBezTo>
                <a:lnTo>
                  <a:pt x="5399999" y="1839245"/>
                </a:lnTo>
                <a:lnTo>
                  <a:pt x="5399999" y="4070640"/>
                </a:lnTo>
                <a:lnTo>
                  <a:pt x="5392410" y="4160142"/>
                </a:lnTo>
                <a:cubicBezTo>
                  <a:pt x="5357579" y="4372800"/>
                  <a:pt x="5207074" y="4604712"/>
                  <a:pt x="5028159" y="4706769"/>
                </a:cubicBezTo>
                <a:lnTo>
                  <a:pt x="3071806" y="5822408"/>
                </a:lnTo>
                <a:cubicBezTo>
                  <a:pt x="2995129" y="5866147"/>
                  <a:pt x="2900143" y="5893483"/>
                  <a:pt x="2800580" y="5904418"/>
                </a:cubicBezTo>
                <a:lnTo>
                  <a:pt x="2700020" y="5909884"/>
                </a:lnTo>
                <a:lnTo>
                  <a:pt x="2699981" y="5909884"/>
                </a:lnTo>
                <a:lnTo>
                  <a:pt x="2599421" y="5904418"/>
                </a:lnTo>
                <a:cubicBezTo>
                  <a:pt x="2499858" y="5893483"/>
                  <a:pt x="2404872" y="5866147"/>
                  <a:pt x="2328194" y="5822408"/>
                </a:cubicBezTo>
                <a:lnTo>
                  <a:pt x="371842" y="4706769"/>
                </a:lnTo>
                <a:cubicBezTo>
                  <a:pt x="167297" y="4590133"/>
                  <a:pt x="0" y="4303889"/>
                  <a:pt x="0" y="4070617"/>
                </a:cubicBezTo>
                <a:lnTo>
                  <a:pt x="0" y="1839268"/>
                </a:lnTo>
                <a:cubicBezTo>
                  <a:pt x="0" y="1606066"/>
                  <a:pt x="167297" y="1319753"/>
                  <a:pt x="371842" y="1203187"/>
                </a:cubicBezTo>
                <a:lnTo>
                  <a:pt x="2328194" y="87477"/>
                </a:lnTo>
                <a:cubicBezTo>
                  <a:pt x="2430431" y="29159"/>
                  <a:pt x="2565216" y="0"/>
                  <a:pt x="2700000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 tIns="93600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B6E2A34-6629-A9EB-E563-4C2013021C7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92044" y="1628800"/>
            <a:ext cx="4320419" cy="4176179"/>
          </a:xfrm>
        </p:spPr>
        <p:txBody>
          <a:bodyPr/>
          <a:lstStyle>
            <a:lvl1pPr>
              <a:spcBef>
                <a:spcPts val="1800"/>
              </a:spcBef>
              <a:spcAft>
                <a:spcPts val="0"/>
              </a:spcAft>
              <a:buFont typeface="+mj-lt"/>
              <a:buAutoNum type="arabicPeriod"/>
              <a:defRPr b="1">
                <a:solidFill>
                  <a:schemeClr val="tx2"/>
                </a:solidFill>
                <a:latin typeface="+mj-lt"/>
              </a:defRPr>
            </a:lvl1pPr>
            <a:lvl2pPr marL="541338" indent="-185738">
              <a:spcAft>
                <a:spcPts val="0"/>
              </a:spcAft>
              <a:buClr>
                <a:schemeClr val="accent2"/>
              </a:buClr>
              <a:buFont typeface="Symbol" panose="05050102010706020507" pitchFamily="18" charset="2"/>
              <a:buChar char="·"/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GB" dirty="0"/>
              <a:t>Add content item</a:t>
            </a:r>
          </a:p>
          <a:p>
            <a:pPr lvl="1"/>
            <a:r>
              <a:rPr lang="en-GB" dirty="0"/>
              <a:t>Second level</a:t>
            </a:r>
          </a:p>
        </p:txBody>
      </p:sp>
      <p:pic>
        <p:nvPicPr>
          <p:cNvPr id="6" name="Logo">
            <a:extLst>
              <a:ext uri="{FF2B5EF4-FFF2-40B4-BE49-F238E27FC236}">
                <a16:creationId xmlns:a16="http://schemas.microsoft.com/office/drawing/2014/main" id="{781ACDE0-7BA8-D495-77A5-65521A1CF22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44572" y="5976954"/>
            <a:ext cx="834492" cy="828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563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ex - 2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42108-E5A8-D4BE-618C-9AFB53045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559497"/>
            <a:ext cx="4716000" cy="1274195"/>
          </a:xfrm>
        </p:spPr>
        <p:txBody>
          <a:bodyPr>
            <a:noAutofit/>
          </a:bodyPr>
          <a:lstStyle>
            <a:lvl1pPr>
              <a:defRPr sz="46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AA449E-C326-6D6E-C969-253C3A1A45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31EB6-AEE2-4F04-A69C-6A4708F56D6A}" type="datetime1">
              <a:rPr lang="en-GB" smtClean="0"/>
              <a:t>24/06/2024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8FF5383-471F-B7D1-7D1F-B7D6A01F7F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Insert &gt; Header/footer &gt; add/change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B32B4E-CE40-FC9F-0F75-F521B29BF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B355733-DBBC-4E48-9050-565B17C813A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Picture Placeholder 25">
            <a:extLst>
              <a:ext uri="{FF2B5EF4-FFF2-40B4-BE49-F238E27FC236}">
                <a16:creationId xmlns:a16="http://schemas.microsoft.com/office/drawing/2014/main" id="{23043E7B-0739-2E69-DAC6-8D837D3D2A6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605358" y="2041108"/>
            <a:ext cx="4691700" cy="5220000"/>
          </a:xfrm>
          <a:custGeom>
            <a:avLst/>
            <a:gdLst>
              <a:gd name="connsiteX0" fmla="*/ 2700000 w 5399999"/>
              <a:gd name="connsiteY0" fmla="*/ 0 h 5909884"/>
              <a:gd name="connsiteX1" fmla="*/ 3071806 w 5399999"/>
              <a:gd name="connsiteY1" fmla="*/ 87477 h 5909884"/>
              <a:gd name="connsiteX2" fmla="*/ 5028159 w 5399999"/>
              <a:gd name="connsiteY2" fmla="*/ 1203187 h 5909884"/>
              <a:gd name="connsiteX3" fmla="*/ 5028159 w 5399999"/>
              <a:gd name="connsiteY3" fmla="*/ 1203116 h 5909884"/>
              <a:gd name="connsiteX4" fmla="*/ 5392413 w 5399999"/>
              <a:gd name="connsiteY4" fmla="*/ 1749743 h 5909884"/>
              <a:gd name="connsiteX5" fmla="*/ 5399999 w 5399999"/>
              <a:gd name="connsiteY5" fmla="*/ 1839245 h 5909884"/>
              <a:gd name="connsiteX6" fmla="*/ 5399999 w 5399999"/>
              <a:gd name="connsiteY6" fmla="*/ 4070640 h 5909884"/>
              <a:gd name="connsiteX7" fmla="*/ 5392410 w 5399999"/>
              <a:gd name="connsiteY7" fmla="*/ 4160142 h 5909884"/>
              <a:gd name="connsiteX8" fmla="*/ 5028159 w 5399999"/>
              <a:gd name="connsiteY8" fmla="*/ 4706769 h 5909884"/>
              <a:gd name="connsiteX9" fmla="*/ 3071806 w 5399999"/>
              <a:gd name="connsiteY9" fmla="*/ 5822408 h 5909884"/>
              <a:gd name="connsiteX10" fmla="*/ 2800580 w 5399999"/>
              <a:gd name="connsiteY10" fmla="*/ 5904418 h 5909884"/>
              <a:gd name="connsiteX11" fmla="*/ 2700020 w 5399999"/>
              <a:gd name="connsiteY11" fmla="*/ 5909884 h 5909884"/>
              <a:gd name="connsiteX12" fmla="*/ 2699981 w 5399999"/>
              <a:gd name="connsiteY12" fmla="*/ 5909884 h 5909884"/>
              <a:gd name="connsiteX13" fmla="*/ 2599421 w 5399999"/>
              <a:gd name="connsiteY13" fmla="*/ 5904418 h 5909884"/>
              <a:gd name="connsiteX14" fmla="*/ 2328194 w 5399999"/>
              <a:gd name="connsiteY14" fmla="*/ 5822408 h 5909884"/>
              <a:gd name="connsiteX15" fmla="*/ 371842 w 5399999"/>
              <a:gd name="connsiteY15" fmla="*/ 4706769 h 5909884"/>
              <a:gd name="connsiteX16" fmla="*/ 0 w 5399999"/>
              <a:gd name="connsiteY16" fmla="*/ 4070617 h 5909884"/>
              <a:gd name="connsiteX17" fmla="*/ 0 w 5399999"/>
              <a:gd name="connsiteY17" fmla="*/ 1839268 h 5909884"/>
              <a:gd name="connsiteX18" fmla="*/ 371842 w 5399999"/>
              <a:gd name="connsiteY18" fmla="*/ 1203187 h 5909884"/>
              <a:gd name="connsiteX19" fmla="*/ 2328194 w 5399999"/>
              <a:gd name="connsiteY19" fmla="*/ 87477 h 5909884"/>
              <a:gd name="connsiteX20" fmla="*/ 2700000 w 5399999"/>
              <a:gd name="connsiteY20" fmla="*/ 0 h 5909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399999" h="5909884">
                <a:moveTo>
                  <a:pt x="2700000" y="0"/>
                </a:moveTo>
                <a:cubicBezTo>
                  <a:pt x="2834785" y="0"/>
                  <a:pt x="2969570" y="29159"/>
                  <a:pt x="3071806" y="87477"/>
                </a:cubicBezTo>
                <a:lnTo>
                  <a:pt x="5028159" y="1203187"/>
                </a:lnTo>
                <a:lnTo>
                  <a:pt x="5028159" y="1203116"/>
                </a:lnTo>
                <a:cubicBezTo>
                  <a:pt x="5207135" y="1305173"/>
                  <a:pt x="5357595" y="1537085"/>
                  <a:pt x="5392413" y="1749743"/>
                </a:cubicBezTo>
                <a:lnTo>
                  <a:pt x="5399999" y="1839245"/>
                </a:lnTo>
                <a:lnTo>
                  <a:pt x="5399999" y="4070640"/>
                </a:lnTo>
                <a:lnTo>
                  <a:pt x="5392410" y="4160142"/>
                </a:lnTo>
                <a:cubicBezTo>
                  <a:pt x="5357579" y="4372800"/>
                  <a:pt x="5207074" y="4604712"/>
                  <a:pt x="5028159" y="4706769"/>
                </a:cubicBezTo>
                <a:lnTo>
                  <a:pt x="3071806" y="5822408"/>
                </a:lnTo>
                <a:cubicBezTo>
                  <a:pt x="2995129" y="5866147"/>
                  <a:pt x="2900143" y="5893483"/>
                  <a:pt x="2800580" y="5904418"/>
                </a:cubicBezTo>
                <a:lnTo>
                  <a:pt x="2700020" y="5909884"/>
                </a:lnTo>
                <a:lnTo>
                  <a:pt x="2699981" y="5909884"/>
                </a:lnTo>
                <a:lnTo>
                  <a:pt x="2599421" y="5904418"/>
                </a:lnTo>
                <a:cubicBezTo>
                  <a:pt x="2499858" y="5893483"/>
                  <a:pt x="2404872" y="5866147"/>
                  <a:pt x="2328194" y="5822408"/>
                </a:cubicBezTo>
                <a:lnTo>
                  <a:pt x="371842" y="4706769"/>
                </a:lnTo>
                <a:cubicBezTo>
                  <a:pt x="167297" y="4590133"/>
                  <a:pt x="0" y="4303889"/>
                  <a:pt x="0" y="4070617"/>
                </a:cubicBezTo>
                <a:lnTo>
                  <a:pt x="0" y="1839268"/>
                </a:lnTo>
                <a:cubicBezTo>
                  <a:pt x="0" y="1606066"/>
                  <a:pt x="167297" y="1319753"/>
                  <a:pt x="371842" y="1203187"/>
                </a:cubicBezTo>
                <a:lnTo>
                  <a:pt x="2328194" y="87477"/>
                </a:lnTo>
                <a:cubicBezTo>
                  <a:pt x="2430431" y="29159"/>
                  <a:pt x="2565216" y="0"/>
                  <a:pt x="2700000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 tIns="93600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B6E2A34-6629-A9EB-E563-4C2013021C7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708068" y="1809105"/>
            <a:ext cx="4860044" cy="4391670"/>
          </a:xfrm>
        </p:spPr>
        <p:txBody>
          <a:bodyPr/>
          <a:lstStyle>
            <a:lvl1pPr>
              <a:spcBef>
                <a:spcPts val="1800"/>
              </a:spcBef>
              <a:spcAft>
                <a:spcPts val="0"/>
              </a:spcAft>
              <a:buFont typeface="+mj-lt"/>
              <a:buAutoNum type="arabicPeriod"/>
              <a:defRPr b="1">
                <a:solidFill>
                  <a:schemeClr val="tx2"/>
                </a:solidFill>
                <a:latin typeface="+mj-lt"/>
              </a:defRPr>
            </a:lvl1pPr>
            <a:lvl2pPr marL="541338" indent="-185738">
              <a:spcAft>
                <a:spcPts val="0"/>
              </a:spcAft>
              <a:buClr>
                <a:schemeClr val="accent2"/>
              </a:buClr>
              <a:buFont typeface="Symbol" panose="05050102010706020507" pitchFamily="18" charset="2"/>
              <a:buChar char="·"/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GB"/>
              <a:t>Add content item</a:t>
            </a:r>
          </a:p>
          <a:p>
            <a:pPr lvl="1"/>
            <a:r>
              <a:rPr lang="en-GB"/>
              <a:t>Second level</a:t>
            </a:r>
            <a:endParaRPr lang="en-GB" dirty="0"/>
          </a:p>
        </p:txBody>
      </p:sp>
      <p:pic>
        <p:nvPicPr>
          <p:cNvPr id="7" name="Logo">
            <a:extLst>
              <a:ext uri="{FF2B5EF4-FFF2-40B4-BE49-F238E27FC236}">
                <a16:creationId xmlns:a16="http://schemas.microsoft.com/office/drawing/2014/main" id="{34718946-7313-7160-33CD-5246FBE1200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1244572" y="5976954"/>
            <a:ext cx="834492" cy="828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9758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ex - 3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42108-E5A8-D4BE-618C-9AFB53045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266" y="-575142"/>
            <a:ext cx="5002800" cy="5544000"/>
          </a:xfr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a:blipFill>
        </p:spPr>
        <p:txBody>
          <a:bodyPr lIns="288000" tIns="0" rIns="288000" bIns="1980000" anchor="b" anchorCtr="0">
            <a:noAutofit/>
          </a:bodyPr>
          <a:lstStyle>
            <a:lvl1pPr>
              <a:defRPr sz="46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AA449E-C326-6D6E-C969-253C3A1A45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5FEB9-F18A-43D2-B305-AD8883CFFD40}" type="datetime1">
              <a:rPr lang="en-GB" smtClean="0"/>
              <a:t>24/06/2024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8FF5383-471F-B7D1-7D1F-B7D6A01F7F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Insert &gt; Header/footer &gt; add/change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B32B4E-CE40-FC9F-0F75-F521B29BF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B355733-DBBC-4E48-9050-565B17C813A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B6E2A34-6629-A9EB-E563-4C2013021C7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708068" y="1809105"/>
            <a:ext cx="4860044" cy="4391670"/>
          </a:xfrm>
        </p:spPr>
        <p:txBody>
          <a:bodyPr/>
          <a:lstStyle>
            <a:lvl1pPr>
              <a:spcBef>
                <a:spcPts val="1800"/>
              </a:spcBef>
              <a:spcAft>
                <a:spcPts val="0"/>
              </a:spcAft>
              <a:buFont typeface="+mj-lt"/>
              <a:buAutoNum type="arabicPeriod"/>
              <a:defRPr b="1">
                <a:solidFill>
                  <a:schemeClr val="tx2"/>
                </a:solidFill>
                <a:latin typeface="+mj-lt"/>
              </a:defRPr>
            </a:lvl1pPr>
            <a:lvl2pPr marL="541338" indent="-185738">
              <a:spcAft>
                <a:spcPts val="0"/>
              </a:spcAft>
              <a:buClr>
                <a:schemeClr val="accent2"/>
              </a:buClr>
              <a:buFont typeface="Symbol" panose="05050102010706020507" pitchFamily="18" charset="2"/>
              <a:buChar char="·"/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GB"/>
              <a:t>Add content item</a:t>
            </a:r>
          </a:p>
          <a:p>
            <a:pPr lvl="1"/>
            <a:r>
              <a:rPr lang="en-GB"/>
              <a:t>Second level</a:t>
            </a:r>
            <a:endParaRPr lang="en-GB" dirty="0"/>
          </a:p>
        </p:txBody>
      </p:sp>
      <p:sp>
        <p:nvSpPr>
          <p:cNvPr id="6" name="Text Placeholder 13">
            <a:extLst>
              <a:ext uri="{FF2B5EF4-FFF2-40B4-BE49-F238E27FC236}">
                <a16:creationId xmlns:a16="http://schemas.microsoft.com/office/drawing/2014/main" id="{F56AD96E-25EB-B559-E2C3-7E1AC1C1FB0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2800" y="2997820"/>
            <a:ext cx="3744156" cy="369332"/>
          </a:xfrm>
        </p:spPr>
        <p:txBody>
          <a:bodyPr>
            <a:noAutofit/>
          </a:bodyPr>
          <a:lstStyle>
            <a:lvl1pPr marL="0" indent="0">
              <a:spcAft>
                <a:spcPts val="0"/>
              </a:spcAft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Subtitle</a:t>
            </a:r>
            <a:endParaRPr lang="en-GB" dirty="0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840346E7-4915-95D5-1F4F-294C6E3593F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1244572" y="5976954"/>
            <a:ext cx="834492" cy="828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25531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- 1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42108-E5A8-D4BE-618C-9AFB53045A2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2800" y="2334825"/>
            <a:ext cx="4391992" cy="1911292"/>
          </a:xfrm>
        </p:spPr>
        <p:txBody>
          <a:bodyPr anchor="t" anchorCtr="0">
            <a:noAutofit/>
          </a:bodyPr>
          <a:lstStyle>
            <a:lvl1pPr algn="l">
              <a:defRPr sz="46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br>
              <a:rPr lang="en-GB" dirty="0"/>
            </a:br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AA449E-C326-6D6E-C969-253C3A1A45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D3776-86B0-4659-8676-A655F99EF4BE}" type="datetime1">
              <a:rPr lang="en-GB" smtClean="0"/>
              <a:t>24/06/2024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8FF5383-471F-B7D1-7D1F-B7D6A01F7F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Insert &gt; Header/footer &gt; add/change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B32B4E-CE40-FC9F-0F75-F521B29BF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B355733-DBBC-4E48-9050-565B17C813A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98B45023-C8D7-162F-C4A0-A9A20B1B03F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2800" y="1411296"/>
            <a:ext cx="599523" cy="707886"/>
          </a:xfrm>
        </p:spPr>
        <p:txBody>
          <a:bodyPr wrap="none">
            <a:noAutofit/>
          </a:bodyPr>
          <a:lstStyle>
            <a:lvl1pPr marL="0" indent="0" algn="l">
              <a:spcAft>
                <a:spcPts val="0"/>
              </a:spcAft>
              <a:buNone/>
              <a:defRPr sz="46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00</a:t>
            </a:r>
            <a:endParaRPr lang="en-GB" dirty="0"/>
          </a:p>
        </p:txBody>
      </p:sp>
      <p:sp>
        <p:nvSpPr>
          <p:cNvPr id="10" name="Picture Placeholder 25">
            <a:extLst>
              <a:ext uri="{FF2B5EF4-FFF2-40B4-BE49-F238E27FC236}">
                <a16:creationId xmlns:a16="http://schemas.microsoft.com/office/drawing/2014/main" id="{A4414B57-2EAC-A9C0-AC13-CA512AFD68F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91212" y="907786"/>
            <a:ext cx="4993372" cy="5555641"/>
          </a:xfrm>
          <a:custGeom>
            <a:avLst/>
            <a:gdLst>
              <a:gd name="connsiteX0" fmla="*/ 2700000 w 5399999"/>
              <a:gd name="connsiteY0" fmla="*/ 0 h 5909884"/>
              <a:gd name="connsiteX1" fmla="*/ 3071806 w 5399999"/>
              <a:gd name="connsiteY1" fmla="*/ 87477 h 5909884"/>
              <a:gd name="connsiteX2" fmla="*/ 5028159 w 5399999"/>
              <a:gd name="connsiteY2" fmla="*/ 1203187 h 5909884"/>
              <a:gd name="connsiteX3" fmla="*/ 5028159 w 5399999"/>
              <a:gd name="connsiteY3" fmla="*/ 1203116 h 5909884"/>
              <a:gd name="connsiteX4" fmla="*/ 5392413 w 5399999"/>
              <a:gd name="connsiteY4" fmla="*/ 1749743 h 5909884"/>
              <a:gd name="connsiteX5" fmla="*/ 5399999 w 5399999"/>
              <a:gd name="connsiteY5" fmla="*/ 1839245 h 5909884"/>
              <a:gd name="connsiteX6" fmla="*/ 5399999 w 5399999"/>
              <a:gd name="connsiteY6" fmla="*/ 4070640 h 5909884"/>
              <a:gd name="connsiteX7" fmla="*/ 5392410 w 5399999"/>
              <a:gd name="connsiteY7" fmla="*/ 4160142 h 5909884"/>
              <a:gd name="connsiteX8" fmla="*/ 5028159 w 5399999"/>
              <a:gd name="connsiteY8" fmla="*/ 4706769 h 5909884"/>
              <a:gd name="connsiteX9" fmla="*/ 3071806 w 5399999"/>
              <a:gd name="connsiteY9" fmla="*/ 5822408 h 5909884"/>
              <a:gd name="connsiteX10" fmla="*/ 2800580 w 5399999"/>
              <a:gd name="connsiteY10" fmla="*/ 5904418 h 5909884"/>
              <a:gd name="connsiteX11" fmla="*/ 2700020 w 5399999"/>
              <a:gd name="connsiteY11" fmla="*/ 5909884 h 5909884"/>
              <a:gd name="connsiteX12" fmla="*/ 2699981 w 5399999"/>
              <a:gd name="connsiteY12" fmla="*/ 5909884 h 5909884"/>
              <a:gd name="connsiteX13" fmla="*/ 2599421 w 5399999"/>
              <a:gd name="connsiteY13" fmla="*/ 5904418 h 5909884"/>
              <a:gd name="connsiteX14" fmla="*/ 2328194 w 5399999"/>
              <a:gd name="connsiteY14" fmla="*/ 5822408 h 5909884"/>
              <a:gd name="connsiteX15" fmla="*/ 371842 w 5399999"/>
              <a:gd name="connsiteY15" fmla="*/ 4706769 h 5909884"/>
              <a:gd name="connsiteX16" fmla="*/ 0 w 5399999"/>
              <a:gd name="connsiteY16" fmla="*/ 4070617 h 5909884"/>
              <a:gd name="connsiteX17" fmla="*/ 0 w 5399999"/>
              <a:gd name="connsiteY17" fmla="*/ 1839268 h 5909884"/>
              <a:gd name="connsiteX18" fmla="*/ 371842 w 5399999"/>
              <a:gd name="connsiteY18" fmla="*/ 1203187 h 5909884"/>
              <a:gd name="connsiteX19" fmla="*/ 2328194 w 5399999"/>
              <a:gd name="connsiteY19" fmla="*/ 87477 h 5909884"/>
              <a:gd name="connsiteX20" fmla="*/ 2700000 w 5399999"/>
              <a:gd name="connsiteY20" fmla="*/ 0 h 5909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399999" h="5909884">
                <a:moveTo>
                  <a:pt x="2700000" y="0"/>
                </a:moveTo>
                <a:cubicBezTo>
                  <a:pt x="2834785" y="0"/>
                  <a:pt x="2969570" y="29159"/>
                  <a:pt x="3071806" y="87477"/>
                </a:cubicBezTo>
                <a:lnTo>
                  <a:pt x="5028159" y="1203187"/>
                </a:lnTo>
                <a:lnTo>
                  <a:pt x="5028159" y="1203116"/>
                </a:lnTo>
                <a:cubicBezTo>
                  <a:pt x="5207135" y="1305173"/>
                  <a:pt x="5357595" y="1537085"/>
                  <a:pt x="5392413" y="1749743"/>
                </a:cubicBezTo>
                <a:lnTo>
                  <a:pt x="5399999" y="1839245"/>
                </a:lnTo>
                <a:lnTo>
                  <a:pt x="5399999" y="4070640"/>
                </a:lnTo>
                <a:lnTo>
                  <a:pt x="5392410" y="4160142"/>
                </a:lnTo>
                <a:cubicBezTo>
                  <a:pt x="5357579" y="4372800"/>
                  <a:pt x="5207074" y="4604712"/>
                  <a:pt x="5028159" y="4706769"/>
                </a:cubicBezTo>
                <a:lnTo>
                  <a:pt x="3071806" y="5822408"/>
                </a:lnTo>
                <a:cubicBezTo>
                  <a:pt x="2995129" y="5866147"/>
                  <a:pt x="2900143" y="5893483"/>
                  <a:pt x="2800580" y="5904418"/>
                </a:cubicBezTo>
                <a:lnTo>
                  <a:pt x="2700020" y="5909884"/>
                </a:lnTo>
                <a:lnTo>
                  <a:pt x="2699981" y="5909884"/>
                </a:lnTo>
                <a:lnTo>
                  <a:pt x="2599421" y="5904418"/>
                </a:lnTo>
                <a:cubicBezTo>
                  <a:pt x="2499858" y="5893483"/>
                  <a:pt x="2404872" y="5866147"/>
                  <a:pt x="2328194" y="5822408"/>
                </a:cubicBezTo>
                <a:lnTo>
                  <a:pt x="371842" y="4706769"/>
                </a:lnTo>
                <a:cubicBezTo>
                  <a:pt x="167297" y="4590133"/>
                  <a:pt x="0" y="4303889"/>
                  <a:pt x="0" y="4070617"/>
                </a:cubicBezTo>
                <a:lnTo>
                  <a:pt x="0" y="1839268"/>
                </a:lnTo>
                <a:cubicBezTo>
                  <a:pt x="0" y="1606066"/>
                  <a:pt x="167297" y="1319753"/>
                  <a:pt x="371842" y="1203187"/>
                </a:cubicBezTo>
                <a:lnTo>
                  <a:pt x="2328194" y="87477"/>
                </a:lnTo>
                <a:cubicBezTo>
                  <a:pt x="2430431" y="29159"/>
                  <a:pt x="2565216" y="0"/>
                  <a:pt x="2700000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 tIns="93600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pic>
        <p:nvPicPr>
          <p:cNvPr id="7" name="Logo">
            <a:extLst>
              <a:ext uri="{FF2B5EF4-FFF2-40B4-BE49-F238E27FC236}">
                <a16:creationId xmlns:a16="http://schemas.microsoft.com/office/drawing/2014/main" id="{0C2632AB-09E8-E62D-08FA-9C820336E81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44572" y="5976954"/>
            <a:ext cx="834492" cy="828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5542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-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DA0A36DD-141D-DD39-80F5-6AC34C8E9BC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3200" cy="6858000"/>
          </a:xfrm>
          <a:custGeom>
            <a:avLst/>
            <a:gdLst>
              <a:gd name="connsiteX0" fmla="*/ 0 w 12193200"/>
              <a:gd name="connsiteY0" fmla="*/ 0 h 6858000"/>
              <a:gd name="connsiteX1" fmla="*/ 12193200 w 12193200"/>
              <a:gd name="connsiteY1" fmla="*/ 0 h 6858000"/>
              <a:gd name="connsiteX2" fmla="*/ 12193200 w 12193200"/>
              <a:gd name="connsiteY2" fmla="*/ 6858000 h 6858000"/>
              <a:gd name="connsiteX3" fmla="*/ 12192000 w 12193200"/>
              <a:gd name="connsiteY3" fmla="*/ 6858000 h 6858000"/>
              <a:gd name="connsiteX4" fmla="*/ 12192000 w 12193200"/>
              <a:gd name="connsiteY4" fmla="*/ 5158335 h 6858000"/>
              <a:gd name="connsiteX5" fmla="*/ 11849313 w 12193200"/>
              <a:gd name="connsiteY5" fmla="*/ 5746193 h 6858000"/>
              <a:gd name="connsiteX6" fmla="*/ 10046149 w 12193200"/>
              <a:gd name="connsiteY6" fmla="*/ 6777212 h 6858000"/>
              <a:gd name="connsiteX7" fmla="*/ 9796159 w 12193200"/>
              <a:gd name="connsiteY7" fmla="*/ 6852946 h 6858000"/>
              <a:gd name="connsiteX8" fmla="*/ 9703481 w 12193200"/>
              <a:gd name="connsiteY8" fmla="*/ 6858000 h 6858000"/>
              <a:gd name="connsiteX9" fmla="*/ 0 w 12193200"/>
              <a:gd name="connsiteY9" fmla="*/ 6858000 h 6858000"/>
              <a:gd name="connsiteX0" fmla="*/ 0 w 12193200"/>
              <a:gd name="connsiteY0" fmla="*/ 0 h 6858000"/>
              <a:gd name="connsiteX1" fmla="*/ 12193200 w 12193200"/>
              <a:gd name="connsiteY1" fmla="*/ 0 h 6858000"/>
              <a:gd name="connsiteX2" fmla="*/ 12193200 w 12193200"/>
              <a:gd name="connsiteY2" fmla="*/ 6858000 h 6858000"/>
              <a:gd name="connsiteX3" fmla="*/ 12192000 w 12193200"/>
              <a:gd name="connsiteY3" fmla="*/ 5158335 h 6858000"/>
              <a:gd name="connsiteX4" fmla="*/ 11849313 w 12193200"/>
              <a:gd name="connsiteY4" fmla="*/ 5746193 h 6858000"/>
              <a:gd name="connsiteX5" fmla="*/ 10046149 w 12193200"/>
              <a:gd name="connsiteY5" fmla="*/ 6777212 h 6858000"/>
              <a:gd name="connsiteX6" fmla="*/ 9796159 w 12193200"/>
              <a:gd name="connsiteY6" fmla="*/ 6852946 h 6858000"/>
              <a:gd name="connsiteX7" fmla="*/ 9703481 w 12193200"/>
              <a:gd name="connsiteY7" fmla="*/ 6858000 h 6858000"/>
              <a:gd name="connsiteX8" fmla="*/ 0 w 12193200"/>
              <a:gd name="connsiteY8" fmla="*/ 6858000 h 6858000"/>
              <a:gd name="connsiteX9" fmla="*/ 0 w 12193200"/>
              <a:gd name="connsiteY9" fmla="*/ 0 h 6858000"/>
              <a:gd name="connsiteX0" fmla="*/ 0 w 12193200"/>
              <a:gd name="connsiteY0" fmla="*/ 0 h 6858000"/>
              <a:gd name="connsiteX1" fmla="*/ 12193200 w 12193200"/>
              <a:gd name="connsiteY1" fmla="*/ 0 h 6858000"/>
              <a:gd name="connsiteX2" fmla="*/ 12192000 w 12193200"/>
              <a:gd name="connsiteY2" fmla="*/ 5158335 h 6858000"/>
              <a:gd name="connsiteX3" fmla="*/ 11849313 w 12193200"/>
              <a:gd name="connsiteY3" fmla="*/ 5746193 h 6858000"/>
              <a:gd name="connsiteX4" fmla="*/ 10046149 w 12193200"/>
              <a:gd name="connsiteY4" fmla="*/ 6777212 h 6858000"/>
              <a:gd name="connsiteX5" fmla="*/ 9796159 w 12193200"/>
              <a:gd name="connsiteY5" fmla="*/ 6852946 h 6858000"/>
              <a:gd name="connsiteX6" fmla="*/ 9703481 w 12193200"/>
              <a:gd name="connsiteY6" fmla="*/ 6858000 h 6858000"/>
              <a:gd name="connsiteX7" fmla="*/ 0 w 12193200"/>
              <a:gd name="connsiteY7" fmla="*/ 6858000 h 6858000"/>
              <a:gd name="connsiteX8" fmla="*/ 0 w 12193200"/>
              <a:gd name="connsiteY8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3200" h="6858000">
                <a:moveTo>
                  <a:pt x="0" y="0"/>
                </a:moveTo>
                <a:lnTo>
                  <a:pt x="12193200" y="0"/>
                </a:lnTo>
                <a:lnTo>
                  <a:pt x="12192000" y="5158335"/>
                </a:lnTo>
                <a:cubicBezTo>
                  <a:pt x="12192000" y="5373919"/>
                  <a:pt x="12037807" y="5638433"/>
                  <a:pt x="11849313" y="5746193"/>
                </a:cubicBezTo>
                <a:lnTo>
                  <a:pt x="10046149" y="6777212"/>
                </a:lnTo>
                <a:cubicBezTo>
                  <a:pt x="9975464" y="6817575"/>
                  <a:pt x="9887919" y="6842837"/>
                  <a:pt x="9796159" y="6852946"/>
                </a:cubicBezTo>
                <a:lnTo>
                  <a:pt x="9703481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 tIns="93600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942108-E5A8-D4BE-618C-9AFB53045A2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2646" y="779901"/>
            <a:ext cx="4839318" cy="5384240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lIns="360000" tIns="2052000" rIns="360000" anchor="t" anchorCtr="0">
            <a:noAutofit/>
          </a:bodyPr>
          <a:lstStyle>
            <a:lvl1pPr algn="ctr">
              <a:defRPr sz="4600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br>
              <a:rPr lang="en-GB" dirty="0"/>
            </a:br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AA449E-C326-6D6E-C969-253C3A1A45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645F1-5670-4339-BFE6-19BED178BFB7}" type="datetime1">
              <a:rPr lang="en-GB" smtClean="0"/>
              <a:t>24/06/2024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8FF5383-471F-B7D1-7D1F-B7D6A01F7F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Insert &gt; Header/footer &gt; add/change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B32B4E-CE40-FC9F-0F75-F521B29BF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B355733-DBBC-4E48-9050-565B17C813A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98B45023-C8D7-162F-C4A0-A9A20B1B03F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52544" y="1968965"/>
            <a:ext cx="599523" cy="707886"/>
          </a:xfrm>
        </p:spPr>
        <p:txBody>
          <a:bodyPr wrap="none">
            <a:noAutofit/>
          </a:bodyPr>
          <a:lstStyle>
            <a:lvl1pPr marL="0" indent="0" algn="ctr">
              <a:spcAft>
                <a:spcPts val="0"/>
              </a:spcAft>
              <a:buNone/>
              <a:defRPr sz="46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GB"/>
              <a:t>00</a:t>
            </a:r>
            <a:endParaRPr lang="en-GB" dirty="0"/>
          </a:p>
        </p:txBody>
      </p:sp>
      <p:pic>
        <p:nvPicPr>
          <p:cNvPr id="6" name="Logo">
            <a:extLst>
              <a:ext uri="{FF2B5EF4-FFF2-40B4-BE49-F238E27FC236}">
                <a16:creationId xmlns:a16="http://schemas.microsoft.com/office/drawing/2014/main" id="{C040D344-D6D0-63BC-F92F-08DCF85A285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1244572" y="5976954"/>
            <a:ext cx="834492" cy="828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6134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- 3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42108-E5A8-D4BE-618C-9AFB53045A2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47719" y="2836583"/>
            <a:ext cx="4391992" cy="1911292"/>
          </a:xfrm>
        </p:spPr>
        <p:txBody>
          <a:bodyPr anchor="t" anchorCtr="0">
            <a:noAutofit/>
          </a:bodyPr>
          <a:lstStyle>
            <a:lvl1pPr algn="ctr">
              <a:defRPr sz="46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br>
              <a:rPr lang="en-GB" dirty="0"/>
            </a:br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AA449E-C326-6D6E-C969-253C3A1A45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0B285-51D9-40EC-826D-E28F4A4EE8CC}" type="datetime1">
              <a:rPr lang="en-GB" smtClean="0"/>
              <a:t>24/06/2024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8FF5383-471F-B7D1-7D1F-B7D6A01F7F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Insert &gt; Header/footer &gt; add/change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B32B4E-CE40-FC9F-0F75-F521B29BF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B355733-DBBC-4E48-9050-565B17C813A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98B45023-C8D7-162F-C4A0-A9A20B1B03F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43953" y="1970720"/>
            <a:ext cx="599523" cy="707886"/>
          </a:xfrm>
        </p:spPr>
        <p:txBody>
          <a:bodyPr wrap="none">
            <a:noAutofit/>
          </a:bodyPr>
          <a:lstStyle>
            <a:lvl1pPr marL="0" indent="0" algn="ctr">
              <a:spcAft>
                <a:spcPts val="0"/>
              </a:spcAft>
              <a:buNone/>
              <a:defRPr sz="46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00</a:t>
            </a:r>
            <a:endParaRPr lang="en-GB" dirty="0"/>
          </a:p>
        </p:txBody>
      </p:sp>
      <p:sp>
        <p:nvSpPr>
          <p:cNvPr id="10" name="Picture Placeholder 25">
            <a:extLst>
              <a:ext uri="{FF2B5EF4-FFF2-40B4-BE49-F238E27FC236}">
                <a16:creationId xmlns:a16="http://schemas.microsoft.com/office/drawing/2014/main" id="{A4414B57-2EAC-A9C0-AC13-CA512AFD68F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735960" y="1667400"/>
            <a:ext cx="4993372" cy="5555641"/>
          </a:xfrm>
          <a:custGeom>
            <a:avLst/>
            <a:gdLst>
              <a:gd name="connsiteX0" fmla="*/ 2700000 w 5399999"/>
              <a:gd name="connsiteY0" fmla="*/ 0 h 5909884"/>
              <a:gd name="connsiteX1" fmla="*/ 3071806 w 5399999"/>
              <a:gd name="connsiteY1" fmla="*/ 87477 h 5909884"/>
              <a:gd name="connsiteX2" fmla="*/ 5028159 w 5399999"/>
              <a:gd name="connsiteY2" fmla="*/ 1203187 h 5909884"/>
              <a:gd name="connsiteX3" fmla="*/ 5028159 w 5399999"/>
              <a:gd name="connsiteY3" fmla="*/ 1203116 h 5909884"/>
              <a:gd name="connsiteX4" fmla="*/ 5392413 w 5399999"/>
              <a:gd name="connsiteY4" fmla="*/ 1749743 h 5909884"/>
              <a:gd name="connsiteX5" fmla="*/ 5399999 w 5399999"/>
              <a:gd name="connsiteY5" fmla="*/ 1839245 h 5909884"/>
              <a:gd name="connsiteX6" fmla="*/ 5399999 w 5399999"/>
              <a:gd name="connsiteY6" fmla="*/ 4070640 h 5909884"/>
              <a:gd name="connsiteX7" fmla="*/ 5392410 w 5399999"/>
              <a:gd name="connsiteY7" fmla="*/ 4160142 h 5909884"/>
              <a:gd name="connsiteX8" fmla="*/ 5028159 w 5399999"/>
              <a:gd name="connsiteY8" fmla="*/ 4706769 h 5909884"/>
              <a:gd name="connsiteX9" fmla="*/ 3071806 w 5399999"/>
              <a:gd name="connsiteY9" fmla="*/ 5822408 h 5909884"/>
              <a:gd name="connsiteX10" fmla="*/ 2800580 w 5399999"/>
              <a:gd name="connsiteY10" fmla="*/ 5904418 h 5909884"/>
              <a:gd name="connsiteX11" fmla="*/ 2700020 w 5399999"/>
              <a:gd name="connsiteY11" fmla="*/ 5909884 h 5909884"/>
              <a:gd name="connsiteX12" fmla="*/ 2699981 w 5399999"/>
              <a:gd name="connsiteY12" fmla="*/ 5909884 h 5909884"/>
              <a:gd name="connsiteX13" fmla="*/ 2599421 w 5399999"/>
              <a:gd name="connsiteY13" fmla="*/ 5904418 h 5909884"/>
              <a:gd name="connsiteX14" fmla="*/ 2328194 w 5399999"/>
              <a:gd name="connsiteY14" fmla="*/ 5822408 h 5909884"/>
              <a:gd name="connsiteX15" fmla="*/ 371842 w 5399999"/>
              <a:gd name="connsiteY15" fmla="*/ 4706769 h 5909884"/>
              <a:gd name="connsiteX16" fmla="*/ 0 w 5399999"/>
              <a:gd name="connsiteY16" fmla="*/ 4070617 h 5909884"/>
              <a:gd name="connsiteX17" fmla="*/ 0 w 5399999"/>
              <a:gd name="connsiteY17" fmla="*/ 1839268 h 5909884"/>
              <a:gd name="connsiteX18" fmla="*/ 371842 w 5399999"/>
              <a:gd name="connsiteY18" fmla="*/ 1203187 h 5909884"/>
              <a:gd name="connsiteX19" fmla="*/ 2328194 w 5399999"/>
              <a:gd name="connsiteY19" fmla="*/ 87477 h 5909884"/>
              <a:gd name="connsiteX20" fmla="*/ 2700000 w 5399999"/>
              <a:gd name="connsiteY20" fmla="*/ 0 h 5909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399999" h="5909884">
                <a:moveTo>
                  <a:pt x="2700000" y="0"/>
                </a:moveTo>
                <a:cubicBezTo>
                  <a:pt x="2834785" y="0"/>
                  <a:pt x="2969570" y="29159"/>
                  <a:pt x="3071806" y="87477"/>
                </a:cubicBezTo>
                <a:lnTo>
                  <a:pt x="5028159" y="1203187"/>
                </a:lnTo>
                <a:lnTo>
                  <a:pt x="5028159" y="1203116"/>
                </a:lnTo>
                <a:cubicBezTo>
                  <a:pt x="5207135" y="1305173"/>
                  <a:pt x="5357595" y="1537085"/>
                  <a:pt x="5392413" y="1749743"/>
                </a:cubicBezTo>
                <a:lnTo>
                  <a:pt x="5399999" y="1839245"/>
                </a:lnTo>
                <a:lnTo>
                  <a:pt x="5399999" y="4070640"/>
                </a:lnTo>
                <a:lnTo>
                  <a:pt x="5392410" y="4160142"/>
                </a:lnTo>
                <a:cubicBezTo>
                  <a:pt x="5357579" y="4372800"/>
                  <a:pt x="5207074" y="4604712"/>
                  <a:pt x="5028159" y="4706769"/>
                </a:cubicBezTo>
                <a:lnTo>
                  <a:pt x="3071806" y="5822408"/>
                </a:lnTo>
                <a:cubicBezTo>
                  <a:pt x="2995129" y="5866147"/>
                  <a:pt x="2900143" y="5893483"/>
                  <a:pt x="2800580" y="5904418"/>
                </a:cubicBezTo>
                <a:lnTo>
                  <a:pt x="2700020" y="5909884"/>
                </a:lnTo>
                <a:lnTo>
                  <a:pt x="2699981" y="5909884"/>
                </a:lnTo>
                <a:lnTo>
                  <a:pt x="2599421" y="5904418"/>
                </a:lnTo>
                <a:cubicBezTo>
                  <a:pt x="2499858" y="5893483"/>
                  <a:pt x="2404872" y="5866147"/>
                  <a:pt x="2328194" y="5822408"/>
                </a:cubicBezTo>
                <a:lnTo>
                  <a:pt x="371842" y="4706769"/>
                </a:lnTo>
                <a:cubicBezTo>
                  <a:pt x="167297" y="4590133"/>
                  <a:pt x="0" y="4303889"/>
                  <a:pt x="0" y="4070617"/>
                </a:cubicBezTo>
                <a:lnTo>
                  <a:pt x="0" y="1839268"/>
                </a:lnTo>
                <a:cubicBezTo>
                  <a:pt x="0" y="1606066"/>
                  <a:pt x="167297" y="1319753"/>
                  <a:pt x="371842" y="1203187"/>
                </a:cubicBezTo>
                <a:lnTo>
                  <a:pt x="2328194" y="87477"/>
                </a:lnTo>
                <a:cubicBezTo>
                  <a:pt x="2430431" y="29159"/>
                  <a:pt x="2565216" y="0"/>
                  <a:pt x="2700000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 tIns="93600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pic>
        <p:nvPicPr>
          <p:cNvPr id="9" name="Logo">
            <a:extLst>
              <a:ext uri="{FF2B5EF4-FFF2-40B4-BE49-F238E27FC236}">
                <a16:creationId xmlns:a16="http://schemas.microsoft.com/office/drawing/2014/main" id="{4375C827-5198-960C-BA36-BC78B0A7193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44572" y="5976954"/>
            <a:ext cx="834492" cy="828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22869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E4CA68-CDFD-4468-345B-2FE672A3B5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B844B5-8754-88B6-D52C-62D190178A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EF5BF-03EC-420E-9844-E84C0DCF528F}" type="datetime1">
              <a:rPr lang="en-GB" smtClean="0"/>
              <a:t>24/06/2024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A34B23-3125-7933-4159-ED06DB0F3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Insert &gt; Header/footer &gt; add/change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277C5D-C52C-FC50-8AC7-9B10A32FC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55733-DBBC-4E48-9050-565B17C813A7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7" name="Corner shape">
            <a:extLst>
              <a:ext uri="{FF2B5EF4-FFF2-40B4-BE49-F238E27FC236}">
                <a16:creationId xmlns:a16="http://schemas.microsoft.com/office/drawing/2014/main" id="{1D97C5C7-BD5B-E34B-1CCF-FB80F3D2BAF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03780" y="5157192"/>
            <a:ext cx="2488220" cy="1700808"/>
          </a:xfrm>
          <a:prstGeom prst="rect">
            <a:avLst/>
          </a:prstGeom>
        </p:spPr>
      </p:pic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F6280F09-F63B-5181-AFBE-0AACE0512DC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2800" y="1593667"/>
            <a:ext cx="10944225" cy="323165"/>
          </a:xfrm>
        </p:spPr>
        <p:txBody>
          <a:bodyPr>
            <a:noAutofit/>
          </a:bodyPr>
          <a:lstStyle>
            <a:lvl1pPr marL="0" indent="0">
              <a:spcAft>
                <a:spcPts val="0"/>
              </a:spcAft>
              <a:buNone/>
              <a:defRPr sz="210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GB" dirty="0"/>
              <a:t>Subtitle</a:t>
            </a:r>
          </a:p>
        </p:txBody>
      </p:sp>
      <p:pic>
        <p:nvPicPr>
          <p:cNvPr id="6" name="Logo">
            <a:extLst>
              <a:ext uri="{FF2B5EF4-FFF2-40B4-BE49-F238E27FC236}">
                <a16:creationId xmlns:a16="http://schemas.microsoft.com/office/drawing/2014/main" id="{7E4D2CF7-B9E9-FCF1-7D62-4C086FA6787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1244572" y="5976954"/>
            <a:ext cx="834492" cy="828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01446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-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E4CA68-CDFD-4468-345B-2FE672A3B5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B844B5-8754-88B6-D52C-62D190178A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6728D-C720-4AE3-926B-C57232824664}" type="datetime1">
              <a:rPr lang="en-GB" smtClean="0"/>
              <a:t>24/06/2024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A34B23-3125-7933-4159-ED06DB0F3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Insert &gt; Header/footer &gt; add/change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277C5D-C52C-FC50-8AC7-9B10A32FC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55733-DBBC-4E48-9050-565B17C813A7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7" name="Corner shape">
            <a:extLst>
              <a:ext uri="{FF2B5EF4-FFF2-40B4-BE49-F238E27FC236}">
                <a16:creationId xmlns:a16="http://schemas.microsoft.com/office/drawing/2014/main" id="{1D97C5C7-BD5B-E34B-1CCF-FB80F3D2BAF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03780" y="5157192"/>
            <a:ext cx="2488220" cy="1700808"/>
          </a:xfrm>
          <a:prstGeom prst="rect">
            <a:avLst/>
          </a:prstGeom>
        </p:spPr>
      </p:pic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F6280F09-F63B-5181-AFBE-0AACE0512DC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2800" y="1593667"/>
            <a:ext cx="10944225" cy="323165"/>
          </a:xfrm>
        </p:spPr>
        <p:txBody>
          <a:bodyPr>
            <a:noAutofit/>
          </a:bodyPr>
          <a:lstStyle>
            <a:lvl1pPr marL="0" indent="0">
              <a:spcAft>
                <a:spcPts val="0"/>
              </a:spcAft>
              <a:buNone/>
              <a:defRPr sz="210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GB" dirty="0"/>
              <a:t>Subtitle</a:t>
            </a:r>
          </a:p>
        </p:txBody>
      </p:sp>
      <p:pic>
        <p:nvPicPr>
          <p:cNvPr id="6" name="Logo">
            <a:extLst>
              <a:ext uri="{FF2B5EF4-FFF2-40B4-BE49-F238E27FC236}">
                <a16:creationId xmlns:a16="http://schemas.microsoft.com/office/drawing/2014/main" id="{A87DAF2C-7097-ECF1-2E23-93501060E96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1244572" y="5976954"/>
            <a:ext cx="834491" cy="828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9169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0C3CF2-9021-F277-40E6-3625B51363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EACAF6-53FE-3596-B3BD-0E2EE9799D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E7D631-05C9-F91E-307B-4E682D5C9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7B92B-C52D-4B94-ADA0-5DDA06E36A82}" type="datetime1">
              <a:rPr lang="en-GB" smtClean="0"/>
              <a:t>24/06/2024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F25D31-1696-FFF1-8471-6596B3B717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Insert &gt; Header/footer &gt; add/change footer text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EE4957-A044-3E6B-0F97-7C8E8E3588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55733-DBBC-4E48-9050-565B17C813A7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8" name="Corner shape">
            <a:extLst>
              <a:ext uri="{FF2B5EF4-FFF2-40B4-BE49-F238E27FC236}">
                <a16:creationId xmlns:a16="http://schemas.microsoft.com/office/drawing/2014/main" id="{60C4E32C-F77B-C415-B3A0-7A36FDC5F17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03780" y="5157192"/>
            <a:ext cx="2488220" cy="1700808"/>
          </a:xfrm>
          <a:prstGeom prst="rect">
            <a:avLst/>
          </a:prstGeom>
        </p:spPr>
      </p:pic>
      <p:pic>
        <p:nvPicPr>
          <p:cNvPr id="10" name="Logo">
            <a:extLst>
              <a:ext uri="{FF2B5EF4-FFF2-40B4-BE49-F238E27FC236}">
                <a16:creationId xmlns:a16="http://schemas.microsoft.com/office/drawing/2014/main" id="{53DA7C3A-6ACB-A3A3-C99C-5C5F74613DD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1244572" y="5976954"/>
            <a:ext cx="834492" cy="828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9545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0C3CF2-9021-F277-40E6-3625B51363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EACAF6-53FE-3596-B3BD-0E2EE9799D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E7D631-05C9-F91E-307B-4E682D5C9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7B92B-C52D-4B94-ADA0-5DDA06E36A82}" type="datetime1">
              <a:rPr lang="en-GB" smtClean="0"/>
              <a:t>24/06/2024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F25D31-1696-FFF1-8471-6596B3B717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Insert &gt; Header/footer &gt; add/change footer text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EE4957-A044-3E6B-0F97-7C8E8E3588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55733-DBBC-4E48-9050-565B17C813A7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7" name="Corner shape">
            <a:extLst>
              <a:ext uri="{FF2B5EF4-FFF2-40B4-BE49-F238E27FC236}">
                <a16:creationId xmlns:a16="http://schemas.microsoft.com/office/drawing/2014/main" id="{15B6BE44-31F9-5868-B859-70C0ECB4F5D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03780" y="5157192"/>
            <a:ext cx="2488220" cy="1700808"/>
          </a:xfrm>
          <a:prstGeom prst="rect">
            <a:avLst/>
          </a:prstGeom>
        </p:spPr>
      </p:pic>
      <p:pic>
        <p:nvPicPr>
          <p:cNvPr id="9" name="Logo">
            <a:extLst>
              <a:ext uri="{FF2B5EF4-FFF2-40B4-BE49-F238E27FC236}">
                <a16:creationId xmlns:a16="http://schemas.microsoft.com/office/drawing/2014/main" id="{10D61A8C-3CF0-C153-67DC-7EA962332BE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1244572" y="5976954"/>
            <a:ext cx="834491" cy="828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8148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936F14-75FE-82E6-CBE8-F296D4624A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559497"/>
            <a:ext cx="10944225" cy="997196"/>
          </a:xfrm>
        </p:spPr>
        <p:txBody>
          <a:bodyPr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3DD681-AE90-578A-6EC0-64D188E7EF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3888" y="1825625"/>
            <a:ext cx="5181600" cy="4375150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19E0FA-3C85-9C2A-CDC9-D4E4C470E9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86513" y="1825625"/>
            <a:ext cx="5181600" cy="4375150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C9317D-DA11-8802-7E6B-A390CF6950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2FEE7-C739-4351-9027-6C4E5B55473B}" type="datetime1">
              <a:rPr lang="en-GB" smtClean="0"/>
              <a:t>24/06/2024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C800C3-75DF-43FD-AA59-991461C8F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Insert &gt; Header/footer &gt; add/change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4BB8A8-8D97-E47C-BC3C-A3C302CC5D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55733-DBBC-4E48-9050-565B17C813A7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9" name="Corner shape">
            <a:extLst>
              <a:ext uri="{FF2B5EF4-FFF2-40B4-BE49-F238E27FC236}">
                <a16:creationId xmlns:a16="http://schemas.microsoft.com/office/drawing/2014/main" id="{12C2DD53-EEBA-82B8-1252-25219D102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03780" y="5157192"/>
            <a:ext cx="2488220" cy="1700808"/>
          </a:xfrm>
          <a:prstGeom prst="rect">
            <a:avLst/>
          </a:prstGeom>
        </p:spPr>
      </p:pic>
      <p:pic>
        <p:nvPicPr>
          <p:cNvPr id="11" name="Logo">
            <a:extLst>
              <a:ext uri="{FF2B5EF4-FFF2-40B4-BE49-F238E27FC236}">
                <a16:creationId xmlns:a16="http://schemas.microsoft.com/office/drawing/2014/main" id="{5CC4118D-8BD0-94E5-4BC4-69DB9AF78A6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1244572" y="5976954"/>
            <a:ext cx="834492" cy="828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378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936F14-75FE-82E6-CBE8-F296D4624A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559497"/>
            <a:ext cx="10944225" cy="997196"/>
          </a:xfrm>
        </p:spPr>
        <p:txBody>
          <a:bodyPr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3DD681-AE90-578A-6EC0-64D188E7EF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3888" y="1825625"/>
            <a:ext cx="5181600" cy="4375150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19E0FA-3C85-9C2A-CDC9-D4E4C470E9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86513" y="1825625"/>
            <a:ext cx="5181600" cy="4375150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C9317D-DA11-8802-7E6B-A390CF6950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2FEE7-C739-4351-9027-6C4E5B55473B}" type="datetime1">
              <a:rPr lang="en-GB" smtClean="0"/>
              <a:t>24/06/2024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C800C3-75DF-43FD-AA59-991461C8F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Insert &gt; Header/footer &gt; add/change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4BB8A8-8D97-E47C-BC3C-A3C302CC5D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55733-DBBC-4E48-9050-565B17C813A7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8" name="Corner shape">
            <a:extLst>
              <a:ext uri="{FF2B5EF4-FFF2-40B4-BE49-F238E27FC236}">
                <a16:creationId xmlns:a16="http://schemas.microsoft.com/office/drawing/2014/main" id="{4B975863-DCFD-4EF4-380F-8D9A9B09A89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03780" y="5157192"/>
            <a:ext cx="2488220" cy="1700808"/>
          </a:xfrm>
          <a:prstGeom prst="rect">
            <a:avLst/>
          </a:prstGeom>
        </p:spPr>
      </p:pic>
      <p:pic>
        <p:nvPicPr>
          <p:cNvPr id="10" name="Logo">
            <a:extLst>
              <a:ext uri="{FF2B5EF4-FFF2-40B4-BE49-F238E27FC236}">
                <a16:creationId xmlns:a16="http://schemas.microsoft.com/office/drawing/2014/main" id="{8E47F42A-C5F4-4137-E08B-8769864FDA1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1244572" y="5976954"/>
            <a:ext cx="834491" cy="828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393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936F14-75FE-82E6-CBE8-F296D4624A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559497"/>
            <a:ext cx="10944225" cy="997196"/>
          </a:xfrm>
        </p:spPr>
        <p:txBody>
          <a:bodyPr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3DD681-AE90-578A-6EC0-64D188E7EF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3887" y="1825625"/>
            <a:ext cx="10944225" cy="1171327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19E0FA-3C85-9C2A-CDC9-D4E4C470E9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3887" y="3140967"/>
            <a:ext cx="10944226" cy="3059807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C9317D-DA11-8802-7E6B-A390CF6950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2FEE7-C739-4351-9027-6C4E5B55473B}" type="datetime1">
              <a:rPr lang="en-GB" smtClean="0"/>
              <a:t>24/06/2024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C800C3-75DF-43FD-AA59-991461C8F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Insert &gt; Header/footer &gt; add/change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4BB8A8-8D97-E47C-BC3C-A3C302CC5D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55733-DBBC-4E48-9050-565B17C813A7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9" name="Corner shape">
            <a:extLst>
              <a:ext uri="{FF2B5EF4-FFF2-40B4-BE49-F238E27FC236}">
                <a16:creationId xmlns:a16="http://schemas.microsoft.com/office/drawing/2014/main" id="{12C2DD53-EEBA-82B8-1252-25219D102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03780" y="5157192"/>
            <a:ext cx="2488220" cy="1700808"/>
          </a:xfrm>
          <a:prstGeom prst="rect">
            <a:avLst/>
          </a:prstGeom>
        </p:spPr>
      </p:pic>
      <p:pic>
        <p:nvPicPr>
          <p:cNvPr id="11" name="Logo">
            <a:extLst>
              <a:ext uri="{FF2B5EF4-FFF2-40B4-BE49-F238E27FC236}">
                <a16:creationId xmlns:a16="http://schemas.microsoft.com/office/drawing/2014/main" id="{5CC4118D-8BD0-94E5-4BC4-69DB9AF78A6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1244572" y="5976954"/>
            <a:ext cx="834492" cy="828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0888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936F14-75FE-82E6-CBE8-F296D4624A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559497"/>
            <a:ext cx="10944225" cy="997196"/>
          </a:xfrm>
        </p:spPr>
        <p:txBody>
          <a:bodyPr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3DD681-AE90-578A-6EC0-64D188E7EF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3887" y="1825625"/>
            <a:ext cx="10944225" cy="1171327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19E0FA-3C85-9C2A-CDC9-D4E4C470E9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3887" y="3140967"/>
            <a:ext cx="10944226" cy="3059807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C9317D-DA11-8802-7E6B-A390CF6950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2FEE7-C739-4351-9027-6C4E5B55473B}" type="datetime1">
              <a:rPr lang="en-GB" smtClean="0"/>
              <a:t>24/06/2024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C800C3-75DF-43FD-AA59-991461C8F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Insert &gt; Header/footer &gt; add/change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4BB8A8-8D97-E47C-BC3C-A3C302CC5D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55733-DBBC-4E48-9050-565B17C813A7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8" name="Corner shape">
            <a:extLst>
              <a:ext uri="{FF2B5EF4-FFF2-40B4-BE49-F238E27FC236}">
                <a16:creationId xmlns:a16="http://schemas.microsoft.com/office/drawing/2014/main" id="{A91AEA01-9362-AC3B-4A5D-D0C9B66D527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03780" y="5157192"/>
            <a:ext cx="2488220" cy="1700808"/>
          </a:xfrm>
          <a:prstGeom prst="rect">
            <a:avLst/>
          </a:prstGeom>
        </p:spPr>
      </p:pic>
      <p:pic>
        <p:nvPicPr>
          <p:cNvPr id="10" name="Logo">
            <a:extLst>
              <a:ext uri="{FF2B5EF4-FFF2-40B4-BE49-F238E27FC236}">
                <a16:creationId xmlns:a16="http://schemas.microsoft.com/office/drawing/2014/main" id="{F8D1F296-21F3-4C78-F82C-AAACAAB3981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1244572" y="5976954"/>
            <a:ext cx="834491" cy="828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6721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and info - 1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0C3CF2-9021-F277-40E6-3625B51363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9" y="559497"/>
            <a:ext cx="5184080" cy="1495794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EACAF6-53FE-3596-B3BD-0E2EE9799D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8" y="2341443"/>
            <a:ext cx="5184080" cy="3859332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E7D631-05C9-F91E-307B-4E682D5C9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BBBE2-0841-48E0-888C-D93E97924253}" type="datetime1">
              <a:rPr lang="en-GB" smtClean="0"/>
              <a:t>24/06/2024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F25D31-1696-FFF1-8471-6596B3B717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Insert &gt; Header/footer &gt; add/change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EE4957-A044-3E6B-0F97-7C8E8E3588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55733-DBBC-4E48-9050-565B17C813A7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5768671-163C-A948-854F-C5F565BCEE0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384032" y="549275"/>
            <a:ext cx="5184080" cy="5651500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  <p:pic>
        <p:nvPicPr>
          <p:cNvPr id="11" name="Logo">
            <a:extLst>
              <a:ext uri="{FF2B5EF4-FFF2-40B4-BE49-F238E27FC236}">
                <a16:creationId xmlns:a16="http://schemas.microsoft.com/office/drawing/2014/main" id="{6CFCB434-17BA-43FA-3F20-4A3AAAB6679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1244572" y="5976954"/>
            <a:ext cx="834492" cy="828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376338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and info - 2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0C3CF2-9021-F277-40E6-3625B51363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9" y="559497"/>
            <a:ext cx="5184080" cy="1495794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EACAF6-53FE-3596-B3BD-0E2EE9799D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8" y="2341443"/>
            <a:ext cx="5184080" cy="3859332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E7D631-05C9-F91E-307B-4E682D5C9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E8E50-C1E2-4E37-909A-868C76F11628}" type="datetime1">
              <a:rPr lang="en-GB" smtClean="0"/>
              <a:t>24/06/2024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F25D31-1696-FFF1-8471-6596B3B717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Insert &gt; Header/footer &gt; add/change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EE4957-A044-3E6B-0F97-7C8E8E3588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55733-DBBC-4E48-9050-565B17C813A7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5768671-163C-A948-854F-C5F565BCEE0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384032" y="549275"/>
            <a:ext cx="5184080" cy="5651500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  <p:pic>
        <p:nvPicPr>
          <p:cNvPr id="13" name="Logo">
            <a:extLst>
              <a:ext uri="{FF2B5EF4-FFF2-40B4-BE49-F238E27FC236}">
                <a16:creationId xmlns:a16="http://schemas.microsoft.com/office/drawing/2014/main" id="{6CD6CC3C-4A39-9E30-E8CA-8D03A2CEBDF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1244572" y="5976954"/>
            <a:ext cx="834492" cy="828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01801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and info - 3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0C3CF2-9021-F277-40E6-3625B51363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9" y="1388122"/>
            <a:ext cx="3311871" cy="997200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E7D631-05C9-F91E-307B-4E682D5C9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6A960-B59E-4DA7-9BF5-9DB0625799F2}" type="datetime1">
              <a:rPr lang="en-GB" smtClean="0"/>
              <a:t>24/06/2024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F25D31-1696-FFF1-8471-6596B3B717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Insert &gt; Header/footer &gt; add/change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EE4957-A044-3E6B-0F97-7C8E8E3588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55733-DBBC-4E48-9050-565B17C813A7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5768671-163C-A948-854F-C5F565BCEE0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738688" y="549275"/>
            <a:ext cx="6829424" cy="5651500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EACAF6-53FE-3596-B3BD-0E2EE9799D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8" y="2670516"/>
            <a:ext cx="3311871" cy="1802163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  <p:pic>
        <p:nvPicPr>
          <p:cNvPr id="7" name="Logo">
            <a:extLst>
              <a:ext uri="{FF2B5EF4-FFF2-40B4-BE49-F238E27FC236}">
                <a16:creationId xmlns:a16="http://schemas.microsoft.com/office/drawing/2014/main" id="{3E1B0C37-2F2B-F51B-C966-8744216BFC7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1244572" y="5976954"/>
            <a:ext cx="834492" cy="828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91301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wo text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342FC22F-A7DF-542C-602D-443670AF70DD}"/>
              </a:ext>
            </a:extLst>
          </p:cNvPr>
          <p:cNvSpPr/>
          <p:nvPr userDrawn="1"/>
        </p:nvSpPr>
        <p:spPr>
          <a:xfrm>
            <a:off x="0" y="0"/>
            <a:ext cx="8591370" cy="6873389"/>
          </a:xfrm>
          <a:custGeom>
            <a:avLst/>
            <a:gdLst>
              <a:gd name="connsiteX0" fmla="*/ 0 w 8591370"/>
              <a:gd name="connsiteY0" fmla="*/ 0 h 6873389"/>
              <a:gd name="connsiteX1" fmla="*/ 4595407 w 8591370"/>
              <a:gd name="connsiteY1" fmla="*/ 0 h 6873389"/>
              <a:gd name="connsiteX2" fmla="*/ 4803560 w 8591370"/>
              <a:gd name="connsiteY2" fmla="*/ 49213 h 6873389"/>
              <a:gd name="connsiteX3" fmla="*/ 5898872 w 8591370"/>
              <a:gd name="connsiteY3" fmla="*/ 677228 h 6873389"/>
              <a:gd name="connsiteX4" fmla="*/ 6107025 w 8591370"/>
              <a:gd name="connsiteY4" fmla="*/ 1035241 h 6873389"/>
              <a:gd name="connsiteX5" fmla="*/ 6107025 w 8591370"/>
              <a:gd name="connsiteY5" fmla="*/ 6858000 h 6873389"/>
              <a:gd name="connsiteX6" fmla="*/ 7368548 w 8591370"/>
              <a:gd name="connsiteY6" fmla="*/ 6858000 h 6873389"/>
              <a:gd name="connsiteX7" fmla="*/ 7583488 w 8591370"/>
              <a:gd name="connsiteY7" fmla="*/ 6858000 h 6873389"/>
              <a:gd name="connsiteX8" fmla="*/ 7593299 w 8591370"/>
              <a:gd name="connsiteY8" fmla="*/ 6858000 h 6873389"/>
              <a:gd name="connsiteX9" fmla="*/ 8225520 w 8591370"/>
              <a:gd name="connsiteY9" fmla="*/ 6858000 h 6873389"/>
              <a:gd name="connsiteX10" fmla="*/ 8591370 w 8591370"/>
              <a:gd name="connsiteY10" fmla="*/ 6858000 h 6873389"/>
              <a:gd name="connsiteX11" fmla="*/ 8591370 w 8591370"/>
              <a:gd name="connsiteY11" fmla="*/ 6873389 h 6873389"/>
              <a:gd name="connsiteX12" fmla="*/ 0 w 8591370"/>
              <a:gd name="connsiteY12" fmla="*/ 6873389 h 6873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591370" h="6873389">
                <a:moveTo>
                  <a:pt x="0" y="0"/>
                </a:moveTo>
                <a:lnTo>
                  <a:pt x="4595407" y="0"/>
                </a:lnTo>
                <a:cubicBezTo>
                  <a:pt x="4670845" y="0"/>
                  <a:pt x="4746347" y="16383"/>
                  <a:pt x="4803560" y="49213"/>
                </a:cubicBezTo>
                <a:lnTo>
                  <a:pt x="5898872" y="677228"/>
                </a:lnTo>
                <a:cubicBezTo>
                  <a:pt x="6013362" y="742823"/>
                  <a:pt x="6107025" y="903986"/>
                  <a:pt x="6107025" y="1035241"/>
                </a:cubicBezTo>
                <a:lnTo>
                  <a:pt x="6107025" y="6858000"/>
                </a:lnTo>
                <a:cubicBezTo>
                  <a:pt x="6107025" y="6858000"/>
                  <a:pt x="6638193" y="6858000"/>
                  <a:pt x="7368548" y="6858000"/>
                </a:cubicBezTo>
                <a:lnTo>
                  <a:pt x="7583488" y="6858000"/>
                </a:lnTo>
                <a:lnTo>
                  <a:pt x="7593299" y="6858000"/>
                </a:lnTo>
                <a:cubicBezTo>
                  <a:pt x="7794603" y="6858000"/>
                  <a:pt x="8007345" y="6858000"/>
                  <a:pt x="8225520" y="6858000"/>
                </a:cubicBezTo>
                <a:lnTo>
                  <a:pt x="8591370" y="6858000"/>
                </a:lnTo>
                <a:lnTo>
                  <a:pt x="8591370" y="6873389"/>
                </a:lnTo>
                <a:lnTo>
                  <a:pt x="0" y="6873389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936F14-75FE-82E6-CBE8-F296D4624A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9" y="559497"/>
            <a:ext cx="5181600" cy="997196"/>
          </a:xfrm>
        </p:spPr>
        <p:txBody>
          <a:bodyPr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3DD681-AE90-578A-6EC0-64D188E7EF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3888" y="3426469"/>
            <a:ext cx="5181600" cy="2774306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19E0FA-3C85-9C2A-CDC9-D4E4C470E9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86513" y="3428999"/>
            <a:ext cx="5181600" cy="2771775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C9317D-DA11-8802-7E6B-A390CF6950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982B6-B948-438C-AF95-11BCB7297EA1}" type="datetime1">
              <a:rPr lang="en-GB" smtClean="0"/>
              <a:t>24/06/2024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C800C3-75DF-43FD-AA59-991461C8F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Insert &gt; Header/footer &gt; add/change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4BB8A8-8D97-E47C-BC3C-A3C302CC5D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55733-DBBC-4E48-9050-565B17C813A7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A829463F-05A9-BC22-9357-CFD4858B74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3888" y="1825625"/>
            <a:ext cx="5181600" cy="1331912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87071EA4-5FCD-B332-E4D1-6ED74AC846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86513" y="1825625"/>
            <a:ext cx="5181600" cy="1331912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  <p:pic>
        <p:nvPicPr>
          <p:cNvPr id="28" name="Logo">
            <a:extLst>
              <a:ext uri="{FF2B5EF4-FFF2-40B4-BE49-F238E27FC236}">
                <a16:creationId xmlns:a16="http://schemas.microsoft.com/office/drawing/2014/main" id="{1F1619D0-DAC7-C527-DB1D-65DC0CF2400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244572" y="5976954"/>
            <a:ext cx="834492" cy="828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69188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and image -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E7D631-05C9-F91E-307B-4E682D5C9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AA150-3E52-4B35-9B71-81DDBF72625C}" type="datetime1">
              <a:rPr lang="en-GB" smtClean="0"/>
              <a:t>24/06/2024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F25D31-1696-FFF1-8471-6596B3B717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Insert &gt; Header/footer &gt; add/change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EE4957-A044-3E6B-0F97-7C8E8E3588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55733-DBBC-4E48-9050-565B17C813A7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5768671-163C-A948-854F-C5F565BCEE0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671450" y="1825625"/>
            <a:ext cx="4896662" cy="437514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05795DED-169E-1BC6-77EC-1F16D3E79E4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095450" cy="6858000"/>
          </a:xfrm>
          <a:custGeom>
            <a:avLst/>
            <a:gdLst>
              <a:gd name="connsiteX0" fmla="*/ 0 w 6095450"/>
              <a:gd name="connsiteY0" fmla="*/ 0 h 6858000"/>
              <a:gd name="connsiteX1" fmla="*/ 4583832 w 6095450"/>
              <a:gd name="connsiteY1" fmla="*/ 0 h 6858000"/>
              <a:gd name="connsiteX2" fmla="*/ 4791985 w 6095450"/>
              <a:gd name="connsiteY2" fmla="*/ 49213 h 6858000"/>
              <a:gd name="connsiteX3" fmla="*/ 5887297 w 6095450"/>
              <a:gd name="connsiteY3" fmla="*/ 677228 h 6858000"/>
              <a:gd name="connsiteX4" fmla="*/ 6095450 w 6095450"/>
              <a:gd name="connsiteY4" fmla="*/ 1035241 h 6858000"/>
              <a:gd name="connsiteX5" fmla="*/ 6095450 w 6095450"/>
              <a:gd name="connsiteY5" fmla="*/ 6858000 h 6858000"/>
              <a:gd name="connsiteX6" fmla="*/ 0 w 609545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5450" h="6858000">
                <a:moveTo>
                  <a:pt x="0" y="0"/>
                </a:moveTo>
                <a:lnTo>
                  <a:pt x="4583832" y="0"/>
                </a:lnTo>
                <a:cubicBezTo>
                  <a:pt x="4659270" y="0"/>
                  <a:pt x="4734773" y="16383"/>
                  <a:pt x="4791985" y="49213"/>
                </a:cubicBezTo>
                <a:lnTo>
                  <a:pt x="5887297" y="677228"/>
                </a:lnTo>
                <a:cubicBezTo>
                  <a:pt x="6001787" y="742823"/>
                  <a:pt x="6095450" y="903986"/>
                  <a:pt x="6095450" y="1035241"/>
                </a:cubicBezTo>
                <a:lnTo>
                  <a:pt x="60954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 tIns="93600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8" name="Title 17">
            <a:extLst>
              <a:ext uri="{FF2B5EF4-FFF2-40B4-BE49-F238E27FC236}">
                <a16:creationId xmlns:a16="http://schemas.microsoft.com/office/drawing/2014/main" id="{147A31D3-8DC2-8123-FD4B-9AE321968A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71450" y="559497"/>
            <a:ext cx="4896662" cy="997196"/>
          </a:xfrm>
        </p:spPr>
        <p:txBody>
          <a:bodyPr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pic>
        <p:nvPicPr>
          <p:cNvPr id="2" name="Logo">
            <a:extLst>
              <a:ext uri="{FF2B5EF4-FFF2-40B4-BE49-F238E27FC236}">
                <a16:creationId xmlns:a16="http://schemas.microsoft.com/office/drawing/2014/main" id="{513C27B7-C60E-192E-D9FB-38966F914CA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244572" y="5976954"/>
            <a:ext cx="834492" cy="828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56550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and image -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E7D631-05C9-F91E-307B-4E682D5C9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8391B-5ECD-4603-A2B4-2099AD212F5F}" type="datetime1">
              <a:rPr lang="en-GB" smtClean="0"/>
              <a:t>24/06/2024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F25D31-1696-FFF1-8471-6596B3B717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Insert &gt; Header/footer &gt; add/change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EE4957-A044-3E6B-0F97-7C8E8E3588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55733-DBBC-4E48-9050-565B17C813A7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5768671-163C-A948-854F-C5F565BCEE0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860164" y="1825625"/>
            <a:ext cx="3707948" cy="437514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Title 17">
            <a:extLst>
              <a:ext uri="{FF2B5EF4-FFF2-40B4-BE49-F238E27FC236}">
                <a16:creationId xmlns:a16="http://schemas.microsoft.com/office/drawing/2014/main" id="{147A31D3-8DC2-8123-FD4B-9AE321968A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0164" y="559497"/>
            <a:ext cx="3707948" cy="997196"/>
          </a:xfrm>
        </p:spPr>
        <p:txBody>
          <a:bodyPr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CA8AE4F-5879-739A-65E5-1683B879B5A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7572164" cy="6858000"/>
          </a:xfrm>
          <a:custGeom>
            <a:avLst/>
            <a:gdLst>
              <a:gd name="connsiteX0" fmla="*/ 0 w 7572164"/>
              <a:gd name="connsiteY0" fmla="*/ 0 h 6858000"/>
              <a:gd name="connsiteX1" fmla="*/ 1476714 w 7572164"/>
              <a:gd name="connsiteY1" fmla="*/ 0 h 6858000"/>
              <a:gd name="connsiteX2" fmla="*/ 3154766 w 7572164"/>
              <a:gd name="connsiteY2" fmla="*/ 0 h 6858000"/>
              <a:gd name="connsiteX3" fmla="*/ 6060546 w 7572164"/>
              <a:gd name="connsiteY3" fmla="*/ 0 h 6858000"/>
              <a:gd name="connsiteX4" fmla="*/ 6268699 w 7572164"/>
              <a:gd name="connsiteY4" fmla="*/ 49213 h 6858000"/>
              <a:gd name="connsiteX5" fmla="*/ 7364011 w 7572164"/>
              <a:gd name="connsiteY5" fmla="*/ 677228 h 6858000"/>
              <a:gd name="connsiteX6" fmla="*/ 7572164 w 7572164"/>
              <a:gd name="connsiteY6" fmla="*/ 1035241 h 6858000"/>
              <a:gd name="connsiteX7" fmla="*/ 7572164 w 7572164"/>
              <a:gd name="connsiteY7" fmla="*/ 6858000 h 6858000"/>
              <a:gd name="connsiteX8" fmla="*/ 3154766 w 7572164"/>
              <a:gd name="connsiteY8" fmla="*/ 6858000 h 6858000"/>
              <a:gd name="connsiteX9" fmla="*/ 1476714 w 7572164"/>
              <a:gd name="connsiteY9" fmla="*/ 6858000 h 6858000"/>
              <a:gd name="connsiteX10" fmla="*/ 0 w 7572164"/>
              <a:gd name="connsiteY1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572164" h="6858000">
                <a:moveTo>
                  <a:pt x="0" y="0"/>
                </a:moveTo>
                <a:lnTo>
                  <a:pt x="1476714" y="0"/>
                </a:lnTo>
                <a:lnTo>
                  <a:pt x="3154766" y="0"/>
                </a:lnTo>
                <a:lnTo>
                  <a:pt x="6060546" y="0"/>
                </a:lnTo>
                <a:cubicBezTo>
                  <a:pt x="6135984" y="0"/>
                  <a:pt x="6211487" y="16383"/>
                  <a:pt x="6268699" y="49213"/>
                </a:cubicBezTo>
                <a:lnTo>
                  <a:pt x="7364011" y="677228"/>
                </a:lnTo>
                <a:cubicBezTo>
                  <a:pt x="7478501" y="742823"/>
                  <a:pt x="7572164" y="903986"/>
                  <a:pt x="7572164" y="1035241"/>
                </a:cubicBezTo>
                <a:lnTo>
                  <a:pt x="7572164" y="6858000"/>
                </a:lnTo>
                <a:lnTo>
                  <a:pt x="3154766" y="6858000"/>
                </a:lnTo>
                <a:lnTo>
                  <a:pt x="147671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 tIns="93600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pic>
        <p:nvPicPr>
          <p:cNvPr id="3" name="Logo">
            <a:extLst>
              <a:ext uri="{FF2B5EF4-FFF2-40B4-BE49-F238E27FC236}">
                <a16:creationId xmlns:a16="http://schemas.microsoft.com/office/drawing/2014/main" id="{770A5D34-3FB6-7FCF-B6B1-9D5E0BE52A3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244572" y="5976954"/>
            <a:ext cx="834492" cy="828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89719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and image -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0DA7FE08-B791-295A-D04A-0065C7DF535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619836" y="0"/>
            <a:ext cx="7572164" cy="6858000"/>
          </a:xfrm>
          <a:custGeom>
            <a:avLst/>
            <a:gdLst>
              <a:gd name="connsiteX0" fmla="*/ 1511618 w 7572164"/>
              <a:gd name="connsiteY0" fmla="*/ 0 h 6858000"/>
              <a:gd name="connsiteX1" fmla="*/ 4417398 w 7572164"/>
              <a:gd name="connsiteY1" fmla="*/ 0 h 6858000"/>
              <a:gd name="connsiteX2" fmla="*/ 6095450 w 7572164"/>
              <a:gd name="connsiteY2" fmla="*/ 0 h 6858000"/>
              <a:gd name="connsiteX3" fmla="*/ 7572164 w 7572164"/>
              <a:gd name="connsiteY3" fmla="*/ 0 h 6858000"/>
              <a:gd name="connsiteX4" fmla="*/ 7572164 w 7572164"/>
              <a:gd name="connsiteY4" fmla="*/ 6858000 h 6858000"/>
              <a:gd name="connsiteX5" fmla="*/ 6095450 w 7572164"/>
              <a:gd name="connsiteY5" fmla="*/ 6858000 h 6858000"/>
              <a:gd name="connsiteX6" fmla="*/ 4417398 w 7572164"/>
              <a:gd name="connsiteY6" fmla="*/ 6858000 h 6858000"/>
              <a:gd name="connsiteX7" fmla="*/ 0 w 7572164"/>
              <a:gd name="connsiteY7" fmla="*/ 6858000 h 6858000"/>
              <a:gd name="connsiteX8" fmla="*/ 0 w 7572164"/>
              <a:gd name="connsiteY8" fmla="*/ 1035241 h 6858000"/>
              <a:gd name="connsiteX9" fmla="*/ 208153 w 7572164"/>
              <a:gd name="connsiteY9" fmla="*/ 677228 h 6858000"/>
              <a:gd name="connsiteX10" fmla="*/ 1303465 w 7572164"/>
              <a:gd name="connsiteY10" fmla="*/ 49213 h 6858000"/>
              <a:gd name="connsiteX11" fmla="*/ 1511618 w 7572164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572164" h="6858000">
                <a:moveTo>
                  <a:pt x="1511618" y="0"/>
                </a:moveTo>
                <a:lnTo>
                  <a:pt x="4417398" y="0"/>
                </a:lnTo>
                <a:lnTo>
                  <a:pt x="6095450" y="0"/>
                </a:lnTo>
                <a:lnTo>
                  <a:pt x="7572164" y="0"/>
                </a:lnTo>
                <a:lnTo>
                  <a:pt x="7572164" y="6858000"/>
                </a:lnTo>
                <a:lnTo>
                  <a:pt x="6095450" y="6858000"/>
                </a:lnTo>
                <a:lnTo>
                  <a:pt x="4417398" y="6858000"/>
                </a:lnTo>
                <a:lnTo>
                  <a:pt x="0" y="6858000"/>
                </a:lnTo>
                <a:lnTo>
                  <a:pt x="0" y="1035241"/>
                </a:lnTo>
                <a:cubicBezTo>
                  <a:pt x="0" y="903986"/>
                  <a:pt x="93663" y="742823"/>
                  <a:pt x="208153" y="677228"/>
                </a:cubicBezTo>
                <a:lnTo>
                  <a:pt x="1303465" y="49213"/>
                </a:lnTo>
                <a:cubicBezTo>
                  <a:pt x="1360677" y="16383"/>
                  <a:pt x="1436180" y="0"/>
                  <a:pt x="1511618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 tIns="93600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0" name="Hexagon shape 3">
            <a:extLst>
              <a:ext uri="{FF2B5EF4-FFF2-40B4-BE49-F238E27FC236}">
                <a16:creationId xmlns:a16="http://schemas.microsoft.com/office/drawing/2014/main" id="{65807F0E-02AD-C12D-D679-A626F2D8092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387910" y="2905155"/>
            <a:ext cx="1779866" cy="1980220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lIns="144000" rIns="144000" bIns="972000" anchor="b" anchorCtr="0"/>
          <a:lstStyle>
            <a:lvl1pPr marL="0" indent="0" algn="ctr">
              <a:buNone/>
              <a:defRPr sz="15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 dirty="0"/>
              <a:t>Title</a:t>
            </a:r>
          </a:p>
        </p:txBody>
      </p:sp>
      <p:sp>
        <p:nvSpPr>
          <p:cNvPr id="15" name="Hexagon shape 2">
            <a:extLst>
              <a:ext uri="{FF2B5EF4-FFF2-40B4-BE49-F238E27FC236}">
                <a16:creationId xmlns:a16="http://schemas.microsoft.com/office/drawing/2014/main" id="{78CB8676-13B7-F4A2-1D7E-09F77978235E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475541" y="4441099"/>
            <a:ext cx="1779866" cy="1980220"/>
          </a:xfr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a:blipFill>
        </p:spPr>
        <p:txBody>
          <a:bodyPr lIns="144000" rIns="144000" bIns="972000" anchor="b" anchorCtr="0"/>
          <a:lstStyle>
            <a:lvl1pPr marL="0" indent="0" algn="ctr">
              <a:buNone/>
              <a:defRPr sz="15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 dirty="0"/>
              <a:t>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E7D631-05C9-F91E-307B-4E682D5C9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6BCD4-0376-45DE-B801-6C60B31258EC}" type="datetime1">
              <a:rPr lang="en-GB" smtClean="0"/>
              <a:t>24/06/2024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F25D31-1696-FFF1-8471-6596B3B717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Insert &gt; Header/footer &gt; add/change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EE4957-A044-3E6B-0F97-7C8E8E3588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55733-DBBC-4E48-9050-565B17C813A7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3" name="Content Placeholder 8">
            <a:extLst>
              <a:ext uri="{FF2B5EF4-FFF2-40B4-BE49-F238E27FC236}">
                <a16:creationId xmlns:a16="http://schemas.microsoft.com/office/drawing/2014/main" id="{C37521C4-EE78-D8C4-3CF9-723FAED03DF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23888" y="1825625"/>
            <a:ext cx="3707948" cy="1800000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322348E2-6019-F2A5-A71A-20CFC8A341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559497"/>
            <a:ext cx="3707948" cy="997196"/>
          </a:xfrm>
        </p:spPr>
        <p:txBody>
          <a:bodyPr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1" name="Hexagon shape 1">
            <a:extLst>
              <a:ext uri="{FF2B5EF4-FFF2-40B4-BE49-F238E27FC236}">
                <a16:creationId xmlns:a16="http://schemas.microsoft.com/office/drawing/2014/main" id="{F3D3CD82-CD0B-7FE6-478E-19B196A3D3D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95676" y="3825044"/>
            <a:ext cx="1779866" cy="1980220"/>
          </a:xfrm>
          <a:blipFill dpi="0"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a:blipFill>
        </p:spPr>
        <p:txBody>
          <a:bodyPr lIns="144000" rIns="144000" bIns="972000" anchor="b" anchorCtr="0"/>
          <a:lstStyle>
            <a:lvl1pPr marL="0" indent="0" algn="ctr">
              <a:buNone/>
              <a:defRPr sz="15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 dirty="0"/>
              <a:t>Title</a:t>
            </a:r>
          </a:p>
        </p:txBody>
      </p:sp>
      <p:sp>
        <p:nvSpPr>
          <p:cNvPr id="13" name="Text 1">
            <a:extLst>
              <a:ext uri="{FF2B5EF4-FFF2-40B4-BE49-F238E27FC236}">
                <a16:creationId xmlns:a16="http://schemas.microsoft.com/office/drawing/2014/main" id="{0C238C33-2712-5891-413F-F338E521A1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47526" y="4893613"/>
            <a:ext cx="1476165" cy="461665"/>
          </a:xfrm>
        </p:spPr>
        <p:txBody>
          <a:bodyPr anchor="t" anchorCtr="0">
            <a:noAutofit/>
          </a:bodyPr>
          <a:lstStyle>
            <a:lvl1pPr marL="0" indent="0" algn="ctr">
              <a:spcAft>
                <a:spcPts val="0"/>
              </a:spcAft>
              <a:buNone/>
              <a:defRPr sz="10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/>
              <a:t>Text</a:t>
            </a:r>
            <a:endParaRPr lang="en-GB" dirty="0"/>
          </a:p>
        </p:txBody>
      </p:sp>
      <p:sp>
        <p:nvSpPr>
          <p:cNvPr id="19" name="Text 2">
            <a:extLst>
              <a:ext uri="{FF2B5EF4-FFF2-40B4-BE49-F238E27FC236}">
                <a16:creationId xmlns:a16="http://schemas.microsoft.com/office/drawing/2014/main" id="{57B40F82-AE33-6C78-5566-0CAE0FDEEDF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627391" y="5509668"/>
            <a:ext cx="1476165" cy="461665"/>
          </a:xfrm>
        </p:spPr>
        <p:txBody>
          <a:bodyPr anchor="t" anchorCtr="0">
            <a:noAutofit/>
          </a:bodyPr>
          <a:lstStyle>
            <a:lvl1pPr marL="0" indent="0" algn="ctr">
              <a:spcAft>
                <a:spcPts val="0"/>
              </a:spcAft>
              <a:buNone/>
              <a:defRPr sz="10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/>
              <a:t>Text</a:t>
            </a:r>
            <a:endParaRPr lang="en-GB" dirty="0"/>
          </a:p>
        </p:txBody>
      </p:sp>
      <p:sp>
        <p:nvSpPr>
          <p:cNvPr id="22" name="Text 1">
            <a:extLst>
              <a:ext uri="{FF2B5EF4-FFF2-40B4-BE49-F238E27FC236}">
                <a16:creationId xmlns:a16="http://schemas.microsoft.com/office/drawing/2014/main" id="{3C72DC9E-0688-5042-171C-0D063840B706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539760" y="3973724"/>
            <a:ext cx="1476165" cy="461665"/>
          </a:xfrm>
        </p:spPr>
        <p:txBody>
          <a:bodyPr anchor="t" anchorCtr="0">
            <a:noAutofit/>
          </a:bodyPr>
          <a:lstStyle>
            <a:lvl1pPr marL="0" indent="0" algn="ctr">
              <a:spcAft>
                <a:spcPts val="0"/>
              </a:spcAft>
              <a:buNone/>
              <a:defRPr sz="10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/>
              <a:t>Text</a:t>
            </a:r>
            <a:endParaRPr lang="en-GB" dirty="0"/>
          </a:p>
        </p:txBody>
      </p:sp>
      <p:sp>
        <p:nvSpPr>
          <p:cNvPr id="2" name="Logo shape">
            <a:extLst>
              <a:ext uri="{FF2B5EF4-FFF2-40B4-BE49-F238E27FC236}">
                <a16:creationId xmlns:a16="http://schemas.microsoft.com/office/drawing/2014/main" id="{4720DEDC-B2DE-C618-E149-56601D76994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1244572" y="5976954"/>
            <a:ext cx="834492" cy="828873"/>
          </a:xfrm>
          <a:blipFill dpi="0" rotWithShape="1"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3367037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and image - 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Hexagon shape 3">
            <a:extLst>
              <a:ext uri="{FF2B5EF4-FFF2-40B4-BE49-F238E27FC236}">
                <a16:creationId xmlns:a16="http://schemas.microsoft.com/office/drawing/2014/main" id="{CB73C50B-3749-29FF-50B6-FB3F11392CB0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911786" y="3701943"/>
            <a:ext cx="1660221" cy="180008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lIns="144000" rIns="144000" bIns="900000" anchor="b" anchorCtr="0"/>
          <a:lstStyle>
            <a:lvl1pPr marL="0" indent="0" algn="ctr">
              <a:buNone/>
              <a:defRPr sz="14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 dirty="0"/>
              <a:t>Title</a:t>
            </a:r>
          </a:p>
        </p:txBody>
      </p:sp>
      <p:sp>
        <p:nvSpPr>
          <p:cNvPr id="2" name="Hexagon shape 3">
            <a:extLst>
              <a:ext uri="{FF2B5EF4-FFF2-40B4-BE49-F238E27FC236}">
                <a16:creationId xmlns:a16="http://schemas.microsoft.com/office/drawing/2014/main" id="{889555BF-DF60-7A4E-61E3-A34DDF6CE08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247215" y="3277413"/>
            <a:ext cx="1660221" cy="1800083"/>
          </a:xfr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a:blipFill>
        </p:spPr>
        <p:txBody>
          <a:bodyPr lIns="144000" rIns="144000" bIns="900000" anchor="b" anchorCtr="0"/>
          <a:lstStyle>
            <a:lvl1pPr marL="0" indent="0" algn="ctr">
              <a:buNone/>
              <a:defRPr sz="14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 dirty="0"/>
              <a:t>Title</a:t>
            </a:r>
          </a:p>
        </p:txBody>
      </p:sp>
      <p:sp>
        <p:nvSpPr>
          <p:cNvPr id="23" name="Hexagon shape 2">
            <a:extLst>
              <a:ext uri="{FF2B5EF4-FFF2-40B4-BE49-F238E27FC236}">
                <a16:creationId xmlns:a16="http://schemas.microsoft.com/office/drawing/2014/main" id="{A40CB827-888D-D3C2-2DD1-405A54B11B94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428197" y="4689198"/>
            <a:ext cx="1660221" cy="1800083"/>
          </a:xfrm>
          <a:blipFill dpi="0"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a:blipFill>
        </p:spPr>
        <p:txBody>
          <a:bodyPr lIns="144000" rIns="144000" bIns="900000" anchor="b" anchorCtr="0"/>
          <a:lstStyle>
            <a:lvl1pPr marL="0" indent="0" algn="ctr">
              <a:buNone/>
              <a:defRPr sz="14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 dirty="0"/>
              <a:t>Title</a:t>
            </a: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05795DED-169E-1BC6-77EC-1F16D3E79E4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095450" cy="6858000"/>
          </a:xfrm>
          <a:custGeom>
            <a:avLst/>
            <a:gdLst>
              <a:gd name="connsiteX0" fmla="*/ 0 w 6095450"/>
              <a:gd name="connsiteY0" fmla="*/ 0 h 6858000"/>
              <a:gd name="connsiteX1" fmla="*/ 4583832 w 6095450"/>
              <a:gd name="connsiteY1" fmla="*/ 0 h 6858000"/>
              <a:gd name="connsiteX2" fmla="*/ 4791985 w 6095450"/>
              <a:gd name="connsiteY2" fmla="*/ 49213 h 6858000"/>
              <a:gd name="connsiteX3" fmla="*/ 5887297 w 6095450"/>
              <a:gd name="connsiteY3" fmla="*/ 677228 h 6858000"/>
              <a:gd name="connsiteX4" fmla="*/ 6095450 w 6095450"/>
              <a:gd name="connsiteY4" fmla="*/ 1035241 h 6858000"/>
              <a:gd name="connsiteX5" fmla="*/ 6095450 w 6095450"/>
              <a:gd name="connsiteY5" fmla="*/ 6858000 h 6858000"/>
              <a:gd name="connsiteX6" fmla="*/ 0 w 609545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5450" h="6858000">
                <a:moveTo>
                  <a:pt x="0" y="0"/>
                </a:moveTo>
                <a:lnTo>
                  <a:pt x="4583832" y="0"/>
                </a:lnTo>
                <a:cubicBezTo>
                  <a:pt x="4659270" y="0"/>
                  <a:pt x="4734773" y="16383"/>
                  <a:pt x="4791985" y="49213"/>
                </a:cubicBezTo>
                <a:lnTo>
                  <a:pt x="5887297" y="677228"/>
                </a:lnTo>
                <a:cubicBezTo>
                  <a:pt x="6001787" y="742823"/>
                  <a:pt x="6095450" y="903986"/>
                  <a:pt x="6095450" y="1035241"/>
                </a:cubicBezTo>
                <a:lnTo>
                  <a:pt x="60954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 tIns="93600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24" name="Hexagon shape 1">
            <a:extLst>
              <a:ext uri="{FF2B5EF4-FFF2-40B4-BE49-F238E27FC236}">
                <a16:creationId xmlns:a16="http://schemas.microsoft.com/office/drawing/2014/main" id="{5CEBB8AF-E9EC-A873-A433-6BB394F687D6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766298" y="4162830"/>
            <a:ext cx="1660221" cy="1800083"/>
          </a:xfrm>
          <a:blipFill dpi="0" rotWithShape="1"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>
              <a:fillRect/>
            </a:stretch>
          </a:blipFill>
        </p:spPr>
        <p:txBody>
          <a:bodyPr lIns="144000" rIns="144000" bIns="900000" anchor="b" anchorCtr="0"/>
          <a:lstStyle>
            <a:lvl1pPr marL="0" indent="0" algn="ctr">
              <a:buNone/>
              <a:defRPr sz="14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 dirty="0"/>
              <a:t>Title</a:t>
            </a:r>
          </a:p>
        </p:txBody>
      </p:sp>
      <p:pic>
        <p:nvPicPr>
          <p:cNvPr id="22" name="Corner shape">
            <a:extLst>
              <a:ext uri="{FF2B5EF4-FFF2-40B4-BE49-F238E27FC236}">
                <a16:creationId xmlns:a16="http://schemas.microsoft.com/office/drawing/2014/main" id="{714D59FF-05FE-A5CC-D2EE-516AA7FDCB3C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703780" y="5157192"/>
            <a:ext cx="2488220" cy="1700808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E7D631-05C9-F91E-307B-4E682D5C9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F9A90-6C2B-4B18-9C66-2C0EAEE73C5C}" type="datetime1">
              <a:rPr lang="en-GB" smtClean="0"/>
              <a:t>24/06/2024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F25D31-1696-FFF1-8471-6596B3B717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Insert &gt; Header/footer &gt; add/change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EE4957-A044-3E6B-0F97-7C8E8E3588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55733-DBBC-4E48-9050-565B17C813A7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5768671-163C-A948-854F-C5F565BCEE0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671450" y="1825625"/>
            <a:ext cx="4896662" cy="136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Title 17">
            <a:extLst>
              <a:ext uri="{FF2B5EF4-FFF2-40B4-BE49-F238E27FC236}">
                <a16:creationId xmlns:a16="http://schemas.microsoft.com/office/drawing/2014/main" id="{147A31D3-8DC2-8123-FD4B-9AE321968A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71450" y="559497"/>
            <a:ext cx="4896662" cy="99719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" name="Text 1">
            <a:extLst>
              <a:ext uri="{FF2B5EF4-FFF2-40B4-BE49-F238E27FC236}">
                <a16:creationId xmlns:a16="http://schemas.microsoft.com/office/drawing/2014/main" id="{5F60B0EB-4D10-49A6-2611-5A0480AC939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907941" y="5169572"/>
            <a:ext cx="1376935" cy="419668"/>
          </a:xfrm>
        </p:spPr>
        <p:txBody>
          <a:bodyPr anchor="t" anchorCtr="0">
            <a:noAutofit/>
          </a:bodyPr>
          <a:lstStyle>
            <a:lvl1pPr marL="0" indent="0" algn="ctr">
              <a:spcAft>
                <a:spcPts val="0"/>
              </a:spcAft>
              <a:buNone/>
              <a:defRPr sz="9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/>
              <a:t>Text</a:t>
            </a:r>
            <a:endParaRPr lang="en-GB" dirty="0"/>
          </a:p>
        </p:txBody>
      </p:sp>
      <p:sp>
        <p:nvSpPr>
          <p:cNvPr id="13" name="Text 2">
            <a:extLst>
              <a:ext uri="{FF2B5EF4-FFF2-40B4-BE49-F238E27FC236}">
                <a16:creationId xmlns:a16="http://schemas.microsoft.com/office/drawing/2014/main" id="{21D60847-1D1B-F019-CA23-168781119BF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520225" y="5701940"/>
            <a:ext cx="1476165" cy="461665"/>
          </a:xfrm>
        </p:spPr>
        <p:txBody>
          <a:bodyPr anchor="t" anchorCtr="0">
            <a:noAutofit/>
          </a:bodyPr>
          <a:lstStyle>
            <a:lvl1pPr marL="0" indent="0" algn="ctr">
              <a:spcAft>
                <a:spcPts val="0"/>
              </a:spcAft>
              <a:buNone/>
              <a:defRPr sz="9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/>
              <a:t>Text</a:t>
            </a:r>
            <a:endParaRPr lang="en-GB" dirty="0"/>
          </a:p>
        </p:txBody>
      </p:sp>
      <p:sp>
        <p:nvSpPr>
          <p:cNvPr id="17" name="Text 1">
            <a:extLst>
              <a:ext uri="{FF2B5EF4-FFF2-40B4-BE49-F238E27FC236}">
                <a16:creationId xmlns:a16="http://schemas.microsoft.com/office/drawing/2014/main" id="{2D16AD4A-230C-8AB3-BE3A-E8A82F84AAF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339242" y="4291643"/>
            <a:ext cx="1476165" cy="461665"/>
          </a:xfrm>
        </p:spPr>
        <p:txBody>
          <a:bodyPr anchor="t" anchorCtr="0">
            <a:noAutofit/>
          </a:bodyPr>
          <a:lstStyle>
            <a:lvl1pPr marL="0" indent="0" algn="ctr">
              <a:spcAft>
                <a:spcPts val="0"/>
              </a:spcAft>
              <a:buNone/>
              <a:defRPr sz="9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/>
              <a:t>Text</a:t>
            </a:r>
            <a:endParaRPr lang="en-GB" dirty="0"/>
          </a:p>
        </p:txBody>
      </p:sp>
      <p:sp>
        <p:nvSpPr>
          <p:cNvPr id="21" name="Text 1">
            <a:extLst>
              <a:ext uri="{FF2B5EF4-FFF2-40B4-BE49-F238E27FC236}">
                <a16:creationId xmlns:a16="http://schemas.microsoft.com/office/drawing/2014/main" id="{16D2B12C-4C86-C23A-313D-23CC14FD3A91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0003814" y="4713593"/>
            <a:ext cx="1476165" cy="461665"/>
          </a:xfrm>
        </p:spPr>
        <p:txBody>
          <a:bodyPr anchor="t" anchorCtr="0">
            <a:noAutofit/>
          </a:bodyPr>
          <a:lstStyle>
            <a:lvl1pPr marL="0" indent="0" algn="ctr">
              <a:spcAft>
                <a:spcPts val="0"/>
              </a:spcAft>
              <a:buNone/>
              <a:defRPr sz="9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/>
              <a:t>Text</a:t>
            </a:r>
            <a:endParaRPr lang="en-GB" dirty="0"/>
          </a:p>
        </p:txBody>
      </p:sp>
      <p:pic>
        <p:nvPicPr>
          <p:cNvPr id="25" name="Logo">
            <a:extLst>
              <a:ext uri="{FF2B5EF4-FFF2-40B4-BE49-F238E27FC236}">
                <a16:creationId xmlns:a16="http://schemas.microsoft.com/office/drawing/2014/main" id="{A2C3827E-82D1-D460-53E9-5FCF7FFBD422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11244572" y="5976954"/>
            <a:ext cx="834492" cy="828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29637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hexagon with text -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E7D631-05C9-F91E-307B-4E682D5C9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CB16E-22FB-40DE-88FE-D56E6340DEE7}" type="datetime1">
              <a:rPr lang="en-GB" smtClean="0"/>
              <a:t>24/06/2024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F25D31-1696-FFF1-8471-6596B3B717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Insert &gt; Header/footer &gt; add/change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EE4957-A044-3E6B-0F97-7C8E8E3588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55733-DBBC-4E48-9050-565B17C813A7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8E0501FA-C854-71E2-E7A5-BEE1407680F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7572164" cy="6858000"/>
          </a:xfrm>
          <a:custGeom>
            <a:avLst/>
            <a:gdLst>
              <a:gd name="connsiteX0" fmla="*/ 0 w 7572164"/>
              <a:gd name="connsiteY0" fmla="*/ 0 h 6858000"/>
              <a:gd name="connsiteX1" fmla="*/ 1476714 w 7572164"/>
              <a:gd name="connsiteY1" fmla="*/ 0 h 6858000"/>
              <a:gd name="connsiteX2" fmla="*/ 3154766 w 7572164"/>
              <a:gd name="connsiteY2" fmla="*/ 0 h 6858000"/>
              <a:gd name="connsiteX3" fmla="*/ 6060546 w 7572164"/>
              <a:gd name="connsiteY3" fmla="*/ 0 h 6858000"/>
              <a:gd name="connsiteX4" fmla="*/ 6268699 w 7572164"/>
              <a:gd name="connsiteY4" fmla="*/ 49213 h 6858000"/>
              <a:gd name="connsiteX5" fmla="*/ 7364011 w 7572164"/>
              <a:gd name="connsiteY5" fmla="*/ 677228 h 6858000"/>
              <a:gd name="connsiteX6" fmla="*/ 7572164 w 7572164"/>
              <a:gd name="connsiteY6" fmla="*/ 1035241 h 6858000"/>
              <a:gd name="connsiteX7" fmla="*/ 7572164 w 7572164"/>
              <a:gd name="connsiteY7" fmla="*/ 6858000 h 6858000"/>
              <a:gd name="connsiteX8" fmla="*/ 3154766 w 7572164"/>
              <a:gd name="connsiteY8" fmla="*/ 6858000 h 6858000"/>
              <a:gd name="connsiteX9" fmla="*/ 1476714 w 7572164"/>
              <a:gd name="connsiteY9" fmla="*/ 6858000 h 6858000"/>
              <a:gd name="connsiteX10" fmla="*/ 0 w 7572164"/>
              <a:gd name="connsiteY1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572164" h="6858000">
                <a:moveTo>
                  <a:pt x="0" y="0"/>
                </a:moveTo>
                <a:lnTo>
                  <a:pt x="1476714" y="0"/>
                </a:lnTo>
                <a:lnTo>
                  <a:pt x="3154766" y="0"/>
                </a:lnTo>
                <a:lnTo>
                  <a:pt x="6060546" y="0"/>
                </a:lnTo>
                <a:cubicBezTo>
                  <a:pt x="6135984" y="0"/>
                  <a:pt x="6211487" y="16383"/>
                  <a:pt x="6268699" y="49213"/>
                </a:cubicBezTo>
                <a:lnTo>
                  <a:pt x="7364011" y="677228"/>
                </a:lnTo>
                <a:cubicBezTo>
                  <a:pt x="7478501" y="742823"/>
                  <a:pt x="7572164" y="903986"/>
                  <a:pt x="7572164" y="1035241"/>
                </a:cubicBezTo>
                <a:lnTo>
                  <a:pt x="7572164" y="6858000"/>
                </a:lnTo>
                <a:lnTo>
                  <a:pt x="3154766" y="6858000"/>
                </a:lnTo>
                <a:lnTo>
                  <a:pt x="147671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 tIns="93600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8" name="Title 17">
            <a:extLst>
              <a:ext uri="{FF2B5EF4-FFF2-40B4-BE49-F238E27FC236}">
                <a16:creationId xmlns:a16="http://schemas.microsoft.com/office/drawing/2014/main" id="{147A31D3-8DC2-8123-FD4B-9AE321968A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2485" y="1285538"/>
            <a:ext cx="4008825" cy="4460086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lIns="180000" tIns="0" rIns="180000" bIns="1980000" anchor="b" anchorCtr="0">
            <a:noAutofit/>
          </a:bodyPr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10" name="Text 1">
            <a:extLst>
              <a:ext uri="{FF2B5EF4-FFF2-40B4-BE49-F238E27FC236}">
                <a16:creationId xmlns:a16="http://schemas.microsoft.com/office/drawing/2014/main" id="{14343651-FC4F-1EE4-60A5-2517E565671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150701" y="3821821"/>
            <a:ext cx="3492388" cy="1107996"/>
          </a:xfrm>
        </p:spPr>
        <p:txBody>
          <a:bodyPr anchor="t" anchorCtr="0">
            <a:noAutofit/>
          </a:bodyPr>
          <a:lstStyle>
            <a:lvl1pPr marL="0" indent="0" algn="ctr">
              <a:spcAft>
                <a:spcPts val="0"/>
              </a:spcAft>
              <a:buNone/>
              <a:defRPr sz="24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/>
              <a:t>Text</a:t>
            </a:r>
            <a:endParaRPr lang="en-GB" dirty="0"/>
          </a:p>
        </p:txBody>
      </p:sp>
      <p:pic>
        <p:nvPicPr>
          <p:cNvPr id="2" name="Logo">
            <a:extLst>
              <a:ext uri="{FF2B5EF4-FFF2-40B4-BE49-F238E27FC236}">
                <a16:creationId xmlns:a16="http://schemas.microsoft.com/office/drawing/2014/main" id="{D1FCE0DE-0B3D-E351-15D0-ECC79CAF85D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1244572" y="5976954"/>
            <a:ext cx="834492" cy="828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41643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hexagon with text - 2">
    <p:bg>
      <p:bgPr>
        <a:solidFill>
          <a:srgbClr val="CBE4D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8E0501FA-C854-71E2-E7A5-BEE1407680F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7572164" cy="6858000"/>
          </a:xfrm>
          <a:custGeom>
            <a:avLst/>
            <a:gdLst>
              <a:gd name="connsiteX0" fmla="*/ 0 w 7572164"/>
              <a:gd name="connsiteY0" fmla="*/ 0 h 6858000"/>
              <a:gd name="connsiteX1" fmla="*/ 1476714 w 7572164"/>
              <a:gd name="connsiteY1" fmla="*/ 0 h 6858000"/>
              <a:gd name="connsiteX2" fmla="*/ 3154766 w 7572164"/>
              <a:gd name="connsiteY2" fmla="*/ 0 h 6858000"/>
              <a:gd name="connsiteX3" fmla="*/ 6060546 w 7572164"/>
              <a:gd name="connsiteY3" fmla="*/ 0 h 6858000"/>
              <a:gd name="connsiteX4" fmla="*/ 6268699 w 7572164"/>
              <a:gd name="connsiteY4" fmla="*/ 49213 h 6858000"/>
              <a:gd name="connsiteX5" fmla="*/ 7364011 w 7572164"/>
              <a:gd name="connsiteY5" fmla="*/ 677228 h 6858000"/>
              <a:gd name="connsiteX6" fmla="*/ 7572164 w 7572164"/>
              <a:gd name="connsiteY6" fmla="*/ 1035241 h 6858000"/>
              <a:gd name="connsiteX7" fmla="*/ 7572164 w 7572164"/>
              <a:gd name="connsiteY7" fmla="*/ 6858000 h 6858000"/>
              <a:gd name="connsiteX8" fmla="*/ 3154766 w 7572164"/>
              <a:gd name="connsiteY8" fmla="*/ 6858000 h 6858000"/>
              <a:gd name="connsiteX9" fmla="*/ 1476714 w 7572164"/>
              <a:gd name="connsiteY9" fmla="*/ 6858000 h 6858000"/>
              <a:gd name="connsiteX10" fmla="*/ 0 w 7572164"/>
              <a:gd name="connsiteY1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572164" h="6858000">
                <a:moveTo>
                  <a:pt x="0" y="0"/>
                </a:moveTo>
                <a:lnTo>
                  <a:pt x="1476714" y="0"/>
                </a:lnTo>
                <a:lnTo>
                  <a:pt x="3154766" y="0"/>
                </a:lnTo>
                <a:lnTo>
                  <a:pt x="6060546" y="0"/>
                </a:lnTo>
                <a:cubicBezTo>
                  <a:pt x="6135984" y="0"/>
                  <a:pt x="6211487" y="16383"/>
                  <a:pt x="6268699" y="49213"/>
                </a:cubicBezTo>
                <a:lnTo>
                  <a:pt x="7364011" y="677228"/>
                </a:lnTo>
                <a:cubicBezTo>
                  <a:pt x="7478501" y="742823"/>
                  <a:pt x="7572164" y="903986"/>
                  <a:pt x="7572164" y="1035241"/>
                </a:cubicBezTo>
                <a:lnTo>
                  <a:pt x="7572164" y="6858000"/>
                </a:lnTo>
                <a:lnTo>
                  <a:pt x="3154766" y="6858000"/>
                </a:lnTo>
                <a:lnTo>
                  <a:pt x="147671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 tIns="93600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3" name="Title 17">
            <a:extLst>
              <a:ext uri="{FF2B5EF4-FFF2-40B4-BE49-F238E27FC236}">
                <a16:creationId xmlns:a16="http://schemas.microsoft.com/office/drawing/2014/main" id="{EA6DF84E-3E88-5F7A-EE98-5AC365B46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88088" y="1268760"/>
            <a:ext cx="4008825" cy="4460086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lIns="180000" tIns="0" rIns="180000" bIns="1980000" anchor="b" anchorCtr="0">
            <a:noAutofit/>
          </a:bodyPr>
          <a:lstStyle>
            <a:lvl1pPr algn="ctr">
              <a:defRPr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E7D631-05C9-F91E-307B-4E682D5C9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99C4D-1AA0-4E23-9A7A-84FE478A1132}" type="datetime1">
              <a:rPr lang="en-GB" smtClean="0"/>
              <a:t>24/06/2024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F25D31-1696-FFF1-8471-6596B3B717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Insert &gt; Header/footer &gt; add/change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EE4957-A044-3E6B-0F97-7C8E8E3588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55733-DBBC-4E48-9050-565B17C813A7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0" name="Text 1">
            <a:extLst>
              <a:ext uri="{FF2B5EF4-FFF2-40B4-BE49-F238E27FC236}">
                <a16:creationId xmlns:a16="http://schemas.microsoft.com/office/drawing/2014/main" id="{14343651-FC4F-1EE4-60A5-2517E565671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150701" y="3821821"/>
            <a:ext cx="3492388" cy="1107996"/>
          </a:xfrm>
        </p:spPr>
        <p:txBody>
          <a:bodyPr anchor="t" anchorCtr="0">
            <a:noAutofit/>
          </a:bodyPr>
          <a:lstStyle>
            <a:lvl1pPr marL="0" indent="0" algn="ctr">
              <a:spcAft>
                <a:spcPts val="0"/>
              </a:spcAft>
              <a:buNone/>
              <a:defRPr sz="24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/>
              <a:t>Text</a:t>
            </a:r>
            <a:endParaRPr lang="en-GB" dirty="0"/>
          </a:p>
        </p:txBody>
      </p:sp>
      <p:pic>
        <p:nvPicPr>
          <p:cNvPr id="2" name="Logo">
            <a:extLst>
              <a:ext uri="{FF2B5EF4-FFF2-40B4-BE49-F238E27FC236}">
                <a16:creationId xmlns:a16="http://schemas.microsoft.com/office/drawing/2014/main" id="{DFC9BCC2-998A-4DD3-CC50-6EA5D99D596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1244572" y="5976954"/>
            <a:ext cx="834492" cy="828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23079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3 hexagons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E4CA68-CDFD-4468-345B-2FE672A3B5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B844B5-8754-88B6-D52C-62D190178A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8F6-2BDC-483A-AFE3-055572DAE004}" type="datetime1">
              <a:rPr lang="en-GB" smtClean="0"/>
              <a:t>24/06/2024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A34B23-3125-7933-4159-ED06DB0F3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Insert &gt; Header/footer &gt; add/change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277C5D-C52C-FC50-8AC7-9B10A32FC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55733-DBBC-4E48-9050-565B17C813A7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7" name="Corner shape">
            <a:extLst>
              <a:ext uri="{FF2B5EF4-FFF2-40B4-BE49-F238E27FC236}">
                <a16:creationId xmlns:a16="http://schemas.microsoft.com/office/drawing/2014/main" id="{1D97C5C7-BD5B-E34B-1CCF-FB80F3D2BAF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703780" y="5157192"/>
            <a:ext cx="2488220" cy="1700808"/>
          </a:xfrm>
          <a:prstGeom prst="rect">
            <a:avLst/>
          </a:prstGeom>
        </p:spPr>
      </p:pic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75D5AF2F-0D58-8A62-D69E-D07E8D7FF6E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66979" y="5115349"/>
            <a:ext cx="9070404" cy="446276"/>
          </a:xfrm>
        </p:spPr>
        <p:txBody>
          <a:bodyPr>
            <a:noAutofit/>
          </a:bodyPr>
          <a:lstStyle>
            <a:lvl1pPr marL="0" indent="0" algn="ctr">
              <a:spcAft>
                <a:spcPts val="0"/>
              </a:spcAft>
              <a:buNone/>
              <a:defRPr sz="290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GB"/>
              <a:t>Text</a:t>
            </a:r>
            <a:endParaRPr lang="en-GB" dirty="0"/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8AB29638-63A1-9EED-B58F-A1B2F785689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566979" y="1936724"/>
            <a:ext cx="2635738" cy="2932435"/>
          </a:xfr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a:blipFill>
        </p:spPr>
        <p:txBody>
          <a:bodyPr lIns="72000" rIns="72000" bIns="1656000" anchor="b" anchorCtr="0">
            <a:noAutofit/>
          </a:bodyPr>
          <a:lstStyle>
            <a:lvl1pPr marL="0" indent="0" algn="ctr">
              <a:spcAft>
                <a:spcPts val="0"/>
              </a:spcAft>
              <a:buNone/>
              <a:defRPr sz="21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Title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1751787D-F31A-0003-E9C3-F49D2C6373F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84312" y="1936724"/>
            <a:ext cx="2635738" cy="2932435"/>
          </a:xfrm>
          <a:blipFill dpi="0"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>
              <a:fillRect/>
            </a:stretch>
          </a:blipFill>
        </p:spPr>
        <p:txBody>
          <a:bodyPr lIns="72000" rIns="72000" bIns="1656000" anchor="b" anchorCtr="0">
            <a:noAutofit/>
          </a:bodyPr>
          <a:lstStyle>
            <a:lvl1pPr marL="0" indent="0" algn="ctr">
              <a:spcAft>
                <a:spcPts val="0"/>
              </a:spcAft>
              <a:buNone/>
              <a:defRPr sz="21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/>
              <a:t>Title</a:t>
            </a:r>
            <a:endParaRPr lang="en-GB" dirty="0"/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7AD44609-1D57-91CC-2CD0-8DA1FC00208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001645" y="1936724"/>
            <a:ext cx="2635738" cy="2932435"/>
          </a:xfrm>
          <a:blipFill dpi="0" rotWithShape="1"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>
              <a:fillRect/>
            </a:stretch>
          </a:blipFill>
        </p:spPr>
        <p:txBody>
          <a:bodyPr lIns="72000" rIns="72000" bIns="1656000" anchor="b" anchorCtr="0">
            <a:noAutofit/>
          </a:bodyPr>
          <a:lstStyle>
            <a:lvl1pPr marL="0" indent="0" algn="ctr">
              <a:spcAft>
                <a:spcPts val="0"/>
              </a:spcAft>
              <a:buNone/>
              <a:defRPr sz="21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/>
              <a:t>Title</a:t>
            </a:r>
            <a:endParaRPr lang="en-GB" dirty="0"/>
          </a:p>
        </p:txBody>
      </p:sp>
      <p:sp>
        <p:nvSpPr>
          <p:cNvPr id="18" name="Text 1">
            <a:extLst>
              <a:ext uri="{FF2B5EF4-FFF2-40B4-BE49-F238E27FC236}">
                <a16:creationId xmlns:a16="http://schemas.microsoft.com/office/drawing/2014/main" id="{1674BD52-C324-353E-A7E1-7B98DD2F50F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622268" y="3432467"/>
            <a:ext cx="2525160" cy="923330"/>
          </a:xfrm>
        </p:spPr>
        <p:txBody>
          <a:bodyPr anchor="t" anchorCtr="0">
            <a:noAutofit/>
          </a:bodyPr>
          <a:lstStyle>
            <a:lvl1pPr marL="0" indent="0" algn="ctr">
              <a:spcAft>
                <a:spcPts val="0"/>
              </a:spcAft>
              <a:buNone/>
              <a:defRPr sz="15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/>
              <a:t>Text</a:t>
            </a:r>
            <a:endParaRPr lang="en-GB" dirty="0"/>
          </a:p>
        </p:txBody>
      </p:sp>
      <p:sp>
        <p:nvSpPr>
          <p:cNvPr id="19" name="Text 2">
            <a:extLst>
              <a:ext uri="{FF2B5EF4-FFF2-40B4-BE49-F238E27FC236}">
                <a16:creationId xmlns:a16="http://schemas.microsoft.com/office/drawing/2014/main" id="{24F187A8-6B7A-3090-313F-EA59DE1494B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839601" y="3432467"/>
            <a:ext cx="2525160" cy="923330"/>
          </a:xfrm>
        </p:spPr>
        <p:txBody>
          <a:bodyPr anchor="t" anchorCtr="0">
            <a:noAutofit/>
          </a:bodyPr>
          <a:lstStyle>
            <a:lvl1pPr marL="0" indent="0" algn="ctr">
              <a:spcAft>
                <a:spcPts val="0"/>
              </a:spcAft>
              <a:buNone/>
              <a:defRPr sz="15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/>
              <a:t>Text</a:t>
            </a:r>
            <a:endParaRPr lang="en-GB" dirty="0"/>
          </a:p>
        </p:txBody>
      </p:sp>
      <p:sp>
        <p:nvSpPr>
          <p:cNvPr id="20" name="Text 3">
            <a:extLst>
              <a:ext uri="{FF2B5EF4-FFF2-40B4-BE49-F238E27FC236}">
                <a16:creationId xmlns:a16="http://schemas.microsoft.com/office/drawing/2014/main" id="{B734068B-2470-A0AD-9FEF-1AE69F9F237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056934" y="3432467"/>
            <a:ext cx="2525160" cy="923330"/>
          </a:xfrm>
        </p:spPr>
        <p:txBody>
          <a:bodyPr anchor="t" anchorCtr="0">
            <a:noAutofit/>
          </a:bodyPr>
          <a:lstStyle>
            <a:lvl1pPr marL="0" indent="0" algn="ctr">
              <a:spcAft>
                <a:spcPts val="0"/>
              </a:spcAft>
              <a:buNone/>
              <a:defRPr sz="15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/>
              <a:t>Text</a:t>
            </a:r>
            <a:endParaRPr lang="en-GB" dirty="0"/>
          </a:p>
        </p:txBody>
      </p:sp>
      <p:pic>
        <p:nvPicPr>
          <p:cNvPr id="6" name="Logo">
            <a:extLst>
              <a:ext uri="{FF2B5EF4-FFF2-40B4-BE49-F238E27FC236}">
                <a16:creationId xmlns:a16="http://schemas.microsoft.com/office/drawing/2014/main" id="{6E2E98B5-2255-9FDE-727A-5BCD36155F6D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11244572" y="5976954"/>
            <a:ext cx="834492" cy="828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14008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3679E35-F143-872E-80AE-36706EA969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4FB2175-2A21-4BA7-9D22-EB0DDFBA496E}" type="datetime1">
              <a:rPr lang="en-GB" smtClean="0"/>
              <a:t>24/06/2024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119491-19C5-07D4-202F-828220DBBB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Insert &gt; Header/footer &gt; add/change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D0C276-9451-F7C9-064D-69263E8E40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B355733-DBBC-4E48-9050-565B17C813A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Media Placeholder 6">
            <a:extLst>
              <a:ext uri="{FF2B5EF4-FFF2-40B4-BE49-F238E27FC236}">
                <a16:creationId xmlns:a16="http://schemas.microsoft.com/office/drawing/2014/main" id="{790B6E3B-AB37-3B82-2CA7-47A2BC3A3C31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325563" y="682625"/>
            <a:ext cx="9540875" cy="5538388"/>
          </a:xfrm>
          <a:prstGeom prst="roundRect">
            <a:avLst>
              <a:gd name="adj" fmla="val 1906"/>
            </a:avLst>
          </a:prstGeom>
          <a:solidFill>
            <a:schemeClr val="accent6"/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media</a:t>
            </a:r>
            <a:endParaRPr lang="en-GB" dirty="0"/>
          </a:p>
        </p:txBody>
      </p:sp>
      <p:pic>
        <p:nvPicPr>
          <p:cNvPr id="10" name="Logo">
            <a:extLst>
              <a:ext uri="{FF2B5EF4-FFF2-40B4-BE49-F238E27FC236}">
                <a16:creationId xmlns:a16="http://schemas.microsoft.com/office/drawing/2014/main" id="{07D77290-C635-2056-F203-BF138362BF7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1244572" y="5976954"/>
            <a:ext cx="834491" cy="828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46521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3B18C708-8C8A-E832-43BA-18F78005608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2192000" cy="5940263"/>
          </a:xfrm>
          <a:custGeom>
            <a:avLst/>
            <a:gdLst>
              <a:gd name="connsiteX0" fmla="*/ 0 w 12192000"/>
              <a:gd name="connsiteY0" fmla="*/ 0 h 5940263"/>
              <a:gd name="connsiteX1" fmla="*/ 7572164 w 12192000"/>
              <a:gd name="connsiteY1" fmla="*/ 0 h 5940263"/>
              <a:gd name="connsiteX2" fmla="*/ 7572164 w 12192000"/>
              <a:gd name="connsiteY2" fmla="*/ 1 h 5940263"/>
              <a:gd name="connsiteX3" fmla="*/ 12192000 w 12192000"/>
              <a:gd name="connsiteY3" fmla="*/ 1 h 5940263"/>
              <a:gd name="connsiteX4" fmla="*/ 12192000 w 12192000"/>
              <a:gd name="connsiteY4" fmla="*/ 4905021 h 5940263"/>
              <a:gd name="connsiteX5" fmla="*/ 11983847 w 12192000"/>
              <a:gd name="connsiteY5" fmla="*/ 5263034 h 5940263"/>
              <a:gd name="connsiteX6" fmla="*/ 10888535 w 12192000"/>
              <a:gd name="connsiteY6" fmla="*/ 5891049 h 5940263"/>
              <a:gd name="connsiteX7" fmla="*/ 10680382 w 12192000"/>
              <a:gd name="connsiteY7" fmla="*/ 5940262 h 5940263"/>
              <a:gd name="connsiteX8" fmla="*/ 7774602 w 12192000"/>
              <a:gd name="connsiteY8" fmla="*/ 5940262 h 5940263"/>
              <a:gd name="connsiteX9" fmla="*/ 7572164 w 12192000"/>
              <a:gd name="connsiteY9" fmla="*/ 5940262 h 5940263"/>
              <a:gd name="connsiteX10" fmla="*/ 7572164 w 12192000"/>
              <a:gd name="connsiteY10" fmla="*/ 5940263 h 5940263"/>
              <a:gd name="connsiteX11" fmla="*/ 0 w 12192000"/>
              <a:gd name="connsiteY11" fmla="*/ 5940263 h 5940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5940263">
                <a:moveTo>
                  <a:pt x="0" y="0"/>
                </a:moveTo>
                <a:lnTo>
                  <a:pt x="7572164" y="0"/>
                </a:lnTo>
                <a:lnTo>
                  <a:pt x="7572164" y="1"/>
                </a:lnTo>
                <a:lnTo>
                  <a:pt x="12192000" y="1"/>
                </a:lnTo>
                <a:lnTo>
                  <a:pt x="12192000" y="4905021"/>
                </a:lnTo>
                <a:cubicBezTo>
                  <a:pt x="12192000" y="5036276"/>
                  <a:pt x="12098337" y="5197439"/>
                  <a:pt x="11983847" y="5263034"/>
                </a:cubicBezTo>
                <a:lnTo>
                  <a:pt x="10888535" y="5891049"/>
                </a:lnTo>
                <a:cubicBezTo>
                  <a:pt x="10831323" y="5923879"/>
                  <a:pt x="10755820" y="5940262"/>
                  <a:pt x="10680382" y="5940262"/>
                </a:cubicBezTo>
                <a:lnTo>
                  <a:pt x="7774602" y="5940262"/>
                </a:lnTo>
                <a:lnTo>
                  <a:pt x="7572164" y="5940262"/>
                </a:lnTo>
                <a:lnTo>
                  <a:pt x="7572164" y="5940263"/>
                </a:lnTo>
                <a:lnTo>
                  <a:pt x="0" y="5940263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 tIns="93600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2" name="Title in hex">
            <a:extLst>
              <a:ext uri="{FF2B5EF4-FFF2-40B4-BE49-F238E27FC236}">
                <a16:creationId xmlns:a16="http://schemas.microsoft.com/office/drawing/2014/main" id="{B0942108-E5A8-D4BE-618C-9AFB53045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0931" y="388250"/>
            <a:ext cx="2340322" cy="2603765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lIns="72000" tIns="72000" rIns="72000" bIns="72000" anchor="ctr" anchorCtr="0">
            <a:noAutofit/>
          </a:bodyPr>
          <a:lstStyle>
            <a:lvl1pPr algn="ctr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AA449E-C326-6D6E-C969-253C3A1A45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4A2AAAA8-742D-4A16-9C70-12FB48F8A7F1}" type="datetime1">
              <a:rPr lang="en-GB" smtClean="0"/>
              <a:t>24/06/2024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8FF5383-471F-B7D1-7D1F-B7D6A01F7F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3275" y="7056363"/>
            <a:ext cx="60914" cy="15389"/>
          </a:xfrm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GB" dirty="0"/>
              <a:t>Insert &gt; Header/footer &gt; add/change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B32B4E-CE40-FC9F-0F75-F521B29BF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3275" y="7056363"/>
            <a:ext cx="60914" cy="15389"/>
          </a:xfrm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9B355733-DBBC-4E48-9050-565B17C813A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3" name="Text Placeholder 13">
            <a:extLst>
              <a:ext uri="{FF2B5EF4-FFF2-40B4-BE49-F238E27FC236}">
                <a16:creationId xmlns:a16="http://schemas.microsoft.com/office/drawing/2014/main" id="{3D53CE73-0EC4-44ED-03BC-CC108859AFB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10930" y="6129300"/>
            <a:ext cx="10285569" cy="446276"/>
          </a:xfrm>
        </p:spPr>
        <p:txBody>
          <a:bodyPr wrap="none">
            <a:noAutofit/>
          </a:bodyPr>
          <a:lstStyle>
            <a:lvl1pPr marL="0" indent="0" algn="l">
              <a:spcAft>
                <a:spcPts val="0"/>
              </a:spcAft>
              <a:buNone/>
              <a:defRPr sz="29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GB"/>
              <a:t>Text</a:t>
            </a:r>
            <a:endParaRPr lang="en-GB" dirty="0"/>
          </a:p>
        </p:txBody>
      </p:sp>
      <p:pic>
        <p:nvPicPr>
          <p:cNvPr id="23" name="Logo">
            <a:extLst>
              <a:ext uri="{FF2B5EF4-FFF2-40B4-BE49-F238E27FC236}">
                <a16:creationId xmlns:a16="http://schemas.microsoft.com/office/drawing/2014/main" id="{10D90331-4C3B-4F28-559F-E27B128D0E0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1244572" y="5976954"/>
            <a:ext cx="834492" cy="828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87723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3B18C708-8C8A-E832-43BA-18F78005608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2192000" cy="5940263"/>
          </a:xfrm>
          <a:custGeom>
            <a:avLst/>
            <a:gdLst>
              <a:gd name="connsiteX0" fmla="*/ 0 w 12192000"/>
              <a:gd name="connsiteY0" fmla="*/ 0 h 5940263"/>
              <a:gd name="connsiteX1" fmla="*/ 7572164 w 12192000"/>
              <a:gd name="connsiteY1" fmla="*/ 0 h 5940263"/>
              <a:gd name="connsiteX2" fmla="*/ 7572164 w 12192000"/>
              <a:gd name="connsiteY2" fmla="*/ 1 h 5940263"/>
              <a:gd name="connsiteX3" fmla="*/ 12192000 w 12192000"/>
              <a:gd name="connsiteY3" fmla="*/ 1 h 5940263"/>
              <a:gd name="connsiteX4" fmla="*/ 12192000 w 12192000"/>
              <a:gd name="connsiteY4" fmla="*/ 4905021 h 5940263"/>
              <a:gd name="connsiteX5" fmla="*/ 11983847 w 12192000"/>
              <a:gd name="connsiteY5" fmla="*/ 5263034 h 5940263"/>
              <a:gd name="connsiteX6" fmla="*/ 10888535 w 12192000"/>
              <a:gd name="connsiteY6" fmla="*/ 5891049 h 5940263"/>
              <a:gd name="connsiteX7" fmla="*/ 10680382 w 12192000"/>
              <a:gd name="connsiteY7" fmla="*/ 5940262 h 5940263"/>
              <a:gd name="connsiteX8" fmla="*/ 7774602 w 12192000"/>
              <a:gd name="connsiteY8" fmla="*/ 5940262 h 5940263"/>
              <a:gd name="connsiteX9" fmla="*/ 7572164 w 12192000"/>
              <a:gd name="connsiteY9" fmla="*/ 5940262 h 5940263"/>
              <a:gd name="connsiteX10" fmla="*/ 7572164 w 12192000"/>
              <a:gd name="connsiteY10" fmla="*/ 5940263 h 5940263"/>
              <a:gd name="connsiteX11" fmla="*/ 0 w 12192000"/>
              <a:gd name="connsiteY11" fmla="*/ 5940263 h 5940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5940263">
                <a:moveTo>
                  <a:pt x="0" y="0"/>
                </a:moveTo>
                <a:lnTo>
                  <a:pt x="7572164" y="0"/>
                </a:lnTo>
                <a:lnTo>
                  <a:pt x="7572164" y="1"/>
                </a:lnTo>
                <a:lnTo>
                  <a:pt x="12192000" y="1"/>
                </a:lnTo>
                <a:lnTo>
                  <a:pt x="12192000" y="4905021"/>
                </a:lnTo>
                <a:cubicBezTo>
                  <a:pt x="12192000" y="5036276"/>
                  <a:pt x="12098337" y="5197439"/>
                  <a:pt x="11983847" y="5263034"/>
                </a:cubicBezTo>
                <a:lnTo>
                  <a:pt x="10888535" y="5891049"/>
                </a:lnTo>
                <a:cubicBezTo>
                  <a:pt x="10831323" y="5923879"/>
                  <a:pt x="10755820" y="5940262"/>
                  <a:pt x="10680382" y="5940262"/>
                </a:cubicBezTo>
                <a:lnTo>
                  <a:pt x="7774602" y="5940262"/>
                </a:lnTo>
                <a:lnTo>
                  <a:pt x="7572164" y="5940262"/>
                </a:lnTo>
                <a:lnTo>
                  <a:pt x="7572164" y="5940263"/>
                </a:lnTo>
                <a:lnTo>
                  <a:pt x="0" y="5940263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 tIns="93600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2" name="Title in hex">
            <a:extLst>
              <a:ext uri="{FF2B5EF4-FFF2-40B4-BE49-F238E27FC236}">
                <a16:creationId xmlns:a16="http://schemas.microsoft.com/office/drawing/2014/main" id="{B0942108-E5A8-D4BE-618C-9AFB53045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29" y="4688402"/>
            <a:ext cx="1790933" cy="199253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lIns="72000" tIns="72000" rIns="72000" bIns="72000" anchor="ctr" anchorCtr="0">
            <a:noAutofit/>
          </a:bodyPr>
          <a:lstStyle>
            <a:lvl1pPr algn="ctr"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AA449E-C326-6D6E-C969-253C3A1A45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CE5C00F7-0D95-4CA0-A2B7-27F7D5813EB9}" type="datetime1">
              <a:rPr lang="en-GB" smtClean="0"/>
              <a:t>24/06/2024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8FF5383-471F-B7D1-7D1F-B7D6A01F7F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3275" y="7056363"/>
            <a:ext cx="60914" cy="15389"/>
          </a:xfrm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GB" dirty="0"/>
              <a:t>Insert &gt; Header/footer &gt; add/change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B32B4E-CE40-FC9F-0F75-F521B29BF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3275" y="7056363"/>
            <a:ext cx="60914" cy="15389"/>
          </a:xfrm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9B355733-DBBC-4E48-9050-565B17C813A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3" name="Text Placeholder 13">
            <a:extLst>
              <a:ext uri="{FF2B5EF4-FFF2-40B4-BE49-F238E27FC236}">
                <a16:creationId xmlns:a16="http://schemas.microsoft.com/office/drawing/2014/main" id="{3D53CE73-0EC4-44ED-03BC-CC108859AFB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495600" y="6129300"/>
            <a:ext cx="8100899" cy="446276"/>
          </a:xfrm>
        </p:spPr>
        <p:txBody>
          <a:bodyPr wrap="none">
            <a:noAutofit/>
          </a:bodyPr>
          <a:lstStyle>
            <a:lvl1pPr marL="0" indent="0" algn="l">
              <a:spcAft>
                <a:spcPts val="0"/>
              </a:spcAft>
              <a:buNone/>
              <a:defRPr sz="29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Text</a:t>
            </a:r>
          </a:p>
        </p:txBody>
      </p:sp>
      <p:pic>
        <p:nvPicPr>
          <p:cNvPr id="9" name="Logo">
            <a:extLst>
              <a:ext uri="{FF2B5EF4-FFF2-40B4-BE49-F238E27FC236}">
                <a16:creationId xmlns:a16="http://schemas.microsoft.com/office/drawing/2014/main" id="{3C906F71-C4AB-B59A-C556-0642A926BE6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1244572" y="5976954"/>
            <a:ext cx="834492" cy="828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49001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- 1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in hex">
            <a:extLst>
              <a:ext uri="{FF2B5EF4-FFF2-40B4-BE49-F238E27FC236}">
                <a16:creationId xmlns:a16="http://schemas.microsoft.com/office/drawing/2014/main" id="{B0942108-E5A8-D4BE-618C-9AFB53045A2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70509" y="1286762"/>
            <a:ext cx="3850982" cy="4284476"/>
          </a:xfr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a:blipFill>
        </p:spPr>
        <p:txBody>
          <a:bodyPr lIns="72000" tIns="72000" rIns="72000" bIns="72000" anchor="ctr" anchorCtr="0">
            <a:noAutofit/>
          </a:bodyPr>
          <a:lstStyle>
            <a:lvl1pPr algn="ctr">
              <a:defRPr sz="6600">
                <a:solidFill>
                  <a:schemeClr val="accent2"/>
                </a:solidFill>
              </a:defRPr>
            </a:lvl1pPr>
          </a:lstStyle>
          <a:p>
            <a:r>
              <a:rPr lang="en-GB"/>
              <a:t>Closing text</a:t>
            </a:r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AA449E-C326-6D6E-C969-253C3A1A45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B6CCC68A-9F5E-452D-955C-F9F6382985D4}" type="datetime1">
              <a:rPr lang="en-GB" smtClean="0"/>
              <a:t>24/06/2024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8FF5383-471F-B7D1-7D1F-B7D6A01F7F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3275" y="7056363"/>
            <a:ext cx="60914" cy="15389"/>
          </a:xfrm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GB" dirty="0"/>
              <a:t>Insert &gt; Header/footer &gt; add/change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B32B4E-CE40-FC9F-0F75-F521B29BF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3275" y="7056363"/>
            <a:ext cx="60914" cy="15389"/>
          </a:xfrm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9B355733-DBBC-4E48-9050-565B17C813A7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0" name="Logo">
            <a:extLst>
              <a:ext uri="{FF2B5EF4-FFF2-40B4-BE49-F238E27FC236}">
                <a16:creationId xmlns:a16="http://schemas.microsoft.com/office/drawing/2014/main" id="{43DF6850-6CC3-BB9F-272E-E5DE6BA5A26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675365" y="5652576"/>
            <a:ext cx="2181275" cy="1088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0409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- 2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in hex">
            <a:extLst>
              <a:ext uri="{FF2B5EF4-FFF2-40B4-BE49-F238E27FC236}">
                <a16:creationId xmlns:a16="http://schemas.microsoft.com/office/drawing/2014/main" id="{B0942108-E5A8-D4BE-618C-9AFB53045A2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7" y="2729537"/>
            <a:ext cx="10944225" cy="1059503"/>
          </a:xfrm>
          <a:noFill/>
        </p:spPr>
        <p:txBody>
          <a:bodyPr lIns="72000" tIns="72000" rIns="72000" bIns="72000" anchor="ctr" anchorCtr="0">
            <a:noAutofit/>
          </a:bodyPr>
          <a:lstStyle>
            <a:lvl1pPr algn="ctr">
              <a:defRPr sz="7200" b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GB"/>
              <a:t>Closing text</a:t>
            </a:r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AA449E-C326-6D6E-C969-253C3A1A45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2D27707E-DF23-4B5B-969D-050954F42348}" type="datetime1">
              <a:rPr lang="en-GB" smtClean="0"/>
              <a:t>24/06/2024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8FF5383-471F-B7D1-7D1F-B7D6A01F7F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3275" y="7056363"/>
            <a:ext cx="60914" cy="15389"/>
          </a:xfrm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GB" dirty="0"/>
              <a:t>Insert &gt; Header/footer &gt; add/change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B32B4E-CE40-FC9F-0F75-F521B29BF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3275" y="7056363"/>
            <a:ext cx="60914" cy="15389"/>
          </a:xfrm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9B355733-DBBC-4E48-9050-565B17C813A7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51A304DD-8AE0-62D3-D18F-B81AE8B4D5E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617335" y="4509120"/>
            <a:ext cx="2957331" cy="1476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7643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DE6F266-C5F0-3152-06A0-3D52FF81EC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559497"/>
            <a:ext cx="10944225" cy="99719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D5886D-709A-38F6-979C-34DA97F0CE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1825625"/>
            <a:ext cx="10944225" cy="43751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17A524-B48E-7AF6-A2DC-3FC8BDC3A1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03275" y="7056363"/>
            <a:ext cx="60914" cy="15389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algn="l">
              <a:defRPr sz="1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6E4CED82-D3A7-4D9A-9EAB-4C3B15EA8284}" type="datetime1">
              <a:rPr lang="en-GB" smtClean="0"/>
              <a:t>24/06/2024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AC6084-F5EF-F7E7-F84B-56A829C2A8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23888" y="6524388"/>
            <a:ext cx="3708000" cy="228600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GB"/>
              <a:t>Insert &gt; Header/footer &gt; add/change footer text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8D0EA9-4615-F467-883A-9A76A1E538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4254" y="6524388"/>
            <a:ext cx="515380" cy="228600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ctr">
              <a:defRPr sz="1200" b="1">
                <a:solidFill>
                  <a:schemeClr val="accent2"/>
                </a:solidFill>
                <a:latin typeface="+mj-lt"/>
              </a:defRPr>
            </a:lvl1pPr>
          </a:lstStyle>
          <a:p>
            <a:fld id="{9B355733-DBBC-4E48-9050-565B17C813A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00547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88" r:id="rId4"/>
    <p:sldLayoutId id="2147483666" r:id="rId5"/>
    <p:sldLayoutId id="2147483661" r:id="rId6"/>
    <p:sldLayoutId id="2147483662" r:id="rId7"/>
    <p:sldLayoutId id="2147483663" r:id="rId8"/>
    <p:sldLayoutId id="2147483667" r:id="rId9"/>
    <p:sldLayoutId id="2147483668" r:id="rId10"/>
    <p:sldLayoutId id="2147483669" r:id="rId11"/>
    <p:sldLayoutId id="2147483654" r:id="rId12"/>
    <p:sldLayoutId id="2147483685" r:id="rId13"/>
    <p:sldLayoutId id="2147483689" r:id="rId14"/>
    <p:sldLayoutId id="2147483691" r:id="rId15"/>
    <p:sldLayoutId id="2147483652" r:id="rId16"/>
    <p:sldLayoutId id="2147483692" r:id="rId17"/>
    <p:sldLayoutId id="2147483693" r:id="rId18"/>
    <p:sldLayoutId id="2147483694" r:id="rId19"/>
    <p:sldLayoutId id="2147483670" r:id="rId20"/>
    <p:sldLayoutId id="2147483671" r:id="rId21"/>
    <p:sldLayoutId id="2147483674" r:id="rId22"/>
    <p:sldLayoutId id="2147483684" r:id="rId23"/>
    <p:sldLayoutId id="2147483672" r:id="rId24"/>
    <p:sldLayoutId id="2147483678" r:id="rId25"/>
    <p:sldLayoutId id="2147483679" r:id="rId26"/>
    <p:sldLayoutId id="2147483680" r:id="rId27"/>
    <p:sldLayoutId id="2147483676" r:id="rId28"/>
    <p:sldLayoutId id="2147483677" r:id="rId29"/>
    <p:sldLayoutId id="2147483675" r:id="rId30"/>
    <p:sldLayoutId id="2147483681" r:id="rId31"/>
    <p:sldLayoutId id="2147483682" r:id="rId32"/>
    <p:sldLayoutId id="2147483683" r:id="rId33"/>
    <p:sldLayoutId id="2147483686" r:id="rId34"/>
    <p:sldLayoutId id="2147483687" r:id="rId35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355600" indent="-355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2"/>
        </a:buClr>
        <a:buFont typeface="Symbol" panose="05050102010706020507" pitchFamily="18" charset="2"/>
        <a:buChar char="·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9138" indent="-363538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ptos" panose="020B0004020202020204" pitchFamily="34" charset="0"/>
        <a:buChar char="−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defRPr sz="18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357188" indent="-357188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2"/>
        </a:buClr>
        <a:buFont typeface="+mj-lt"/>
        <a:buAutoNum type="arabicPeriod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714375" indent="-357188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+mj-lt"/>
        <a:buAutoNum type="alphaLcParenR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079500" indent="-365125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+mj-lt"/>
        <a:buAutoNum type="romanLcPeriod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57188" indent="-357188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2"/>
        </a:buClr>
        <a:buFont typeface="Symbol" panose="05050102010706020507" pitchFamily="18" charset="2"/>
        <a:buChar char="·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714375" indent="-357188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ptos" panose="020B0004020202020204" pitchFamily="34" charset="0"/>
        <a:buChar char="−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93" userDrawn="1">
          <p15:clr>
            <a:srgbClr val="F26B43"/>
          </p15:clr>
        </p15:guide>
        <p15:guide id="4" pos="7287" userDrawn="1">
          <p15:clr>
            <a:srgbClr val="F26B43"/>
          </p15:clr>
        </p15:guide>
        <p15:guide id="5" orient="horz" pos="3906" userDrawn="1">
          <p15:clr>
            <a:srgbClr val="F26B43"/>
          </p15:clr>
        </p15:guide>
        <p15:guide id="6" orient="horz" pos="34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55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2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57.png"/><Relationship Id="rId5" Type="http://schemas.openxmlformats.org/officeDocument/2006/relationships/chart" Target="../charts/chart8.xml"/><Relationship Id="rId4" Type="http://schemas.openxmlformats.org/officeDocument/2006/relationships/chart" Target="../charts/char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3.xml"/><Relationship Id="rId4" Type="http://schemas.openxmlformats.org/officeDocument/2006/relationships/chart" Target="../charts/char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C2421A7-BA15-01E2-1D1B-15F92EDED2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9376" y="0"/>
            <a:ext cx="7344816" cy="4239152"/>
          </a:xfrm>
        </p:spPr>
        <p:txBody>
          <a:bodyPr anchor="ctr" anchorCtr="0"/>
          <a:lstStyle/>
          <a:p>
            <a:pPr>
              <a:lnSpc>
                <a:spcPct val="100000"/>
              </a:lnSpc>
            </a:pPr>
            <a:r>
              <a:rPr lang="en-US" sz="4400" dirty="0"/>
              <a:t>Consumption of Unhealthy Snack Foods and Beverages amongst children under 2 years in Oudomxay and Houaphan, Lao PDR</a:t>
            </a:r>
            <a:endParaRPr lang="en-GB" sz="44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F910E91-AE3D-AF3C-69E5-1B54461D666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9376" y="3933056"/>
            <a:ext cx="4429873" cy="443001"/>
          </a:xfrm>
        </p:spPr>
        <p:txBody>
          <a:bodyPr anchor="ctr" anchorCtr="0"/>
          <a:lstStyle/>
          <a:p>
            <a:r>
              <a:rPr lang="en-GB" sz="2000" b="1" dirty="0"/>
              <a:t>Presented by: MS. PANTAVANH KEOBOLITH </a:t>
            </a:r>
          </a:p>
        </p:txBody>
      </p:sp>
      <p:pic>
        <p:nvPicPr>
          <p:cNvPr id="16" name="Picture Placeholder 15" descr="A child sitting on a table with a basket and food&#10;&#10;Description automatically generated">
            <a:extLst>
              <a:ext uri="{FF2B5EF4-FFF2-40B4-BE49-F238E27FC236}">
                <a16:creationId xmlns:a16="http://schemas.microsoft.com/office/drawing/2014/main" id="{E8D0C347-9A9C-B1C0-2808-4B564BF542A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44" r="19544"/>
          <a:stretch>
            <a:fillRect/>
          </a:stretch>
        </p:blipFill>
        <p:spPr>
          <a:xfrm>
            <a:off x="7392144" y="1804572"/>
            <a:ext cx="4449065" cy="4869160"/>
          </a:xfrm>
        </p:spPr>
      </p:pic>
      <p:pic>
        <p:nvPicPr>
          <p:cNvPr id="17" name="Picture Placeholder 9">
            <a:extLst>
              <a:ext uri="{FF2B5EF4-FFF2-40B4-BE49-F238E27FC236}">
                <a16:creationId xmlns:a16="http://schemas.microsoft.com/office/drawing/2014/main" id="{B2D60FC6-D399-F893-9577-1E66254CB8E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EFC"/>
              </a:clrFrom>
              <a:clrTo>
                <a:srgbClr val="FFFEFC">
                  <a:alpha val="0"/>
                </a:srgbClr>
              </a:clrTo>
            </a:clrChange>
          </a:blip>
          <a:srcRect l="1513" r="-1555"/>
          <a:stretch/>
        </p:blipFill>
        <p:spPr bwMode="black">
          <a:xfrm>
            <a:off x="2240661" y="6060369"/>
            <a:ext cx="1190953" cy="443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81577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03D847-6C93-0C33-1B38-325E046464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9634" y="273806"/>
            <a:ext cx="4716000" cy="1933399"/>
          </a:xfrm>
        </p:spPr>
        <p:txBody>
          <a:bodyPr anchor="ctr" anchorCtr="0"/>
          <a:lstStyle/>
          <a:p>
            <a:pPr algn="ctr">
              <a:lnSpc>
                <a:spcPct val="120000"/>
              </a:lnSpc>
            </a:pPr>
            <a:r>
              <a:rPr lang="en-GB" sz="5400" dirty="0"/>
              <a:t>DATA COLLECTION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A08EED9-8556-2EE2-4093-2B48E729C1EB}"/>
              </a:ext>
            </a:extLst>
          </p:cNvPr>
          <p:cNvCxnSpPr>
            <a:cxnSpLocks/>
          </p:cNvCxnSpPr>
          <p:nvPr/>
        </p:nvCxnSpPr>
        <p:spPr>
          <a:xfrm rot="16200000">
            <a:off x="8400256" y="584059"/>
            <a:ext cx="0" cy="6079191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F8ECDC-9DFA-3D55-5B60-8FA053D12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55733-DBBC-4E48-9050-565B17C813A7}" type="slidenum">
              <a:rPr lang="en-GB" smtClean="0"/>
              <a:pPr/>
              <a:t>2</a:t>
            </a:fld>
            <a:endParaRPr lang="en-GB" dirty="0"/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F7EDA42E-475B-CE8B-C210-ED2DCF6FDC11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30" r="7830"/>
          <a:stretch>
            <a:fillRect/>
          </a:stretch>
        </p:blipFill>
        <p:spPr>
          <a:xfrm>
            <a:off x="1731595" y="2317794"/>
            <a:ext cx="3960000" cy="4355528"/>
          </a:xfr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EA4DB12-E037-5E0A-6D18-781AF455CC88}"/>
              </a:ext>
            </a:extLst>
          </p:cNvPr>
          <p:cNvCxnSpPr/>
          <p:nvPr/>
        </p:nvCxnSpPr>
        <p:spPr>
          <a:xfrm>
            <a:off x="8400256" y="559497"/>
            <a:ext cx="0" cy="6079191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A77B859D-F0D4-D10C-C04F-9E6647B597E3}"/>
              </a:ext>
            </a:extLst>
          </p:cNvPr>
          <p:cNvSpPr txBox="1"/>
          <p:nvPr/>
        </p:nvSpPr>
        <p:spPr>
          <a:xfrm>
            <a:off x="5807968" y="1537278"/>
            <a:ext cx="2376263" cy="16970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>
                <a:solidFill>
                  <a:schemeClr val="accent2"/>
                </a:solidFill>
                <a:latin typeface="+mj-lt"/>
              </a:rPr>
              <a:t>305 quantitative surveys in 16 villages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38030DE-E6F1-117E-85BF-5F507ABFDA77}"/>
              </a:ext>
            </a:extLst>
          </p:cNvPr>
          <p:cNvSpPr txBox="1"/>
          <p:nvPr/>
        </p:nvSpPr>
        <p:spPr>
          <a:xfrm>
            <a:off x="8515897" y="1814277"/>
            <a:ext cx="2376263" cy="1143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>
                <a:solidFill>
                  <a:schemeClr val="accent2"/>
                </a:solidFill>
                <a:latin typeface="+mj-lt"/>
              </a:rPr>
              <a:t>1 Focus Group Discussions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1B46A75-EA3C-508C-00EC-E920D4E1A7FF}"/>
              </a:ext>
            </a:extLst>
          </p:cNvPr>
          <p:cNvSpPr txBox="1"/>
          <p:nvPr/>
        </p:nvSpPr>
        <p:spPr>
          <a:xfrm>
            <a:off x="5857794" y="4111054"/>
            <a:ext cx="2376263" cy="1143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>
                <a:solidFill>
                  <a:schemeClr val="accent2"/>
                </a:solidFill>
                <a:latin typeface="+mj-lt"/>
              </a:rPr>
              <a:t>14 shop-owners interviewed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49DBF8C-F4C8-A529-7156-8D0B8FF13C71}"/>
              </a:ext>
            </a:extLst>
          </p:cNvPr>
          <p:cNvSpPr txBox="1"/>
          <p:nvPr/>
        </p:nvSpPr>
        <p:spPr>
          <a:xfrm>
            <a:off x="8584664" y="3834055"/>
            <a:ext cx="2376263" cy="16970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>
                <a:solidFill>
                  <a:schemeClr val="accent2"/>
                </a:solidFill>
                <a:latin typeface="+mj-lt"/>
              </a:rPr>
              <a:t>9 health / nutrition staff interviewed</a:t>
            </a:r>
          </a:p>
        </p:txBody>
      </p:sp>
    </p:spTree>
    <p:extLst>
      <p:ext uri="{BB962C8B-B14F-4D97-AF65-F5344CB8AC3E}">
        <p14:creationId xmlns:p14="http://schemas.microsoft.com/office/powerpoint/2010/main" val="1219313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  <p:bldP spid="16" grpId="0"/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9192C25-0AE5-049E-9347-144C06A390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14000"/>
          </a:blip>
          <a:stretch>
            <a:fillRect/>
          </a:stretch>
        </p:blipFill>
        <p:spPr>
          <a:xfrm>
            <a:off x="4135190" y="1104178"/>
            <a:ext cx="4841130" cy="539023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B2F5FA8-1966-1D31-C0E2-599A882798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6" y="338597"/>
            <a:ext cx="10152631" cy="637255"/>
          </a:xfrm>
        </p:spPr>
        <p:txBody>
          <a:bodyPr/>
          <a:lstStyle/>
          <a:p>
            <a:r>
              <a:rPr lang="en-GB" dirty="0"/>
              <a:t>Unhealthy Snack Foods and Beverages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9BF5E1-F377-F758-EBA2-2B98A60C36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252" y="975852"/>
            <a:ext cx="10570307" cy="720080"/>
          </a:xfrm>
        </p:spPr>
        <p:txBody>
          <a:bodyPr/>
          <a:lstStyle/>
          <a:p>
            <a:pPr marL="0" indent="0">
              <a:buNone/>
            </a:pPr>
            <a:r>
              <a:rPr lang="en-GB" sz="2400" i="1" dirty="0">
                <a:latin typeface="+mj-lt"/>
              </a:rPr>
              <a:t>“Food products that are often energy-dense, nutrient-poor and high in salt, sugar, saturated and/or trans fatty acids.” </a:t>
            </a:r>
            <a:r>
              <a:rPr lang="en-GB" sz="2400" dirty="0">
                <a:latin typeface="+mj-lt"/>
              </a:rPr>
              <a:t>– WHO.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7C461F9-FE48-DECB-C355-A38CBA004B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55733-DBBC-4E48-9050-565B17C813A7}" type="slidenum">
              <a:rPr lang="en-GB" smtClean="0"/>
              <a:t>3</a:t>
            </a:fld>
            <a:endParaRPr lang="en-GB" dirty="0"/>
          </a:p>
        </p:txBody>
      </p:sp>
      <p:graphicFrame>
        <p:nvGraphicFramePr>
          <p:cNvPr id="7" name="Content Placeholder 1">
            <a:extLst>
              <a:ext uri="{FF2B5EF4-FFF2-40B4-BE49-F238E27FC236}">
                <a16:creationId xmlns:a16="http://schemas.microsoft.com/office/drawing/2014/main" id="{5939FC81-92A9-AC73-D90E-6D721101357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33553109"/>
              </p:ext>
            </p:extLst>
          </p:nvPr>
        </p:nvGraphicFramePr>
        <p:xfrm>
          <a:off x="839416" y="1988840"/>
          <a:ext cx="10297144" cy="43664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871874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1415C74-F3A7-14B6-7CC0-90578095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Insert &gt; Header/footer &gt; add/change footer text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FD48E60-116F-BEE5-E0EA-19580960A1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55733-DBBC-4E48-9050-565B17C813A7}" type="slidenum">
              <a:rPr lang="en-GB" smtClean="0"/>
              <a:t>4</a:t>
            </a:fld>
            <a:endParaRPr lang="en-GB" dirty="0"/>
          </a:p>
        </p:txBody>
      </p:sp>
      <p:pic>
        <p:nvPicPr>
          <p:cNvPr id="8" name="Picture Placeholder 7" descr="A bunch of cookies in plastic bags&#10;&#10;Description automatically generated">
            <a:extLst>
              <a:ext uri="{FF2B5EF4-FFF2-40B4-BE49-F238E27FC236}">
                <a16:creationId xmlns:a16="http://schemas.microsoft.com/office/drawing/2014/main" id="{344C4F89-13B2-58EA-5E38-920FCEEC020A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" t="19416" r="-95"/>
          <a:stretch/>
        </p:blipFill>
        <p:spPr>
          <a:xfrm>
            <a:off x="0" y="0"/>
            <a:ext cx="7572164" cy="6858000"/>
          </a:xfr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5C243401-F3CE-EADD-7083-E0920718D6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wrap="none" tIns="0" bIns="180000" anchor="ctr" anchorCtr="0"/>
          <a:lstStyle/>
          <a:p>
            <a:pPr>
              <a:lnSpc>
                <a:spcPct val="150000"/>
              </a:lnSpc>
            </a:pPr>
            <a:r>
              <a:rPr lang="en-GB" sz="5400" dirty="0">
                <a:solidFill>
                  <a:schemeClr val="tx2"/>
                </a:solidFill>
              </a:rPr>
              <a:t>KEY </a:t>
            </a:r>
            <a:br>
              <a:rPr lang="en-GB" sz="5400" dirty="0">
                <a:solidFill>
                  <a:schemeClr val="tx2"/>
                </a:solidFill>
              </a:rPr>
            </a:br>
            <a:r>
              <a:rPr lang="en-GB" sz="5400" dirty="0">
                <a:solidFill>
                  <a:schemeClr val="tx2"/>
                </a:solidFill>
              </a:rPr>
              <a:t>FINDINGS</a:t>
            </a:r>
          </a:p>
        </p:txBody>
      </p:sp>
    </p:spTree>
    <p:extLst>
      <p:ext uri="{BB962C8B-B14F-4D97-AF65-F5344CB8AC3E}">
        <p14:creationId xmlns:p14="http://schemas.microsoft.com/office/powerpoint/2010/main" val="9837084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1488C9-91E7-62A1-027C-09210FDAF0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296" y="266589"/>
            <a:ext cx="5472112" cy="781271"/>
          </a:xfrm>
        </p:spPr>
        <p:txBody>
          <a:bodyPr anchor="ctr" anchorCtr="0"/>
          <a:lstStyle/>
          <a:p>
            <a:r>
              <a:rPr lang="en-GB" dirty="0"/>
              <a:t>Prevalence of Consumption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F2F85B2-0F62-C409-EF86-977F0DB2C0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55733-DBBC-4E48-9050-565B17C813A7}" type="slidenum">
              <a:rPr lang="en-GB" smtClean="0"/>
              <a:t>5</a:t>
            </a:fld>
            <a:endParaRPr lang="en-GB" dirty="0"/>
          </a:p>
        </p:txBody>
      </p:sp>
      <p:graphicFrame>
        <p:nvGraphicFramePr>
          <p:cNvPr id="8" name="Content Placeholder 15">
            <a:extLst>
              <a:ext uri="{FF2B5EF4-FFF2-40B4-BE49-F238E27FC236}">
                <a16:creationId xmlns:a16="http://schemas.microsoft.com/office/drawing/2014/main" id="{C3A153AE-50EB-CFDB-DF88-2647CB94CCC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04217406"/>
              </p:ext>
            </p:extLst>
          </p:nvPr>
        </p:nvGraphicFramePr>
        <p:xfrm>
          <a:off x="335360" y="1052521"/>
          <a:ext cx="8364562" cy="47529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F5BD2A66-116E-FA52-3289-D8D7EA37E1B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68000"/>
          </a:blip>
          <a:stretch>
            <a:fillRect/>
          </a:stretch>
        </p:blipFill>
        <p:spPr>
          <a:xfrm>
            <a:off x="8328249" y="1124743"/>
            <a:ext cx="3179986" cy="346057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3992657-AC64-BB3C-BDB3-6A7FBB248545}"/>
              </a:ext>
            </a:extLst>
          </p:cNvPr>
          <p:cNvSpPr txBox="1"/>
          <p:nvPr/>
        </p:nvSpPr>
        <p:spPr>
          <a:xfrm>
            <a:off x="8474167" y="1672537"/>
            <a:ext cx="2888149" cy="2548551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lang="en-US" sz="2200" b="1" dirty="0">
                <a:solidFill>
                  <a:schemeClr val="tx2"/>
                </a:solidFill>
                <a:latin typeface="+mj-lt"/>
              </a:rPr>
              <a:t>More than 70% </a:t>
            </a:r>
            <a:r>
              <a:rPr lang="en-US" sz="2200" dirty="0">
                <a:solidFill>
                  <a:schemeClr val="tx2"/>
                </a:solidFill>
                <a:latin typeface="+mj-lt"/>
              </a:rPr>
              <a:t>of children between 6 and 23 months had consumed unhealthy snacks and unhealthy drinks in the previous 7 days.</a:t>
            </a:r>
          </a:p>
        </p:txBody>
      </p:sp>
    </p:spTree>
    <p:extLst>
      <p:ext uri="{BB962C8B-B14F-4D97-AF65-F5344CB8AC3E}">
        <p14:creationId xmlns:p14="http://schemas.microsoft.com/office/powerpoint/2010/main" val="3698800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1488C9-91E7-62A1-027C-09210FDAF0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296" y="266589"/>
            <a:ext cx="5472112" cy="781271"/>
          </a:xfrm>
        </p:spPr>
        <p:txBody>
          <a:bodyPr anchor="ctr" anchorCtr="0"/>
          <a:lstStyle/>
          <a:p>
            <a:r>
              <a:rPr lang="en-GB" dirty="0"/>
              <a:t>Prevalence of Consumption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F2F85B2-0F62-C409-EF86-977F0DB2C0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55733-DBBC-4E48-9050-565B17C813A7}" type="slidenum">
              <a:rPr lang="en-GB" smtClean="0"/>
              <a:t>6</a:t>
            </a:fld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5BD2A66-116E-FA52-3289-D8D7EA37E1B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8000"/>
          </a:blip>
          <a:stretch>
            <a:fillRect/>
          </a:stretch>
        </p:blipFill>
        <p:spPr>
          <a:xfrm>
            <a:off x="8328249" y="1124743"/>
            <a:ext cx="3440818" cy="374441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3992657-AC64-BB3C-BDB3-6A7FBB248545}"/>
              </a:ext>
            </a:extLst>
          </p:cNvPr>
          <p:cNvSpPr txBox="1"/>
          <p:nvPr/>
        </p:nvSpPr>
        <p:spPr>
          <a:xfrm>
            <a:off x="8616280" y="1772816"/>
            <a:ext cx="2876452" cy="2800767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lang="en-US" sz="2200" dirty="0">
                <a:solidFill>
                  <a:schemeClr val="tx2"/>
                </a:solidFill>
                <a:latin typeface="+mj-lt"/>
              </a:rPr>
              <a:t>The children who were exclusively breastfed received mostly infant formula water, and in some cases, thin porridge. </a:t>
            </a:r>
            <a:r>
              <a:rPr lang="en-US" sz="2200" b="1" dirty="0">
                <a:solidFill>
                  <a:schemeClr val="tx2"/>
                </a:solidFill>
                <a:latin typeface="+mj-lt"/>
              </a:rPr>
              <a:t>They were not given unhealthy snacks.</a:t>
            </a:r>
            <a:endParaRPr lang="en-US" sz="2200" dirty="0">
              <a:solidFill>
                <a:schemeClr val="tx2"/>
              </a:solidFill>
              <a:latin typeface="+mj-lt"/>
            </a:endParaRPr>
          </a:p>
        </p:txBody>
      </p:sp>
      <p:graphicFrame>
        <p:nvGraphicFramePr>
          <p:cNvPr id="6" name="Content Placeholder 15">
            <a:extLst>
              <a:ext uri="{FF2B5EF4-FFF2-40B4-BE49-F238E27FC236}">
                <a16:creationId xmlns:a16="http://schemas.microsoft.com/office/drawing/2014/main" id="{2D2BB4A8-5D7C-3586-1066-33056EE5D17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16420779"/>
              </p:ext>
            </p:extLst>
          </p:nvPr>
        </p:nvGraphicFramePr>
        <p:xfrm>
          <a:off x="132425" y="1177154"/>
          <a:ext cx="8364562" cy="50601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747729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4BF4D4-76C5-8C59-8346-B09A9BB9F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260648"/>
            <a:ext cx="8775972" cy="997200"/>
          </a:xfrm>
        </p:spPr>
        <p:txBody>
          <a:bodyPr anchor="ctr" anchorCtr="0"/>
          <a:lstStyle/>
          <a:p>
            <a:r>
              <a:rPr lang="en-GB" dirty="0"/>
              <a:t>Commercially Packaged Snack Consumption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818729-B875-B285-CC97-0FD8EAD77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55733-DBBC-4E48-9050-565B17C813A7}" type="slidenum">
              <a:rPr lang="en-GB" smtClean="0"/>
              <a:t>7</a:t>
            </a:fld>
            <a:endParaRPr lang="en-GB" dirty="0"/>
          </a:p>
        </p:txBody>
      </p:sp>
      <p:graphicFrame>
        <p:nvGraphicFramePr>
          <p:cNvPr id="7" name="Content Placeholder 15">
            <a:extLst>
              <a:ext uri="{FF2B5EF4-FFF2-40B4-BE49-F238E27FC236}">
                <a16:creationId xmlns:a16="http://schemas.microsoft.com/office/drawing/2014/main" id="{173A62C1-498F-8ED1-AC50-856EDEB3910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10997904"/>
              </p:ext>
            </p:extLst>
          </p:nvPr>
        </p:nvGraphicFramePr>
        <p:xfrm>
          <a:off x="263352" y="1302668"/>
          <a:ext cx="9874820" cy="52217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70D13A44-4357-A56B-0FA2-AD6D948CDE5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68000"/>
          </a:blip>
          <a:stretch>
            <a:fillRect/>
          </a:stretch>
        </p:blipFill>
        <p:spPr>
          <a:xfrm>
            <a:off x="9129536" y="1263167"/>
            <a:ext cx="2435468" cy="265036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F0361E9-76D2-F1E8-E398-8F0CCE86492E}"/>
              </a:ext>
            </a:extLst>
          </p:cNvPr>
          <p:cNvSpPr txBox="1"/>
          <p:nvPr/>
        </p:nvSpPr>
        <p:spPr>
          <a:xfrm>
            <a:off x="9195948" y="1982450"/>
            <a:ext cx="2300652" cy="144655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lang="en-US" sz="2200" dirty="0">
                <a:solidFill>
                  <a:schemeClr val="tx2"/>
                </a:solidFill>
                <a:latin typeface="+mj-lt"/>
              </a:rPr>
              <a:t>Consumption of unhealthy snacks </a:t>
            </a:r>
            <a:r>
              <a:rPr lang="en-US" sz="2200" b="1" dirty="0">
                <a:solidFill>
                  <a:schemeClr val="tx2"/>
                </a:solidFill>
                <a:latin typeface="+mj-lt"/>
              </a:rPr>
              <a:t>increases with age.</a:t>
            </a:r>
            <a:endParaRPr lang="en-US" sz="2200" dirty="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76155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4BF4D4-76C5-8C59-8346-B09A9BB9F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260648"/>
            <a:ext cx="8775972" cy="997200"/>
          </a:xfrm>
        </p:spPr>
        <p:txBody>
          <a:bodyPr anchor="ctr" anchorCtr="0"/>
          <a:lstStyle/>
          <a:p>
            <a:r>
              <a:rPr lang="en-GB" dirty="0"/>
              <a:t>Consumption of Packaged Beverages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818729-B875-B285-CC97-0FD8EAD77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55733-DBBC-4E48-9050-565B17C813A7}" type="slidenum">
              <a:rPr lang="en-GB" smtClean="0"/>
              <a:t>8</a:t>
            </a:fld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0D13A44-4357-A56B-0FA2-AD6D948CDE5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8000"/>
          </a:blip>
          <a:stretch>
            <a:fillRect/>
          </a:stretch>
        </p:blipFill>
        <p:spPr>
          <a:xfrm>
            <a:off x="9129536" y="1263167"/>
            <a:ext cx="2435468" cy="265036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F0361E9-76D2-F1E8-E398-8F0CCE86492E}"/>
              </a:ext>
            </a:extLst>
          </p:cNvPr>
          <p:cNvSpPr txBox="1"/>
          <p:nvPr/>
        </p:nvSpPr>
        <p:spPr>
          <a:xfrm>
            <a:off x="9235746" y="1787912"/>
            <a:ext cx="2223048" cy="1785104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lang="en-US" sz="2200" dirty="0">
                <a:solidFill>
                  <a:schemeClr val="tx2"/>
                </a:solidFill>
                <a:latin typeface="+mj-lt"/>
              </a:rPr>
              <a:t>Consumption of unhealthy beverages also </a:t>
            </a:r>
            <a:r>
              <a:rPr lang="en-US" sz="2200" b="1" dirty="0">
                <a:solidFill>
                  <a:schemeClr val="tx2"/>
                </a:solidFill>
                <a:latin typeface="+mj-lt"/>
              </a:rPr>
              <a:t>increases with age.</a:t>
            </a:r>
            <a:endParaRPr lang="en-US" sz="2200" dirty="0">
              <a:solidFill>
                <a:schemeClr val="tx2"/>
              </a:solidFill>
              <a:latin typeface="+mj-lt"/>
            </a:endParaRPr>
          </a:p>
        </p:txBody>
      </p:sp>
      <p:graphicFrame>
        <p:nvGraphicFramePr>
          <p:cNvPr id="3" name="Content Placeholder 15">
            <a:extLst>
              <a:ext uri="{FF2B5EF4-FFF2-40B4-BE49-F238E27FC236}">
                <a16:creationId xmlns:a16="http://schemas.microsoft.com/office/drawing/2014/main" id="{CA0F63E6-0AA3-8411-27B5-488E8A17E38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74046942"/>
              </p:ext>
            </p:extLst>
          </p:nvPr>
        </p:nvGraphicFramePr>
        <p:xfrm>
          <a:off x="191344" y="1034217"/>
          <a:ext cx="10794274" cy="50775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836835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9C5196-B4C4-0F9C-C881-1D8D9E15BD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365" y="634869"/>
            <a:ext cx="5181600" cy="565247"/>
          </a:xfrm>
        </p:spPr>
        <p:txBody>
          <a:bodyPr/>
          <a:lstStyle/>
          <a:p>
            <a:r>
              <a:rPr lang="en-GB" dirty="0"/>
              <a:t>Frequency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93234C-3B35-8D07-FBC2-0573985D16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55733-DBBC-4E48-9050-565B17C813A7}" type="slidenum">
              <a:rPr lang="en-GB" smtClean="0"/>
              <a:t>9</a:t>
            </a:fld>
            <a:endParaRPr lang="en-GB" dirty="0"/>
          </a:p>
        </p:txBody>
      </p:sp>
      <p:graphicFrame>
        <p:nvGraphicFramePr>
          <p:cNvPr id="9" name="Content Placeholder 15">
            <a:extLst>
              <a:ext uri="{FF2B5EF4-FFF2-40B4-BE49-F238E27FC236}">
                <a16:creationId xmlns:a16="http://schemas.microsoft.com/office/drawing/2014/main" id="{9231A371-469D-920A-448E-433F73899E9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85771980"/>
              </p:ext>
            </p:extLst>
          </p:nvPr>
        </p:nvGraphicFramePr>
        <p:xfrm>
          <a:off x="1292735" y="2160270"/>
          <a:ext cx="2430331" cy="25857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Table 5">
            <a:extLst>
              <a:ext uri="{FF2B5EF4-FFF2-40B4-BE49-F238E27FC236}">
                <a16:creationId xmlns:a16="http://schemas.microsoft.com/office/drawing/2014/main" id="{5849A0E7-F759-A0EB-0CD2-288EFE3285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9978964"/>
              </p:ext>
            </p:extLst>
          </p:nvPr>
        </p:nvGraphicFramePr>
        <p:xfrm>
          <a:off x="432225" y="1780820"/>
          <a:ext cx="10045581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2775511508"/>
                    </a:ext>
                  </a:extLst>
                </a:gridCol>
                <a:gridCol w="1223518">
                  <a:extLst>
                    <a:ext uri="{9D8B030D-6E8A-4147-A177-3AD203B41FA5}">
                      <a16:colId xmlns:a16="http://schemas.microsoft.com/office/drawing/2014/main" val="3758158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65817696"/>
                    </a:ext>
                  </a:extLst>
                </a:gridCol>
                <a:gridCol w="2505837">
                  <a:extLst>
                    <a:ext uri="{9D8B030D-6E8A-4147-A177-3AD203B41FA5}">
                      <a16:colId xmlns:a16="http://schemas.microsoft.com/office/drawing/2014/main" val="40438088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57618714"/>
                    </a:ext>
                  </a:extLst>
                </a:gridCol>
                <a:gridCol w="3278378">
                  <a:extLst>
                    <a:ext uri="{9D8B030D-6E8A-4147-A177-3AD203B41FA5}">
                      <a16:colId xmlns:a16="http://schemas.microsoft.com/office/drawing/2014/main" val="21771477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10429408"/>
                    </a:ext>
                  </a:extLst>
                </a:gridCol>
                <a:gridCol w="2204728">
                  <a:extLst>
                    <a:ext uri="{9D8B030D-6E8A-4147-A177-3AD203B41FA5}">
                      <a16:colId xmlns:a16="http://schemas.microsoft.com/office/drawing/2014/main" val="1261931140"/>
                    </a:ext>
                  </a:extLst>
                </a:gridCol>
              </a:tblGrid>
              <a:tr h="204711">
                <a:tc>
                  <a:txBody>
                    <a:bodyPr/>
                    <a:lstStyle/>
                    <a:p>
                      <a:endParaRPr lang="en-GB" sz="2000" b="0" dirty="0">
                        <a:solidFill>
                          <a:srgbClr val="43C9FF"/>
                        </a:solidFill>
                        <a:latin typeface="+mj-lt"/>
                      </a:endParaRPr>
                    </a:p>
                  </a:txBody>
                  <a:tcPr>
                    <a:solidFill>
                      <a:srgbClr val="ADCE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b="0" noProof="0" dirty="0">
                          <a:solidFill>
                            <a:srgbClr val="43C9FF"/>
                          </a:solidFill>
                          <a:latin typeface="+mj-lt"/>
                        </a:rPr>
                        <a:t>Every day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2000" b="0" dirty="0">
                        <a:solidFill>
                          <a:srgbClr val="43C9FF"/>
                        </a:solidFill>
                        <a:latin typeface="+mj-lt"/>
                      </a:endParaRPr>
                    </a:p>
                  </a:txBody>
                  <a:tcPr>
                    <a:solidFill>
                      <a:srgbClr val="69B0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b="0" dirty="0">
                          <a:solidFill>
                            <a:srgbClr val="43C9FF"/>
                          </a:solidFill>
                          <a:latin typeface="+mj-lt"/>
                        </a:rPr>
                        <a:t>At </a:t>
                      </a:r>
                      <a:r>
                        <a:rPr lang="en-US" sz="2000" b="0" noProof="0" dirty="0">
                          <a:solidFill>
                            <a:srgbClr val="43C9FF"/>
                          </a:solidFill>
                          <a:latin typeface="+mj-lt"/>
                        </a:rPr>
                        <a:t>least 4 days a week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2000" b="0" dirty="0">
                        <a:solidFill>
                          <a:srgbClr val="43C9FF"/>
                        </a:solidFill>
                        <a:latin typeface="+mj-lt"/>
                      </a:endParaRPr>
                    </a:p>
                  </a:txBody>
                  <a:tcPr>
                    <a:solidFill>
                      <a:srgbClr val="0094C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noProof="0" dirty="0">
                          <a:solidFill>
                            <a:srgbClr val="43C9FF"/>
                          </a:solidFill>
                          <a:latin typeface="+mj-lt"/>
                        </a:rPr>
                        <a:t>Between 1 and 3 days a week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2000" b="0" dirty="0">
                        <a:solidFill>
                          <a:srgbClr val="43C9FF"/>
                        </a:solidFill>
                        <a:latin typeface="+mj-lt"/>
                      </a:endParaRPr>
                    </a:p>
                  </a:txBody>
                  <a:tcPr>
                    <a:solidFill>
                      <a:srgbClr val="007BA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b="0" dirty="0">
                          <a:solidFill>
                            <a:srgbClr val="43C9FF"/>
                          </a:solidFill>
                          <a:latin typeface="+mj-lt"/>
                        </a:rPr>
                        <a:t>Never</a:t>
                      </a:r>
                      <a:endParaRPr lang="en-GB" sz="2000" b="0" dirty="0">
                        <a:solidFill>
                          <a:srgbClr val="43C9FF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5236537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7A1EAF58-F6A6-01C1-41D3-DFFCF2CEFC63}"/>
              </a:ext>
            </a:extLst>
          </p:cNvPr>
          <p:cNvSpPr txBox="1"/>
          <p:nvPr/>
        </p:nvSpPr>
        <p:spPr>
          <a:xfrm>
            <a:off x="459709" y="5308476"/>
            <a:ext cx="29530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rgbClr val="43C9FF"/>
                </a:solidFill>
              </a:rPr>
              <a:t>Sweet biscuit, cookies, crackers</a:t>
            </a:r>
            <a:endParaRPr lang="en-GB" sz="2000" b="1" dirty="0">
              <a:solidFill>
                <a:srgbClr val="43C9FF"/>
              </a:solidFill>
            </a:endParaRPr>
          </a:p>
        </p:txBody>
      </p:sp>
      <p:graphicFrame>
        <p:nvGraphicFramePr>
          <p:cNvPr id="12" name="Content Placeholder 15">
            <a:extLst>
              <a:ext uri="{FF2B5EF4-FFF2-40B4-BE49-F238E27FC236}">
                <a16:creationId xmlns:a16="http://schemas.microsoft.com/office/drawing/2014/main" id="{BDD6DC72-E310-2B39-52D1-32C48D45626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65364789"/>
              </p:ext>
            </p:extLst>
          </p:nvPr>
        </p:nvGraphicFramePr>
        <p:xfrm>
          <a:off x="50988" y="2204864"/>
          <a:ext cx="3762367" cy="29644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Content Placeholder 15">
            <a:extLst>
              <a:ext uri="{FF2B5EF4-FFF2-40B4-BE49-F238E27FC236}">
                <a16:creationId xmlns:a16="http://schemas.microsoft.com/office/drawing/2014/main" id="{FF42FC6F-312E-D08F-E2A7-5D25764F39E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30272228"/>
              </p:ext>
            </p:extLst>
          </p:nvPr>
        </p:nvGraphicFramePr>
        <p:xfrm>
          <a:off x="3341745" y="2256697"/>
          <a:ext cx="3762367" cy="29644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24F712A7-2B4F-9895-5A42-88AA2588D333}"/>
              </a:ext>
            </a:extLst>
          </p:cNvPr>
          <p:cNvSpPr txBox="1"/>
          <p:nvPr/>
        </p:nvSpPr>
        <p:spPr>
          <a:xfrm>
            <a:off x="4009532" y="5308476"/>
            <a:ext cx="24267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>
                <a:solidFill>
                  <a:srgbClr val="43C9FF"/>
                </a:solidFill>
              </a:rPr>
              <a:t>Savoury</a:t>
            </a:r>
            <a:r>
              <a:rPr lang="en-US" sz="2000" b="1" dirty="0">
                <a:solidFill>
                  <a:srgbClr val="43C9FF"/>
                </a:solidFill>
              </a:rPr>
              <a:t> snacks (chips, puffs, krupuk)  </a:t>
            </a:r>
          </a:p>
        </p:txBody>
      </p:sp>
      <p:graphicFrame>
        <p:nvGraphicFramePr>
          <p:cNvPr id="15" name="Content Placeholder 15">
            <a:extLst>
              <a:ext uri="{FF2B5EF4-FFF2-40B4-BE49-F238E27FC236}">
                <a16:creationId xmlns:a16="http://schemas.microsoft.com/office/drawing/2014/main" id="{53AB3B14-F8C3-CD7C-D8A7-484645DAE49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08053138"/>
              </p:ext>
            </p:extLst>
          </p:nvPr>
        </p:nvGraphicFramePr>
        <p:xfrm>
          <a:off x="6654113" y="2300356"/>
          <a:ext cx="3762367" cy="29644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4D198C2A-C90E-46C4-BB11-4A9BEE5084B0}"/>
              </a:ext>
            </a:extLst>
          </p:cNvPr>
          <p:cNvSpPr txBox="1"/>
          <p:nvPr/>
        </p:nvSpPr>
        <p:spPr>
          <a:xfrm>
            <a:off x="7677840" y="5462364"/>
            <a:ext cx="19304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43C9FF"/>
                </a:solidFill>
              </a:rPr>
              <a:t>Sweetened</a:t>
            </a:r>
            <a:r>
              <a:rPr lang="fr-FR" sz="2000" b="1" dirty="0">
                <a:solidFill>
                  <a:srgbClr val="43C9FF"/>
                </a:solidFill>
              </a:rPr>
              <a:t> Milk</a:t>
            </a:r>
            <a:endParaRPr lang="en-GB" sz="2000" b="1" dirty="0">
              <a:solidFill>
                <a:srgbClr val="43C9FF"/>
              </a:solidFill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4D656F5F-BA8F-5E86-678C-24A2B4A6AB6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68000"/>
          </a:blip>
          <a:stretch>
            <a:fillRect/>
          </a:stretch>
        </p:blipFill>
        <p:spPr>
          <a:xfrm>
            <a:off x="9408368" y="265036"/>
            <a:ext cx="2576580" cy="2803924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46C97B51-E371-01DE-CB3A-2E6B9E899D32}"/>
              </a:ext>
            </a:extLst>
          </p:cNvPr>
          <p:cNvSpPr txBox="1"/>
          <p:nvPr/>
        </p:nvSpPr>
        <p:spPr>
          <a:xfrm>
            <a:off x="9552384" y="749603"/>
            <a:ext cx="2223048" cy="203132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lang="en-US" sz="2100" dirty="0">
                <a:solidFill>
                  <a:schemeClr val="tx2"/>
                </a:solidFill>
                <a:latin typeface="+mj-lt"/>
              </a:rPr>
              <a:t>More than 20% of children are consuming unhealthy snacks and beverages </a:t>
            </a:r>
            <a:r>
              <a:rPr lang="en-US" sz="2100" b="1" dirty="0">
                <a:solidFill>
                  <a:schemeClr val="tx2"/>
                </a:solidFill>
                <a:latin typeface="+mj-lt"/>
              </a:rPr>
              <a:t>everyday.</a:t>
            </a:r>
          </a:p>
        </p:txBody>
      </p:sp>
    </p:spTree>
    <p:extLst>
      <p:ext uri="{BB962C8B-B14F-4D97-AF65-F5344CB8AC3E}">
        <p14:creationId xmlns:p14="http://schemas.microsoft.com/office/powerpoint/2010/main" val="4112524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9C5196-B4C4-0F9C-C881-1D8D9E15BD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9634" y="472195"/>
            <a:ext cx="5181600" cy="565247"/>
          </a:xfrm>
        </p:spPr>
        <p:txBody>
          <a:bodyPr/>
          <a:lstStyle/>
          <a:p>
            <a:r>
              <a:rPr lang="en-GB" dirty="0"/>
              <a:t>Expenditures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93234C-3B35-8D07-FBC2-0573985D16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55733-DBBC-4E48-9050-565B17C813A7}" type="slidenum">
              <a:rPr lang="en-GB" smtClean="0"/>
              <a:t>10</a:t>
            </a:fld>
            <a:endParaRPr lang="en-GB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4D656F5F-BA8F-5E86-678C-24A2B4A6AB6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8000"/>
          </a:blip>
          <a:stretch>
            <a:fillRect/>
          </a:stretch>
        </p:blipFill>
        <p:spPr>
          <a:xfrm>
            <a:off x="9540706" y="265036"/>
            <a:ext cx="2444241" cy="2659908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46C97B51-E371-01DE-CB3A-2E6B9E899D32}"/>
              </a:ext>
            </a:extLst>
          </p:cNvPr>
          <p:cNvSpPr txBox="1"/>
          <p:nvPr/>
        </p:nvSpPr>
        <p:spPr>
          <a:xfrm>
            <a:off x="9696400" y="740910"/>
            <a:ext cx="2223048" cy="170816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lang="en-US" sz="2100" b="1" dirty="0">
                <a:solidFill>
                  <a:schemeClr val="tx2"/>
                </a:solidFill>
                <a:latin typeface="+mj-lt"/>
              </a:rPr>
              <a:t>50% </a:t>
            </a:r>
            <a:r>
              <a:rPr lang="en-US" sz="2100" dirty="0">
                <a:solidFill>
                  <a:schemeClr val="tx2"/>
                </a:solidFill>
                <a:latin typeface="+mj-lt"/>
              </a:rPr>
              <a:t>of caregivers spend between </a:t>
            </a:r>
            <a:r>
              <a:rPr lang="en-US" sz="2100" b="1" dirty="0">
                <a:solidFill>
                  <a:schemeClr val="tx2"/>
                </a:solidFill>
                <a:latin typeface="+mj-lt"/>
              </a:rPr>
              <a:t>10,000-50,000 kip </a:t>
            </a:r>
            <a:r>
              <a:rPr lang="en-US" sz="2100" dirty="0">
                <a:solidFill>
                  <a:schemeClr val="tx2"/>
                </a:solidFill>
                <a:latin typeface="+mj-lt"/>
              </a:rPr>
              <a:t>per week on unhealthy snacks</a:t>
            </a:r>
            <a:endParaRPr lang="en-US" sz="2100" b="1" dirty="0">
              <a:solidFill>
                <a:schemeClr val="tx2"/>
              </a:solidFill>
              <a:latin typeface="+mj-lt"/>
            </a:endParaRPr>
          </a:p>
        </p:txBody>
      </p:sp>
      <p:graphicFrame>
        <p:nvGraphicFramePr>
          <p:cNvPr id="5" name="Content Placeholder 15">
            <a:extLst>
              <a:ext uri="{FF2B5EF4-FFF2-40B4-BE49-F238E27FC236}">
                <a16:creationId xmlns:a16="http://schemas.microsoft.com/office/drawing/2014/main" id="{79581911-F75B-8890-8F9E-4D2ED9DD7F9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17811486"/>
              </p:ext>
            </p:extLst>
          </p:nvPr>
        </p:nvGraphicFramePr>
        <p:xfrm>
          <a:off x="317352" y="2531854"/>
          <a:ext cx="3371724" cy="33763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0DF96E76-732E-F001-7D2C-5441D525A953}"/>
              </a:ext>
            </a:extLst>
          </p:cNvPr>
          <p:cNvSpPr txBox="1"/>
          <p:nvPr/>
        </p:nvSpPr>
        <p:spPr>
          <a:xfrm>
            <a:off x="66938" y="2131744"/>
            <a:ext cx="38725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43C9FF"/>
                </a:solidFill>
                <a:latin typeface="+mj-lt"/>
              </a:rPr>
              <a:t>Sweet and savoury snacks</a:t>
            </a:r>
            <a:endParaRPr lang="en-GB" sz="2000" dirty="0">
              <a:solidFill>
                <a:srgbClr val="43C9FF"/>
              </a:solidFill>
              <a:latin typeface="+mj-lt"/>
            </a:endParaRPr>
          </a:p>
        </p:txBody>
      </p:sp>
      <p:graphicFrame>
        <p:nvGraphicFramePr>
          <p:cNvPr id="8" name="Content Placeholder 15">
            <a:extLst>
              <a:ext uri="{FF2B5EF4-FFF2-40B4-BE49-F238E27FC236}">
                <a16:creationId xmlns:a16="http://schemas.microsoft.com/office/drawing/2014/main" id="{7C0CAEE9-D20E-F583-51C5-266C2018599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99890312"/>
              </p:ext>
            </p:extLst>
          </p:nvPr>
        </p:nvGraphicFramePr>
        <p:xfrm>
          <a:off x="7015851" y="2531855"/>
          <a:ext cx="3371724" cy="33763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749398DA-1350-2E26-9D2E-7B526BF5E51D}"/>
              </a:ext>
            </a:extLst>
          </p:cNvPr>
          <p:cNvSpPr txBox="1"/>
          <p:nvPr/>
        </p:nvSpPr>
        <p:spPr>
          <a:xfrm>
            <a:off x="7015851" y="2131744"/>
            <a:ext cx="30328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43C9FF"/>
                </a:solidFill>
                <a:latin typeface="+mj-lt"/>
              </a:rPr>
              <a:t>Sweet Beverage</a:t>
            </a:r>
          </a:p>
        </p:txBody>
      </p:sp>
      <p:graphicFrame>
        <p:nvGraphicFramePr>
          <p:cNvPr id="20" name="Table 7">
            <a:extLst>
              <a:ext uri="{FF2B5EF4-FFF2-40B4-BE49-F238E27FC236}">
                <a16:creationId xmlns:a16="http://schemas.microsoft.com/office/drawing/2014/main" id="{BD9B5110-681C-A28D-9E3C-B298C965CD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5869519"/>
              </p:ext>
            </p:extLst>
          </p:nvPr>
        </p:nvGraphicFramePr>
        <p:xfrm>
          <a:off x="3884911" y="2531855"/>
          <a:ext cx="3130940" cy="3870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958">
                  <a:extLst>
                    <a:ext uri="{9D8B030D-6E8A-4147-A177-3AD203B41FA5}">
                      <a16:colId xmlns:a16="http://schemas.microsoft.com/office/drawing/2014/main" val="1590998260"/>
                    </a:ext>
                  </a:extLst>
                </a:gridCol>
                <a:gridCol w="2553024">
                  <a:extLst>
                    <a:ext uri="{9D8B030D-6E8A-4147-A177-3AD203B41FA5}">
                      <a16:colId xmlns:a16="http://schemas.microsoft.com/office/drawing/2014/main" val="1689183998"/>
                    </a:ext>
                  </a:extLst>
                </a:gridCol>
                <a:gridCol w="288958">
                  <a:extLst>
                    <a:ext uri="{9D8B030D-6E8A-4147-A177-3AD203B41FA5}">
                      <a16:colId xmlns:a16="http://schemas.microsoft.com/office/drawing/2014/main" val="1235848093"/>
                    </a:ext>
                  </a:extLst>
                </a:gridCol>
              </a:tblGrid>
              <a:tr h="318393">
                <a:tc>
                  <a:txBody>
                    <a:bodyPr/>
                    <a:lstStyle/>
                    <a:p>
                      <a:endParaRPr lang="en-GB" sz="2000" b="0" dirty="0">
                        <a:solidFill>
                          <a:srgbClr val="43C9FF"/>
                        </a:solidFill>
                      </a:endParaRPr>
                    </a:p>
                  </a:txBody>
                  <a:tcPr>
                    <a:solidFill>
                      <a:srgbClr val="B5D2E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0" noProof="0" dirty="0">
                          <a:solidFill>
                            <a:srgbClr val="43C9FF"/>
                          </a:solidFill>
                        </a:rPr>
                        <a:t>No expense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2000" b="0" dirty="0">
                        <a:solidFill>
                          <a:srgbClr val="43C9FF"/>
                        </a:solidFill>
                      </a:endParaRPr>
                    </a:p>
                  </a:txBody>
                  <a:tcPr>
                    <a:solidFill>
                      <a:srgbClr val="B5D2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8935839"/>
                  </a:ext>
                </a:extLst>
              </a:tr>
              <a:tr h="243022">
                <a:tc>
                  <a:txBody>
                    <a:bodyPr/>
                    <a:lstStyle/>
                    <a:p>
                      <a:endParaRPr lang="en-GB" sz="20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0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20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8932212"/>
                  </a:ext>
                </a:extLst>
              </a:tr>
              <a:tr h="318393">
                <a:tc>
                  <a:txBody>
                    <a:bodyPr/>
                    <a:lstStyle/>
                    <a:p>
                      <a:endParaRPr lang="en-GB" sz="2000" dirty="0"/>
                    </a:p>
                  </a:txBody>
                  <a:tcPr>
                    <a:solidFill>
                      <a:srgbClr val="84BA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noProof="0" dirty="0">
                          <a:solidFill>
                            <a:srgbClr val="43C9FF"/>
                          </a:solidFill>
                        </a:rPr>
                        <a:t>&lt; 10,000 LAK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2000" dirty="0"/>
                    </a:p>
                  </a:txBody>
                  <a:tcPr>
                    <a:solidFill>
                      <a:srgbClr val="84BA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1053905"/>
                  </a:ext>
                </a:extLst>
              </a:tr>
              <a:tr h="243022">
                <a:tc>
                  <a:txBody>
                    <a:bodyPr/>
                    <a:lstStyle/>
                    <a:p>
                      <a:endParaRPr lang="en-GB" sz="20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0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20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3585685"/>
                  </a:ext>
                </a:extLst>
              </a:tr>
              <a:tr h="318393">
                <a:tc>
                  <a:txBody>
                    <a:bodyPr/>
                    <a:lstStyle/>
                    <a:p>
                      <a:endParaRPr lang="en-GB" sz="2000" dirty="0"/>
                    </a:p>
                  </a:txBody>
                  <a:tcPr>
                    <a:solidFill>
                      <a:srgbClr val="009E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noProof="0" dirty="0">
                          <a:solidFill>
                            <a:srgbClr val="43C9FF"/>
                          </a:solidFill>
                        </a:rPr>
                        <a:t>10,000&gt; x &lt;49,999 LAK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2000" dirty="0"/>
                    </a:p>
                  </a:txBody>
                  <a:tcPr>
                    <a:solidFill>
                      <a:srgbClr val="009E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2636044"/>
                  </a:ext>
                </a:extLst>
              </a:tr>
              <a:tr h="243022">
                <a:tc>
                  <a:txBody>
                    <a:bodyPr/>
                    <a:lstStyle/>
                    <a:p>
                      <a:endParaRPr lang="en-GB" sz="20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0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20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6948853"/>
                  </a:ext>
                </a:extLst>
              </a:tr>
              <a:tr h="318393">
                <a:tc>
                  <a:txBody>
                    <a:bodyPr/>
                    <a:lstStyle/>
                    <a:p>
                      <a:endParaRPr lang="en-GB" sz="2000" dirty="0"/>
                    </a:p>
                  </a:txBody>
                  <a:tcPr>
                    <a:solidFill>
                      <a:srgbClr val="008BC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noProof="0" dirty="0">
                          <a:solidFill>
                            <a:srgbClr val="43C9FF"/>
                          </a:solidFill>
                        </a:rPr>
                        <a:t>50,000&gt; x &lt;100,000 LAK</a:t>
                      </a:r>
                      <a:endParaRPr lang="en-GB" sz="2000" b="0" dirty="0">
                        <a:solidFill>
                          <a:srgbClr val="43C9FF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2000" dirty="0"/>
                    </a:p>
                  </a:txBody>
                  <a:tcPr>
                    <a:solidFill>
                      <a:srgbClr val="008B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6301806"/>
                  </a:ext>
                </a:extLst>
              </a:tr>
              <a:tr h="243022">
                <a:tc>
                  <a:txBody>
                    <a:bodyPr/>
                    <a:lstStyle/>
                    <a:p>
                      <a:endParaRPr lang="en-GB" sz="20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0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20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1574796"/>
                  </a:ext>
                </a:extLst>
              </a:tr>
              <a:tr h="318393">
                <a:tc>
                  <a:txBody>
                    <a:bodyPr/>
                    <a:lstStyle/>
                    <a:p>
                      <a:endParaRPr lang="en-GB" sz="2000" dirty="0"/>
                    </a:p>
                  </a:txBody>
                  <a:tcPr>
                    <a:solidFill>
                      <a:srgbClr val="007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noProof="0" dirty="0">
                          <a:solidFill>
                            <a:srgbClr val="43C9FF"/>
                          </a:solidFill>
                        </a:rPr>
                        <a:t>&gt; 100,000 LAK</a:t>
                      </a:r>
                      <a:endParaRPr lang="en-GB" sz="2000" b="0" dirty="0">
                        <a:solidFill>
                          <a:srgbClr val="43C9FF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2000" dirty="0"/>
                    </a:p>
                  </a:txBody>
                  <a:tcPr>
                    <a:solidFill>
                      <a:srgbClr val="0076A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05819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82937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Content Placeholder 15">
            <a:extLst>
              <a:ext uri="{FF2B5EF4-FFF2-40B4-BE49-F238E27FC236}">
                <a16:creationId xmlns:a16="http://schemas.microsoft.com/office/drawing/2014/main" id="{6496DA11-2F48-3F29-37D0-2252DAA2F59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25209413"/>
              </p:ext>
            </p:extLst>
          </p:nvPr>
        </p:nvGraphicFramePr>
        <p:xfrm>
          <a:off x="351996" y="888202"/>
          <a:ext cx="10294555" cy="49838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529C5196-B4C4-0F9C-C881-1D8D9E15BD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352" y="472195"/>
            <a:ext cx="5181600" cy="565247"/>
          </a:xfrm>
        </p:spPr>
        <p:txBody>
          <a:bodyPr/>
          <a:lstStyle/>
          <a:p>
            <a:r>
              <a:rPr lang="en-GB" dirty="0"/>
              <a:t>Perception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93234C-3B35-8D07-FBC2-0573985D16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55733-DBBC-4E48-9050-565B17C813A7}" type="slidenum">
              <a:rPr lang="en-GB" smtClean="0"/>
              <a:t>11</a:t>
            </a:fld>
            <a:endParaRPr lang="en-GB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4D656F5F-BA8F-5E86-678C-24A2B4A6AB6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68000"/>
          </a:blip>
          <a:stretch>
            <a:fillRect/>
          </a:stretch>
        </p:blipFill>
        <p:spPr>
          <a:xfrm>
            <a:off x="9356244" y="2492896"/>
            <a:ext cx="2580614" cy="2808313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46C97B51-E371-01DE-CB3A-2E6B9E899D32}"/>
              </a:ext>
            </a:extLst>
          </p:cNvPr>
          <p:cNvSpPr txBox="1"/>
          <p:nvPr/>
        </p:nvSpPr>
        <p:spPr>
          <a:xfrm>
            <a:off x="9607262" y="2996953"/>
            <a:ext cx="2223048" cy="1938992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lang="en-US" sz="2000" b="1" dirty="0">
                <a:solidFill>
                  <a:schemeClr val="tx2"/>
                </a:solidFill>
                <a:latin typeface="+mj-lt"/>
              </a:rPr>
              <a:t>Child’s happiness and convenience </a:t>
            </a:r>
            <a:r>
              <a:rPr lang="en-US" sz="2000" dirty="0">
                <a:solidFill>
                  <a:schemeClr val="tx2"/>
                </a:solidFill>
                <a:latin typeface="+mj-lt"/>
              </a:rPr>
              <a:t>are the main reasons for offering unhealthy snack and beverages</a:t>
            </a:r>
            <a:endParaRPr lang="en-US" sz="2000" b="1" dirty="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0417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4BF4D4-76C5-8C59-8346-B09A9BB9F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260648"/>
            <a:ext cx="8775972" cy="720080"/>
          </a:xfrm>
        </p:spPr>
        <p:txBody>
          <a:bodyPr anchor="ctr" anchorCtr="0"/>
          <a:lstStyle/>
          <a:p>
            <a:r>
              <a:rPr lang="en-GB" dirty="0"/>
              <a:t>Recommendations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818729-B875-B285-CC97-0FD8EAD77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55733-DBBC-4E48-9050-565B17C813A7}" type="slidenum">
              <a:rPr lang="en-GB" smtClean="0"/>
              <a:t>12</a:t>
            </a:fld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D626587-DC24-646B-8E45-5F018656EEEA}"/>
              </a:ext>
            </a:extLst>
          </p:cNvPr>
          <p:cNvSpPr txBox="1"/>
          <p:nvPr/>
        </p:nvSpPr>
        <p:spPr>
          <a:xfrm>
            <a:off x="649492" y="980728"/>
            <a:ext cx="10585176" cy="2448272"/>
          </a:xfrm>
          <a:prstGeom prst="rect">
            <a:avLst/>
          </a:prstGeom>
          <a:solidFill>
            <a:schemeClr val="lt1">
              <a:alpha val="62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noAutofit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en-GB" sz="2000" b="1" i="1" kern="1200" dirty="0">
                <a:solidFill>
                  <a:schemeClr val="accent2"/>
                </a:solidFill>
                <a:latin typeface="+mj-lt"/>
              </a:rPr>
              <a:t>National Level</a:t>
            </a:r>
            <a:endParaRPr lang="en-US" sz="2000" b="1" kern="1200" dirty="0">
              <a:solidFill>
                <a:schemeClr val="accent2"/>
              </a:solidFill>
              <a:latin typeface="+mj-lt"/>
            </a:endParaRPr>
          </a:p>
          <a:p>
            <a:pPr marL="531813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kern="1200" dirty="0">
                <a:solidFill>
                  <a:schemeClr val="accent2"/>
                </a:solidFill>
                <a:latin typeface="+mj-lt"/>
              </a:rPr>
              <a:t>Integrate discouragement strategies targeting unhealthy snack foods and beverages in the national SBCC strategy</a:t>
            </a:r>
          </a:p>
          <a:p>
            <a:pPr marL="531813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kern="1200" dirty="0">
                <a:solidFill>
                  <a:schemeClr val="accent2"/>
                </a:solidFill>
                <a:latin typeface="+mj-lt"/>
              </a:rPr>
              <a:t>Provide incentives to local enterprises with broader distribution capacities to produce healthier options</a:t>
            </a:r>
          </a:p>
          <a:p>
            <a:pPr marL="531813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kern="1200" dirty="0">
                <a:solidFill>
                  <a:schemeClr val="accent2"/>
                </a:solidFill>
                <a:latin typeface="+mj-lt"/>
              </a:rPr>
              <a:t>Tax unhealthy foods and beverages </a:t>
            </a:r>
          </a:p>
          <a:p>
            <a:pPr marL="531813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kern="1200" dirty="0">
                <a:solidFill>
                  <a:schemeClr val="accent2"/>
                </a:solidFill>
                <a:latin typeface="+mj-lt"/>
              </a:rPr>
              <a:t>Implement food labeling and marketing policies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5DF2712-35EE-8CC2-BC8D-CB4BEA406434}"/>
              </a:ext>
            </a:extLst>
          </p:cNvPr>
          <p:cNvSpPr txBox="1"/>
          <p:nvPr/>
        </p:nvSpPr>
        <p:spPr>
          <a:xfrm>
            <a:off x="649492" y="3645024"/>
            <a:ext cx="10585176" cy="2952328"/>
          </a:xfrm>
          <a:prstGeom prst="rect">
            <a:avLst/>
          </a:prstGeom>
          <a:solidFill>
            <a:schemeClr val="lt1">
              <a:alpha val="62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noAutofit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en-US" sz="2000" b="1" i="1" kern="1200" dirty="0">
                <a:solidFill>
                  <a:schemeClr val="accent2"/>
                </a:solidFill>
                <a:latin typeface="+mj-lt"/>
              </a:rPr>
              <a:t>Development partners</a:t>
            </a:r>
          </a:p>
          <a:p>
            <a:pPr marL="531813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kern="1200" dirty="0">
                <a:solidFill>
                  <a:schemeClr val="accent2"/>
                </a:solidFill>
                <a:latin typeface="+mj-lt"/>
              </a:rPr>
              <a:t>Utilize existing village structures to promote healthy snacking (i.e. village volunteers, outreach programs)</a:t>
            </a:r>
          </a:p>
          <a:p>
            <a:pPr marL="531813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kern="1200" dirty="0">
                <a:solidFill>
                  <a:schemeClr val="accent2"/>
                </a:solidFill>
                <a:latin typeface="+mj-lt"/>
              </a:rPr>
              <a:t>Introduce easy recipes for healthy snacking in cooking demonstration activities using available ingredients</a:t>
            </a:r>
          </a:p>
          <a:p>
            <a:pPr marL="531813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kern="1200" dirty="0">
                <a:solidFill>
                  <a:schemeClr val="accent2"/>
                </a:solidFill>
                <a:latin typeface="+mj-lt"/>
              </a:rPr>
              <a:t>Work with local vendors (formal and informal) to supply convenient, healthy snacks year-round</a:t>
            </a:r>
          </a:p>
          <a:p>
            <a:pPr marL="531813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kern="1200" dirty="0">
                <a:solidFill>
                  <a:schemeClr val="accent2"/>
                </a:solidFill>
                <a:latin typeface="+mj-lt"/>
              </a:rPr>
              <a:t>Build the capacity of Micro, Small and Medium Enterprises (MSME) to produce and market healthy snacks and beverages</a:t>
            </a:r>
          </a:p>
          <a:p>
            <a:pPr marL="531813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kern="1200" dirty="0">
                <a:solidFill>
                  <a:schemeClr val="accent2"/>
                </a:solidFill>
                <a:latin typeface="+mj-lt"/>
              </a:rPr>
              <a:t>Invest in nutrition-sensitive value chain projects with a focus on local food environments</a:t>
            </a:r>
          </a:p>
        </p:txBody>
      </p:sp>
    </p:spTree>
    <p:extLst>
      <p:ext uri="{BB962C8B-B14F-4D97-AF65-F5344CB8AC3E}">
        <p14:creationId xmlns:p14="http://schemas.microsoft.com/office/powerpoint/2010/main" val="3354712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FFE5C5-0F74-997C-0326-D42630B692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GB" dirty="0"/>
              <a:t>THANK YOU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E7857D7-423D-25F1-685C-2B8C4D86E4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Insert &gt; Header/footer &gt; add/change footer text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162DF8-DA74-8758-7305-886EF157F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55733-DBBC-4E48-9050-565B17C813A7}" type="slidenum">
              <a:rPr lang="en-GB" smtClean="0"/>
              <a:pPr/>
              <a:t>13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36265021"/>
      </p:ext>
    </p:extLst>
  </p:cSld>
  <p:clrMapOvr>
    <a:masterClrMapping/>
  </p:clrMapOvr>
</p:sld>
</file>

<file path=ppt/theme/theme1.xml><?xml version="1.0" encoding="utf-8"?>
<a:theme xmlns:a="http://schemas.openxmlformats.org/drawingml/2006/main" name="SNV">
  <a:themeElements>
    <a:clrScheme name="SNV">
      <a:dk1>
        <a:sysClr val="windowText" lastClr="000000"/>
      </a:dk1>
      <a:lt1>
        <a:sysClr val="window" lastClr="FFFFFF"/>
      </a:lt1>
      <a:dk2>
        <a:srgbClr val="375481"/>
      </a:dk2>
      <a:lt2>
        <a:srgbClr val="EFF8FE"/>
      </a:lt2>
      <a:accent1>
        <a:srgbClr val="18B7E2"/>
      </a:accent1>
      <a:accent2>
        <a:srgbClr val="058FCB"/>
      </a:accent2>
      <a:accent3>
        <a:srgbClr val="FFCC66"/>
      </a:accent3>
      <a:accent4>
        <a:srgbClr val="E8777B"/>
      </a:accent4>
      <a:accent5>
        <a:srgbClr val="97C9AA"/>
      </a:accent5>
      <a:accent6>
        <a:srgbClr val="F6E8D7"/>
      </a:accent6>
      <a:hlink>
        <a:srgbClr val="058FCB"/>
      </a:hlink>
      <a:folHlink>
        <a:srgbClr val="058FCB"/>
      </a:folHlink>
    </a:clrScheme>
    <a:fontScheme name="SNV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2"/>
          </a:solidFill>
        </a:ln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custClrLst>
    <a:custClr name="Beige">
      <a:srgbClr val="FFE5B3"/>
    </a:custClr>
    <a:custClr name="Rose">
      <a:srgbClr val="F3BBBD"/>
    </a:custClr>
    <a:custClr name="Green">
      <a:srgbClr val="CBE4D4"/>
    </a:custClr>
    <a:custClr name="Purple">
      <a:srgbClr val="EAD0E1"/>
    </a:custClr>
    <a:custClr name="Light beide">
      <a:srgbClr val="EAE1D7"/>
    </a:custClr>
    <a:custClr name="Grey">
      <a:srgbClr val="A6A6A6"/>
    </a:custClr>
  </a:custClrLst>
  <a:extLst>
    <a:ext uri="{05A4C25C-085E-4340-85A3-A5531E510DB2}">
      <thm15:themeFamily xmlns:thm15="http://schemas.microsoft.com/office/thememl/2012/main" name="Presentation4" id="{B09E6923-D6A3-4899-B76A-6950A89EC44F}" vid="{69B05450-F87C-47A1-8289-568D870E6C7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387ade4-6730-4aab-9d7a-b895e19528e3">
      <Value>59</Value>
      <Value>21</Value>
    </TaxCatchAll>
    <adb6d10904b34eeda4b6f1de5c5619de xmlns="e387ade4-6730-4aab-9d7a-b895e19528e3">
      <Terms xmlns="http://schemas.microsoft.com/office/infopath/2007/PartnerControls">
        <TermInfo xmlns="http://schemas.microsoft.com/office/infopath/2007/PartnerControls">
          <TermName xmlns="http://schemas.microsoft.com/office/infopath/2007/PartnerControls">Templates</TermName>
          <TermId xmlns="http://schemas.microsoft.com/office/infopath/2007/PartnerControls">ef505500-d013-4744-a4f8-e92fef1873b7</TermId>
        </TermInfo>
      </Terms>
    </adb6d10904b34eeda4b6f1de5c5619de>
    <d57ad63fa78849afa577c8c887712ecc xmlns="e387ade4-6730-4aab-9d7a-b895e19528e3">
      <Terms xmlns="http://schemas.microsoft.com/office/infopath/2007/PartnerControls">
        <TermInfo xmlns="http://schemas.microsoft.com/office/infopath/2007/PartnerControls">
          <TermName xmlns="http://schemas.microsoft.com/office/infopath/2007/PartnerControls">Marketing ＆ BD</TermName>
          <TermId xmlns="http://schemas.microsoft.com/office/infopath/2007/PartnerControls">b171bc62-36ea-4145-902a-b9a4f959198b</TermId>
        </TermInfo>
      </Terms>
    </d57ad63fa78849afa577c8c887712ecc>
    <Approval-Comments xmlns="e387ade4-6730-4aab-9d7a-b895e19528e3" xsi:nil="true"/>
    <Approved xmlns="e387ade4-6730-4aab-9d7a-b895e19528e3">Pending</Approved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Template" ma:contentTypeID="0x0101003B880B5341501748A5B19F00646164400059A0EF81B292C244943EC30ACB64F2BC" ma:contentTypeVersion="8" ma:contentTypeDescription="" ma:contentTypeScope="" ma:versionID="415a89a09740945db82562a037d31ee2">
  <xsd:schema xmlns:xsd="http://www.w3.org/2001/XMLSchema" xmlns:xs="http://www.w3.org/2001/XMLSchema" xmlns:p="http://schemas.microsoft.com/office/2006/metadata/properties" xmlns:ns2="e387ade4-6730-4aab-9d7a-b895e19528e3" targetNamespace="http://schemas.microsoft.com/office/2006/metadata/properties" ma:root="true" ma:fieldsID="93522973420a9a1b67d560c8c500829a" ns2:_="">
    <xsd:import namespace="e387ade4-6730-4aab-9d7a-b895e19528e3"/>
    <xsd:element name="properties">
      <xsd:complexType>
        <xsd:sequence>
          <xsd:element name="documentManagement">
            <xsd:complexType>
              <xsd:all>
                <xsd:element ref="ns2:Approval-Comments" minOccurs="0"/>
                <xsd:element ref="ns2:Approved" minOccurs="0"/>
                <xsd:element ref="ns2:d57ad63fa78849afa577c8c887712ecc" minOccurs="0"/>
                <xsd:element ref="ns2:TaxCatchAll" minOccurs="0"/>
                <xsd:element ref="ns2:TaxCatchAllLabel" minOccurs="0"/>
                <xsd:element ref="ns2:adb6d10904b34eeda4b6f1de5c5619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387ade4-6730-4aab-9d7a-b895e19528e3" elementFormDefault="qualified">
    <xsd:import namespace="http://schemas.microsoft.com/office/2006/documentManagement/types"/>
    <xsd:import namespace="http://schemas.microsoft.com/office/infopath/2007/PartnerControls"/>
    <xsd:element name="Approval-Comments" ma:index="8" nillable="true" ma:displayName="Approval-Comments" ma:description="Please explain to the submitter why you Approve or Reject" ma:internalName="Approval_x002d_Comments">
      <xsd:simpleType>
        <xsd:restriction base="dms:Note">
          <xsd:maxLength value="255"/>
        </xsd:restriction>
      </xsd:simpleType>
    </xsd:element>
    <xsd:element name="Approved" ma:index="9" nillable="true" ma:displayName="Approved" ma:default="Pending" ma:format="RadioButtons" ma:internalName="Approved">
      <xsd:simpleType>
        <xsd:restriction base="dms:Choice">
          <xsd:enumeration value="Approved"/>
          <xsd:enumeration value="Rejected"/>
          <xsd:enumeration value="Pending"/>
        </xsd:restriction>
      </xsd:simpleType>
    </xsd:element>
    <xsd:element name="d57ad63fa78849afa577c8c887712ecc" ma:index="10" nillable="true" ma:taxonomy="true" ma:internalName="d57ad63fa78849afa577c8c887712ecc" ma:taxonomyFieldName="OrgUnit" ma:displayName="OrgUnit" ma:default="" ma:fieldId="{d57ad63f-a788-49af-a577-c8c887712ecc}" ma:taxonomyMulti="true" ma:sspId="9d7329dd-438a-4558-bb02-8c32828ba005" ma:termSetId="0aa0795d-9b39-4c9d-a1de-c8615d5d934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1" nillable="true" ma:displayName="Taxonomy Catch All Column" ma:description="" ma:hidden="true" ma:list="{f715d22e-8a49-4896-8c9b-252341cf278c}" ma:internalName="TaxCatchAll" ma:showField="CatchAllData" ma:web="ff0d2591-ae11-4cc4-a53e-bae3192d295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" nillable="true" ma:displayName="Taxonomy Catch All Column1" ma:description="" ma:hidden="true" ma:list="{f715d22e-8a49-4896-8c9b-252341cf278c}" ma:internalName="TaxCatchAllLabel" ma:readOnly="true" ma:showField="CatchAllDataLabel" ma:web="ff0d2591-ae11-4cc4-a53e-bae3192d295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adb6d10904b34eeda4b6f1de5c5619de" ma:index="14" nillable="true" ma:taxonomy="true" ma:internalName="adb6d10904b34eeda4b6f1de5c5619de" ma:taxonomyFieldName="Topics" ma:displayName="Topics" ma:default="" ma:fieldId="{adb6d109-04b3-4eed-a4b6-f1de5c5619de}" ma:taxonomyMulti="true" ma:sspId="9d7329dd-438a-4558-bb02-8c32828ba005" ma:termSetId="23d55ef9-2cfb-4312-a973-f5abc3ece666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haredContentType xmlns="Microsoft.SharePoint.Taxonomy.ContentTypeSync" SourceId="9d7329dd-438a-4558-bb02-8c32828ba005" ContentTypeId="0x0101003B880B5341501748A5B19F0064616440" PreviousValue="false"/>
</file>

<file path=customXml/itemProps1.xml><?xml version="1.0" encoding="utf-8"?>
<ds:datastoreItem xmlns:ds="http://schemas.openxmlformats.org/officeDocument/2006/customXml" ds:itemID="{0E2D7CEC-AC46-4E6B-A528-1001C734E615}">
  <ds:schemaRefs>
    <ds:schemaRef ds:uri="http://schemas.microsoft.com/office/2006/metadata/properties"/>
    <ds:schemaRef ds:uri="http://schemas.microsoft.com/office/infopath/2007/PartnerControls"/>
    <ds:schemaRef ds:uri="4ea62d99-9c1c-44b2-a318-78f243350bec"/>
    <ds:schemaRef ds:uri="e387ade4-6730-4aab-9d7a-b895e19528e3"/>
  </ds:schemaRefs>
</ds:datastoreItem>
</file>

<file path=customXml/itemProps2.xml><?xml version="1.0" encoding="utf-8"?>
<ds:datastoreItem xmlns:ds="http://schemas.openxmlformats.org/officeDocument/2006/customXml" ds:itemID="{62961358-33B5-4D46-A6DC-F6C26847B06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387ade4-6730-4aab-9d7a-b895e19528e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4D3338B-8FE2-4689-B98A-1EEAB60691BB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EE5C0A16-1D1B-4BB5-8715-AC6FAB474EC3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SNV PPT Master</Template>
  <TotalTime>396</TotalTime>
  <Words>578</Words>
  <Application>Microsoft Office PowerPoint</Application>
  <PresentationFormat>Widescreen</PresentationFormat>
  <Paragraphs>92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Aptos</vt:lpstr>
      <vt:lpstr>Arial</vt:lpstr>
      <vt:lpstr>Calibri</vt:lpstr>
      <vt:lpstr>Calibri Light</vt:lpstr>
      <vt:lpstr>Symbol</vt:lpstr>
      <vt:lpstr>SNV</vt:lpstr>
      <vt:lpstr>Consumption of Unhealthy Snack Foods and Beverages amongst children under 2 years in Oudomxay and Houaphan, Lao PDR</vt:lpstr>
      <vt:lpstr>DATA COLLECTION</vt:lpstr>
      <vt:lpstr>Unhealthy Snack Foods and Beverages</vt:lpstr>
      <vt:lpstr>KEY  FINDINGS</vt:lpstr>
      <vt:lpstr>Prevalence of Consumption</vt:lpstr>
      <vt:lpstr>Prevalence of Consumption</vt:lpstr>
      <vt:lpstr>Commercially Packaged Snack Consumption</vt:lpstr>
      <vt:lpstr>Consumption of Packaged Beverages</vt:lpstr>
      <vt:lpstr>Frequency</vt:lpstr>
      <vt:lpstr>Expenditures</vt:lpstr>
      <vt:lpstr>Perception</vt:lpstr>
      <vt:lpstr>Recommendations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Content levels and formats</dc:title>
  <dc:creator>Keobolith, Pantavanh</dc:creator>
  <cp:lastModifiedBy>Keobolith, Pantavanh</cp:lastModifiedBy>
  <cp:revision>1</cp:revision>
  <dcterms:created xsi:type="dcterms:W3CDTF">2024-06-19T04:58:58Z</dcterms:created>
  <dcterms:modified xsi:type="dcterms:W3CDTF">2024-06-24T09:06:49Z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0x0101003B880B5341501748A5B19F00646164400059A0EF81B292C244943EC30ACB64F2BC</vt:lpwstr>
  </property>
  <property fmtid="{D5CDD505-2E9C-101B-9397-08002B2CF9AE}" pid="3" name="MediaServiceImageTags">
    <vt:lpwstr/>
  </property>
  <property fmtid="{D5CDD505-2E9C-101B-9397-08002B2CF9AE}" pid="4" name="PublishedtoOurSNV">
    <vt:lpwstr>https://snvworld.sharepoint.com/teams/help/SitePages/Publish-to-Our-SNV.aspx, Started...</vt:lpwstr>
  </property>
  <property fmtid="{D5CDD505-2E9C-101B-9397-08002B2CF9AE}" pid="5" name="Procedure">
    <vt:lpwstr/>
  </property>
  <property fmtid="{D5CDD505-2E9C-101B-9397-08002B2CF9AE}" pid="6" name="fa9eb757bb26455fa833eacb309c3afd">
    <vt:lpwstr/>
  </property>
  <property fmtid="{D5CDD505-2E9C-101B-9397-08002B2CF9AE}" pid="7" name="Policy_x002d_area">
    <vt:lpwstr/>
  </property>
  <property fmtid="{D5CDD505-2E9C-101B-9397-08002B2CF9AE}" pid="8" name="OrgUnit">
    <vt:lpwstr>21;#Marketing ＆ BD|b171bc62-36ea-4145-902a-b9a4f959198b</vt:lpwstr>
  </property>
  <property fmtid="{D5CDD505-2E9C-101B-9397-08002B2CF9AE}" pid="9" name="Action">
    <vt:lpwstr>Approve/Change</vt:lpwstr>
  </property>
  <property fmtid="{D5CDD505-2E9C-101B-9397-08002B2CF9AE}" pid="10" name="Country">
    <vt:lpwstr/>
  </property>
  <property fmtid="{D5CDD505-2E9C-101B-9397-08002B2CF9AE}" pid="11" name="n73fe00915e047b9b000031da954def1">
    <vt:lpwstr/>
  </property>
  <property fmtid="{D5CDD505-2E9C-101B-9397-08002B2CF9AE}" pid="12" name="Topics">
    <vt:lpwstr>59;#Templates|ef505500-d013-4744-a4f8-e92fef1873b7</vt:lpwstr>
  </property>
  <property fmtid="{D5CDD505-2E9C-101B-9397-08002B2CF9AE}" pid="13" name="i2803edeca134f31a13fdb8b3b4be34d">
    <vt:lpwstr/>
  </property>
  <property fmtid="{D5CDD505-2E9C-101B-9397-08002B2CF9AE}" pid="14" name="Policy-area">
    <vt:lpwstr/>
  </property>
  <property fmtid="{D5CDD505-2E9C-101B-9397-08002B2CF9AE}" pid="15" name="PublishedFrom">
    <vt:lpwstr>/teams/comms/Corporate/Final assets/Templates/SNV PPT Master.potm</vt:lpwstr>
  </property>
  <property fmtid="{D5CDD505-2E9C-101B-9397-08002B2CF9AE}" pid="16" name="PublishedBy">
    <vt:lpwstr>3410</vt:lpwstr>
  </property>
  <property fmtid="{D5CDD505-2E9C-101B-9397-08002B2CF9AE}" pid="17" name="Approval">
    <vt:lpwstr>https://snvworld.sharepoint.com/teams/comms/_layouts/15/wrkstat.aspx?List=c6b5491d-bf62-4a68-a1d9-157ba19596e6&amp;WorkflowInstanceName=f48409ee-9555-404b-8196-fd905c8fc7ac, WF Details</vt:lpwstr>
  </property>
</Properties>
</file>