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5"/>
  </p:sldMasterIdLst>
  <p:notesMasterIdLst>
    <p:notesMasterId r:id="rId19"/>
  </p:notesMasterIdLst>
  <p:handoutMasterIdLst>
    <p:handoutMasterId r:id="rId20"/>
  </p:handoutMasterIdLst>
  <p:sldIdLst>
    <p:sldId id="292" r:id="rId6"/>
    <p:sldId id="262" r:id="rId7"/>
    <p:sldId id="276" r:id="rId8"/>
    <p:sldId id="280" r:id="rId9"/>
    <p:sldId id="293" r:id="rId10"/>
    <p:sldId id="294" r:id="rId11"/>
    <p:sldId id="295" r:id="rId12"/>
    <p:sldId id="296" r:id="rId13"/>
    <p:sldId id="297" r:id="rId14"/>
    <p:sldId id="298" r:id="rId15"/>
    <p:sldId id="299" r:id="rId16"/>
    <p:sldId id="271" r:id="rId17"/>
    <p:sldId id="29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Empty Master" id="{D3B342B4-2458-41C8-8D11-C40ACA5E75F1}">
          <p14:sldIdLst>
            <p14:sldId id="292"/>
            <p14:sldId id="262"/>
            <p14:sldId id="276"/>
            <p14:sldId id="280"/>
            <p14:sldId id="293"/>
            <p14:sldId id="294"/>
            <p14:sldId id="295"/>
            <p14:sldId id="296"/>
            <p14:sldId id="297"/>
            <p14:sldId id="298"/>
            <p14:sldId id="299"/>
            <p14:sldId id="271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orient="horz" pos="16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694EAE7-FC7D-4E7D-8962-567421993B14}" v="26" dt="2024-06-13T10:17:11.29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124" autoAdjust="0"/>
  </p:normalViewPr>
  <p:slideViewPr>
    <p:cSldViewPr showGuides="1">
      <p:cViewPr varScale="1">
        <p:scale>
          <a:sx n="55" d="100"/>
          <a:sy n="55" d="100"/>
        </p:scale>
        <p:origin x="1028" y="52"/>
      </p:cViewPr>
      <p:guideLst>
        <p:guide orient="horz" pos="2160"/>
        <p:guide pos="3840"/>
        <p:guide orient="horz" pos="1661"/>
      </p:guideLst>
    </p:cSldViewPr>
  </p:slideViewPr>
  <p:outlineViewPr>
    <p:cViewPr>
      <p:scale>
        <a:sx n="33" d="100"/>
        <a:sy n="33" d="100"/>
      </p:scale>
      <p:origin x="0" y="-992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284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obolith, Pantavanh" userId="0785bbf4-2c3e-4a38-b10b-a8fe2b1737b4" providerId="ADAL" clId="{6694EAE7-FC7D-4E7D-8962-567421993B14}"/>
    <pc:docChg chg="undo custSel addSld delSld modSld sldOrd modSection">
      <pc:chgData name="Keobolith, Pantavanh" userId="0785bbf4-2c3e-4a38-b10b-a8fe2b1737b4" providerId="ADAL" clId="{6694EAE7-FC7D-4E7D-8962-567421993B14}" dt="2024-06-13T16:19:14.906" v="4807" actId="20577"/>
      <pc:docMkLst>
        <pc:docMk/>
      </pc:docMkLst>
      <pc:sldChg chg="modSp mod">
        <pc:chgData name="Keobolith, Pantavanh" userId="0785bbf4-2c3e-4a38-b10b-a8fe2b1737b4" providerId="ADAL" clId="{6694EAE7-FC7D-4E7D-8962-567421993B14}" dt="2024-06-13T09:00:37.542" v="2115" actId="120"/>
        <pc:sldMkLst>
          <pc:docMk/>
          <pc:sldMk cId="1219313898" sldId="262"/>
        </pc:sldMkLst>
        <pc:spChg chg="mod">
          <ac:chgData name="Keobolith, Pantavanh" userId="0785bbf4-2c3e-4a38-b10b-a8fe2b1737b4" providerId="ADAL" clId="{6694EAE7-FC7D-4E7D-8962-567421993B14}" dt="2024-06-13T09:00:37.542" v="2115" actId="120"/>
          <ac:spMkLst>
            <pc:docMk/>
            <pc:sldMk cId="1219313898" sldId="262"/>
            <ac:spMk id="6" creationId="{28BF80E2-E9BB-933F-C41B-1EC38ADC4E17}"/>
          </ac:spMkLst>
        </pc:spChg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393023271" sldId="264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289140843" sldId="265"/>
        </pc:sldMkLst>
      </pc:sldChg>
      <pc:sldChg chg="modSp del mod ord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100848189" sldId="266"/>
        </pc:sldMkLst>
        <pc:spChg chg="mod">
          <ac:chgData name="Keobolith, Pantavanh" userId="0785bbf4-2c3e-4a38-b10b-a8fe2b1737b4" providerId="ADAL" clId="{6694EAE7-FC7D-4E7D-8962-567421993B14}" dt="2024-06-13T07:22:17.578" v="938" actId="20577"/>
          <ac:spMkLst>
            <pc:docMk/>
            <pc:sldMk cId="2100848189" sldId="266"/>
            <ac:spMk id="3" creationId="{37EEBB37-2230-DCD0-DA35-9F8ED1CA528B}"/>
          </ac:spMkLst>
        </pc:spChg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1669066448" sldId="267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80422242" sldId="268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1499009965" sldId="269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245672967" sldId="270"/>
        </pc:sldMkLst>
      </pc:sldChg>
      <pc:sldChg chg="addSp modSp mod modNotesTx">
        <pc:chgData name="Keobolith, Pantavanh" userId="0785bbf4-2c3e-4a38-b10b-a8fe2b1737b4" providerId="ADAL" clId="{6694EAE7-FC7D-4E7D-8962-567421993B14}" dt="2024-06-13T16:19:14.906" v="4807" actId="20577"/>
        <pc:sldMkLst>
          <pc:docMk/>
          <pc:sldMk cId="539690285" sldId="271"/>
        </pc:sldMkLst>
        <pc:spChg chg="mod">
          <ac:chgData name="Keobolith, Pantavanh" userId="0785bbf4-2c3e-4a38-b10b-a8fe2b1737b4" providerId="ADAL" clId="{6694EAE7-FC7D-4E7D-8962-567421993B14}" dt="2024-06-13T10:24:10.312" v="3785" actId="14100"/>
          <ac:spMkLst>
            <pc:docMk/>
            <pc:sldMk cId="539690285" sldId="271"/>
            <ac:spMk id="3" creationId="{51806F33-B28A-E13E-98E7-4A07112425EF}"/>
          </ac:spMkLst>
        </pc:spChg>
        <pc:picChg chg="add mod modCrop">
          <ac:chgData name="Keobolith, Pantavanh" userId="0785bbf4-2c3e-4a38-b10b-a8fe2b1737b4" providerId="ADAL" clId="{6694EAE7-FC7D-4E7D-8962-567421993B14}" dt="2024-06-13T06:44:13.588" v="54" actId="14100"/>
          <ac:picMkLst>
            <pc:docMk/>
            <pc:sldMk cId="539690285" sldId="271"/>
            <ac:picMk id="6" creationId="{E8F782B4-0E42-0D11-1DE4-C57BEEB86EE5}"/>
          </ac:picMkLst>
        </pc:picChg>
        <pc:picChg chg="add mod">
          <ac:chgData name="Keobolith, Pantavanh" userId="0785bbf4-2c3e-4a38-b10b-a8fe2b1737b4" providerId="ADAL" clId="{6694EAE7-FC7D-4E7D-8962-567421993B14}" dt="2024-06-13T06:44:20.965" v="56" actId="1076"/>
          <ac:picMkLst>
            <pc:docMk/>
            <pc:sldMk cId="539690285" sldId="271"/>
            <ac:picMk id="8" creationId="{E0F65DD6-07E7-A8CC-BF82-7CEF73D1DF38}"/>
          </ac:picMkLst>
        </pc:picChg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134224238" sldId="272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396926088" sldId="273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820169178" sldId="274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511247881" sldId="275"/>
        </pc:sldMkLst>
      </pc:sldChg>
      <pc:sldChg chg="addSp delSp modSp mod modNotesTx">
        <pc:chgData name="Keobolith, Pantavanh" userId="0785bbf4-2c3e-4a38-b10b-a8fe2b1737b4" providerId="ADAL" clId="{6694EAE7-FC7D-4E7D-8962-567421993B14}" dt="2024-06-13T16:16:27.647" v="4385" actId="20577"/>
        <pc:sldMkLst>
          <pc:docMk/>
          <pc:sldMk cId="2871874451" sldId="276"/>
        </pc:sldMkLst>
        <pc:spChg chg="mod">
          <ac:chgData name="Keobolith, Pantavanh" userId="0785bbf4-2c3e-4a38-b10b-a8fe2b1737b4" providerId="ADAL" clId="{6694EAE7-FC7D-4E7D-8962-567421993B14}" dt="2024-06-13T08:44:13.333" v="1402" actId="1076"/>
          <ac:spMkLst>
            <pc:docMk/>
            <pc:sldMk cId="2871874451" sldId="276"/>
            <ac:spMk id="2" creationId="{6B2F5FA8-1966-1D31-C0E2-599A882798C1}"/>
          </ac:spMkLst>
        </pc:spChg>
        <pc:spChg chg="mod">
          <ac:chgData name="Keobolith, Pantavanh" userId="0785bbf4-2c3e-4a38-b10b-a8fe2b1737b4" providerId="ADAL" clId="{6694EAE7-FC7D-4E7D-8962-567421993B14}" dt="2024-06-13T16:15:35.697" v="4286" actId="20577"/>
          <ac:spMkLst>
            <pc:docMk/>
            <pc:sldMk cId="2871874451" sldId="276"/>
            <ac:spMk id="3" creationId="{119BF5E1-F377-F758-EBA2-2B98A60C364B}"/>
          </ac:spMkLst>
        </pc:spChg>
        <pc:spChg chg="del">
          <ac:chgData name="Keobolith, Pantavanh" userId="0785bbf4-2c3e-4a38-b10b-a8fe2b1737b4" providerId="ADAL" clId="{6694EAE7-FC7D-4E7D-8962-567421993B14}" dt="2024-06-13T07:25:47.601" v="1105" actId="478"/>
          <ac:spMkLst>
            <pc:docMk/>
            <pc:sldMk cId="2871874451" sldId="276"/>
            <ac:spMk id="6" creationId="{C0C3424E-A215-1172-C3CE-FC7EE984C6DC}"/>
          </ac:spMkLst>
        </pc:spChg>
        <pc:spChg chg="add mod">
          <ac:chgData name="Keobolith, Pantavanh" userId="0785bbf4-2c3e-4a38-b10b-a8fe2b1737b4" providerId="ADAL" clId="{6694EAE7-FC7D-4E7D-8962-567421993B14}" dt="2024-06-13T08:59:56.177" v="2109" actId="1036"/>
          <ac:spMkLst>
            <pc:docMk/>
            <pc:sldMk cId="2871874451" sldId="276"/>
            <ac:spMk id="12" creationId="{B7B6A692-C6EA-1D4B-DFA8-72ABA8170E97}"/>
          </ac:spMkLst>
        </pc:spChg>
        <pc:picChg chg="add del mod">
          <ac:chgData name="Keobolith, Pantavanh" userId="0785bbf4-2c3e-4a38-b10b-a8fe2b1737b4" providerId="ADAL" clId="{6694EAE7-FC7D-4E7D-8962-567421993B14}" dt="2024-06-13T08:58:06.423" v="2028" actId="21"/>
          <ac:picMkLst>
            <pc:docMk/>
            <pc:sldMk cId="2871874451" sldId="276"/>
            <ac:picMk id="7" creationId="{D26B32EF-3936-A975-7129-5E2694B791FE}"/>
          </ac:picMkLst>
        </pc:picChg>
        <pc:picChg chg="add del mod">
          <ac:chgData name="Keobolith, Pantavanh" userId="0785bbf4-2c3e-4a38-b10b-a8fe2b1737b4" providerId="ADAL" clId="{6694EAE7-FC7D-4E7D-8962-567421993B14}" dt="2024-06-13T08:57:51.802" v="2022" actId="478"/>
          <ac:picMkLst>
            <pc:docMk/>
            <pc:sldMk cId="2871874451" sldId="276"/>
            <ac:picMk id="9" creationId="{43A7372F-D111-DF37-B803-DA025C8D7B03}"/>
          </ac:picMkLst>
        </pc:picChg>
        <pc:picChg chg="add del mod modCrop">
          <ac:chgData name="Keobolith, Pantavanh" userId="0785bbf4-2c3e-4a38-b10b-a8fe2b1737b4" providerId="ADAL" clId="{6694EAE7-FC7D-4E7D-8962-567421993B14}" dt="2024-06-13T08:58:26.603" v="2034" actId="21"/>
          <ac:picMkLst>
            <pc:docMk/>
            <pc:sldMk cId="2871874451" sldId="276"/>
            <ac:picMk id="11" creationId="{1B964E58-16CE-5E4E-50B0-4492F997C19C}"/>
          </ac:picMkLst>
        </pc:picChg>
        <pc:picChg chg="add mod">
          <ac:chgData name="Keobolith, Pantavanh" userId="0785bbf4-2c3e-4a38-b10b-a8fe2b1737b4" providerId="ADAL" clId="{6694EAE7-FC7D-4E7D-8962-567421993B14}" dt="2024-06-13T08:59:42.151" v="2104" actId="1035"/>
          <ac:picMkLst>
            <pc:docMk/>
            <pc:sldMk cId="2871874451" sldId="276"/>
            <ac:picMk id="13" creationId="{47236225-1C9A-45DE-63CD-82C75FB7E45E}"/>
          </ac:picMkLst>
        </pc:picChg>
        <pc:picChg chg="add mod">
          <ac:chgData name="Keobolith, Pantavanh" userId="0785bbf4-2c3e-4a38-b10b-a8fe2b1737b4" providerId="ADAL" clId="{6694EAE7-FC7D-4E7D-8962-567421993B14}" dt="2024-06-13T08:59:42.151" v="2104" actId="1035"/>
          <ac:picMkLst>
            <pc:docMk/>
            <pc:sldMk cId="2871874451" sldId="276"/>
            <ac:picMk id="14" creationId="{0202F6FA-3F7A-3433-7F30-AE83B34B4D41}"/>
          </ac:picMkLst>
        </pc:picChg>
        <pc:picChg chg="add mod">
          <ac:chgData name="Keobolith, Pantavanh" userId="0785bbf4-2c3e-4a38-b10b-a8fe2b1737b4" providerId="ADAL" clId="{6694EAE7-FC7D-4E7D-8962-567421993B14}" dt="2024-06-13T08:59:42.151" v="2104" actId="1035"/>
          <ac:picMkLst>
            <pc:docMk/>
            <pc:sldMk cId="2871874451" sldId="276"/>
            <ac:picMk id="15" creationId="{1273F9F8-B489-BF36-9C43-3CCF26CF40BA}"/>
          </ac:picMkLst>
        </pc:picChg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3698800382" sldId="277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976155142" sldId="278"/>
        </pc:sldMkLst>
      </pc:sldChg>
      <pc:sldChg chg="addSp delSp modSp del mod ord">
        <pc:chgData name="Keobolith, Pantavanh" userId="0785bbf4-2c3e-4a38-b10b-a8fe2b1737b4" providerId="ADAL" clId="{6694EAE7-FC7D-4E7D-8962-567421993B14}" dt="2024-06-13T08:28:30.606" v="1339" actId="2696"/>
        <pc:sldMkLst>
          <pc:docMk/>
          <pc:sldMk cId="4112524663" sldId="279"/>
        </pc:sldMkLst>
        <pc:spChg chg="mod">
          <ac:chgData name="Keobolith, Pantavanh" userId="0785bbf4-2c3e-4a38-b10b-a8fe2b1737b4" providerId="ADAL" clId="{6694EAE7-FC7D-4E7D-8962-567421993B14}" dt="2024-06-13T07:40:10.751" v="1303" actId="1076"/>
          <ac:spMkLst>
            <pc:docMk/>
            <pc:sldMk cId="4112524663" sldId="279"/>
            <ac:spMk id="2" creationId="{529C5196-B4C4-0F9C-C881-1D8D9E15BD89}"/>
          </ac:spMkLst>
        </pc:spChg>
        <pc:spChg chg="del">
          <ac:chgData name="Keobolith, Pantavanh" userId="0785bbf4-2c3e-4a38-b10b-a8fe2b1737b4" providerId="ADAL" clId="{6694EAE7-FC7D-4E7D-8962-567421993B14}" dt="2024-06-13T07:33:02.990" v="1289" actId="478"/>
          <ac:spMkLst>
            <pc:docMk/>
            <pc:sldMk cId="4112524663" sldId="279"/>
            <ac:spMk id="3" creationId="{89E22148-BFA5-577A-7324-870D3B47E886}"/>
          </ac:spMkLst>
        </pc:spChg>
        <pc:spChg chg="del">
          <ac:chgData name="Keobolith, Pantavanh" userId="0785bbf4-2c3e-4a38-b10b-a8fe2b1737b4" providerId="ADAL" clId="{6694EAE7-FC7D-4E7D-8962-567421993B14}" dt="2024-06-13T07:33:05.326" v="1291" actId="478"/>
          <ac:spMkLst>
            <pc:docMk/>
            <pc:sldMk cId="4112524663" sldId="279"/>
            <ac:spMk id="4" creationId="{4568B759-6460-88C3-BF9E-F374CDA460C6}"/>
          </ac:spMkLst>
        </pc:spChg>
        <pc:spChg chg="del">
          <ac:chgData name="Keobolith, Pantavanh" userId="0785bbf4-2c3e-4a38-b10b-a8fe2b1737b4" providerId="ADAL" clId="{6694EAE7-FC7D-4E7D-8962-567421993B14}" dt="2024-06-13T07:39:43.910" v="1295" actId="478"/>
          <ac:spMkLst>
            <pc:docMk/>
            <pc:sldMk cId="4112524663" sldId="279"/>
            <ac:spMk id="5" creationId="{ECF2C904-0BFF-0166-BA43-48FB3577563F}"/>
          </ac:spMkLst>
        </pc:spChg>
        <pc:spChg chg="del">
          <ac:chgData name="Keobolith, Pantavanh" userId="0785bbf4-2c3e-4a38-b10b-a8fe2b1737b4" providerId="ADAL" clId="{6694EAE7-FC7D-4E7D-8962-567421993B14}" dt="2024-06-13T07:33:01.250" v="1288" actId="478"/>
          <ac:spMkLst>
            <pc:docMk/>
            <pc:sldMk cId="4112524663" sldId="279"/>
            <ac:spMk id="7" creationId="{59BA0273-88B6-258C-76A3-7DE775C00A14}"/>
          </ac:spMkLst>
        </pc:spChg>
        <pc:spChg chg="del">
          <ac:chgData name="Keobolith, Pantavanh" userId="0785bbf4-2c3e-4a38-b10b-a8fe2b1737b4" providerId="ADAL" clId="{6694EAE7-FC7D-4E7D-8962-567421993B14}" dt="2024-06-13T07:33:04.192" v="1290" actId="478"/>
          <ac:spMkLst>
            <pc:docMk/>
            <pc:sldMk cId="4112524663" sldId="279"/>
            <ac:spMk id="8" creationId="{E326FCF5-68BF-D12A-2D87-E78BE5B1699C}"/>
          </ac:spMkLst>
        </pc:spChg>
        <pc:picChg chg="add mod">
          <ac:chgData name="Keobolith, Pantavanh" userId="0785bbf4-2c3e-4a38-b10b-a8fe2b1737b4" providerId="ADAL" clId="{6694EAE7-FC7D-4E7D-8962-567421993B14}" dt="2024-06-13T07:39:59.441" v="1298" actId="1440"/>
          <ac:picMkLst>
            <pc:docMk/>
            <pc:sldMk cId="4112524663" sldId="279"/>
            <ac:picMk id="1026" creationId="{95C11305-8A7C-0D50-A44C-7E82ECE1975E}"/>
          </ac:picMkLst>
        </pc:picChg>
      </pc:sldChg>
      <pc:sldChg chg="addSp delSp modSp mod">
        <pc:chgData name="Keobolith, Pantavanh" userId="0785bbf4-2c3e-4a38-b10b-a8fe2b1737b4" providerId="ADAL" clId="{6694EAE7-FC7D-4E7D-8962-567421993B14}" dt="2024-06-13T16:05:21.966" v="3803" actId="14100"/>
        <pc:sldMkLst>
          <pc:docMk/>
          <pc:sldMk cId="2743086795" sldId="280"/>
        </pc:sldMkLst>
        <pc:spChg chg="del">
          <ac:chgData name="Keobolith, Pantavanh" userId="0785bbf4-2c3e-4a38-b10b-a8fe2b1737b4" providerId="ADAL" clId="{6694EAE7-FC7D-4E7D-8962-567421993B14}" dt="2024-06-13T09:26:25.276" v="2572" actId="478"/>
          <ac:spMkLst>
            <pc:docMk/>
            <pc:sldMk cId="2743086795" sldId="280"/>
            <ac:spMk id="2" creationId="{A4ED340C-89C9-C154-CAFE-048DA5A30F68}"/>
          </ac:spMkLst>
        </pc:spChg>
        <pc:spChg chg="mod">
          <ac:chgData name="Keobolith, Pantavanh" userId="0785bbf4-2c3e-4a38-b10b-a8fe2b1737b4" providerId="ADAL" clId="{6694EAE7-FC7D-4E7D-8962-567421993B14}" dt="2024-06-13T16:05:21.966" v="3803" actId="14100"/>
          <ac:spMkLst>
            <pc:docMk/>
            <pc:sldMk cId="2743086795" sldId="280"/>
            <ac:spMk id="4" creationId="{925AEF86-8B8D-5CC8-41D1-23A40B7211C0}"/>
          </ac:spMkLst>
        </pc:spChg>
        <pc:spChg chg="add mod">
          <ac:chgData name="Keobolith, Pantavanh" userId="0785bbf4-2c3e-4a38-b10b-a8fe2b1737b4" providerId="ADAL" clId="{6694EAE7-FC7D-4E7D-8962-567421993B14}" dt="2024-06-13T09:06:58.725" v="2140"/>
          <ac:spMkLst>
            <pc:docMk/>
            <pc:sldMk cId="2743086795" sldId="280"/>
            <ac:spMk id="5" creationId="{33BAA71C-8C84-5E20-4935-A92A357B24E4}"/>
          </ac:spMkLst>
        </pc:spChg>
        <pc:spChg chg="del">
          <ac:chgData name="Keobolith, Pantavanh" userId="0785bbf4-2c3e-4a38-b10b-a8fe2b1737b4" providerId="ADAL" clId="{6694EAE7-FC7D-4E7D-8962-567421993B14}" dt="2024-06-13T09:07:01.795" v="2141" actId="478"/>
          <ac:spMkLst>
            <pc:docMk/>
            <pc:sldMk cId="2743086795" sldId="280"/>
            <ac:spMk id="7" creationId="{8FF3AA8D-7524-426A-BA3D-D26AF6430705}"/>
          </ac:spMkLst>
        </pc:spChg>
        <pc:spChg chg="add del mod">
          <ac:chgData name="Keobolith, Pantavanh" userId="0785bbf4-2c3e-4a38-b10b-a8fe2b1737b4" providerId="ADAL" clId="{6694EAE7-FC7D-4E7D-8962-567421993B14}" dt="2024-06-13T09:07:04.768" v="2142" actId="478"/>
          <ac:spMkLst>
            <pc:docMk/>
            <pc:sldMk cId="2743086795" sldId="280"/>
            <ac:spMk id="8" creationId="{F3446184-519F-908F-4689-F749DC6806E1}"/>
          </ac:spMkLst>
        </pc:spChg>
        <pc:picChg chg="mod modCrop">
          <ac:chgData name="Keobolith, Pantavanh" userId="0785bbf4-2c3e-4a38-b10b-a8fe2b1737b4" providerId="ADAL" clId="{6694EAE7-FC7D-4E7D-8962-567421993B14}" dt="2024-06-13T09:07:21.517" v="2144" actId="1076"/>
          <ac:picMkLst>
            <pc:docMk/>
            <pc:sldMk cId="2743086795" sldId="280"/>
            <ac:picMk id="9" creationId="{B73C5A3D-60E6-3861-F2C6-BFA1FC5B4C87}"/>
          </ac:picMkLst>
        </pc:picChg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3165710824" sldId="281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1934352686" sldId="282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679725193" sldId="283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983708497" sldId="284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3426483579" sldId="285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3975930834" sldId="286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2344201528" sldId="287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1893146032" sldId="288"/>
        </pc:sldMkLst>
      </pc:sldChg>
      <pc:sldChg chg="del">
        <pc:chgData name="Keobolith, Pantavanh" userId="0785bbf4-2c3e-4a38-b10b-a8fe2b1737b4" providerId="ADAL" clId="{6694EAE7-FC7D-4E7D-8962-567421993B14}" dt="2024-06-13T07:40:25.348" v="1304" actId="47"/>
        <pc:sldMkLst>
          <pc:docMk/>
          <pc:sldMk cId="4041017862" sldId="289"/>
        </pc:sldMkLst>
      </pc:sldChg>
      <pc:sldChg chg="modSp mod">
        <pc:chgData name="Keobolith, Pantavanh" userId="0785bbf4-2c3e-4a38-b10b-a8fe2b1737b4" providerId="ADAL" clId="{6694EAE7-FC7D-4E7D-8962-567421993B14}" dt="2024-06-13T07:40:34.465" v="1313" actId="20577"/>
        <pc:sldMkLst>
          <pc:docMk/>
          <pc:sldMk cId="1836265021" sldId="290"/>
        </pc:sldMkLst>
        <pc:spChg chg="mod">
          <ac:chgData name="Keobolith, Pantavanh" userId="0785bbf4-2c3e-4a38-b10b-a8fe2b1737b4" providerId="ADAL" clId="{6694EAE7-FC7D-4E7D-8962-567421993B14}" dt="2024-06-13T07:40:34.465" v="1313" actId="20577"/>
          <ac:spMkLst>
            <pc:docMk/>
            <pc:sldMk cId="1836265021" sldId="290"/>
            <ac:spMk id="2" creationId="{2EFFE5C5-0F74-997C-0326-D42630B6921C}"/>
          </ac:spMkLst>
        </pc:spChg>
      </pc:sldChg>
      <pc:sldChg chg="del">
        <pc:chgData name="Keobolith, Pantavanh" userId="0785bbf4-2c3e-4a38-b10b-a8fe2b1737b4" providerId="ADAL" clId="{6694EAE7-FC7D-4E7D-8962-567421993B14}" dt="2024-06-13T07:40:37.524" v="1314" actId="47"/>
        <pc:sldMkLst>
          <pc:docMk/>
          <pc:sldMk cId="3227781855" sldId="291"/>
        </pc:sldMkLst>
      </pc:sldChg>
      <pc:sldChg chg="addSp delSp modSp add mod">
        <pc:chgData name="Keobolith, Pantavanh" userId="0785bbf4-2c3e-4a38-b10b-a8fe2b1737b4" providerId="ADAL" clId="{6694EAE7-FC7D-4E7D-8962-567421993B14}" dt="2024-06-13T16:05:27.969" v="3804" actId="1076"/>
        <pc:sldMkLst>
          <pc:docMk/>
          <pc:sldMk cId="3430279362" sldId="293"/>
        </pc:sldMkLst>
        <pc:spChg chg="del">
          <ac:chgData name="Keobolith, Pantavanh" userId="0785bbf4-2c3e-4a38-b10b-a8fe2b1737b4" providerId="ADAL" clId="{6694EAE7-FC7D-4E7D-8962-567421993B14}" dt="2024-06-13T09:26:21.744" v="2571" actId="478"/>
          <ac:spMkLst>
            <pc:docMk/>
            <pc:sldMk cId="3430279362" sldId="293"/>
            <ac:spMk id="2" creationId="{A4ED340C-89C9-C154-CAFE-048DA5A30F68}"/>
          </ac:spMkLst>
        </pc:spChg>
        <pc:spChg chg="mod">
          <ac:chgData name="Keobolith, Pantavanh" userId="0785bbf4-2c3e-4a38-b10b-a8fe2b1737b4" providerId="ADAL" clId="{6694EAE7-FC7D-4E7D-8962-567421993B14}" dt="2024-06-13T09:27:47.459" v="2592" actId="14100"/>
          <ac:spMkLst>
            <pc:docMk/>
            <pc:sldMk cId="3430279362" sldId="293"/>
            <ac:spMk id="4" creationId="{925AEF86-8B8D-5CC8-41D1-23A40B7211C0}"/>
          </ac:spMkLst>
        </pc:spChg>
        <pc:spChg chg="del">
          <ac:chgData name="Keobolith, Pantavanh" userId="0785bbf4-2c3e-4a38-b10b-a8fe2b1737b4" providerId="ADAL" clId="{6694EAE7-FC7D-4E7D-8962-567421993B14}" dt="2024-06-13T09:24:13.124" v="2431" actId="478"/>
          <ac:spMkLst>
            <pc:docMk/>
            <pc:sldMk cId="3430279362" sldId="293"/>
            <ac:spMk id="7" creationId="{8FF3AA8D-7524-426A-BA3D-D26AF6430705}"/>
          </ac:spMkLst>
        </pc:spChg>
        <pc:spChg chg="add mod">
          <ac:chgData name="Keobolith, Pantavanh" userId="0785bbf4-2c3e-4a38-b10b-a8fe2b1737b4" providerId="ADAL" clId="{6694EAE7-FC7D-4E7D-8962-567421993B14}" dt="2024-06-13T09:24:10.894" v="2430"/>
          <ac:spMkLst>
            <pc:docMk/>
            <pc:sldMk cId="3430279362" sldId="293"/>
            <ac:spMk id="8" creationId="{438E765D-9D64-CFF5-363C-F8AFC24EB9A0}"/>
          </ac:spMkLst>
        </pc:spChg>
        <pc:spChg chg="add del mod">
          <ac:chgData name="Keobolith, Pantavanh" userId="0785bbf4-2c3e-4a38-b10b-a8fe2b1737b4" providerId="ADAL" clId="{6694EAE7-FC7D-4E7D-8962-567421993B14}" dt="2024-06-13T09:24:16.774" v="2432" actId="478"/>
          <ac:spMkLst>
            <pc:docMk/>
            <pc:sldMk cId="3430279362" sldId="293"/>
            <ac:spMk id="11" creationId="{1FE2BED1-493F-56DA-56F1-59BAACB1A7EA}"/>
          </ac:spMkLst>
        </pc:spChg>
        <pc:picChg chg="add del mod">
          <ac:chgData name="Keobolith, Pantavanh" userId="0785bbf4-2c3e-4a38-b10b-a8fe2b1737b4" providerId="ADAL" clId="{6694EAE7-FC7D-4E7D-8962-567421993B14}" dt="2024-06-13T09:26:10.393" v="2566" actId="478"/>
          <ac:picMkLst>
            <pc:docMk/>
            <pc:sldMk cId="3430279362" sldId="293"/>
            <ac:picMk id="6" creationId="{F620CC1A-77E3-5069-875D-4FED42C56D81}"/>
          </ac:picMkLst>
        </pc:picChg>
        <pc:picChg chg="mod">
          <ac:chgData name="Keobolith, Pantavanh" userId="0785bbf4-2c3e-4a38-b10b-a8fe2b1737b4" providerId="ADAL" clId="{6694EAE7-FC7D-4E7D-8962-567421993B14}" dt="2024-06-13T09:26:37.053" v="2574" actId="1036"/>
          <ac:picMkLst>
            <pc:docMk/>
            <pc:sldMk cId="3430279362" sldId="293"/>
            <ac:picMk id="9" creationId="{B73C5A3D-60E6-3861-F2C6-BFA1FC5B4C87}"/>
          </ac:picMkLst>
        </pc:picChg>
        <pc:picChg chg="add mod">
          <ac:chgData name="Keobolith, Pantavanh" userId="0785bbf4-2c3e-4a38-b10b-a8fe2b1737b4" providerId="ADAL" clId="{6694EAE7-FC7D-4E7D-8962-567421993B14}" dt="2024-06-13T16:05:27.969" v="3804" actId="1076"/>
          <ac:picMkLst>
            <pc:docMk/>
            <pc:sldMk cId="3430279362" sldId="293"/>
            <ac:picMk id="13" creationId="{F9109C7F-9916-65B9-506A-20F6C8647E7E}"/>
          </ac:picMkLst>
        </pc:picChg>
      </pc:sldChg>
      <pc:sldChg chg="addSp delSp modSp add mod modNotesTx">
        <pc:chgData name="Keobolith, Pantavanh" userId="0785bbf4-2c3e-4a38-b10b-a8fe2b1737b4" providerId="ADAL" clId="{6694EAE7-FC7D-4E7D-8962-567421993B14}" dt="2024-06-13T16:12:26.074" v="4269" actId="20577"/>
        <pc:sldMkLst>
          <pc:docMk/>
          <pc:sldMk cId="101282032" sldId="294"/>
        </pc:sldMkLst>
        <pc:spChg chg="del">
          <ac:chgData name="Keobolith, Pantavanh" userId="0785bbf4-2c3e-4a38-b10b-a8fe2b1737b4" providerId="ADAL" clId="{6694EAE7-FC7D-4E7D-8962-567421993B14}" dt="2024-06-13T09:27:02.236" v="2580" actId="478"/>
          <ac:spMkLst>
            <pc:docMk/>
            <pc:sldMk cId="101282032" sldId="294"/>
            <ac:spMk id="2" creationId="{A4ED340C-89C9-C154-CAFE-048DA5A30F68}"/>
          </ac:spMkLst>
        </pc:spChg>
        <pc:spChg chg="mod">
          <ac:chgData name="Keobolith, Pantavanh" userId="0785bbf4-2c3e-4a38-b10b-a8fe2b1737b4" providerId="ADAL" clId="{6694EAE7-FC7D-4E7D-8962-567421993B14}" dt="2024-06-13T09:29:57.536" v="2703" actId="14100"/>
          <ac:spMkLst>
            <pc:docMk/>
            <pc:sldMk cId="101282032" sldId="294"/>
            <ac:spMk id="4" creationId="{925AEF86-8B8D-5CC8-41D1-23A40B7211C0}"/>
          </ac:spMkLst>
        </pc:spChg>
        <pc:spChg chg="del">
          <ac:chgData name="Keobolith, Pantavanh" userId="0785bbf4-2c3e-4a38-b10b-a8fe2b1737b4" providerId="ADAL" clId="{6694EAE7-FC7D-4E7D-8962-567421993B14}" dt="2024-06-13T09:26:52.153" v="2577" actId="478"/>
          <ac:spMkLst>
            <pc:docMk/>
            <pc:sldMk cId="101282032" sldId="294"/>
            <ac:spMk id="7" creationId="{8FF3AA8D-7524-426A-BA3D-D26AF6430705}"/>
          </ac:spMkLst>
        </pc:spChg>
        <pc:spChg chg="add del mod">
          <ac:chgData name="Keobolith, Pantavanh" userId="0785bbf4-2c3e-4a38-b10b-a8fe2b1737b4" providerId="ADAL" clId="{6694EAE7-FC7D-4E7D-8962-567421993B14}" dt="2024-06-13T09:26:53.544" v="2578" actId="478"/>
          <ac:spMkLst>
            <pc:docMk/>
            <pc:sldMk cId="101282032" sldId="294"/>
            <ac:spMk id="11" creationId="{966E12DB-BB15-72F1-7875-4AEEC085A9F7}"/>
          </ac:spMkLst>
        </pc:spChg>
        <pc:spChg chg="add mod">
          <ac:chgData name="Keobolith, Pantavanh" userId="0785bbf4-2c3e-4a38-b10b-a8fe2b1737b4" providerId="ADAL" clId="{6694EAE7-FC7D-4E7D-8962-567421993B14}" dt="2024-06-13T09:26:57.900" v="2579"/>
          <ac:spMkLst>
            <pc:docMk/>
            <pc:sldMk cId="101282032" sldId="294"/>
            <ac:spMk id="12" creationId="{232F1D5E-E82A-94EA-94A0-ACDB7FAB335A}"/>
          </ac:spMkLst>
        </pc:spChg>
        <pc:spChg chg="add mod">
          <ac:chgData name="Keobolith, Pantavanh" userId="0785bbf4-2c3e-4a38-b10b-a8fe2b1737b4" providerId="ADAL" clId="{6694EAE7-FC7D-4E7D-8962-567421993B14}" dt="2024-06-13T09:27:10.957" v="2582"/>
          <ac:spMkLst>
            <pc:docMk/>
            <pc:sldMk cId="101282032" sldId="294"/>
            <ac:spMk id="13" creationId="{913F993F-7559-1857-4BAB-B33CF2E07962}"/>
          </ac:spMkLst>
        </pc:spChg>
        <pc:picChg chg="del mod">
          <ac:chgData name="Keobolith, Pantavanh" userId="0785bbf4-2c3e-4a38-b10b-a8fe2b1737b4" providerId="ADAL" clId="{6694EAE7-FC7D-4E7D-8962-567421993B14}" dt="2024-06-13T07:15:48.485" v="559" actId="478"/>
          <ac:picMkLst>
            <pc:docMk/>
            <pc:sldMk cId="101282032" sldId="294"/>
            <ac:picMk id="6" creationId="{F620CC1A-77E3-5069-875D-4FED42C56D81}"/>
          </ac:picMkLst>
        </pc:picChg>
        <pc:picChg chg="add del mod">
          <ac:chgData name="Keobolith, Pantavanh" userId="0785bbf4-2c3e-4a38-b10b-a8fe2b1737b4" providerId="ADAL" clId="{6694EAE7-FC7D-4E7D-8962-567421993B14}" dt="2024-06-13T09:29:22.563" v="2694" actId="478"/>
          <ac:picMkLst>
            <pc:docMk/>
            <pc:sldMk cId="101282032" sldId="294"/>
            <ac:picMk id="8" creationId="{36C04C56-26F8-DE5F-3539-0601A034B327}"/>
          </ac:picMkLst>
        </pc:picChg>
        <pc:picChg chg="mod modCrop">
          <ac:chgData name="Keobolith, Pantavanh" userId="0785bbf4-2c3e-4a38-b10b-a8fe2b1737b4" providerId="ADAL" clId="{6694EAE7-FC7D-4E7D-8962-567421993B14}" dt="2024-06-13T09:26:50.133" v="2576" actId="1076"/>
          <ac:picMkLst>
            <pc:docMk/>
            <pc:sldMk cId="101282032" sldId="294"/>
            <ac:picMk id="9" creationId="{B73C5A3D-60E6-3861-F2C6-BFA1FC5B4C87}"/>
          </ac:picMkLst>
        </pc:picChg>
        <pc:picChg chg="add mod">
          <ac:chgData name="Keobolith, Pantavanh" userId="0785bbf4-2c3e-4a38-b10b-a8fe2b1737b4" providerId="ADAL" clId="{6694EAE7-FC7D-4E7D-8962-567421993B14}" dt="2024-06-13T09:29:46.844" v="2702" actId="1076"/>
          <ac:picMkLst>
            <pc:docMk/>
            <pc:sldMk cId="101282032" sldId="294"/>
            <ac:picMk id="15" creationId="{79F3A6A8-D17F-1A25-5F68-61927F4817EF}"/>
          </ac:picMkLst>
        </pc:picChg>
      </pc:sldChg>
      <pc:sldChg chg="addSp delSp modSp add mod">
        <pc:chgData name="Keobolith, Pantavanh" userId="0785bbf4-2c3e-4a38-b10b-a8fe2b1737b4" providerId="ADAL" clId="{6694EAE7-FC7D-4E7D-8962-567421993B14}" dt="2024-06-13T16:05:49.781" v="3821" actId="20577"/>
        <pc:sldMkLst>
          <pc:docMk/>
          <pc:sldMk cId="3285440165" sldId="295"/>
        </pc:sldMkLst>
        <pc:spChg chg="del">
          <ac:chgData name="Keobolith, Pantavanh" userId="0785bbf4-2c3e-4a38-b10b-a8fe2b1737b4" providerId="ADAL" clId="{6694EAE7-FC7D-4E7D-8962-567421993B14}" dt="2024-06-13T09:30:30.885" v="2709" actId="478"/>
          <ac:spMkLst>
            <pc:docMk/>
            <pc:sldMk cId="3285440165" sldId="295"/>
            <ac:spMk id="2" creationId="{A4ED340C-89C9-C154-CAFE-048DA5A30F68}"/>
          </ac:spMkLst>
        </pc:spChg>
        <pc:spChg chg="mod">
          <ac:chgData name="Keobolith, Pantavanh" userId="0785bbf4-2c3e-4a38-b10b-a8fe2b1737b4" providerId="ADAL" clId="{6694EAE7-FC7D-4E7D-8962-567421993B14}" dt="2024-06-13T16:05:49.781" v="3821" actId="20577"/>
          <ac:spMkLst>
            <pc:docMk/>
            <pc:sldMk cId="3285440165" sldId="295"/>
            <ac:spMk id="4" creationId="{925AEF86-8B8D-5CC8-41D1-23A40B7211C0}"/>
          </ac:spMkLst>
        </pc:spChg>
        <pc:spChg chg="del">
          <ac:chgData name="Keobolith, Pantavanh" userId="0785bbf4-2c3e-4a38-b10b-a8fe2b1737b4" providerId="ADAL" clId="{6694EAE7-FC7D-4E7D-8962-567421993B14}" dt="2024-06-13T09:30:07.419" v="2704" actId="478"/>
          <ac:spMkLst>
            <pc:docMk/>
            <pc:sldMk cId="3285440165" sldId="295"/>
            <ac:spMk id="7" creationId="{8FF3AA8D-7524-426A-BA3D-D26AF6430705}"/>
          </ac:spMkLst>
        </pc:spChg>
        <pc:spChg chg="add del mod">
          <ac:chgData name="Keobolith, Pantavanh" userId="0785bbf4-2c3e-4a38-b10b-a8fe2b1737b4" providerId="ADAL" clId="{6694EAE7-FC7D-4E7D-8962-567421993B14}" dt="2024-06-13T09:30:09.854" v="2705" actId="478"/>
          <ac:spMkLst>
            <pc:docMk/>
            <pc:sldMk cId="3285440165" sldId="295"/>
            <ac:spMk id="11" creationId="{E7A9ABEF-54B6-F495-5C89-16BFF8CA4670}"/>
          </ac:spMkLst>
        </pc:spChg>
        <pc:spChg chg="add mod">
          <ac:chgData name="Keobolith, Pantavanh" userId="0785bbf4-2c3e-4a38-b10b-a8fe2b1737b4" providerId="ADAL" clId="{6694EAE7-FC7D-4E7D-8962-567421993B14}" dt="2024-06-13T09:30:10.152" v="2706"/>
          <ac:spMkLst>
            <pc:docMk/>
            <pc:sldMk cId="3285440165" sldId="295"/>
            <ac:spMk id="12" creationId="{329276BF-E4F2-6E5F-1CA7-5401035B6D01}"/>
          </ac:spMkLst>
        </pc:spChg>
        <pc:picChg chg="add mod">
          <ac:chgData name="Keobolith, Pantavanh" userId="0785bbf4-2c3e-4a38-b10b-a8fe2b1737b4" providerId="ADAL" clId="{6694EAE7-FC7D-4E7D-8962-567421993B14}" dt="2024-06-13T09:34:25.173" v="2889" actId="1076"/>
          <ac:picMkLst>
            <pc:docMk/>
            <pc:sldMk cId="3285440165" sldId="295"/>
            <ac:picMk id="6" creationId="{C25EFDA7-8D50-8B8D-9DC5-599020ECED46}"/>
          </ac:picMkLst>
        </pc:picChg>
        <pc:picChg chg="del">
          <ac:chgData name="Keobolith, Pantavanh" userId="0785bbf4-2c3e-4a38-b10b-a8fe2b1737b4" providerId="ADAL" clId="{6694EAE7-FC7D-4E7D-8962-567421993B14}" dt="2024-06-13T07:16:47.614" v="579" actId="478"/>
          <ac:picMkLst>
            <pc:docMk/>
            <pc:sldMk cId="3285440165" sldId="295"/>
            <ac:picMk id="8" creationId="{36C04C56-26F8-DE5F-3539-0601A034B327}"/>
          </ac:picMkLst>
        </pc:picChg>
        <pc:picChg chg="mod modCrop">
          <ac:chgData name="Keobolith, Pantavanh" userId="0785bbf4-2c3e-4a38-b10b-a8fe2b1737b4" providerId="ADAL" clId="{6694EAE7-FC7D-4E7D-8962-567421993B14}" dt="2024-06-13T09:30:19.272" v="2708" actId="1076"/>
          <ac:picMkLst>
            <pc:docMk/>
            <pc:sldMk cId="3285440165" sldId="295"/>
            <ac:picMk id="9" creationId="{B73C5A3D-60E6-3861-F2C6-BFA1FC5B4C87}"/>
          </ac:picMkLst>
        </pc:picChg>
      </pc:sldChg>
      <pc:sldChg chg="addSp delSp modSp add mod">
        <pc:chgData name="Keobolith, Pantavanh" userId="0785bbf4-2c3e-4a38-b10b-a8fe2b1737b4" providerId="ADAL" clId="{6694EAE7-FC7D-4E7D-8962-567421993B14}" dt="2024-06-13T09:43:11.778" v="3070" actId="1035"/>
        <pc:sldMkLst>
          <pc:docMk/>
          <pc:sldMk cId="343399620" sldId="296"/>
        </pc:sldMkLst>
        <pc:spChg chg="del">
          <ac:chgData name="Keobolith, Pantavanh" userId="0785bbf4-2c3e-4a38-b10b-a8fe2b1737b4" providerId="ADAL" clId="{6694EAE7-FC7D-4E7D-8962-567421993B14}" dt="2024-06-13T09:35:58.295" v="2908" actId="478"/>
          <ac:spMkLst>
            <pc:docMk/>
            <pc:sldMk cId="343399620" sldId="296"/>
            <ac:spMk id="2" creationId="{A4ED340C-89C9-C154-CAFE-048DA5A30F68}"/>
          </ac:spMkLst>
        </pc:spChg>
        <pc:spChg chg="mod">
          <ac:chgData name="Keobolith, Pantavanh" userId="0785bbf4-2c3e-4a38-b10b-a8fe2b1737b4" providerId="ADAL" clId="{6694EAE7-FC7D-4E7D-8962-567421993B14}" dt="2024-06-13T09:43:05.885" v="3066" actId="20577"/>
          <ac:spMkLst>
            <pc:docMk/>
            <pc:sldMk cId="343399620" sldId="296"/>
            <ac:spMk id="4" creationId="{925AEF86-8B8D-5CC8-41D1-23A40B7211C0}"/>
          </ac:spMkLst>
        </pc:spChg>
        <pc:spChg chg="del">
          <ac:chgData name="Keobolith, Pantavanh" userId="0785bbf4-2c3e-4a38-b10b-a8fe2b1737b4" providerId="ADAL" clId="{6694EAE7-FC7D-4E7D-8962-567421993B14}" dt="2024-06-13T09:34:35.322" v="2890" actId="478"/>
          <ac:spMkLst>
            <pc:docMk/>
            <pc:sldMk cId="343399620" sldId="296"/>
            <ac:spMk id="7" creationId="{8FF3AA8D-7524-426A-BA3D-D26AF6430705}"/>
          </ac:spMkLst>
        </pc:spChg>
        <pc:spChg chg="add del mod">
          <ac:chgData name="Keobolith, Pantavanh" userId="0785bbf4-2c3e-4a38-b10b-a8fe2b1737b4" providerId="ADAL" clId="{6694EAE7-FC7D-4E7D-8962-567421993B14}" dt="2024-06-13T09:34:36.704" v="2891" actId="478"/>
          <ac:spMkLst>
            <pc:docMk/>
            <pc:sldMk cId="343399620" sldId="296"/>
            <ac:spMk id="11" creationId="{32CE6696-15F2-523E-E18F-7297FF54B6E7}"/>
          </ac:spMkLst>
        </pc:spChg>
        <pc:spChg chg="add mod">
          <ac:chgData name="Keobolith, Pantavanh" userId="0785bbf4-2c3e-4a38-b10b-a8fe2b1737b4" providerId="ADAL" clId="{6694EAE7-FC7D-4E7D-8962-567421993B14}" dt="2024-06-13T09:34:41.224" v="2892"/>
          <ac:spMkLst>
            <pc:docMk/>
            <pc:sldMk cId="343399620" sldId="296"/>
            <ac:spMk id="12" creationId="{FE7A8C54-2940-C0E8-11BE-B686B847A204}"/>
          </ac:spMkLst>
        </pc:spChg>
        <pc:picChg chg="del">
          <ac:chgData name="Keobolith, Pantavanh" userId="0785bbf4-2c3e-4a38-b10b-a8fe2b1737b4" providerId="ADAL" clId="{6694EAE7-FC7D-4E7D-8962-567421993B14}" dt="2024-06-13T07:20:02.483" v="866" actId="478"/>
          <ac:picMkLst>
            <pc:docMk/>
            <pc:sldMk cId="343399620" sldId="296"/>
            <ac:picMk id="6" creationId="{C25EFDA7-8D50-8B8D-9DC5-599020ECED46}"/>
          </ac:picMkLst>
        </pc:picChg>
        <pc:picChg chg="add del mod">
          <ac:chgData name="Keobolith, Pantavanh" userId="0785bbf4-2c3e-4a38-b10b-a8fe2b1737b4" providerId="ADAL" clId="{6694EAE7-FC7D-4E7D-8962-567421993B14}" dt="2024-06-13T09:35:32.912" v="2904" actId="478"/>
          <ac:picMkLst>
            <pc:docMk/>
            <pc:sldMk cId="343399620" sldId="296"/>
            <ac:picMk id="8" creationId="{4EBED9A5-5C4E-E180-33EA-5C42CB148CFB}"/>
          </ac:picMkLst>
        </pc:picChg>
        <pc:picChg chg="mod modCrop">
          <ac:chgData name="Keobolith, Pantavanh" userId="0785bbf4-2c3e-4a38-b10b-a8fe2b1737b4" providerId="ADAL" clId="{6694EAE7-FC7D-4E7D-8962-567421993B14}" dt="2024-06-13T09:34:49.120" v="2894" actId="1076"/>
          <ac:picMkLst>
            <pc:docMk/>
            <pc:sldMk cId="343399620" sldId="296"/>
            <ac:picMk id="9" creationId="{B73C5A3D-60E6-3861-F2C6-BFA1FC5B4C87}"/>
          </ac:picMkLst>
        </pc:picChg>
        <pc:picChg chg="add mod">
          <ac:chgData name="Keobolith, Pantavanh" userId="0785bbf4-2c3e-4a38-b10b-a8fe2b1737b4" providerId="ADAL" clId="{6694EAE7-FC7D-4E7D-8962-567421993B14}" dt="2024-06-13T09:43:11.778" v="3070" actId="1035"/>
          <ac:picMkLst>
            <pc:docMk/>
            <pc:sldMk cId="343399620" sldId="296"/>
            <ac:picMk id="14" creationId="{F9CDA091-1DC0-8CEB-B222-7A2CC996C536}"/>
          </ac:picMkLst>
        </pc:picChg>
      </pc:sldChg>
      <pc:sldChg chg="addSp delSp modSp add mod">
        <pc:chgData name="Keobolith, Pantavanh" userId="0785bbf4-2c3e-4a38-b10b-a8fe2b1737b4" providerId="ADAL" clId="{6694EAE7-FC7D-4E7D-8962-567421993B14}" dt="2024-06-13T16:06:01.280" v="3823" actId="20577"/>
        <pc:sldMkLst>
          <pc:docMk/>
          <pc:sldMk cId="1261962259" sldId="297"/>
        </pc:sldMkLst>
        <pc:spChg chg="del">
          <ac:chgData name="Keobolith, Pantavanh" userId="0785bbf4-2c3e-4a38-b10b-a8fe2b1737b4" providerId="ADAL" clId="{6694EAE7-FC7D-4E7D-8962-567421993B14}" dt="2024-06-13T09:05:38.510" v="2125" actId="478"/>
          <ac:spMkLst>
            <pc:docMk/>
            <pc:sldMk cId="1261962259" sldId="297"/>
            <ac:spMk id="2" creationId="{A4ED340C-89C9-C154-CAFE-048DA5A30F68}"/>
          </ac:spMkLst>
        </pc:spChg>
        <pc:spChg chg="mod">
          <ac:chgData name="Keobolith, Pantavanh" userId="0785bbf4-2c3e-4a38-b10b-a8fe2b1737b4" providerId="ADAL" clId="{6694EAE7-FC7D-4E7D-8962-567421993B14}" dt="2024-06-13T16:06:01.280" v="3823" actId="20577"/>
          <ac:spMkLst>
            <pc:docMk/>
            <pc:sldMk cId="1261962259" sldId="297"/>
            <ac:spMk id="4" creationId="{925AEF86-8B8D-5CC8-41D1-23A40B7211C0}"/>
          </ac:spMkLst>
        </pc:spChg>
        <pc:spChg chg="mod">
          <ac:chgData name="Keobolith, Pantavanh" userId="0785bbf4-2c3e-4a38-b10b-a8fe2b1737b4" providerId="ADAL" clId="{6694EAE7-FC7D-4E7D-8962-567421993B14}" dt="2024-06-13T09:06:51.774" v="2139" actId="3064"/>
          <ac:spMkLst>
            <pc:docMk/>
            <pc:sldMk cId="1261962259" sldId="297"/>
            <ac:spMk id="7" creationId="{8FF3AA8D-7524-426A-BA3D-D26AF6430705}"/>
          </ac:spMkLst>
        </pc:spChg>
        <pc:picChg chg="add mod">
          <ac:chgData name="Keobolith, Pantavanh" userId="0785bbf4-2c3e-4a38-b10b-a8fe2b1737b4" providerId="ADAL" clId="{6694EAE7-FC7D-4E7D-8962-567421993B14}" dt="2024-06-13T09:46:23.756" v="3130" actId="1076"/>
          <ac:picMkLst>
            <pc:docMk/>
            <pc:sldMk cId="1261962259" sldId="297"/>
            <ac:picMk id="5" creationId="{7E12BB1E-E33D-43A2-B520-C24D7D9F2933}"/>
          </ac:picMkLst>
        </pc:picChg>
        <pc:picChg chg="del">
          <ac:chgData name="Keobolith, Pantavanh" userId="0785bbf4-2c3e-4a38-b10b-a8fe2b1737b4" providerId="ADAL" clId="{6694EAE7-FC7D-4E7D-8962-567421993B14}" dt="2024-06-13T07:21:20.797" v="912" actId="478"/>
          <ac:picMkLst>
            <pc:docMk/>
            <pc:sldMk cId="1261962259" sldId="297"/>
            <ac:picMk id="8" creationId="{4EBED9A5-5C4E-E180-33EA-5C42CB148CFB}"/>
          </ac:picMkLst>
        </pc:picChg>
        <pc:picChg chg="mod modCrop">
          <ac:chgData name="Keobolith, Pantavanh" userId="0785bbf4-2c3e-4a38-b10b-a8fe2b1737b4" providerId="ADAL" clId="{6694EAE7-FC7D-4E7D-8962-567421993B14}" dt="2024-06-13T09:43:27.035" v="3071" actId="1076"/>
          <ac:picMkLst>
            <pc:docMk/>
            <pc:sldMk cId="1261962259" sldId="297"/>
            <ac:picMk id="9" creationId="{B73C5A3D-60E6-3861-F2C6-BFA1FC5B4C87}"/>
          </ac:picMkLst>
        </pc:picChg>
      </pc:sldChg>
      <pc:sldChg chg="addSp delSp modSp add mod">
        <pc:chgData name="Keobolith, Pantavanh" userId="0785bbf4-2c3e-4a38-b10b-a8fe2b1737b4" providerId="ADAL" clId="{6694EAE7-FC7D-4E7D-8962-567421993B14}" dt="2024-06-13T09:49:12.046" v="3321" actId="478"/>
        <pc:sldMkLst>
          <pc:docMk/>
          <pc:sldMk cId="2288885005" sldId="298"/>
        </pc:sldMkLst>
        <pc:spChg chg="del">
          <ac:chgData name="Keobolith, Pantavanh" userId="0785bbf4-2c3e-4a38-b10b-a8fe2b1737b4" providerId="ADAL" clId="{6694EAE7-FC7D-4E7D-8962-567421993B14}" dt="2024-06-13T09:49:12.046" v="3321" actId="478"/>
          <ac:spMkLst>
            <pc:docMk/>
            <pc:sldMk cId="2288885005" sldId="298"/>
            <ac:spMk id="2" creationId="{A4ED340C-89C9-C154-CAFE-048DA5A30F68}"/>
          </ac:spMkLst>
        </pc:spChg>
        <pc:spChg chg="mod">
          <ac:chgData name="Keobolith, Pantavanh" userId="0785bbf4-2c3e-4a38-b10b-a8fe2b1737b4" providerId="ADAL" clId="{6694EAE7-FC7D-4E7D-8962-567421993B14}" dt="2024-06-13T09:48:59.895" v="3320" actId="2711"/>
          <ac:spMkLst>
            <pc:docMk/>
            <pc:sldMk cId="2288885005" sldId="298"/>
            <ac:spMk id="4" creationId="{925AEF86-8B8D-5CC8-41D1-23A40B7211C0}"/>
          </ac:spMkLst>
        </pc:spChg>
        <pc:spChg chg="add mod">
          <ac:chgData name="Keobolith, Pantavanh" userId="0785bbf4-2c3e-4a38-b10b-a8fe2b1737b4" providerId="ADAL" clId="{6694EAE7-FC7D-4E7D-8962-567421993B14}" dt="2024-06-13T09:46:34.515" v="3131"/>
          <ac:spMkLst>
            <pc:docMk/>
            <pc:sldMk cId="2288885005" sldId="298"/>
            <ac:spMk id="6" creationId="{C239DFA0-0A1B-42C0-E6F1-B9C978B1A7FF}"/>
          </ac:spMkLst>
        </pc:spChg>
        <pc:spChg chg="del">
          <ac:chgData name="Keobolith, Pantavanh" userId="0785bbf4-2c3e-4a38-b10b-a8fe2b1737b4" providerId="ADAL" clId="{6694EAE7-FC7D-4E7D-8962-567421993B14}" dt="2024-06-13T09:46:36.430" v="3132" actId="478"/>
          <ac:spMkLst>
            <pc:docMk/>
            <pc:sldMk cId="2288885005" sldId="298"/>
            <ac:spMk id="7" creationId="{8FF3AA8D-7524-426A-BA3D-D26AF6430705}"/>
          </ac:spMkLst>
        </pc:spChg>
        <pc:spChg chg="add del mod">
          <ac:chgData name="Keobolith, Pantavanh" userId="0785bbf4-2c3e-4a38-b10b-a8fe2b1737b4" providerId="ADAL" clId="{6694EAE7-FC7D-4E7D-8962-567421993B14}" dt="2024-06-13T09:46:37.526" v="3133" actId="478"/>
          <ac:spMkLst>
            <pc:docMk/>
            <pc:sldMk cId="2288885005" sldId="298"/>
            <ac:spMk id="10" creationId="{1D9373CA-2D7C-D0F1-D2B0-C22BD1D474FF}"/>
          </ac:spMkLst>
        </pc:spChg>
        <pc:picChg chg="del">
          <ac:chgData name="Keobolith, Pantavanh" userId="0785bbf4-2c3e-4a38-b10b-a8fe2b1737b4" providerId="ADAL" clId="{6694EAE7-FC7D-4E7D-8962-567421993B14}" dt="2024-06-13T07:22:46.862" v="1007" actId="478"/>
          <ac:picMkLst>
            <pc:docMk/>
            <pc:sldMk cId="2288885005" sldId="298"/>
            <ac:picMk id="5" creationId="{7E12BB1E-E33D-43A2-B520-C24D7D9F2933}"/>
          </ac:picMkLst>
        </pc:picChg>
        <pc:picChg chg="mod modCrop">
          <ac:chgData name="Keobolith, Pantavanh" userId="0785bbf4-2c3e-4a38-b10b-a8fe2b1737b4" providerId="ADAL" clId="{6694EAE7-FC7D-4E7D-8962-567421993B14}" dt="2024-06-13T09:46:47.036" v="3135" actId="1076"/>
          <ac:picMkLst>
            <pc:docMk/>
            <pc:sldMk cId="2288885005" sldId="298"/>
            <ac:picMk id="9" creationId="{B73C5A3D-60E6-3861-F2C6-BFA1FC5B4C87}"/>
          </ac:picMkLst>
        </pc:picChg>
      </pc:sldChg>
      <pc:sldChg chg="addSp delSp modSp new mod">
        <pc:chgData name="Keobolith, Pantavanh" userId="0785bbf4-2c3e-4a38-b10b-a8fe2b1737b4" providerId="ADAL" clId="{6694EAE7-FC7D-4E7D-8962-567421993B14}" dt="2024-06-13T10:20:54.130" v="3518" actId="2711"/>
        <pc:sldMkLst>
          <pc:docMk/>
          <pc:sldMk cId="2607946426" sldId="299"/>
        </pc:sldMkLst>
        <pc:spChg chg="del">
          <ac:chgData name="Keobolith, Pantavanh" userId="0785bbf4-2c3e-4a38-b10b-a8fe2b1737b4" providerId="ADAL" clId="{6694EAE7-FC7D-4E7D-8962-567421993B14}" dt="2024-06-13T09:49:15.376" v="3322" actId="478"/>
          <ac:spMkLst>
            <pc:docMk/>
            <pc:sldMk cId="2607946426" sldId="299"/>
            <ac:spMk id="4" creationId="{BA406026-4409-BDA6-44F0-5476A9F0BD33}"/>
          </ac:spMkLst>
        </pc:spChg>
        <pc:spChg chg="del">
          <ac:chgData name="Keobolith, Pantavanh" userId="0785bbf4-2c3e-4a38-b10b-a8fe2b1737b4" providerId="ADAL" clId="{6694EAE7-FC7D-4E7D-8962-567421993B14}" dt="2024-06-13T10:14:20.152" v="3353" actId="931"/>
          <ac:spMkLst>
            <pc:docMk/>
            <pc:sldMk cId="2607946426" sldId="299"/>
            <ac:spMk id="5" creationId="{AA9A58D5-CCF0-161B-B760-CC565C961E8C}"/>
          </ac:spMkLst>
        </pc:spChg>
        <pc:spChg chg="mod">
          <ac:chgData name="Keobolith, Pantavanh" userId="0785bbf4-2c3e-4a38-b10b-a8fe2b1737b4" providerId="ADAL" clId="{6694EAE7-FC7D-4E7D-8962-567421993B14}" dt="2024-06-13T10:16:48.841" v="3367" actId="14100"/>
          <ac:spMkLst>
            <pc:docMk/>
            <pc:sldMk cId="2607946426" sldId="299"/>
            <ac:spMk id="6" creationId="{56565515-99B9-6084-57FE-791A604C404C}"/>
          </ac:spMkLst>
        </pc:spChg>
        <pc:spChg chg="add del mod">
          <ac:chgData name="Keobolith, Pantavanh" userId="0785bbf4-2c3e-4a38-b10b-a8fe2b1737b4" providerId="ADAL" clId="{6694EAE7-FC7D-4E7D-8962-567421993B14}" dt="2024-06-13T10:16:40.131" v="3361" actId="478"/>
          <ac:spMkLst>
            <pc:docMk/>
            <pc:sldMk cId="2607946426" sldId="299"/>
            <ac:spMk id="10" creationId="{EFEE07AF-8BB3-7B9A-6CBC-09166689E685}"/>
          </ac:spMkLst>
        </pc:spChg>
        <pc:spChg chg="add mod">
          <ac:chgData name="Keobolith, Pantavanh" userId="0785bbf4-2c3e-4a38-b10b-a8fe2b1737b4" providerId="ADAL" clId="{6694EAE7-FC7D-4E7D-8962-567421993B14}" dt="2024-06-13T10:20:54.130" v="3518" actId="2711"/>
          <ac:spMkLst>
            <pc:docMk/>
            <pc:sldMk cId="2607946426" sldId="299"/>
            <ac:spMk id="11" creationId="{1E43514B-8A01-22A4-3549-43714C6FD059}"/>
          </ac:spMkLst>
        </pc:spChg>
        <pc:picChg chg="add mod modCrop">
          <ac:chgData name="Keobolith, Pantavanh" userId="0785bbf4-2c3e-4a38-b10b-a8fe2b1737b4" providerId="ADAL" clId="{6694EAE7-FC7D-4E7D-8962-567421993B14}" dt="2024-06-13T10:14:29.939" v="3357" actId="18131"/>
          <ac:picMkLst>
            <pc:docMk/>
            <pc:sldMk cId="2607946426" sldId="299"/>
            <ac:picMk id="8" creationId="{0D2709F9-BB70-AD77-FE74-B9DD32260690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7A3D585-EEE9-1780-63C1-81517F03E2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43880A-5028-D0FB-EF20-F397346086D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91B72C-A2E1-46CD-94D6-43AFEEB5D313}" type="datetimeFigureOut">
              <a:rPr lang="en-GB" smtClean="0"/>
              <a:t>13/06/2024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9F007E-F7D8-8871-E862-AE080978175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45E55FE-BA4F-9B6D-7E59-0FD76A375C8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C399C2E-715B-4160-B86A-2E78AF79E28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2795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955406-4C83-410D-BC6E-CD3F0849DC1A}" type="datetimeFigureOut">
              <a:rPr lang="en-GB" smtClean="0"/>
              <a:t>13/06/2024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D904D9-E312-4C19-AA52-7EE03685A06E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711606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o-LA" dirty="0"/>
              <a:t>ຜູ້ປະສານງານດ້ານໂພຊະນາການທັງພາກລັດ ແລະ ຄູ່ຮ່ວມພັດທະນາຕ່າງໆ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904D9-E312-4C19-AA52-7EE03685A06E}" type="slidenum">
              <a:rPr lang="en-GB" smtClean="0"/>
              <a:t>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8201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o-LA" dirty="0"/>
              <a:t>ອາຫານທີ່ສົມດຸນ, ຄວາມຫຼາກຫຼາຍ ແລະ ຄວາມພຽງພໍ, ຄວາມ</a:t>
            </a:r>
            <a:r>
              <a:rPr lang="lo-LA" sz="1200" dirty="0">
                <a:latin typeface="Phetsarath OT" panose="02000500000000000000" pitchFamily="2" charset="0"/>
                <a:cs typeface="Phetsarath OT" panose="02000500000000000000" pitchFamily="2" charset="0"/>
              </a:rPr>
              <a:t>ຕ້ອງການສານອາຫານໃນວົງຈອນຂອງຊີວິດຕັ້ງແຕ່ຢູ່ໃນທ້ອງ ເກີດມາຈົນເປັນຜູ້ໃຫຍ່ ຈະມີຂໍ້ມູນວ່າໃນແຕ່ລະຊ່ວງໄລຍະແມ່ນຕ້ອງການສານອາຫານ ຫຼື ອາຫານແນວໃດ ແລະ ປະລິມານເທົ່າໃດ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904D9-E312-4C19-AA52-7EE03685A06E}" type="slidenum">
              <a:rPr lang="en-GB" smtClean="0"/>
              <a:t>6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8611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904D9-E312-4C19-AA52-7EE03685A06E}" type="slidenum">
              <a:rPr lang="en-GB" smtClean="0"/>
              <a:t>11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107807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lo-LA" dirty="0"/>
              <a:t>ເພາະສະນັ້ນພວກເຮົາຢາກແນະນໍາໃຫ້ລອງໄປຝຶກໃຫ້ກັບພະນັກງານໃນຂະແຫນງການ ຫຼື ອົງກອນຂອງພວກທ່ານ ເພາະປຶ້ມຫົວນີ້ໄດ້ຖືກອອກແບບໃຫ້ສະໜອງຄວາມຮູ້ພື້ນຖານກ່ຽວກັບໂພຊະນາການທີ່ສາມາດເຂົ້າໃຈໄດ້ງ່າຍ ແລະ ໄວ້ເປັນຄວາມຮຸ້ຕິດຕົວໄດ້ດົນ ແລະ ສາມາດໃຊ້ໄດ້ໃນຕົວຈິງ.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D904D9-E312-4C19-AA52-7EE03685A06E}" type="slidenum">
              <a:rPr lang="en-GB" smtClean="0"/>
              <a:t>12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249483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sv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5.sv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0.svg"/><Relationship Id="rId5" Type="http://schemas.openxmlformats.org/officeDocument/2006/relationships/image" Target="../media/image19.png"/><Relationship Id="rId4" Type="http://schemas.openxmlformats.org/officeDocument/2006/relationships/image" Target="../media/image13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0.svg"/><Relationship Id="rId5" Type="http://schemas.openxmlformats.org/officeDocument/2006/relationships/image" Target="../media/image9.png"/><Relationship Id="rId4" Type="http://schemas.openxmlformats.org/officeDocument/2006/relationships/image" Target="../media/image13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sv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26.svg"/><Relationship Id="rId7" Type="http://schemas.openxmlformats.org/officeDocument/2006/relationships/image" Target="../media/image36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5.png"/><Relationship Id="rId5" Type="http://schemas.openxmlformats.org/officeDocument/2006/relationships/image" Target="../media/image34.svg"/><Relationship Id="rId4" Type="http://schemas.openxmlformats.org/officeDocument/2006/relationships/image" Target="../media/image33.png"/><Relationship Id="rId9" Type="http://schemas.openxmlformats.org/officeDocument/2006/relationships/image" Target="../media/image10.svg"/></Relationships>
</file>

<file path=ppt/slideLayouts/_rels/slideLayout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10.svg"/><Relationship Id="rId3" Type="http://schemas.openxmlformats.org/officeDocument/2006/relationships/image" Target="../media/image38.svg"/><Relationship Id="rId7" Type="http://schemas.openxmlformats.org/officeDocument/2006/relationships/image" Target="../media/image40.svg"/><Relationship Id="rId12" Type="http://schemas.openxmlformats.org/officeDocument/2006/relationships/image" Target="../media/image9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9.png"/><Relationship Id="rId11" Type="http://schemas.openxmlformats.org/officeDocument/2006/relationships/image" Target="../media/image8.svg"/><Relationship Id="rId5" Type="http://schemas.openxmlformats.org/officeDocument/2006/relationships/image" Target="../media/image34.svg"/><Relationship Id="rId10" Type="http://schemas.openxmlformats.org/officeDocument/2006/relationships/image" Target="../media/image7.png"/><Relationship Id="rId4" Type="http://schemas.openxmlformats.org/officeDocument/2006/relationships/image" Target="../media/image33.png"/><Relationship Id="rId9" Type="http://schemas.openxmlformats.org/officeDocument/2006/relationships/image" Target="../media/image36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sv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sv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svg"/><Relationship Id="rId3" Type="http://schemas.openxmlformats.org/officeDocument/2006/relationships/image" Target="../media/image7.png"/><Relationship Id="rId7" Type="http://schemas.openxmlformats.org/officeDocument/2006/relationships/image" Target="../media/image44.png"/><Relationship Id="rId12" Type="http://schemas.openxmlformats.org/officeDocument/2006/relationships/image" Target="../media/image10.sv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1.svg"/><Relationship Id="rId11" Type="http://schemas.openxmlformats.org/officeDocument/2006/relationships/image" Target="../media/image9.png"/><Relationship Id="rId5" Type="http://schemas.openxmlformats.org/officeDocument/2006/relationships/image" Target="../media/image39.png"/><Relationship Id="rId10" Type="http://schemas.openxmlformats.org/officeDocument/2006/relationships/image" Target="../media/image46.svg"/><Relationship Id="rId4" Type="http://schemas.openxmlformats.org/officeDocument/2006/relationships/image" Target="../media/image8.svg"/><Relationship Id="rId9" Type="http://schemas.openxmlformats.org/officeDocument/2006/relationships/image" Target="../media/image33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4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svg"/><Relationship Id="rId2" Type="http://schemas.openxmlformats.org/officeDocument/2006/relationships/image" Target="../media/image48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0.svg"/><Relationship Id="rId4" Type="http://schemas.openxmlformats.org/officeDocument/2006/relationships/image" Target="../media/image9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50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svg"/><Relationship Id="rId5" Type="http://schemas.openxmlformats.org/officeDocument/2006/relationships/image" Target="../media/image2.png"/><Relationship Id="rId4" Type="http://schemas.openxmlformats.org/officeDocument/2006/relationships/image" Target="../media/image26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5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8178A5A-DDF2-0B93-6190-575B208E82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824" y="1253372"/>
            <a:ext cx="5399999" cy="5909884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857B5-04BF-E411-2EED-6221DBF41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800" y="558000"/>
            <a:ext cx="5977256" cy="1661993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EB3A5-5A45-DF5D-0FE2-B9E3A4DA3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800" y="2353776"/>
            <a:ext cx="5473200" cy="46166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30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C67E-4DD8-2ACE-86CC-60A6EC3BC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E3335023-8D6D-4303-9FD0-0B58A1AE5F88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2530F-C9A1-1027-5759-1A3D861D4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A3AC1-9ADE-A79D-98AB-5B1A2D0A7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A9D4A5-172E-2710-7B6A-762939D7FE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2916356"/>
            <a:ext cx="3744156" cy="246221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/ Speaker etc.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E9D2601-3EC0-5F47-086D-0FDAA8BAC5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86923" y="5652576"/>
            <a:ext cx="2181275" cy="108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17870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Logo">
            <a:extLst>
              <a:ext uri="{FF2B5EF4-FFF2-40B4-BE49-F238E27FC236}">
                <a16:creationId xmlns:a16="http://schemas.microsoft.com/office/drawing/2014/main" id="{8174EE87-90C7-BFB0-1E3C-89978E13C7A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86923" y="5652576"/>
            <a:ext cx="2181274" cy="1088792"/>
          </a:xfrm>
          <a:prstGeom prst="rect">
            <a:avLst/>
          </a:prstGeom>
        </p:spPr>
      </p:pic>
      <p:sp>
        <p:nvSpPr>
          <p:cNvPr id="26" name="Picture Placeholder 25">
            <a:extLst>
              <a:ext uri="{FF2B5EF4-FFF2-40B4-BE49-F238E27FC236}">
                <a16:creationId xmlns:a16="http://schemas.microsoft.com/office/drawing/2014/main" id="{88178A5A-DDF2-0B93-6190-575B208E82A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824" y="548680"/>
            <a:ext cx="5399999" cy="5909884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4857B5-04BF-E411-2EED-6221DBF411C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22800" y="2390400"/>
            <a:ext cx="5473200" cy="1661993"/>
          </a:xfrm>
        </p:spPr>
        <p:txBody>
          <a:bodyPr anchor="b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EEB3A5-5A45-DF5D-0FE2-B9E3A4DA3F6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22800" y="4182972"/>
            <a:ext cx="5473200" cy="461665"/>
          </a:xfrm>
        </p:spPr>
        <p:txBody>
          <a:bodyPr>
            <a:noAutofit/>
          </a:bodyPr>
          <a:lstStyle>
            <a:lvl1pPr marL="0" indent="0" algn="l">
              <a:spcAft>
                <a:spcPts val="0"/>
              </a:spcAft>
              <a:buNone/>
              <a:defRPr sz="30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03C67E-4DD8-2ACE-86CC-60A6EC3BC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83EEF0A7-CA40-45FE-B2D4-F90BF441905B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42530F-C9A1-1027-5759-1A3D861D40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EA3AC1-9ADE-A79D-98AB-5B1A2D0A7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BA9D4A5-172E-2710-7B6A-762939D7FEA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4745552"/>
            <a:ext cx="3744156" cy="246221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Date / Speaker etc.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375790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hexag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noProof="0" dirty="0"/>
              <a:t>Picture</a:t>
            </a:r>
            <a:r>
              <a:rPr lang="en-US" dirty="0"/>
              <a:t> in hexagon format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B92B-C52D-4B94-ADA0-5DDA06E36A82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60C4E32C-F77B-C415-B3A0-7A36FDC5F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53DA7C3A-6ACB-A3A3-C99C-5C5F74613D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  <p:sp>
        <p:nvSpPr>
          <p:cNvPr id="9" name="Picture Placeholder 25">
            <a:extLst>
              <a:ext uri="{FF2B5EF4-FFF2-40B4-BE49-F238E27FC236}">
                <a16:creationId xmlns:a16="http://schemas.microsoft.com/office/drawing/2014/main" id="{44D3FD8C-B7CC-261F-AD7D-3DEB1F408C9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203824" y="548680"/>
            <a:ext cx="5399999" cy="5909884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6AAA53D-8B44-B211-04E2-47AADDB4D480}"/>
              </a:ext>
            </a:extLst>
          </p:cNvPr>
          <p:cNvSpPr txBox="1"/>
          <p:nvPr userDrawn="1"/>
        </p:nvSpPr>
        <p:spPr>
          <a:xfrm>
            <a:off x="603971" y="1860068"/>
            <a:ext cx="47719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Click icon to add picture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Then “picture format” and “crop” to chose right framing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Then copy the picture hexagon to the chart where you need it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 </a:t>
            </a:r>
          </a:p>
          <a:p>
            <a:r>
              <a:rPr lang="en-GB" sz="1800" b="0" i="0" u="none" strike="noStrike" baseline="0" dirty="0">
                <a:solidFill>
                  <a:srgbClr val="000000"/>
                </a:solidFill>
                <a:latin typeface="+mn-lt"/>
              </a:rPr>
              <a:t>Note: when resizing the hex, press “shift” or lock aspect ratio before </a:t>
            </a:r>
            <a:endParaRPr lang="en-GB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0456650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921" y="372861"/>
            <a:ext cx="5436077" cy="6048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432000" tIns="0" rIns="432000" bIns="3636000" anchor="b" anchorCtr="0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1"/>
              <a:t>Click to edit Master title style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3A2D4-08A9-414A-81CF-458E2515FE90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56AD96E-25EB-B559-E2C3-7E1AC1C1F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09942" y="2795851"/>
            <a:ext cx="4788036" cy="369332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2ADB7A3-7C56-3E39-D0D6-3DE9EA3DFA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099556" y="3535871"/>
            <a:ext cx="3276364" cy="1925789"/>
          </a:xfrm>
        </p:spPr>
        <p:txBody>
          <a:bodyPr>
            <a:noAutofit/>
          </a:bodyPr>
          <a:lstStyle>
            <a:lvl1pPr marL="0" indent="0" algn="l">
              <a:spcAft>
                <a:spcPts val="16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8E14EA6D-5C39-0C65-0A32-1AFE67009802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  <p:sp>
        <p:nvSpPr>
          <p:cNvPr id="13" name="Klok shape">
            <a:extLst>
              <a:ext uri="{FF2B5EF4-FFF2-40B4-BE49-F238E27FC236}">
                <a16:creationId xmlns:a16="http://schemas.microsoft.com/office/drawing/2014/main" id="{0B52B907-6CD0-F689-7FD6-231363EC6D9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085599" y="1340768"/>
            <a:ext cx="4194977" cy="4194977"/>
          </a:xfrm>
          <a:blipFill dpi="0" rotWithShape="1">
            <a:blip r:embed="rId7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0804703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lcome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2B210A0-5785-7257-9D0C-78CDD844FD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83532" y="692696"/>
            <a:ext cx="5700672" cy="634238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432000" tIns="0" rIns="432000" bIns="3924000" anchor="b" anchorCtr="0"/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449E5-F253-41AD-9882-E2EA507DE3CD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56AD96E-25EB-B559-E2C3-7E1AC1C1F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368172" y="3152362"/>
            <a:ext cx="4731392" cy="369332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12ADB7A3-7C56-3E39-D0D6-3DE9EA3DFAC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334771" y="3892382"/>
            <a:ext cx="3276364" cy="1925789"/>
          </a:xfrm>
        </p:spPr>
        <p:txBody>
          <a:bodyPr>
            <a:noAutofit/>
          </a:bodyPr>
          <a:lstStyle>
            <a:lvl1pPr marL="0" indent="0" algn="l">
              <a:spcAft>
                <a:spcPts val="1600"/>
              </a:spcAft>
              <a:buNone/>
              <a:defRPr sz="1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10" name="Klok shape">
            <a:extLst>
              <a:ext uri="{FF2B5EF4-FFF2-40B4-BE49-F238E27FC236}">
                <a16:creationId xmlns:a16="http://schemas.microsoft.com/office/drawing/2014/main" id="{D625D6AA-061A-E48B-CD35-7DB75912393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121603" y="2684082"/>
            <a:ext cx="3438893" cy="3754309"/>
          </a:xfr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.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1A577F16-BDA4-963A-57D8-A46563F72B8B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28550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4716000" cy="1274195"/>
          </a:xfrm>
        </p:spPr>
        <p:txBody>
          <a:bodyPr>
            <a:noAutofit/>
          </a:bodyPr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8E25F7-A2E3-49E7-B4B8-F6F7FF3A14FC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23043E7B-0739-2E69-DAC6-8D837D3D2A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991544" y="2069724"/>
            <a:ext cx="3960000" cy="4355528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6E2A34-6629-A9EB-E563-4C2013021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492044" y="1628800"/>
            <a:ext cx="4320419" cy="4176179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chemeClr val="tx2"/>
                </a:solidFill>
                <a:latin typeface="+mj-lt"/>
              </a:defRPr>
            </a:lvl1pPr>
            <a:lvl2pPr marL="541338" indent="-185738">
              <a:spcAft>
                <a:spcPts val="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 dirty="0"/>
              <a:t>Add content item</a:t>
            </a:r>
          </a:p>
          <a:p>
            <a:pPr lvl="1"/>
            <a:r>
              <a:rPr lang="en-GB" dirty="0"/>
              <a:t>Second level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781ACDE0-7BA8-D495-77A5-65521A1CF22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63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4716000" cy="1274195"/>
          </a:xfrm>
        </p:spPr>
        <p:txBody>
          <a:bodyPr>
            <a:noAutofit/>
          </a:bodyPr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31EB6-AEE2-4F04-A69C-6A4708F56D6A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Picture Placeholder 25">
            <a:extLst>
              <a:ext uri="{FF2B5EF4-FFF2-40B4-BE49-F238E27FC236}">
                <a16:creationId xmlns:a16="http://schemas.microsoft.com/office/drawing/2014/main" id="{23043E7B-0739-2E69-DAC6-8D837D3D2A6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605358" y="2041108"/>
            <a:ext cx="4691700" cy="5220000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6E2A34-6629-A9EB-E563-4C2013021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068" y="1809105"/>
            <a:ext cx="4860044" cy="4391670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chemeClr val="tx2"/>
                </a:solidFill>
                <a:latin typeface="+mj-lt"/>
              </a:defRPr>
            </a:lvl1pPr>
            <a:lvl2pPr marL="541338" indent="-185738">
              <a:spcAft>
                <a:spcPts val="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Add content item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34718946-7313-7160-33CD-5246FBE1200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75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 -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2266" y="-575142"/>
            <a:ext cx="5002800" cy="5544000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288000" tIns="0" rIns="288000" bIns="1980000" anchor="b" anchorCtr="0">
            <a:noAutofit/>
          </a:bodyPr>
          <a:lstStyle>
            <a:lvl1pPr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5FEB9-F18A-43D2-B305-AD8883CFFD40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B6E2A34-6629-A9EB-E563-4C2013021C7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708068" y="1809105"/>
            <a:ext cx="4860044" cy="4391670"/>
          </a:xfrm>
        </p:spPr>
        <p:txBody>
          <a:bodyPr/>
          <a:lstStyle>
            <a:lvl1pPr>
              <a:spcBef>
                <a:spcPts val="1800"/>
              </a:spcBef>
              <a:spcAft>
                <a:spcPts val="0"/>
              </a:spcAft>
              <a:buFont typeface="+mj-lt"/>
              <a:buAutoNum type="arabicPeriod"/>
              <a:defRPr b="1">
                <a:solidFill>
                  <a:schemeClr val="tx2"/>
                </a:solidFill>
                <a:latin typeface="+mj-lt"/>
              </a:defRPr>
            </a:lvl1pPr>
            <a:lvl2pPr marL="541338" indent="-185738">
              <a:spcAft>
                <a:spcPts val="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GB"/>
              <a:t>Add content item</a:t>
            </a:r>
          </a:p>
          <a:p>
            <a:pPr lvl="1"/>
            <a:r>
              <a:rPr lang="en-GB"/>
              <a:t>Second level</a:t>
            </a:r>
            <a:endParaRPr lang="en-GB" dirty="0"/>
          </a:p>
        </p:txBody>
      </p:sp>
      <p:sp>
        <p:nvSpPr>
          <p:cNvPr id="6" name="Text Placeholder 13">
            <a:extLst>
              <a:ext uri="{FF2B5EF4-FFF2-40B4-BE49-F238E27FC236}">
                <a16:creationId xmlns:a16="http://schemas.microsoft.com/office/drawing/2014/main" id="{F56AD96E-25EB-B559-E2C3-7E1AC1C1FB0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2997820"/>
            <a:ext cx="3744156" cy="369332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840346E7-4915-95D5-1F4F-294C6E3593F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625531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800" y="2334825"/>
            <a:ext cx="4391992" cy="1911292"/>
          </a:xfrm>
        </p:spPr>
        <p:txBody>
          <a:bodyPr anchor="t" anchorCtr="0">
            <a:noAutofit/>
          </a:bodyPr>
          <a:lstStyle>
            <a:lvl1pPr algn="l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7D3776-86B0-4659-8676-A655F99EF4BE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8B45023-C8D7-162F-C4A0-A9A20B1B03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411296"/>
            <a:ext cx="599523" cy="707886"/>
          </a:xfrm>
        </p:spPr>
        <p:txBody>
          <a:bodyPr wrap="none">
            <a:noAutofit/>
          </a:bodyPr>
          <a:lstStyle>
            <a:lvl1pPr marL="0" indent="0" algn="l">
              <a:spcAft>
                <a:spcPts val="0"/>
              </a:spcAft>
              <a:buNone/>
              <a:defRPr sz="4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  <a:endParaRPr lang="en-GB" dirty="0"/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A4414B57-2EAC-A9C0-AC13-CA512AFD68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291212" y="907786"/>
            <a:ext cx="4993372" cy="5555641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0C2632AB-09E8-E62D-08FA-9C820336E81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05542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DA0A36DD-141D-DD39-80F5-6AC34C8E9BC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12193200" cy="6858000"/>
          </a:xfrm>
          <a:custGeom>
            <a:avLst/>
            <a:gdLst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12192000 w 12193200"/>
              <a:gd name="connsiteY3" fmla="*/ 6858000 h 6858000"/>
              <a:gd name="connsiteX4" fmla="*/ 12192000 w 12193200"/>
              <a:gd name="connsiteY4" fmla="*/ 5158335 h 6858000"/>
              <a:gd name="connsiteX5" fmla="*/ 11849313 w 12193200"/>
              <a:gd name="connsiteY5" fmla="*/ 5746193 h 6858000"/>
              <a:gd name="connsiteX6" fmla="*/ 10046149 w 12193200"/>
              <a:gd name="connsiteY6" fmla="*/ 6777212 h 6858000"/>
              <a:gd name="connsiteX7" fmla="*/ 9796159 w 12193200"/>
              <a:gd name="connsiteY7" fmla="*/ 6852946 h 6858000"/>
              <a:gd name="connsiteX8" fmla="*/ 9703481 w 12193200"/>
              <a:gd name="connsiteY8" fmla="*/ 6858000 h 6858000"/>
              <a:gd name="connsiteX9" fmla="*/ 0 w 12193200"/>
              <a:gd name="connsiteY9" fmla="*/ 6858000 h 6858000"/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3200 w 12193200"/>
              <a:gd name="connsiteY2" fmla="*/ 6858000 h 6858000"/>
              <a:gd name="connsiteX3" fmla="*/ 12192000 w 12193200"/>
              <a:gd name="connsiteY3" fmla="*/ 5158335 h 6858000"/>
              <a:gd name="connsiteX4" fmla="*/ 11849313 w 12193200"/>
              <a:gd name="connsiteY4" fmla="*/ 5746193 h 6858000"/>
              <a:gd name="connsiteX5" fmla="*/ 10046149 w 12193200"/>
              <a:gd name="connsiteY5" fmla="*/ 6777212 h 6858000"/>
              <a:gd name="connsiteX6" fmla="*/ 9796159 w 12193200"/>
              <a:gd name="connsiteY6" fmla="*/ 6852946 h 6858000"/>
              <a:gd name="connsiteX7" fmla="*/ 9703481 w 12193200"/>
              <a:gd name="connsiteY7" fmla="*/ 6858000 h 6858000"/>
              <a:gd name="connsiteX8" fmla="*/ 0 w 12193200"/>
              <a:gd name="connsiteY8" fmla="*/ 6858000 h 6858000"/>
              <a:gd name="connsiteX9" fmla="*/ 0 w 12193200"/>
              <a:gd name="connsiteY9" fmla="*/ 0 h 6858000"/>
              <a:gd name="connsiteX0" fmla="*/ 0 w 12193200"/>
              <a:gd name="connsiteY0" fmla="*/ 0 h 6858000"/>
              <a:gd name="connsiteX1" fmla="*/ 12193200 w 12193200"/>
              <a:gd name="connsiteY1" fmla="*/ 0 h 6858000"/>
              <a:gd name="connsiteX2" fmla="*/ 12192000 w 12193200"/>
              <a:gd name="connsiteY2" fmla="*/ 5158335 h 6858000"/>
              <a:gd name="connsiteX3" fmla="*/ 11849313 w 12193200"/>
              <a:gd name="connsiteY3" fmla="*/ 5746193 h 6858000"/>
              <a:gd name="connsiteX4" fmla="*/ 10046149 w 12193200"/>
              <a:gd name="connsiteY4" fmla="*/ 6777212 h 6858000"/>
              <a:gd name="connsiteX5" fmla="*/ 9796159 w 12193200"/>
              <a:gd name="connsiteY5" fmla="*/ 6852946 h 6858000"/>
              <a:gd name="connsiteX6" fmla="*/ 9703481 w 12193200"/>
              <a:gd name="connsiteY6" fmla="*/ 6858000 h 6858000"/>
              <a:gd name="connsiteX7" fmla="*/ 0 w 12193200"/>
              <a:gd name="connsiteY7" fmla="*/ 6858000 h 6858000"/>
              <a:gd name="connsiteX8" fmla="*/ 0 w 12193200"/>
              <a:gd name="connsiteY8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3200" h="6858000">
                <a:moveTo>
                  <a:pt x="0" y="0"/>
                </a:moveTo>
                <a:lnTo>
                  <a:pt x="12193200" y="0"/>
                </a:lnTo>
                <a:lnTo>
                  <a:pt x="12192000" y="5158335"/>
                </a:lnTo>
                <a:cubicBezTo>
                  <a:pt x="12192000" y="5373919"/>
                  <a:pt x="12037807" y="5638433"/>
                  <a:pt x="11849313" y="5746193"/>
                </a:cubicBezTo>
                <a:lnTo>
                  <a:pt x="10046149" y="6777212"/>
                </a:lnTo>
                <a:cubicBezTo>
                  <a:pt x="9975464" y="6817575"/>
                  <a:pt x="9887919" y="6842837"/>
                  <a:pt x="9796159" y="6852946"/>
                </a:cubicBezTo>
                <a:lnTo>
                  <a:pt x="970348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32646" y="779901"/>
            <a:ext cx="4839318" cy="5384240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360000" tIns="2052000" rIns="360000" anchor="t" anchorCtr="0">
            <a:noAutofit/>
          </a:bodyPr>
          <a:lstStyle>
            <a:lvl1pPr algn="ctr">
              <a:defRPr sz="460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645F1-5670-4339-BFE6-19BED178BFB7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8B45023-C8D7-162F-C4A0-A9A20B1B03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52544" y="1968965"/>
            <a:ext cx="599523" cy="707886"/>
          </a:xfrm>
        </p:spPr>
        <p:txBody>
          <a:bodyPr wrap="none">
            <a:noAutofit/>
          </a:bodyPr>
          <a:lstStyle>
            <a:lvl1pPr marL="0" indent="0" algn="ctr">
              <a:spcAft>
                <a:spcPts val="0"/>
              </a:spcAft>
              <a:buNone/>
              <a:defRPr sz="4600" b="1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  <a:endParaRPr lang="en-GB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C040D344-D6D0-63BC-F92F-08DCF85A285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6134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-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147719" y="2836583"/>
            <a:ext cx="4391992" cy="1911292"/>
          </a:xfrm>
        </p:spPr>
        <p:txBody>
          <a:bodyPr anchor="t" anchorCtr="0">
            <a:noAutofit/>
          </a:bodyPr>
          <a:lstStyle>
            <a:lvl1pPr algn="ctr">
              <a:defRPr sz="46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Click to edit Master title style</a:t>
            </a:r>
            <a:br>
              <a:rPr lang="en-GB" dirty="0"/>
            </a:b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E0B285-51D9-40EC-826D-E28F4A4EE8CC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98B45023-C8D7-162F-C4A0-A9A20B1B03F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043953" y="1970720"/>
            <a:ext cx="599523" cy="707886"/>
          </a:xfrm>
        </p:spPr>
        <p:txBody>
          <a:bodyPr wrap="none">
            <a:noAutofit/>
          </a:bodyPr>
          <a:lstStyle>
            <a:lvl1pPr marL="0" indent="0" algn="ctr">
              <a:spcAft>
                <a:spcPts val="0"/>
              </a:spcAft>
              <a:buNone/>
              <a:defRPr sz="4600" b="1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GB"/>
              <a:t>00</a:t>
            </a:r>
            <a:endParaRPr lang="en-GB" dirty="0"/>
          </a:p>
        </p:txBody>
      </p:sp>
      <p:sp>
        <p:nvSpPr>
          <p:cNvPr id="10" name="Picture Placeholder 25">
            <a:extLst>
              <a:ext uri="{FF2B5EF4-FFF2-40B4-BE49-F238E27FC236}">
                <a16:creationId xmlns:a16="http://schemas.microsoft.com/office/drawing/2014/main" id="{A4414B57-2EAC-A9C0-AC13-CA512AFD68F2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735960" y="1667400"/>
            <a:ext cx="4993372" cy="5555641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4375C827-5198-960C-BA36-BC78B0A7193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22869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CA68-CDFD-4468-345B-2FE672A3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844B5-8754-88B6-D52C-62D19017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EEF5BF-03EC-420E-9844-E84C0DCF528F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34B23-3125-7933-4159-ED06DB0F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77C5D-C52C-FC50-8AC7-9B10A32F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D97C5C7-BD5B-E34B-1CCF-FB80F3D2BA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F6280F09-F63B-5181-AFBE-0AACE0512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593667"/>
            <a:ext cx="10944225" cy="323165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1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7E4D2CF7-B9E9-FCF1-7D62-4C086FA6787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01446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-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CA68-CDFD-4468-345B-2FE672A3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844B5-8754-88B6-D52C-62D19017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D6728D-C720-4AE3-926B-C57232824664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34B23-3125-7933-4159-ED06DB0F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77C5D-C52C-FC50-8AC7-9B10A32F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D97C5C7-BD5B-E34B-1CCF-FB80F3D2BA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9" name="Text Placeholder 13">
            <a:extLst>
              <a:ext uri="{FF2B5EF4-FFF2-40B4-BE49-F238E27FC236}">
                <a16:creationId xmlns:a16="http://schemas.microsoft.com/office/drawing/2014/main" id="{F6280F09-F63B-5181-AFBE-0AACE0512D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22800" y="1593667"/>
            <a:ext cx="10944225" cy="323165"/>
          </a:xfrm>
        </p:spPr>
        <p:txBody>
          <a:bodyPr>
            <a:noAutofit/>
          </a:bodyPr>
          <a:lstStyle>
            <a:lvl1pPr marL="0" indent="0">
              <a:spcAft>
                <a:spcPts val="0"/>
              </a:spcAft>
              <a:buNone/>
              <a:defRPr sz="210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lang="en-GB" dirty="0"/>
              <a:t>Subtitle</a:t>
            </a:r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A87DAF2C-7097-ECF1-2E23-93501060E96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591698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B92B-C52D-4B94-ADA0-5DDA06E36A82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60C4E32C-F77B-C415-B3A0-7A36FDC5F1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53DA7C3A-6ACB-A3A3-C99C-5C5F74613DD5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295458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17B92B-C52D-4B94-ADA0-5DDA06E36A82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5B6BE44-31F9-5868-B859-70C0ECB4F5D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9" name="Logo">
            <a:extLst>
              <a:ext uri="{FF2B5EF4-FFF2-40B4-BE49-F238E27FC236}">
                <a16:creationId xmlns:a16="http://schemas.microsoft.com/office/drawing/2014/main" id="{10D61A8C-3CF0-C153-67DC-7EA962332BE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78148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6513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Corner shape">
            <a:extLst>
              <a:ext uri="{FF2B5EF4-FFF2-40B4-BE49-F238E27FC236}">
                <a16:creationId xmlns:a16="http://schemas.microsoft.com/office/drawing/2014/main" id="{12C2DD53-EEBA-82B8-1252-25219D102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1" name="Logo">
            <a:extLst>
              <a:ext uri="{FF2B5EF4-FFF2-40B4-BE49-F238E27FC236}">
                <a16:creationId xmlns:a16="http://schemas.microsoft.com/office/drawing/2014/main" id="{5CC4118D-8BD0-94E5-4BC4-69DB9AF78A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93789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6513" y="1825625"/>
            <a:ext cx="5181600" cy="437515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4B975863-DCFD-4EF4-380F-8D9A9B09A8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8E47F42A-C5F4-4137-E08B-8769864FDA1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43933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7" y="1825625"/>
            <a:ext cx="10944225" cy="11713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7" y="3140967"/>
            <a:ext cx="10944226" cy="305980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9" name="Corner shape">
            <a:extLst>
              <a:ext uri="{FF2B5EF4-FFF2-40B4-BE49-F238E27FC236}">
                <a16:creationId xmlns:a16="http://schemas.microsoft.com/office/drawing/2014/main" id="{12C2DD53-EEBA-82B8-1252-25219D102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1" name="Logo">
            <a:extLst>
              <a:ext uri="{FF2B5EF4-FFF2-40B4-BE49-F238E27FC236}">
                <a16:creationId xmlns:a16="http://schemas.microsoft.com/office/drawing/2014/main" id="{5CC4118D-8BD0-94E5-4BC4-69DB9AF78A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0888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and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7" y="1825625"/>
            <a:ext cx="10944225" cy="117132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3887" y="3140967"/>
            <a:ext cx="10944226" cy="3059807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F2FEE7-C739-4351-9027-6C4E5B55473B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8" name="Corner shape">
            <a:extLst>
              <a:ext uri="{FF2B5EF4-FFF2-40B4-BE49-F238E27FC236}">
                <a16:creationId xmlns:a16="http://schemas.microsoft.com/office/drawing/2014/main" id="{A91AEA01-9362-AC3B-4A5D-D0C9B66D52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pic>
        <p:nvPicPr>
          <p:cNvPr id="10" name="Logo">
            <a:extLst>
              <a:ext uri="{FF2B5EF4-FFF2-40B4-BE49-F238E27FC236}">
                <a16:creationId xmlns:a16="http://schemas.microsoft.com/office/drawing/2014/main" id="{F8D1F296-21F3-4C78-F82C-AAACAAB39819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6721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nfo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559497"/>
            <a:ext cx="5184080" cy="14957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341443"/>
            <a:ext cx="5184080" cy="38593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ABBBE2-0841-48E0-888C-D93E97924253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4032" y="549275"/>
            <a:ext cx="5184080" cy="56515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1" name="Logo">
            <a:extLst>
              <a:ext uri="{FF2B5EF4-FFF2-40B4-BE49-F238E27FC236}">
                <a16:creationId xmlns:a16="http://schemas.microsoft.com/office/drawing/2014/main" id="{6CFCB434-17BA-43FA-3F20-4A3AAAB6679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7633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nfo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559497"/>
            <a:ext cx="5184080" cy="1495794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341443"/>
            <a:ext cx="5184080" cy="385933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4E8E50-C1E2-4E37-909A-868C76F11628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4032" y="549275"/>
            <a:ext cx="5184080" cy="56515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13" name="Logo">
            <a:extLst>
              <a:ext uri="{FF2B5EF4-FFF2-40B4-BE49-F238E27FC236}">
                <a16:creationId xmlns:a16="http://schemas.microsoft.com/office/drawing/2014/main" id="{6CD6CC3C-4A39-9E30-E8CA-8D03A2CEBD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0180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nfo - 3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C3CF2-9021-F277-40E6-3625B51363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1388122"/>
            <a:ext cx="3311871" cy="997200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D6A960-B59E-4DA7-9BF5-9DB0625799F2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738688" y="549275"/>
            <a:ext cx="6829424" cy="56515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EACAF6-53FE-3596-B3BD-0E2EE9799D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8" y="2670516"/>
            <a:ext cx="3311871" cy="1802163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7" name="Logo">
            <a:extLst>
              <a:ext uri="{FF2B5EF4-FFF2-40B4-BE49-F238E27FC236}">
                <a16:creationId xmlns:a16="http://schemas.microsoft.com/office/drawing/2014/main" id="{3E1B0C37-2F2B-F51B-C966-8744216BFC7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791301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wo text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342FC22F-A7DF-542C-602D-443670AF70DD}"/>
              </a:ext>
            </a:extLst>
          </p:cNvPr>
          <p:cNvSpPr/>
          <p:nvPr userDrawn="1"/>
        </p:nvSpPr>
        <p:spPr>
          <a:xfrm>
            <a:off x="0" y="0"/>
            <a:ext cx="8591370" cy="6873389"/>
          </a:xfrm>
          <a:custGeom>
            <a:avLst/>
            <a:gdLst>
              <a:gd name="connsiteX0" fmla="*/ 0 w 8591370"/>
              <a:gd name="connsiteY0" fmla="*/ 0 h 6873389"/>
              <a:gd name="connsiteX1" fmla="*/ 4595407 w 8591370"/>
              <a:gd name="connsiteY1" fmla="*/ 0 h 6873389"/>
              <a:gd name="connsiteX2" fmla="*/ 4803560 w 8591370"/>
              <a:gd name="connsiteY2" fmla="*/ 49213 h 6873389"/>
              <a:gd name="connsiteX3" fmla="*/ 5898872 w 8591370"/>
              <a:gd name="connsiteY3" fmla="*/ 677228 h 6873389"/>
              <a:gd name="connsiteX4" fmla="*/ 6107025 w 8591370"/>
              <a:gd name="connsiteY4" fmla="*/ 1035241 h 6873389"/>
              <a:gd name="connsiteX5" fmla="*/ 6107025 w 8591370"/>
              <a:gd name="connsiteY5" fmla="*/ 6858000 h 6873389"/>
              <a:gd name="connsiteX6" fmla="*/ 7368548 w 8591370"/>
              <a:gd name="connsiteY6" fmla="*/ 6858000 h 6873389"/>
              <a:gd name="connsiteX7" fmla="*/ 7583488 w 8591370"/>
              <a:gd name="connsiteY7" fmla="*/ 6858000 h 6873389"/>
              <a:gd name="connsiteX8" fmla="*/ 7593299 w 8591370"/>
              <a:gd name="connsiteY8" fmla="*/ 6858000 h 6873389"/>
              <a:gd name="connsiteX9" fmla="*/ 8225520 w 8591370"/>
              <a:gd name="connsiteY9" fmla="*/ 6858000 h 6873389"/>
              <a:gd name="connsiteX10" fmla="*/ 8591370 w 8591370"/>
              <a:gd name="connsiteY10" fmla="*/ 6858000 h 6873389"/>
              <a:gd name="connsiteX11" fmla="*/ 8591370 w 8591370"/>
              <a:gd name="connsiteY11" fmla="*/ 6873389 h 6873389"/>
              <a:gd name="connsiteX12" fmla="*/ 0 w 8591370"/>
              <a:gd name="connsiteY12" fmla="*/ 6873389 h 6873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91370" h="6873389">
                <a:moveTo>
                  <a:pt x="0" y="0"/>
                </a:moveTo>
                <a:lnTo>
                  <a:pt x="4595407" y="0"/>
                </a:lnTo>
                <a:cubicBezTo>
                  <a:pt x="4670845" y="0"/>
                  <a:pt x="4746347" y="16383"/>
                  <a:pt x="4803560" y="49213"/>
                </a:cubicBezTo>
                <a:lnTo>
                  <a:pt x="5898872" y="677228"/>
                </a:lnTo>
                <a:cubicBezTo>
                  <a:pt x="6013362" y="742823"/>
                  <a:pt x="6107025" y="903986"/>
                  <a:pt x="6107025" y="1035241"/>
                </a:cubicBezTo>
                <a:lnTo>
                  <a:pt x="6107025" y="6858000"/>
                </a:lnTo>
                <a:cubicBezTo>
                  <a:pt x="6107025" y="6858000"/>
                  <a:pt x="6638193" y="6858000"/>
                  <a:pt x="7368548" y="6858000"/>
                </a:cubicBezTo>
                <a:lnTo>
                  <a:pt x="7583488" y="6858000"/>
                </a:lnTo>
                <a:lnTo>
                  <a:pt x="7593299" y="6858000"/>
                </a:lnTo>
                <a:cubicBezTo>
                  <a:pt x="7794603" y="6858000"/>
                  <a:pt x="8007345" y="6858000"/>
                  <a:pt x="8225520" y="6858000"/>
                </a:cubicBezTo>
                <a:lnTo>
                  <a:pt x="8591370" y="6858000"/>
                </a:lnTo>
                <a:lnTo>
                  <a:pt x="8591370" y="6873389"/>
                </a:lnTo>
                <a:lnTo>
                  <a:pt x="0" y="6873389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936F14-75FE-82E6-CBE8-F296D4624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9" y="559497"/>
            <a:ext cx="5181600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13DD681-AE90-578A-6EC0-64D188E7EF6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3888" y="3426469"/>
            <a:ext cx="5181600" cy="2774306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B19E0FA-3C85-9C2A-CDC9-D4E4C470E9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86513" y="3428999"/>
            <a:ext cx="5181600" cy="2771775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C9317D-DA11-8802-7E6B-A390CF695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982B6-B948-438C-AF95-11BCB7297EA1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800C3-75DF-43FD-AA59-991461C8F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4BB8A8-8D97-E47C-BC3C-A3C302CC5D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A829463F-05A9-BC22-9357-CFD4858B74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23888" y="1825625"/>
            <a:ext cx="5181600" cy="13319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87071EA4-5FCD-B332-E4D1-6ED74AC846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386513" y="1825625"/>
            <a:ext cx="5181600" cy="1331912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pic>
        <p:nvPicPr>
          <p:cNvPr id="28" name="Logo">
            <a:extLst>
              <a:ext uri="{FF2B5EF4-FFF2-40B4-BE49-F238E27FC236}">
                <a16:creationId xmlns:a16="http://schemas.microsoft.com/office/drawing/2014/main" id="{1F1619D0-DAC7-C527-DB1D-65DC0CF2400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69188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0AA150-3E52-4B35-9B71-81DDBF72625C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71450" y="1825625"/>
            <a:ext cx="4896662" cy="4375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5795DED-169E-1BC6-77EC-1F16D3E79E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450" cy="6858000"/>
          </a:xfrm>
          <a:custGeom>
            <a:avLst/>
            <a:gdLst>
              <a:gd name="connsiteX0" fmla="*/ 0 w 6095450"/>
              <a:gd name="connsiteY0" fmla="*/ 0 h 6858000"/>
              <a:gd name="connsiteX1" fmla="*/ 4583832 w 6095450"/>
              <a:gd name="connsiteY1" fmla="*/ 0 h 6858000"/>
              <a:gd name="connsiteX2" fmla="*/ 4791985 w 6095450"/>
              <a:gd name="connsiteY2" fmla="*/ 49213 h 6858000"/>
              <a:gd name="connsiteX3" fmla="*/ 5887297 w 6095450"/>
              <a:gd name="connsiteY3" fmla="*/ 677228 h 6858000"/>
              <a:gd name="connsiteX4" fmla="*/ 6095450 w 6095450"/>
              <a:gd name="connsiteY4" fmla="*/ 1035241 h 6858000"/>
              <a:gd name="connsiteX5" fmla="*/ 6095450 w 6095450"/>
              <a:gd name="connsiteY5" fmla="*/ 6858000 h 6858000"/>
              <a:gd name="connsiteX6" fmla="*/ 0 w 609545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5450" h="6858000">
                <a:moveTo>
                  <a:pt x="0" y="0"/>
                </a:moveTo>
                <a:lnTo>
                  <a:pt x="4583832" y="0"/>
                </a:lnTo>
                <a:cubicBezTo>
                  <a:pt x="4659270" y="0"/>
                  <a:pt x="4734773" y="16383"/>
                  <a:pt x="4791985" y="49213"/>
                </a:cubicBezTo>
                <a:lnTo>
                  <a:pt x="5887297" y="677228"/>
                </a:lnTo>
                <a:cubicBezTo>
                  <a:pt x="6001787" y="742823"/>
                  <a:pt x="6095450" y="903986"/>
                  <a:pt x="6095450" y="1035241"/>
                </a:cubicBezTo>
                <a:lnTo>
                  <a:pt x="60954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450" y="559497"/>
            <a:ext cx="4896662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513C27B7-C60E-192E-D9FB-38966F914C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5655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38391B-5ECD-4603-A2B4-2099AD212F5F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0164" y="1825625"/>
            <a:ext cx="3707948" cy="437514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60164" y="559497"/>
            <a:ext cx="3707948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CA8AE4F-5879-739A-65E5-1683B879B5A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572164" cy="6858000"/>
          </a:xfrm>
          <a:custGeom>
            <a:avLst/>
            <a:gdLst>
              <a:gd name="connsiteX0" fmla="*/ 0 w 7572164"/>
              <a:gd name="connsiteY0" fmla="*/ 0 h 6858000"/>
              <a:gd name="connsiteX1" fmla="*/ 1476714 w 7572164"/>
              <a:gd name="connsiteY1" fmla="*/ 0 h 6858000"/>
              <a:gd name="connsiteX2" fmla="*/ 3154766 w 7572164"/>
              <a:gd name="connsiteY2" fmla="*/ 0 h 6858000"/>
              <a:gd name="connsiteX3" fmla="*/ 6060546 w 7572164"/>
              <a:gd name="connsiteY3" fmla="*/ 0 h 6858000"/>
              <a:gd name="connsiteX4" fmla="*/ 6268699 w 7572164"/>
              <a:gd name="connsiteY4" fmla="*/ 49213 h 6858000"/>
              <a:gd name="connsiteX5" fmla="*/ 7364011 w 7572164"/>
              <a:gd name="connsiteY5" fmla="*/ 677228 h 6858000"/>
              <a:gd name="connsiteX6" fmla="*/ 7572164 w 7572164"/>
              <a:gd name="connsiteY6" fmla="*/ 1035241 h 6858000"/>
              <a:gd name="connsiteX7" fmla="*/ 7572164 w 7572164"/>
              <a:gd name="connsiteY7" fmla="*/ 6858000 h 6858000"/>
              <a:gd name="connsiteX8" fmla="*/ 3154766 w 7572164"/>
              <a:gd name="connsiteY8" fmla="*/ 6858000 h 6858000"/>
              <a:gd name="connsiteX9" fmla="*/ 1476714 w 7572164"/>
              <a:gd name="connsiteY9" fmla="*/ 6858000 h 6858000"/>
              <a:gd name="connsiteX10" fmla="*/ 0 w 757216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2164" h="6858000">
                <a:moveTo>
                  <a:pt x="0" y="0"/>
                </a:moveTo>
                <a:lnTo>
                  <a:pt x="1476714" y="0"/>
                </a:lnTo>
                <a:lnTo>
                  <a:pt x="3154766" y="0"/>
                </a:lnTo>
                <a:lnTo>
                  <a:pt x="6060546" y="0"/>
                </a:lnTo>
                <a:cubicBezTo>
                  <a:pt x="6135984" y="0"/>
                  <a:pt x="6211487" y="16383"/>
                  <a:pt x="6268699" y="49213"/>
                </a:cubicBezTo>
                <a:lnTo>
                  <a:pt x="7364011" y="677228"/>
                </a:lnTo>
                <a:cubicBezTo>
                  <a:pt x="7478501" y="742823"/>
                  <a:pt x="7572164" y="903986"/>
                  <a:pt x="7572164" y="1035241"/>
                </a:cubicBezTo>
                <a:lnTo>
                  <a:pt x="7572164" y="6858000"/>
                </a:lnTo>
                <a:lnTo>
                  <a:pt x="3154766" y="6858000"/>
                </a:lnTo>
                <a:lnTo>
                  <a:pt x="14767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pic>
        <p:nvPicPr>
          <p:cNvPr id="3" name="Logo">
            <a:extLst>
              <a:ext uri="{FF2B5EF4-FFF2-40B4-BE49-F238E27FC236}">
                <a16:creationId xmlns:a16="http://schemas.microsoft.com/office/drawing/2014/main" id="{770A5D34-3FB6-7FCF-B6B1-9D5E0BE52A3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89719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3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0DA7FE08-B791-295A-D04A-0065C7DF535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619836" y="0"/>
            <a:ext cx="7572164" cy="6858000"/>
          </a:xfrm>
          <a:custGeom>
            <a:avLst/>
            <a:gdLst>
              <a:gd name="connsiteX0" fmla="*/ 1511618 w 7572164"/>
              <a:gd name="connsiteY0" fmla="*/ 0 h 6858000"/>
              <a:gd name="connsiteX1" fmla="*/ 4417398 w 7572164"/>
              <a:gd name="connsiteY1" fmla="*/ 0 h 6858000"/>
              <a:gd name="connsiteX2" fmla="*/ 6095450 w 7572164"/>
              <a:gd name="connsiteY2" fmla="*/ 0 h 6858000"/>
              <a:gd name="connsiteX3" fmla="*/ 7572164 w 7572164"/>
              <a:gd name="connsiteY3" fmla="*/ 0 h 6858000"/>
              <a:gd name="connsiteX4" fmla="*/ 7572164 w 7572164"/>
              <a:gd name="connsiteY4" fmla="*/ 6858000 h 6858000"/>
              <a:gd name="connsiteX5" fmla="*/ 6095450 w 7572164"/>
              <a:gd name="connsiteY5" fmla="*/ 6858000 h 6858000"/>
              <a:gd name="connsiteX6" fmla="*/ 4417398 w 7572164"/>
              <a:gd name="connsiteY6" fmla="*/ 6858000 h 6858000"/>
              <a:gd name="connsiteX7" fmla="*/ 0 w 7572164"/>
              <a:gd name="connsiteY7" fmla="*/ 6858000 h 6858000"/>
              <a:gd name="connsiteX8" fmla="*/ 0 w 7572164"/>
              <a:gd name="connsiteY8" fmla="*/ 1035241 h 6858000"/>
              <a:gd name="connsiteX9" fmla="*/ 208153 w 7572164"/>
              <a:gd name="connsiteY9" fmla="*/ 677228 h 6858000"/>
              <a:gd name="connsiteX10" fmla="*/ 1303465 w 7572164"/>
              <a:gd name="connsiteY10" fmla="*/ 49213 h 6858000"/>
              <a:gd name="connsiteX11" fmla="*/ 1511618 w 7572164"/>
              <a:gd name="connsiteY11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72164" h="6858000">
                <a:moveTo>
                  <a:pt x="1511618" y="0"/>
                </a:moveTo>
                <a:lnTo>
                  <a:pt x="4417398" y="0"/>
                </a:lnTo>
                <a:lnTo>
                  <a:pt x="6095450" y="0"/>
                </a:lnTo>
                <a:lnTo>
                  <a:pt x="7572164" y="0"/>
                </a:lnTo>
                <a:lnTo>
                  <a:pt x="7572164" y="6858000"/>
                </a:lnTo>
                <a:lnTo>
                  <a:pt x="6095450" y="6858000"/>
                </a:lnTo>
                <a:lnTo>
                  <a:pt x="4417398" y="6858000"/>
                </a:lnTo>
                <a:lnTo>
                  <a:pt x="0" y="6858000"/>
                </a:lnTo>
                <a:lnTo>
                  <a:pt x="0" y="1035241"/>
                </a:lnTo>
                <a:cubicBezTo>
                  <a:pt x="0" y="903986"/>
                  <a:pt x="93663" y="742823"/>
                  <a:pt x="208153" y="677228"/>
                </a:cubicBezTo>
                <a:lnTo>
                  <a:pt x="1303465" y="49213"/>
                </a:lnTo>
                <a:cubicBezTo>
                  <a:pt x="1360677" y="16383"/>
                  <a:pt x="1436180" y="0"/>
                  <a:pt x="1511618" y="0"/>
                </a:cubicBez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0" name="Hexagon shape 3">
            <a:extLst>
              <a:ext uri="{FF2B5EF4-FFF2-40B4-BE49-F238E27FC236}">
                <a16:creationId xmlns:a16="http://schemas.microsoft.com/office/drawing/2014/main" id="{65807F0E-02AD-C12D-D679-A626F2D8092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387910" y="2905155"/>
            <a:ext cx="1779866" cy="1980220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72000" anchor="b" anchorCtr="0"/>
          <a:lstStyle>
            <a:lvl1pPr marL="0" indent="0" algn="ctr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5" name="Hexagon shape 2">
            <a:extLst>
              <a:ext uri="{FF2B5EF4-FFF2-40B4-BE49-F238E27FC236}">
                <a16:creationId xmlns:a16="http://schemas.microsoft.com/office/drawing/2014/main" id="{78CB8676-13B7-F4A2-1D7E-09F77978235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475541" y="4441099"/>
            <a:ext cx="1779866" cy="1980220"/>
          </a:xfr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72000" anchor="b" anchorCtr="0"/>
          <a:lstStyle>
            <a:lvl1pPr marL="0" indent="0" algn="ctr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6BCD4-0376-45DE-B801-6C60B31258EC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3" name="Content Placeholder 8">
            <a:extLst>
              <a:ext uri="{FF2B5EF4-FFF2-40B4-BE49-F238E27FC236}">
                <a16:creationId xmlns:a16="http://schemas.microsoft.com/office/drawing/2014/main" id="{C37521C4-EE78-D8C4-3CF9-723FAED03DF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3888" y="1825625"/>
            <a:ext cx="3707948" cy="1800000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 dirty="0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322348E2-6019-F2A5-A71A-20CFC8A341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3707948" cy="997196"/>
          </a:xfrm>
        </p:spPr>
        <p:txBody>
          <a:bodyPr/>
          <a:lstStyle/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1" name="Hexagon shape 1">
            <a:extLst>
              <a:ext uri="{FF2B5EF4-FFF2-40B4-BE49-F238E27FC236}">
                <a16:creationId xmlns:a16="http://schemas.microsoft.com/office/drawing/2014/main" id="{F3D3CD82-CD0B-7FE6-478E-19B196A3D3D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695676" y="3825044"/>
            <a:ext cx="1779866" cy="1980220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72000" anchor="b" anchorCtr="0"/>
          <a:lstStyle>
            <a:lvl1pPr marL="0" indent="0" algn="ctr">
              <a:buNone/>
              <a:defRPr sz="15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3" name="Text 1">
            <a:extLst>
              <a:ext uri="{FF2B5EF4-FFF2-40B4-BE49-F238E27FC236}">
                <a16:creationId xmlns:a16="http://schemas.microsoft.com/office/drawing/2014/main" id="{0C238C33-2712-5891-413F-F338E521A1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47526" y="4893613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57B40F82-AE33-6C78-5566-0CAE0FDEEDF9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627391" y="5509668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2" name="Text 1">
            <a:extLst>
              <a:ext uri="{FF2B5EF4-FFF2-40B4-BE49-F238E27FC236}">
                <a16:creationId xmlns:a16="http://schemas.microsoft.com/office/drawing/2014/main" id="{3C72DC9E-0688-5042-171C-0D063840B70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539760" y="3973724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0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" name="Logo shape">
            <a:extLst>
              <a:ext uri="{FF2B5EF4-FFF2-40B4-BE49-F238E27FC236}">
                <a16:creationId xmlns:a16="http://schemas.microsoft.com/office/drawing/2014/main" id="{4720DEDC-B2DE-C618-E149-56601D769947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244572" y="5976954"/>
            <a:ext cx="834492" cy="828873"/>
          </a:xfr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/>
              <a:t>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36703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and image - 4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Hexagon shape 3">
            <a:extLst>
              <a:ext uri="{FF2B5EF4-FFF2-40B4-BE49-F238E27FC236}">
                <a16:creationId xmlns:a16="http://schemas.microsoft.com/office/drawing/2014/main" id="{CB73C50B-3749-29FF-50B6-FB3F11392CB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911786" y="3701943"/>
            <a:ext cx="1660221" cy="180008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2" name="Hexagon shape 3">
            <a:extLst>
              <a:ext uri="{FF2B5EF4-FFF2-40B4-BE49-F238E27FC236}">
                <a16:creationId xmlns:a16="http://schemas.microsoft.com/office/drawing/2014/main" id="{889555BF-DF60-7A4E-61E3-A34DDF6CE08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47215" y="3277413"/>
            <a:ext cx="1660221" cy="1800083"/>
          </a:xfr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23" name="Hexagon shape 2">
            <a:extLst>
              <a:ext uri="{FF2B5EF4-FFF2-40B4-BE49-F238E27FC236}">
                <a16:creationId xmlns:a16="http://schemas.microsoft.com/office/drawing/2014/main" id="{A40CB827-888D-D3C2-2DD1-405A54B11B9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7428197" y="4689198"/>
            <a:ext cx="1660221" cy="1800083"/>
          </a:xfr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05795DED-169E-1BC6-77EC-1F16D3E79E4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5450" cy="6858000"/>
          </a:xfrm>
          <a:custGeom>
            <a:avLst/>
            <a:gdLst>
              <a:gd name="connsiteX0" fmla="*/ 0 w 6095450"/>
              <a:gd name="connsiteY0" fmla="*/ 0 h 6858000"/>
              <a:gd name="connsiteX1" fmla="*/ 4583832 w 6095450"/>
              <a:gd name="connsiteY1" fmla="*/ 0 h 6858000"/>
              <a:gd name="connsiteX2" fmla="*/ 4791985 w 6095450"/>
              <a:gd name="connsiteY2" fmla="*/ 49213 h 6858000"/>
              <a:gd name="connsiteX3" fmla="*/ 5887297 w 6095450"/>
              <a:gd name="connsiteY3" fmla="*/ 677228 h 6858000"/>
              <a:gd name="connsiteX4" fmla="*/ 6095450 w 6095450"/>
              <a:gd name="connsiteY4" fmla="*/ 1035241 h 6858000"/>
              <a:gd name="connsiteX5" fmla="*/ 6095450 w 6095450"/>
              <a:gd name="connsiteY5" fmla="*/ 6858000 h 6858000"/>
              <a:gd name="connsiteX6" fmla="*/ 0 w 609545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95450" h="6858000">
                <a:moveTo>
                  <a:pt x="0" y="0"/>
                </a:moveTo>
                <a:lnTo>
                  <a:pt x="4583832" y="0"/>
                </a:lnTo>
                <a:cubicBezTo>
                  <a:pt x="4659270" y="0"/>
                  <a:pt x="4734773" y="16383"/>
                  <a:pt x="4791985" y="49213"/>
                </a:cubicBezTo>
                <a:lnTo>
                  <a:pt x="5887297" y="677228"/>
                </a:lnTo>
                <a:cubicBezTo>
                  <a:pt x="6001787" y="742823"/>
                  <a:pt x="6095450" y="903986"/>
                  <a:pt x="6095450" y="1035241"/>
                </a:cubicBezTo>
                <a:lnTo>
                  <a:pt x="60954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4" name="Hexagon shape 1">
            <a:extLst>
              <a:ext uri="{FF2B5EF4-FFF2-40B4-BE49-F238E27FC236}">
                <a16:creationId xmlns:a16="http://schemas.microsoft.com/office/drawing/2014/main" id="{5CEBB8AF-E9EC-A873-A433-6BB394F687D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5766298" y="4162830"/>
            <a:ext cx="1660221" cy="1800083"/>
          </a:xfrm>
          <a:blipFill dpi="0" rotWithShape="1">
            <a:blip r:embed="rId8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a:blipFill>
        </p:spPr>
        <p:txBody>
          <a:bodyPr lIns="144000" rIns="144000" bIns="900000" anchor="b" anchorCtr="0"/>
          <a:lstStyle>
            <a:lvl1pPr marL="0" indent="0" algn="ctr">
              <a:buNone/>
              <a:defRPr sz="14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 dirty="0"/>
              <a:t>Title</a:t>
            </a:r>
          </a:p>
        </p:txBody>
      </p:sp>
      <p:pic>
        <p:nvPicPr>
          <p:cNvPr id="22" name="Corner shape">
            <a:extLst>
              <a:ext uri="{FF2B5EF4-FFF2-40B4-BE49-F238E27FC236}">
                <a16:creationId xmlns:a16="http://schemas.microsoft.com/office/drawing/2014/main" id="{714D59FF-05FE-A5CC-D2EE-516AA7FDCB3C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F9A90-6C2B-4B18-9C66-2C0EAEE73C5C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75768671-163C-A948-854F-C5F565BCEE0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71450" y="1825625"/>
            <a:ext cx="4896662" cy="1368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71450" y="559497"/>
            <a:ext cx="4896662" cy="99719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5F60B0EB-4D10-49A6-2611-5A0480AC939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907941" y="5169572"/>
            <a:ext cx="1376935" cy="419668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3" name="Text 2">
            <a:extLst>
              <a:ext uri="{FF2B5EF4-FFF2-40B4-BE49-F238E27FC236}">
                <a16:creationId xmlns:a16="http://schemas.microsoft.com/office/drawing/2014/main" id="{21D60847-1D1B-F019-CA23-168781119BFD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20225" y="5701940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7" name="Text 1">
            <a:extLst>
              <a:ext uri="{FF2B5EF4-FFF2-40B4-BE49-F238E27FC236}">
                <a16:creationId xmlns:a16="http://schemas.microsoft.com/office/drawing/2014/main" id="{2D16AD4A-230C-8AB3-BE3A-E8A82F84AAF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8339242" y="4291643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1" name="Text 1">
            <a:extLst>
              <a:ext uri="{FF2B5EF4-FFF2-40B4-BE49-F238E27FC236}">
                <a16:creationId xmlns:a16="http://schemas.microsoft.com/office/drawing/2014/main" id="{16D2B12C-4C86-C23A-313D-23CC14FD3A91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0003814" y="4713593"/>
            <a:ext cx="1476165" cy="461665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9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5" name="Logo">
            <a:extLst>
              <a:ext uri="{FF2B5EF4-FFF2-40B4-BE49-F238E27FC236}">
                <a16:creationId xmlns:a16="http://schemas.microsoft.com/office/drawing/2014/main" id="{A2C3827E-82D1-D460-53E9-5FCF7FFBD422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29637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hexagon with text -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5CB16E-22FB-40DE-88FE-D56E6340DEE7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E0501FA-C854-71E2-E7A5-BEE1407680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572164" cy="6858000"/>
          </a:xfrm>
          <a:custGeom>
            <a:avLst/>
            <a:gdLst>
              <a:gd name="connsiteX0" fmla="*/ 0 w 7572164"/>
              <a:gd name="connsiteY0" fmla="*/ 0 h 6858000"/>
              <a:gd name="connsiteX1" fmla="*/ 1476714 w 7572164"/>
              <a:gd name="connsiteY1" fmla="*/ 0 h 6858000"/>
              <a:gd name="connsiteX2" fmla="*/ 3154766 w 7572164"/>
              <a:gd name="connsiteY2" fmla="*/ 0 h 6858000"/>
              <a:gd name="connsiteX3" fmla="*/ 6060546 w 7572164"/>
              <a:gd name="connsiteY3" fmla="*/ 0 h 6858000"/>
              <a:gd name="connsiteX4" fmla="*/ 6268699 w 7572164"/>
              <a:gd name="connsiteY4" fmla="*/ 49213 h 6858000"/>
              <a:gd name="connsiteX5" fmla="*/ 7364011 w 7572164"/>
              <a:gd name="connsiteY5" fmla="*/ 677228 h 6858000"/>
              <a:gd name="connsiteX6" fmla="*/ 7572164 w 7572164"/>
              <a:gd name="connsiteY6" fmla="*/ 1035241 h 6858000"/>
              <a:gd name="connsiteX7" fmla="*/ 7572164 w 7572164"/>
              <a:gd name="connsiteY7" fmla="*/ 6858000 h 6858000"/>
              <a:gd name="connsiteX8" fmla="*/ 3154766 w 7572164"/>
              <a:gd name="connsiteY8" fmla="*/ 6858000 h 6858000"/>
              <a:gd name="connsiteX9" fmla="*/ 1476714 w 7572164"/>
              <a:gd name="connsiteY9" fmla="*/ 6858000 h 6858000"/>
              <a:gd name="connsiteX10" fmla="*/ 0 w 757216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2164" h="6858000">
                <a:moveTo>
                  <a:pt x="0" y="0"/>
                </a:moveTo>
                <a:lnTo>
                  <a:pt x="1476714" y="0"/>
                </a:lnTo>
                <a:lnTo>
                  <a:pt x="3154766" y="0"/>
                </a:lnTo>
                <a:lnTo>
                  <a:pt x="6060546" y="0"/>
                </a:lnTo>
                <a:cubicBezTo>
                  <a:pt x="6135984" y="0"/>
                  <a:pt x="6211487" y="16383"/>
                  <a:pt x="6268699" y="49213"/>
                </a:cubicBezTo>
                <a:lnTo>
                  <a:pt x="7364011" y="677228"/>
                </a:lnTo>
                <a:cubicBezTo>
                  <a:pt x="7478501" y="742823"/>
                  <a:pt x="7572164" y="903986"/>
                  <a:pt x="7572164" y="1035241"/>
                </a:cubicBezTo>
                <a:lnTo>
                  <a:pt x="7572164" y="6858000"/>
                </a:lnTo>
                <a:lnTo>
                  <a:pt x="3154766" y="6858000"/>
                </a:lnTo>
                <a:lnTo>
                  <a:pt x="14767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8" name="Title 17">
            <a:extLst>
              <a:ext uri="{FF2B5EF4-FFF2-40B4-BE49-F238E27FC236}">
                <a16:creationId xmlns:a16="http://schemas.microsoft.com/office/drawing/2014/main" id="{147A31D3-8DC2-8123-FD4B-9AE321968A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2485" y="1285538"/>
            <a:ext cx="4008825" cy="446008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80000" tIns="0" rIns="180000" bIns="1980000" anchor="b" anchorCtr="0">
            <a:noAutofit/>
          </a:bodyPr>
          <a:lstStyle>
            <a:lvl1pPr algn="ctr">
              <a:defRPr>
                <a:solidFill>
                  <a:schemeClr val="tx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4343651-FC4F-1EE4-60A5-2517E56567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50701" y="3821821"/>
            <a:ext cx="3492388" cy="1107996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D1FCE0DE-0B3D-E351-15D0-ECC79CAF85D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841643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hexagon with text - 2">
    <p:bg>
      <p:bgPr>
        <a:solidFill>
          <a:srgbClr val="CBE4D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E0501FA-C854-71E2-E7A5-BEE1407680F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7572164" cy="6858000"/>
          </a:xfrm>
          <a:custGeom>
            <a:avLst/>
            <a:gdLst>
              <a:gd name="connsiteX0" fmla="*/ 0 w 7572164"/>
              <a:gd name="connsiteY0" fmla="*/ 0 h 6858000"/>
              <a:gd name="connsiteX1" fmla="*/ 1476714 w 7572164"/>
              <a:gd name="connsiteY1" fmla="*/ 0 h 6858000"/>
              <a:gd name="connsiteX2" fmla="*/ 3154766 w 7572164"/>
              <a:gd name="connsiteY2" fmla="*/ 0 h 6858000"/>
              <a:gd name="connsiteX3" fmla="*/ 6060546 w 7572164"/>
              <a:gd name="connsiteY3" fmla="*/ 0 h 6858000"/>
              <a:gd name="connsiteX4" fmla="*/ 6268699 w 7572164"/>
              <a:gd name="connsiteY4" fmla="*/ 49213 h 6858000"/>
              <a:gd name="connsiteX5" fmla="*/ 7364011 w 7572164"/>
              <a:gd name="connsiteY5" fmla="*/ 677228 h 6858000"/>
              <a:gd name="connsiteX6" fmla="*/ 7572164 w 7572164"/>
              <a:gd name="connsiteY6" fmla="*/ 1035241 h 6858000"/>
              <a:gd name="connsiteX7" fmla="*/ 7572164 w 7572164"/>
              <a:gd name="connsiteY7" fmla="*/ 6858000 h 6858000"/>
              <a:gd name="connsiteX8" fmla="*/ 3154766 w 7572164"/>
              <a:gd name="connsiteY8" fmla="*/ 6858000 h 6858000"/>
              <a:gd name="connsiteX9" fmla="*/ 1476714 w 7572164"/>
              <a:gd name="connsiteY9" fmla="*/ 6858000 h 6858000"/>
              <a:gd name="connsiteX10" fmla="*/ 0 w 7572164"/>
              <a:gd name="connsiteY1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572164" h="6858000">
                <a:moveTo>
                  <a:pt x="0" y="0"/>
                </a:moveTo>
                <a:lnTo>
                  <a:pt x="1476714" y="0"/>
                </a:lnTo>
                <a:lnTo>
                  <a:pt x="3154766" y="0"/>
                </a:lnTo>
                <a:lnTo>
                  <a:pt x="6060546" y="0"/>
                </a:lnTo>
                <a:cubicBezTo>
                  <a:pt x="6135984" y="0"/>
                  <a:pt x="6211487" y="16383"/>
                  <a:pt x="6268699" y="49213"/>
                </a:cubicBezTo>
                <a:lnTo>
                  <a:pt x="7364011" y="677228"/>
                </a:lnTo>
                <a:cubicBezTo>
                  <a:pt x="7478501" y="742823"/>
                  <a:pt x="7572164" y="903986"/>
                  <a:pt x="7572164" y="1035241"/>
                </a:cubicBezTo>
                <a:lnTo>
                  <a:pt x="7572164" y="6858000"/>
                </a:lnTo>
                <a:lnTo>
                  <a:pt x="3154766" y="6858000"/>
                </a:lnTo>
                <a:lnTo>
                  <a:pt x="14767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3" name="Title 17">
            <a:extLst>
              <a:ext uri="{FF2B5EF4-FFF2-40B4-BE49-F238E27FC236}">
                <a16:creationId xmlns:a16="http://schemas.microsoft.com/office/drawing/2014/main" id="{EA6DF84E-3E88-5F7A-EE98-5AC365B469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8088" y="1268760"/>
            <a:ext cx="4008825" cy="4460086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180000" tIns="0" rIns="180000" bIns="1980000" anchor="b" anchorCtr="0">
            <a:noAutofit/>
          </a:bodyPr>
          <a:lstStyle>
            <a:lvl1pPr algn="ctr">
              <a:defRPr>
                <a:solidFill>
                  <a:schemeClr val="accent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E7D631-05C9-F91E-307B-4E682D5C9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99C4D-1AA0-4E23-9A7A-84FE478A1132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25D31-1696-FFF1-8471-6596B3B717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E4957-A044-3E6B-0F97-7C8E8E358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sp>
        <p:nvSpPr>
          <p:cNvPr id="10" name="Text 1">
            <a:extLst>
              <a:ext uri="{FF2B5EF4-FFF2-40B4-BE49-F238E27FC236}">
                <a16:creationId xmlns:a16="http://schemas.microsoft.com/office/drawing/2014/main" id="{14343651-FC4F-1EE4-60A5-2517E565671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150701" y="3821821"/>
            <a:ext cx="3492388" cy="1107996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4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" name="Logo">
            <a:extLst>
              <a:ext uri="{FF2B5EF4-FFF2-40B4-BE49-F238E27FC236}">
                <a16:creationId xmlns:a16="http://schemas.microsoft.com/office/drawing/2014/main" id="{DFC9BCC2-998A-4DD3-CC50-6EA5D99D5967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230795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3 hexagons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E4CA68-CDFD-4468-345B-2FE672A3B5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B844B5-8754-88B6-D52C-62D190178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E68F6-2BDC-483A-AFE3-055572DAE004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A34B23-3125-7933-4159-ED06DB0F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7277C5D-C52C-FC50-8AC7-9B10A32FC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‹#›</a:t>
            </a:fld>
            <a:endParaRPr lang="en-GB" dirty="0"/>
          </a:p>
        </p:txBody>
      </p:sp>
      <p:pic>
        <p:nvPicPr>
          <p:cNvPr id="7" name="Corner shape">
            <a:extLst>
              <a:ext uri="{FF2B5EF4-FFF2-40B4-BE49-F238E27FC236}">
                <a16:creationId xmlns:a16="http://schemas.microsoft.com/office/drawing/2014/main" id="{1D97C5C7-BD5B-E34B-1CCF-FB80F3D2BAF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703780" y="5157192"/>
            <a:ext cx="2488220" cy="1700808"/>
          </a:xfrm>
          <a:prstGeom prst="rect">
            <a:avLst/>
          </a:prstGeom>
        </p:spPr>
      </p:pic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75D5AF2F-0D58-8A62-D69E-D07E8D7FF6E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66979" y="5115349"/>
            <a:ext cx="9070404" cy="446276"/>
          </a:xfrm>
        </p:spPr>
        <p:txBody>
          <a:bodyPr>
            <a:noAutofit/>
          </a:bodyPr>
          <a:lstStyle>
            <a:lvl1pPr marL="0" indent="0" algn="ctr">
              <a:spcAft>
                <a:spcPts val="0"/>
              </a:spcAft>
              <a:buNone/>
              <a:defRPr sz="290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8AB29638-63A1-9EED-B58F-A1B2F785689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566979" y="1936724"/>
            <a:ext cx="2635738" cy="2932435"/>
          </a:xfr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rcRect/>
            <a:stretch>
              <a:fillRect/>
            </a:stretch>
          </a:blipFill>
        </p:spPr>
        <p:txBody>
          <a:bodyPr lIns="72000" rIns="72000" bIns="1656000" anchor="b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Title</a:t>
            </a:r>
          </a:p>
        </p:txBody>
      </p:sp>
      <p:sp>
        <p:nvSpPr>
          <p:cNvPr id="16" name="Text Placeholder 14">
            <a:extLst>
              <a:ext uri="{FF2B5EF4-FFF2-40B4-BE49-F238E27FC236}">
                <a16:creationId xmlns:a16="http://schemas.microsoft.com/office/drawing/2014/main" id="{1751787D-F31A-0003-E9C3-F49D2C6373F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84312" y="1936724"/>
            <a:ext cx="2635738" cy="2932435"/>
          </a:xfrm>
          <a:blipFill dpi="0" rotWithShape="1">
            <a:blip r:embed="rId7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rcRect/>
            <a:stretch>
              <a:fillRect/>
            </a:stretch>
          </a:blipFill>
        </p:spPr>
        <p:txBody>
          <a:bodyPr lIns="72000" rIns="72000" bIns="1656000" anchor="b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7AD44609-1D57-91CC-2CD0-8DA1FC00208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645" y="1936724"/>
            <a:ext cx="2635738" cy="2932435"/>
          </a:xfrm>
          <a:blipFill dpi="0" rotWithShape="1"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rcRect/>
            <a:stretch>
              <a:fillRect/>
            </a:stretch>
          </a:blipFill>
        </p:spPr>
        <p:txBody>
          <a:bodyPr lIns="72000" rIns="72000" bIns="1656000" anchor="b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21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/>
              <a:t>Title</a:t>
            </a:r>
            <a:endParaRPr lang="en-GB" dirty="0"/>
          </a:p>
        </p:txBody>
      </p:sp>
      <p:sp>
        <p:nvSpPr>
          <p:cNvPr id="18" name="Text 1">
            <a:extLst>
              <a:ext uri="{FF2B5EF4-FFF2-40B4-BE49-F238E27FC236}">
                <a16:creationId xmlns:a16="http://schemas.microsoft.com/office/drawing/2014/main" id="{1674BD52-C324-353E-A7E1-7B98DD2F50F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622268" y="3432467"/>
            <a:ext cx="2525160" cy="923330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19" name="Text 2">
            <a:extLst>
              <a:ext uri="{FF2B5EF4-FFF2-40B4-BE49-F238E27FC236}">
                <a16:creationId xmlns:a16="http://schemas.microsoft.com/office/drawing/2014/main" id="{24F187A8-6B7A-3090-313F-EA59DE1494B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839601" y="3432467"/>
            <a:ext cx="2525160" cy="923330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sp>
        <p:nvSpPr>
          <p:cNvPr id="20" name="Text 3">
            <a:extLst>
              <a:ext uri="{FF2B5EF4-FFF2-40B4-BE49-F238E27FC236}">
                <a16:creationId xmlns:a16="http://schemas.microsoft.com/office/drawing/2014/main" id="{B734068B-2470-A0AD-9FEF-1AE69F9F237F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056934" y="3432467"/>
            <a:ext cx="2525160" cy="923330"/>
          </a:xfrm>
        </p:spPr>
        <p:txBody>
          <a:bodyPr anchor="t" anchorCtr="0">
            <a:noAutofit/>
          </a:bodyPr>
          <a:lstStyle>
            <a:lvl1pPr marL="0" indent="0" algn="ctr">
              <a:spcAft>
                <a:spcPts val="0"/>
              </a:spcAft>
              <a:buNone/>
              <a:defRPr sz="15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6" name="Logo">
            <a:extLst>
              <a:ext uri="{FF2B5EF4-FFF2-40B4-BE49-F238E27FC236}">
                <a16:creationId xmlns:a16="http://schemas.microsoft.com/office/drawing/2014/main" id="{6E2E98B5-2255-9FDE-727A-5BCD36155F6D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1400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3679E35-F143-872E-80AE-36706EA96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4FB2175-2A21-4BA7-9D22-EB0DDFBA496E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119491-19C5-07D4-202F-828220DBBB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D0C276-9451-F7C9-064D-69263E8E40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790B6E3B-AB37-3B82-2CA7-47A2BC3A3C31}"/>
              </a:ext>
            </a:extLst>
          </p:cNvPr>
          <p:cNvSpPr>
            <a:spLocks noGrp="1"/>
          </p:cNvSpPr>
          <p:nvPr>
            <p:ph type="media" sz="quarter" idx="13"/>
          </p:nvPr>
        </p:nvSpPr>
        <p:spPr>
          <a:xfrm>
            <a:off x="1325563" y="682625"/>
            <a:ext cx="9540875" cy="5538388"/>
          </a:xfrm>
          <a:prstGeom prst="roundRect">
            <a:avLst>
              <a:gd name="adj" fmla="val 1906"/>
            </a:avLst>
          </a:prstGeom>
          <a:solidFill>
            <a:schemeClr val="accent6"/>
          </a:solidFill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media</a:t>
            </a:r>
            <a:endParaRPr lang="en-GB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07D77290-C635-2056-F203-BF138362BF7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11244572" y="5976954"/>
            <a:ext cx="834491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46521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B18C708-8C8A-E832-43BA-18F78005608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940263"/>
          </a:xfrm>
          <a:custGeom>
            <a:avLst/>
            <a:gdLst>
              <a:gd name="connsiteX0" fmla="*/ 0 w 12192000"/>
              <a:gd name="connsiteY0" fmla="*/ 0 h 5940263"/>
              <a:gd name="connsiteX1" fmla="*/ 7572164 w 12192000"/>
              <a:gd name="connsiteY1" fmla="*/ 0 h 5940263"/>
              <a:gd name="connsiteX2" fmla="*/ 7572164 w 12192000"/>
              <a:gd name="connsiteY2" fmla="*/ 1 h 5940263"/>
              <a:gd name="connsiteX3" fmla="*/ 12192000 w 12192000"/>
              <a:gd name="connsiteY3" fmla="*/ 1 h 5940263"/>
              <a:gd name="connsiteX4" fmla="*/ 12192000 w 12192000"/>
              <a:gd name="connsiteY4" fmla="*/ 4905021 h 5940263"/>
              <a:gd name="connsiteX5" fmla="*/ 11983847 w 12192000"/>
              <a:gd name="connsiteY5" fmla="*/ 5263034 h 5940263"/>
              <a:gd name="connsiteX6" fmla="*/ 10888535 w 12192000"/>
              <a:gd name="connsiteY6" fmla="*/ 5891049 h 5940263"/>
              <a:gd name="connsiteX7" fmla="*/ 10680382 w 12192000"/>
              <a:gd name="connsiteY7" fmla="*/ 5940262 h 5940263"/>
              <a:gd name="connsiteX8" fmla="*/ 7774602 w 12192000"/>
              <a:gd name="connsiteY8" fmla="*/ 5940262 h 5940263"/>
              <a:gd name="connsiteX9" fmla="*/ 7572164 w 12192000"/>
              <a:gd name="connsiteY9" fmla="*/ 5940262 h 5940263"/>
              <a:gd name="connsiteX10" fmla="*/ 7572164 w 12192000"/>
              <a:gd name="connsiteY10" fmla="*/ 5940263 h 5940263"/>
              <a:gd name="connsiteX11" fmla="*/ 0 w 12192000"/>
              <a:gd name="connsiteY11" fmla="*/ 5940263 h 594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5940263">
                <a:moveTo>
                  <a:pt x="0" y="0"/>
                </a:moveTo>
                <a:lnTo>
                  <a:pt x="7572164" y="0"/>
                </a:lnTo>
                <a:lnTo>
                  <a:pt x="7572164" y="1"/>
                </a:lnTo>
                <a:lnTo>
                  <a:pt x="12192000" y="1"/>
                </a:lnTo>
                <a:lnTo>
                  <a:pt x="12192000" y="4905021"/>
                </a:lnTo>
                <a:cubicBezTo>
                  <a:pt x="12192000" y="5036276"/>
                  <a:pt x="12098337" y="5197439"/>
                  <a:pt x="11983847" y="5263034"/>
                </a:cubicBezTo>
                <a:lnTo>
                  <a:pt x="10888535" y="5891049"/>
                </a:lnTo>
                <a:cubicBezTo>
                  <a:pt x="10831323" y="5923879"/>
                  <a:pt x="10755820" y="5940262"/>
                  <a:pt x="10680382" y="5940262"/>
                </a:cubicBezTo>
                <a:lnTo>
                  <a:pt x="7774602" y="5940262"/>
                </a:lnTo>
                <a:lnTo>
                  <a:pt x="7572164" y="5940262"/>
                </a:lnTo>
                <a:lnTo>
                  <a:pt x="7572164" y="5940263"/>
                </a:lnTo>
                <a:lnTo>
                  <a:pt x="0" y="5940263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0931" y="388250"/>
            <a:ext cx="2340322" cy="2603765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72000" tIns="72000" rIns="72000" bIns="72000" anchor="ctr" anchorCtr="0">
            <a:noAutofit/>
          </a:bodyPr>
          <a:lstStyle>
            <a:lvl1pPr algn="ctr">
              <a:defRPr sz="32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4A2AAAA8-742D-4A16-9C70-12FB48F8A7F1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3D53CE73-0EC4-44ED-03BC-CC108859A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10930" y="6129300"/>
            <a:ext cx="10285569" cy="446276"/>
          </a:xfrm>
        </p:spPr>
        <p:txBody>
          <a:bodyPr wrap="none">
            <a:noAutofit/>
          </a:bodyPr>
          <a:lstStyle>
            <a:lvl1pPr marL="0" indent="0" algn="l">
              <a:spcAft>
                <a:spcPts val="0"/>
              </a:spcAft>
              <a:buNone/>
              <a:defRPr sz="2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/>
              <a:t>Text</a:t>
            </a:r>
            <a:endParaRPr lang="en-GB" dirty="0"/>
          </a:p>
        </p:txBody>
      </p:sp>
      <p:pic>
        <p:nvPicPr>
          <p:cNvPr id="23" name="Logo">
            <a:extLst>
              <a:ext uri="{FF2B5EF4-FFF2-40B4-BE49-F238E27FC236}">
                <a16:creationId xmlns:a16="http://schemas.microsoft.com/office/drawing/2014/main" id="{10D90331-4C3B-4F28-559F-E27B128D0E0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687723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der -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3B18C708-8C8A-E832-43BA-18F78005608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92000" cy="5940263"/>
          </a:xfrm>
          <a:custGeom>
            <a:avLst/>
            <a:gdLst>
              <a:gd name="connsiteX0" fmla="*/ 0 w 12192000"/>
              <a:gd name="connsiteY0" fmla="*/ 0 h 5940263"/>
              <a:gd name="connsiteX1" fmla="*/ 7572164 w 12192000"/>
              <a:gd name="connsiteY1" fmla="*/ 0 h 5940263"/>
              <a:gd name="connsiteX2" fmla="*/ 7572164 w 12192000"/>
              <a:gd name="connsiteY2" fmla="*/ 1 h 5940263"/>
              <a:gd name="connsiteX3" fmla="*/ 12192000 w 12192000"/>
              <a:gd name="connsiteY3" fmla="*/ 1 h 5940263"/>
              <a:gd name="connsiteX4" fmla="*/ 12192000 w 12192000"/>
              <a:gd name="connsiteY4" fmla="*/ 4905021 h 5940263"/>
              <a:gd name="connsiteX5" fmla="*/ 11983847 w 12192000"/>
              <a:gd name="connsiteY5" fmla="*/ 5263034 h 5940263"/>
              <a:gd name="connsiteX6" fmla="*/ 10888535 w 12192000"/>
              <a:gd name="connsiteY6" fmla="*/ 5891049 h 5940263"/>
              <a:gd name="connsiteX7" fmla="*/ 10680382 w 12192000"/>
              <a:gd name="connsiteY7" fmla="*/ 5940262 h 5940263"/>
              <a:gd name="connsiteX8" fmla="*/ 7774602 w 12192000"/>
              <a:gd name="connsiteY8" fmla="*/ 5940262 h 5940263"/>
              <a:gd name="connsiteX9" fmla="*/ 7572164 w 12192000"/>
              <a:gd name="connsiteY9" fmla="*/ 5940262 h 5940263"/>
              <a:gd name="connsiteX10" fmla="*/ 7572164 w 12192000"/>
              <a:gd name="connsiteY10" fmla="*/ 5940263 h 5940263"/>
              <a:gd name="connsiteX11" fmla="*/ 0 w 12192000"/>
              <a:gd name="connsiteY11" fmla="*/ 5940263 h 59402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5940263">
                <a:moveTo>
                  <a:pt x="0" y="0"/>
                </a:moveTo>
                <a:lnTo>
                  <a:pt x="7572164" y="0"/>
                </a:lnTo>
                <a:lnTo>
                  <a:pt x="7572164" y="1"/>
                </a:lnTo>
                <a:lnTo>
                  <a:pt x="12192000" y="1"/>
                </a:lnTo>
                <a:lnTo>
                  <a:pt x="12192000" y="4905021"/>
                </a:lnTo>
                <a:cubicBezTo>
                  <a:pt x="12192000" y="5036276"/>
                  <a:pt x="12098337" y="5197439"/>
                  <a:pt x="11983847" y="5263034"/>
                </a:cubicBezTo>
                <a:lnTo>
                  <a:pt x="10888535" y="5891049"/>
                </a:lnTo>
                <a:cubicBezTo>
                  <a:pt x="10831323" y="5923879"/>
                  <a:pt x="10755820" y="5940262"/>
                  <a:pt x="10680382" y="5940262"/>
                </a:cubicBezTo>
                <a:lnTo>
                  <a:pt x="7774602" y="5940262"/>
                </a:lnTo>
                <a:lnTo>
                  <a:pt x="7572164" y="5940262"/>
                </a:lnTo>
                <a:lnTo>
                  <a:pt x="7572164" y="5940263"/>
                </a:lnTo>
                <a:lnTo>
                  <a:pt x="0" y="5940263"/>
                </a:lnTo>
                <a:close/>
              </a:path>
            </a:pathLst>
          </a:custGeom>
          <a:solidFill>
            <a:schemeClr val="accent6"/>
          </a:solidFill>
        </p:spPr>
        <p:txBody>
          <a:bodyPr wrap="square" tIns="936000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6829" y="4688402"/>
            <a:ext cx="1790933" cy="1992533"/>
          </a:xfrm>
          <a:blipFill dpi="0"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a:blipFill>
        </p:spPr>
        <p:txBody>
          <a:bodyPr lIns="72000" tIns="72000" rIns="72000" bIns="72000" anchor="ctr" anchorCtr="0">
            <a:noAutofit/>
          </a:bodyPr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CE5C00F7-0D95-4CA0-A2B7-27F7D5813EB9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3D53CE73-0EC4-44ED-03BC-CC108859AFB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495600" y="6129300"/>
            <a:ext cx="8100899" cy="446276"/>
          </a:xfrm>
        </p:spPr>
        <p:txBody>
          <a:bodyPr wrap="none">
            <a:noAutofit/>
          </a:bodyPr>
          <a:lstStyle>
            <a:lvl1pPr marL="0" indent="0" algn="l">
              <a:spcAft>
                <a:spcPts val="0"/>
              </a:spcAft>
              <a:buNone/>
              <a:defRPr sz="29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lang="en-GB" dirty="0"/>
              <a:t>Text</a:t>
            </a:r>
          </a:p>
        </p:txBody>
      </p:sp>
      <p:pic>
        <p:nvPicPr>
          <p:cNvPr id="9" name="Logo">
            <a:extLst>
              <a:ext uri="{FF2B5EF4-FFF2-40B4-BE49-F238E27FC236}">
                <a16:creationId xmlns:a16="http://schemas.microsoft.com/office/drawing/2014/main" id="{3C906F71-C4AB-B59A-C556-0642A926BE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1244572" y="5976954"/>
            <a:ext cx="834492" cy="828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00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1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70509" y="1286762"/>
            <a:ext cx="3850982" cy="4284476"/>
          </a:xfr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rcRect/>
            <a:stretch>
              <a:fillRect/>
            </a:stretch>
          </a:blipFill>
        </p:spPr>
        <p:txBody>
          <a:bodyPr lIns="72000" tIns="72000" rIns="72000" bIns="72000" anchor="ctr" anchorCtr="0">
            <a:noAutofit/>
          </a:bodyPr>
          <a:lstStyle>
            <a:lvl1pPr algn="ctr">
              <a:defRPr sz="6600">
                <a:solidFill>
                  <a:schemeClr val="accent2"/>
                </a:solidFill>
              </a:defRPr>
            </a:lvl1pPr>
          </a:lstStyle>
          <a:p>
            <a:r>
              <a:rPr lang="en-GB"/>
              <a:t>Closing text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B6CCC68A-9F5E-452D-955C-F9F6382985D4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10" name="Logo">
            <a:extLst>
              <a:ext uri="{FF2B5EF4-FFF2-40B4-BE49-F238E27FC236}">
                <a16:creationId xmlns:a16="http://schemas.microsoft.com/office/drawing/2014/main" id="{43DF6850-6CC3-BB9F-272E-E5DE6BA5A265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675365" y="5652576"/>
            <a:ext cx="2181275" cy="1088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0409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- 2"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in hex">
            <a:extLst>
              <a:ext uri="{FF2B5EF4-FFF2-40B4-BE49-F238E27FC236}">
                <a16:creationId xmlns:a16="http://schemas.microsoft.com/office/drawing/2014/main" id="{B0942108-E5A8-D4BE-618C-9AFB53045A2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7" y="2729537"/>
            <a:ext cx="10944225" cy="1059503"/>
          </a:xfrm>
          <a:noFill/>
        </p:spPr>
        <p:txBody>
          <a:bodyPr lIns="72000" tIns="72000" rIns="72000" bIns="72000" anchor="ctr" anchorCtr="0">
            <a:noAutofit/>
          </a:bodyPr>
          <a:lstStyle>
            <a:lvl1pPr algn="ctr">
              <a:defRPr sz="7200" b="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en-GB"/>
              <a:t>Closing text</a:t>
            </a:r>
            <a:endParaRPr lang="en-GB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3AA449E-C326-6D6E-C969-253C3A1A4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D27707E-DF23-4B5B-969D-050954F42348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8FF5383-471F-B7D1-7D1F-B7D6A01F7F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en-GB" dirty="0"/>
              <a:t>Insert &gt; Header/footer &gt; add/change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B32B4E-CE40-FC9F-0F75-F521B29BF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03275" y="7056363"/>
            <a:ext cx="60914" cy="15389"/>
          </a:xfrm>
        </p:spPr>
        <p:txBody>
          <a:bodyPr/>
          <a:lstStyle>
            <a:lvl1pPr>
              <a:defRPr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  <p:pic>
        <p:nvPicPr>
          <p:cNvPr id="8" name="Logo">
            <a:extLst>
              <a:ext uri="{FF2B5EF4-FFF2-40B4-BE49-F238E27FC236}">
                <a16:creationId xmlns:a16="http://schemas.microsoft.com/office/drawing/2014/main" id="{51A304DD-8AE0-62D3-D18F-B81AE8B4D5E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17335" y="4509120"/>
            <a:ext cx="2957331" cy="14761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67643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DE6F266-C5F0-3152-06A0-3D52FF81E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559497"/>
            <a:ext cx="10944225" cy="9971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US" noProof="0"/>
              <a:t>Click to edit Master title style</a:t>
            </a:r>
            <a:endParaRPr lang="en-GB" noProof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D5886D-709A-38F6-979C-34DA97F0CE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825625"/>
            <a:ext cx="10944225" cy="437515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7A524-B48E-7AF6-A2DC-3FC8BDC3A1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03275" y="7056363"/>
            <a:ext cx="60914" cy="15389"/>
          </a:xfrm>
          <a:prstGeom prst="rect">
            <a:avLst/>
          </a:prstGeom>
        </p:spPr>
        <p:txBody>
          <a:bodyPr vert="horz" wrap="none" lIns="0" tIns="0" rIns="0" bIns="0" rtlCol="0" anchor="ctr">
            <a:spAutoFit/>
          </a:bodyPr>
          <a:lstStyle>
            <a:lvl1pPr algn="l">
              <a:defRPr sz="1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6E4CED82-D3A7-4D9A-9EAB-4C3B15EA8284}" type="datetime1">
              <a:rPr lang="en-GB" smtClean="0"/>
              <a:t>13/06/2024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AC6084-F5EF-F7E7-F84B-56A829C2A8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23888" y="6524388"/>
            <a:ext cx="3708000" cy="228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8D0EA9-4615-F467-883A-9A76A1E538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4254" y="6524388"/>
            <a:ext cx="515380" cy="228600"/>
          </a:xfrm>
          <a:prstGeom prst="rect">
            <a:avLst/>
          </a:prstGeom>
        </p:spPr>
        <p:txBody>
          <a:bodyPr vert="horz" wrap="none" lIns="0" tIns="0" rIns="0" bIns="0" rtlCol="0" anchor="ctr"/>
          <a:lstStyle>
            <a:lvl1pPr algn="ctr">
              <a:defRPr sz="1200" b="1">
                <a:solidFill>
                  <a:schemeClr val="accent2"/>
                </a:solidFill>
                <a:latin typeface="+mj-lt"/>
              </a:defRPr>
            </a:lvl1pPr>
          </a:lstStyle>
          <a:p>
            <a:fld id="{9B355733-DBBC-4E48-9050-565B17C813A7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0547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88" r:id="rId4"/>
    <p:sldLayoutId id="2147483666" r:id="rId5"/>
    <p:sldLayoutId id="2147483661" r:id="rId6"/>
    <p:sldLayoutId id="2147483662" r:id="rId7"/>
    <p:sldLayoutId id="2147483663" r:id="rId8"/>
    <p:sldLayoutId id="2147483667" r:id="rId9"/>
    <p:sldLayoutId id="2147483668" r:id="rId10"/>
    <p:sldLayoutId id="2147483669" r:id="rId11"/>
    <p:sldLayoutId id="2147483654" r:id="rId12"/>
    <p:sldLayoutId id="2147483685" r:id="rId13"/>
    <p:sldLayoutId id="2147483689" r:id="rId14"/>
    <p:sldLayoutId id="2147483691" r:id="rId15"/>
    <p:sldLayoutId id="2147483652" r:id="rId16"/>
    <p:sldLayoutId id="2147483692" r:id="rId17"/>
    <p:sldLayoutId id="2147483693" r:id="rId18"/>
    <p:sldLayoutId id="2147483694" r:id="rId19"/>
    <p:sldLayoutId id="2147483670" r:id="rId20"/>
    <p:sldLayoutId id="2147483671" r:id="rId21"/>
    <p:sldLayoutId id="2147483674" r:id="rId22"/>
    <p:sldLayoutId id="2147483684" r:id="rId23"/>
    <p:sldLayoutId id="2147483672" r:id="rId24"/>
    <p:sldLayoutId id="2147483678" r:id="rId25"/>
    <p:sldLayoutId id="2147483679" r:id="rId26"/>
    <p:sldLayoutId id="2147483680" r:id="rId27"/>
    <p:sldLayoutId id="2147483676" r:id="rId28"/>
    <p:sldLayoutId id="2147483677" r:id="rId29"/>
    <p:sldLayoutId id="2147483675" r:id="rId30"/>
    <p:sldLayoutId id="2147483681" r:id="rId31"/>
    <p:sldLayoutId id="2147483682" r:id="rId32"/>
    <p:sldLayoutId id="2147483683" r:id="rId33"/>
    <p:sldLayoutId id="2147483686" r:id="rId34"/>
    <p:sldLayoutId id="2147483687" r:id="rId35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55600" indent="-35560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Symbol" panose="05050102010706020507" pitchFamily="18" charset="2"/>
        <a:buChar char="·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19138" indent="-36353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ptos" panose="020B0004020202020204" pitchFamily="34" charset="0"/>
        <a:buChar char="−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8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357188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714375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alphaLcParenR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079500" indent="-365125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+mj-lt"/>
        <a:buAutoNum type="romanLcPeriod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57188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Clr>
          <a:schemeClr val="accent2"/>
        </a:buClr>
        <a:buFont typeface="Symbol" panose="05050102010706020507" pitchFamily="18" charset="2"/>
        <a:buChar char="·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714375" indent="-357188" algn="l" defTabSz="914400" rtl="0" eaLnBrk="1" latinLnBrk="0" hangingPunct="1">
        <a:lnSpc>
          <a:spcPct val="100000"/>
        </a:lnSpc>
        <a:spcBef>
          <a:spcPts val="0"/>
        </a:spcBef>
        <a:spcAft>
          <a:spcPts val="600"/>
        </a:spcAft>
        <a:buFont typeface="Aptos" panose="020B0004020202020204" pitchFamily="34" charset="0"/>
        <a:buChar char="−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93" userDrawn="1">
          <p15:clr>
            <a:srgbClr val="F26B43"/>
          </p15:clr>
        </p15:guide>
        <p15:guide id="4" pos="7287" userDrawn="1">
          <p15:clr>
            <a:srgbClr val="F26B43"/>
          </p15:clr>
        </p15:guide>
        <p15:guide id="5" orient="horz" pos="3906" userDrawn="1">
          <p15:clr>
            <a:srgbClr val="F26B43"/>
          </p15:clr>
        </p15:guide>
        <p15:guide id="6" orient="horz" pos="34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4.xml"/><Relationship Id="rId4" Type="http://schemas.openxmlformats.org/officeDocument/2006/relationships/image" Target="../media/image6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70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6C27E800-A54A-A012-2D11-3E54114ED319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/>
          <a:srcRect l="13048" t="-260" r="19458" b="260"/>
          <a:stretch/>
        </p:blipFill>
        <p:spPr>
          <a:xfrm>
            <a:off x="6552703" y="1778625"/>
            <a:ext cx="5399999" cy="5909884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EC2421A7-BA15-01E2-1D1B-15F92EDED2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96688" y="116632"/>
            <a:ext cx="8568952" cy="2952328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lo-L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ຄູ່ມືຝຶກອົບຮົມ</a:t>
            </a:r>
            <a:br>
              <a:rPr lang="lo-L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</a:br>
            <a:r>
              <a:rPr lang="lo-L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ຄວາມຮູ້ພື້ນຖານດ້ານໂພຊະນາການ</a:t>
            </a:r>
            <a:br>
              <a:rPr lang="lo-L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</a:br>
            <a:r>
              <a:rPr lang="lo-LA" sz="4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ຂອງຫຼາຍຂະແໜງການ</a:t>
            </a:r>
            <a:endParaRPr lang="en-GB" sz="4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910E91-AE3D-AF3C-69E5-1B54461D66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9376" y="3173491"/>
            <a:ext cx="6264696" cy="267127"/>
          </a:xfrm>
        </p:spPr>
        <p:txBody>
          <a:bodyPr/>
          <a:lstStyle/>
          <a:p>
            <a:pPr algn="ctr">
              <a:lnSpc>
                <a:spcPct val="150000"/>
              </a:lnSpc>
            </a:pPr>
            <a:r>
              <a:rPr lang="en-GB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14 </a:t>
            </a: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ມິຖຸນາ 2024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 algn="ctr">
              <a:lnSpc>
                <a:spcPct val="150000"/>
              </a:lnSpc>
            </a:pPr>
            <a:r>
              <a:rPr lang="lo-LA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Phetsarath OT" panose="02000500000000000000" pitchFamily="2" charset="0"/>
                <a:cs typeface="Phetsarath OT" panose="02000500000000000000" pitchFamily="2" charset="0"/>
              </a:rPr>
              <a:t>ໂດຍ: ທ່ານ ນາງ ປານຕາວັນ ແກ້ວບໍລິດ</a:t>
            </a:r>
            <a:endParaRPr lang="en-GB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81577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03D847-6C93-0C33-1B38-325E046464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1944" y="2791902"/>
            <a:ext cx="4716000" cy="1274195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ຫົວຂໍ້ນໍາສະເໜີ / </a:t>
            </a:r>
            <a:r>
              <a:rPr lang="en-GB" dirty="0">
                <a:latin typeface="Phetsarath OT" panose="02000500000000000000" pitchFamily="2" charset="0"/>
                <a:cs typeface="Phetsarath OT" panose="02000500000000000000" pitchFamily="2" charset="0"/>
              </a:rPr>
              <a:t>Content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F8ECDC-9DFA-3D55-5B60-8FA053D12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pPr/>
              <a:t>2</a:t>
            </a:fld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BF80E2-E9BB-933F-C41B-1EC38ADC4E1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240016" y="1556792"/>
            <a:ext cx="4536504" cy="4176464"/>
          </a:xfrm>
        </p:spPr>
        <p:txBody>
          <a:bodyPr/>
          <a:lstStyle/>
          <a:p>
            <a:pPr>
              <a:spcBef>
                <a:spcPts val="2400"/>
              </a:spcBef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ແນະນໍາ / </a:t>
            </a:r>
            <a:r>
              <a:rPr lang="en-US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Introduction</a:t>
            </a:r>
          </a:p>
          <a:p>
            <a:pPr>
              <a:spcBef>
                <a:spcPts val="2400"/>
              </a:spcBef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</a:p>
          <a:p>
            <a:pPr>
              <a:spcBef>
                <a:spcPts val="2400"/>
              </a:spcBef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ເຄື່ອງມືຕ່າງໆ / </a:t>
            </a:r>
            <a:r>
              <a:rPr lang="en-US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Training Tools package</a:t>
            </a:r>
            <a:endParaRPr lang="lo-LA" sz="28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  <a:p>
            <a:pPr>
              <a:spcBef>
                <a:spcPts val="2400"/>
              </a:spcBef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ຂັ້ນຕອນການນໍາໃຊ້ຄູ່ມື / </a:t>
            </a:r>
            <a:r>
              <a:rPr lang="en-US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Guidelines</a:t>
            </a:r>
          </a:p>
        </p:txBody>
      </p:sp>
    </p:spTree>
    <p:extLst>
      <p:ext uri="{BB962C8B-B14F-4D97-AF65-F5344CB8AC3E}">
        <p14:creationId xmlns:p14="http://schemas.microsoft.com/office/powerpoint/2010/main" val="12193138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F5FA8-1966-1D31-C0E2-599A882798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312712" y="172735"/>
            <a:ext cx="5184080" cy="575108"/>
          </a:xfrm>
        </p:spPr>
        <p:txBody>
          <a:bodyPr/>
          <a:lstStyle/>
          <a:p>
            <a:pPr algn="ctr"/>
            <a:r>
              <a:rPr lang="lo-LA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ແນະນໍາ / </a:t>
            </a:r>
            <a:r>
              <a:rPr lang="en-US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Introduction</a:t>
            </a:r>
            <a:endParaRPr lang="en-GB" sz="32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9BF5E1-F377-F758-EBA2-2B98A60C36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321" y="801186"/>
            <a:ext cx="5633663" cy="4932070"/>
          </a:xfrm>
        </p:spPr>
        <p:txBody>
          <a:bodyPr/>
          <a:lstStyle/>
          <a:p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ພັດທະນາໂດຍ ອົງການ </a:t>
            </a:r>
            <a:r>
              <a:rPr lang="en-US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SNV </a:t>
            </a:r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ຮ່ວມມືກັບ ສູນໂພຊະນາການແຫ່ງຊາດ</a:t>
            </a:r>
          </a:p>
          <a:p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ສະໜອງຂໍ້ມູນກ່ຽວກັບຄວາມຮູ້ພື້ນຖານດ້ານໂພຊະນາການໃຫ້ແກ່ຜູ້ປະສານງານດ້ານໂພຊະນາການ</a:t>
            </a:r>
          </a:p>
          <a:p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ລວມມີທັງໝົດ 6 ບົດຮຽນ</a:t>
            </a:r>
          </a:p>
          <a:p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ໃນແຕ່ລະບົດຮຽນແມ່ນປະກອບມີການຈັດສັນເວລາ, ຈຸດປະສົງການຮຽນຮູ້, ອຸປະກອນທີ່ຈໍາເປັນ ແລະ ກິດຈະກໍາເພື່ອສ້າງການສົນທະນາ</a:t>
            </a:r>
          </a:p>
          <a:p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ໄດ້ທົດລອງຈັດຝຶກອົບຮົມທີ່ແຂວງສະຫວັນນະເຂດ ແລະ ເມືອງແບງ, ແຂວງອຸດົມໄຊ</a:t>
            </a:r>
          </a:p>
          <a:p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ໄດ້ຖືກຮັບຮອງໃນ ເດືອນມິຖຸນາ ປີ 2023</a:t>
            </a:r>
          </a:p>
          <a:p>
            <a:r>
              <a:rPr lang="lo-LA" sz="2100" dirty="0">
                <a:latin typeface="Phetsarath OT" panose="02000500000000000000" pitchFamily="2" charset="0"/>
                <a:cs typeface="Phetsarath OT" panose="02000500000000000000" pitchFamily="2" charset="0"/>
              </a:rPr>
              <a:t>ໄດ້ເປີດໂຕເປັນທາງການໃນ ເດືອນມິຖຸນາ ປີ 2024</a:t>
            </a:r>
            <a:endParaRPr lang="en-US" sz="21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7C461F9-FE48-DECB-C355-A38CBA004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3</a:t>
            </a:fld>
            <a:endParaRPr lang="en-GB" dirty="0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B7B6A692-C6EA-1D4B-DFA8-72ABA8170E97}"/>
              </a:ext>
            </a:extLst>
          </p:cNvPr>
          <p:cNvSpPr txBox="1">
            <a:spLocks/>
          </p:cNvSpPr>
          <p:nvPr/>
        </p:nvSpPr>
        <p:spPr>
          <a:xfrm>
            <a:off x="6240016" y="765660"/>
            <a:ext cx="5633663" cy="554366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>
            <a:lvl1pPr marL="355600" indent="-35560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19138" indent="-36353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tos" panose="020B0004020202020204" pitchFamily="34" charset="0"/>
              <a:buChar char="−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None/>
              <a:defRPr sz="18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57188" indent="-357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+mj-lt"/>
              <a:buAutoNum type="arabicPeriod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714375" indent="-357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alphaLcParenR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079500" indent="-365125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+mj-lt"/>
              <a:buAutoNum type="romanLcPeriod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57188" indent="-357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chemeClr val="accent2"/>
              </a:buClr>
              <a:buFont typeface="Symbol" panose="05050102010706020507" pitchFamily="18" charset="2"/>
              <a:buChar char="·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714375" indent="-357188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Font typeface="Aptos" panose="020B0004020202020204" pitchFamily="34" charset="0"/>
              <a:buChar char="−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200" dirty="0">
                <a:latin typeface="+mj-lt"/>
              </a:rPr>
              <a:t>SNV in collaboration with the National Nutrition </a:t>
            </a:r>
            <a:r>
              <a:rPr lang="en-GB" sz="2200" dirty="0" err="1">
                <a:latin typeface="+mj-lt"/>
              </a:rPr>
              <a:t>Center</a:t>
            </a:r>
            <a:r>
              <a:rPr lang="en-GB" sz="2200" dirty="0">
                <a:latin typeface="+mj-lt"/>
              </a:rPr>
              <a:t>.</a:t>
            </a:r>
          </a:p>
          <a:p>
            <a:r>
              <a:rPr lang="en-GB" sz="2200" dirty="0">
                <a:latin typeface="+mj-lt"/>
              </a:rPr>
              <a:t>Provide information on the basics of nutrition to government nutrition coordinators.</a:t>
            </a:r>
          </a:p>
          <a:p>
            <a:r>
              <a:rPr lang="en-GB" sz="2200" dirty="0">
                <a:latin typeface="+mj-lt"/>
              </a:rPr>
              <a:t>There are a total of six lessons.</a:t>
            </a:r>
          </a:p>
          <a:p>
            <a:r>
              <a:rPr lang="en-GB" sz="2200" dirty="0">
                <a:latin typeface="+mj-lt"/>
              </a:rPr>
              <a:t>Each session includes time allocation, learning objectives, materials needed, and activities to generate discussion</a:t>
            </a:r>
            <a:r>
              <a:rPr lang="en-US" sz="2200" dirty="0">
                <a:latin typeface="+mj-lt"/>
              </a:rPr>
              <a:t>.</a:t>
            </a:r>
          </a:p>
          <a:p>
            <a:r>
              <a:rPr lang="en-US" sz="2200" dirty="0">
                <a:latin typeface="+mj-lt"/>
              </a:rPr>
              <a:t>Piloted training in Savannakhet, Oudomxay</a:t>
            </a:r>
          </a:p>
          <a:p>
            <a:r>
              <a:rPr lang="en-US" sz="2200" dirty="0">
                <a:latin typeface="+mj-lt"/>
              </a:rPr>
              <a:t>Endorsed in June 2023</a:t>
            </a:r>
          </a:p>
          <a:p>
            <a:r>
              <a:rPr lang="en-US" sz="2200" dirty="0">
                <a:latin typeface="+mj-lt"/>
              </a:rPr>
              <a:t>Officially launched in June 2024</a:t>
            </a:r>
          </a:p>
        </p:txBody>
      </p:sp>
      <p:pic>
        <p:nvPicPr>
          <p:cNvPr id="13" name="Picture Placeholder 8">
            <a:extLst>
              <a:ext uri="{FF2B5EF4-FFF2-40B4-BE49-F238E27FC236}">
                <a16:creationId xmlns:a16="http://schemas.microsoft.com/office/drawing/2014/main" id="{47236225-1C9A-45DE-63CD-82C75FB7E45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65" r="15765"/>
          <a:stretch/>
        </p:blipFill>
        <p:spPr>
          <a:xfrm>
            <a:off x="2840787" y="5157192"/>
            <a:ext cx="1874960" cy="2052000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</p:spPr>
      </p:pic>
      <p:pic>
        <p:nvPicPr>
          <p:cNvPr id="14" name="Picture Placeholder 8">
            <a:extLst>
              <a:ext uri="{FF2B5EF4-FFF2-40B4-BE49-F238E27FC236}">
                <a16:creationId xmlns:a16="http://schemas.microsoft.com/office/drawing/2014/main" id="{0202F6FA-3F7A-3433-7F30-AE83B34B4D4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07" r="19507"/>
          <a:stretch/>
        </p:blipFill>
        <p:spPr>
          <a:xfrm>
            <a:off x="5158520" y="5157192"/>
            <a:ext cx="1874960" cy="2052000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</p:spPr>
      </p:pic>
      <p:pic>
        <p:nvPicPr>
          <p:cNvPr id="15" name="Picture Placeholder 8">
            <a:extLst>
              <a:ext uri="{FF2B5EF4-FFF2-40B4-BE49-F238E27FC236}">
                <a16:creationId xmlns:a16="http://schemas.microsoft.com/office/drawing/2014/main" id="{1273F9F8-B489-BF36-9C43-3CCF26CF40B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64" r="25064"/>
          <a:stretch/>
        </p:blipFill>
        <p:spPr>
          <a:xfrm>
            <a:off x="7476253" y="5157192"/>
            <a:ext cx="1874960" cy="2052000"/>
          </a:xfrm>
          <a:custGeom>
            <a:avLst/>
            <a:gdLst>
              <a:gd name="connsiteX0" fmla="*/ 2700000 w 5399999"/>
              <a:gd name="connsiteY0" fmla="*/ 0 h 5909884"/>
              <a:gd name="connsiteX1" fmla="*/ 3071806 w 5399999"/>
              <a:gd name="connsiteY1" fmla="*/ 87477 h 5909884"/>
              <a:gd name="connsiteX2" fmla="*/ 5028159 w 5399999"/>
              <a:gd name="connsiteY2" fmla="*/ 1203187 h 5909884"/>
              <a:gd name="connsiteX3" fmla="*/ 5028159 w 5399999"/>
              <a:gd name="connsiteY3" fmla="*/ 1203116 h 5909884"/>
              <a:gd name="connsiteX4" fmla="*/ 5392413 w 5399999"/>
              <a:gd name="connsiteY4" fmla="*/ 1749743 h 5909884"/>
              <a:gd name="connsiteX5" fmla="*/ 5399999 w 5399999"/>
              <a:gd name="connsiteY5" fmla="*/ 1839245 h 5909884"/>
              <a:gd name="connsiteX6" fmla="*/ 5399999 w 5399999"/>
              <a:gd name="connsiteY6" fmla="*/ 4070640 h 5909884"/>
              <a:gd name="connsiteX7" fmla="*/ 5392410 w 5399999"/>
              <a:gd name="connsiteY7" fmla="*/ 4160142 h 5909884"/>
              <a:gd name="connsiteX8" fmla="*/ 5028159 w 5399999"/>
              <a:gd name="connsiteY8" fmla="*/ 4706769 h 5909884"/>
              <a:gd name="connsiteX9" fmla="*/ 3071806 w 5399999"/>
              <a:gd name="connsiteY9" fmla="*/ 5822408 h 5909884"/>
              <a:gd name="connsiteX10" fmla="*/ 2800580 w 5399999"/>
              <a:gd name="connsiteY10" fmla="*/ 5904418 h 5909884"/>
              <a:gd name="connsiteX11" fmla="*/ 2700020 w 5399999"/>
              <a:gd name="connsiteY11" fmla="*/ 5909884 h 5909884"/>
              <a:gd name="connsiteX12" fmla="*/ 2699981 w 5399999"/>
              <a:gd name="connsiteY12" fmla="*/ 5909884 h 5909884"/>
              <a:gd name="connsiteX13" fmla="*/ 2599421 w 5399999"/>
              <a:gd name="connsiteY13" fmla="*/ 5904418 h 5909884"/>
              <a:gd name="connsiteX14" fmla="*/ 2328194 w 5399999"/>
              <a:gd name="connsiteY14" fmla="*/ 5822408 h 5909884"/>
              <a:gd name="connsiteX15" fmla="*/ 371842 w 5399999"/>
              <a:gd name="connsiteY15" fmla="*/ 4706769 h 5909884"/>
              <a:gd name="connsiteX16" fmla="*/ 0 w 5399999"/>
              <a:gd name="connsiteY16" fmla="*/ 4070617 h 5909884"/>
              <a:gd name="connsiteX17" fmla="*/ 0 w 5399999"/>
              <a:gd name="connsiteY17" fmla="*/ 1839268 h 5909884"/>
              <a:gd name="connsiteX18" fmla="*/ 371842 w 5399999"/>
              <a:gd name="connsiteY18" fmla="*/ 1203187 h 5909884"/>
              <a:gd name="connsiteX19" fmla="*/ 2328194 w 5399999"/>
              <a:gd name="connsiteY19" fmla="*/ 87477 h 5909884"/>
              <a:gd name="connsiteX20" fmla="*/ 2700000 w 5399999"/>
              <a:gd name="connsiteY20" fmla="*/ 0 h 59098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5399999" h="5909884">
                <a:moveTo>
                  <a:pt x="2700000" y="0"/>
                </a:moveTo>
                <a:cubicBezTo>
                  <a:pt x="2834785" y="0"/>
                  <a:pt x="2969570" y="29159"/>
                  <a:pt x="3071806" y="87477"/>
                </a:cubicBezTo>
                <a:lnTo>
                  <a:pt x="5028159" y="1203187"/>
                </a:lnTo>
                <a:lnTo>
                  <a:pt x="5028159" y="1203116"/>
                </a:lnTo>
                <a:cubicBezTo>
                  <a:pt x="5207135" y="1305173"/>
                  <a:pt x="5357595" y="1537085"/>
                  <a:pt x="5392413" y="1749743"/>
                </a:cubicBezTo>
                <a:lnTo>
                  <a:pt x="5399999" y="1839245"/>
                </a:lnTo>
                <a:lnTo>
                  <a:pt x="5399999" y="4070640"/>
                </a:lnTo>
                <a:lnTo>
                  <a:pt x="5392410" y="4160142"/>
                </a:lnTo>
                <a:cubicBezTo>
                  <a:pt x="5357579" y="4372800"/>
                  <a:pt x="5207074" y="4604712"/>
                  <a:pt x="5028159" y="4706769"/>
                </a:cubicBezTo>
                <a:lnTo>
                  <a:pt x="3071806" y="5822408"/>
                </a:lnTo>
                <a:cubicBezTo>
                  <a:pt x="2995129" y="5866147"/>
                  <a:pt x="2900143" y="5893483"/>
                  <a:pt x="2800580" y="5904418"/>
                </a:cubicBezTo>
                <a:lnTo>
                  <a:pt x="2700020" y="5909884"/>
                </a:lnTo>
                <a:lnTo>
                  <a:pt x="2699981" y="5909884"/>
                </a:lnTo>
                <a:lnTo>
                  <a:pt x="2599421" y="5904418"/>
                </a:lnTo>
                <a:cubicBezTo>
                  <a:pt x="2499858" y="5893483"/>
                  <a:pt x="2404872" y="5866147"/>
                  <a:pt x="2328194" y="5822408"/>
                </a:cubicBezTo>
                <a:lnTo>
                  <a:pt x="371842" y="4706769"/>
                </a:lnTo>
                <a:cubicBezTo>
                  <a:pt x="167297" y="4590133"/>
                  <a:pt x="0" y="4303889"/>
                  <a:pt x="0" y="4070617"/>
                </a:cubicBezTo>
                <a:lnTo>
                  <a:pt x="0" y="1839268"/>
                </a:lnTo>
                <a:cubicBezTo>
                  <a:pt x="0" y="1606066"/>
                  <a:pt x="167297" y="1319753"/>
                  <a:pt x="371842" y="1203187"/>
                </a:cubicBezTo>
                <a:lnTo>
                  <a:pt x="2328194" y="87477"/>
                </a:lnTo>
                <a:cubicBezTo>
                  <a:pt x="2430431" y="29159"/>
                  <a:pt x="2565216" y="0"/>
                  <a:pt x="27000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8718744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48993-DACF-C1E2-466A-D93269A7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4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EF86-8B8D-5CC8-41D1-23A40B7211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11824" y="998996"/>
            <a:ext cx="7344816" cy="5238315"/>
          </a:xfrm>
        </p:spPr>
        <p:txBody>
          <a:bodyPr/>
          <a:lstStyle/>
          <a:p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ລວມມີທັງໝົດ 6 ບົດຮຽນ / </a:t>
            </a:r>
            <a:r>
              <a:rPr lang="en-GB" sz="2800" b="1" dirty="0">
                <a:latin typeface="+mj-lt"/>
              </a:rPr>
              <a:t>There are 6 lessons</a:t>
            </a:r>
            <a:r>
              <a:rPr lang="en-GB" sz="2800" dirty="0">
                <a:latin typeface="+mj-lt"/>
              </a:rPr>
              <a:t>:</a:t>
            </a:r>
          </a:p>
          <a:p>
            <a:pPr lvl="1"/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ພາກວິຊາການ 4 ບົດ / </a:t>
            </a:r>
            <a:r>
              <a:rPr lang="en-GB" sz="2400" dirty="0">
                <a:latin typeface="+mj-lt"/>
              </a:rPr>
              <a:t>4 lessons on technical</a:t>
            </a:r>
          </a:p>
          <a:p>
            <a:pPr marL="1171575" lvl="5" indent="-457200"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ຄວາມຮູ້ພື້ນຖານໂພຊະນາການ </a:t>
            </a:r>
            <a:r>
              <a:rPr lang="lo-LA" sz="2400" dirty="0">
                <a:latin typeface="+mj-lt"/>
              </a:rPr>
              <a:t>/ </a:t>
            </a:r>
            <a:r>
              <a:rPr lang="en-GB" sz="2400" dirty="0">
                <a:latin typeface="+mj-lt"/>
              </a:rPr>
              <a:t>Nutrition Basics</a:t>
            </a:r>
          </a:p>
          <a:p>
            <a:pPr marL="1171575" lvl="5" indent="-457200"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ຄວາມຕ້ອງການໂພຊະນາການໃນວົງຈອນຊີວິດ </a:t>
            </a:r>
            <a:r>
              <a:rPr lang="lo-LA" sz="2400" dirty="0">
                <a:latin typeface="+mj-lt"/>
              </a:rPr>
              <a:t>/ </a:t>
            </a:r>
            <a:r>
              <a:rPr lang="en-GB" sz="2400" dirty="0">
                <a:latin typeface="+mj-lt"/>
              </a:rPr>
              <a:t>Nutrition Requirements throughout the lifecycle</a:t>
            </a:r>
          </a:p>
          <a:p>
            <a:pPr marL="1171575" lvl="5" indent="-457200"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ການຂາດສານອາຫານ </a:t>
            </a:r>
            <a:r>
              <a:rPr lang="lo-LA" sz="2400" dirty="0">
                <a:latin typeface="+mj-lt"/>
              </a:rPr>
              <a:t>/ </a:t>
            </a:r>
            <a:r>
              <a:rPr lang="en-GB" sz="2400" dirty="0">
                <a:latin typeface="+mj-lt"/>
              </a:rPr>
              <a:t>Malnutrition</a:t>
            </a:r>
          </a:p>
          <a:p>
            <a:pPr marL="1171575" lvl="5" indent="-457200">
              <a:buFont typeface="Wingdings" panose="05000000000000000000" pitchFamily="2" charset="2"/>
              <a:buChar char="§"/>
            </a:pP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ມາດຕະການແກ້ໄຂດ້ານໂພຊະນາການ </a:t>
            </a:r>
            <a:r>
              <a:rPr lang="lo-LA" sz="2400" dirty="0">
                <a:latin typeface="+mj-lt"/>
              </a:rPr>
              <a:t>/ </a:t>
            </a:r>
            <a:r>
              <a:rPr lang="en-GB" sz="2400" dirty="0">
                <a:latin typeface="+mj-lt"/>
              </a:rPr>
              <a:t>Nutrition Interventions</a:t>
            </a:r>
            <a:endParaRPr lang="en-GB" sz="3000" dirty="0">
              <a:latin typeface="+mj-lt"/>
            </a:endParaRPr>
          </a:p>
          <a:p>
            <a:pPr lvl="1"/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ຂໍ້ມູນດ້ານໂພຊະນາການຂອງ ສປປ ລາວ 1 ບົດ</a:t>
            </a:r>
            <a:r>
              <a:rPr lang="lo-LA" sz="2400" dirty="0">
                <a:latin typeface="+mj-lt"/>
              </a:rPr>
              <a:t> / </a:t>
            </a:r>
            <a:r>
              <a:rPr lang="en-GB" sz="2400" dirty="0">
                <a:latin typeface="+mj-lt"/>
              </a:rPr>
              <a:t>1 lesson on Nutrition information platform in Laos</a:t>
            </a:r>
          </a:p>
          <a:p>
            <a:pPr lvl="1"/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ເປົ້າໝາຍໂພຊະນາການຂອງໂລກ ແລະ ຂອງປະເທດ</a:t>
            </a:r>
            <a:r>
              <a:rPr lang="en-US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lo-LA" sz="2400" dirty="0">
                <a:latin typeface="Phetsarath OT" panose="02000500000000000000" pitchFamily="2" charset="0"/>
                <a:cs typeface="Phetsarath OT" panose="02000500000000000000" pitchFamily="2" charset="0"/>
              </a:rPr>
              <a:t>1 ບົດ </a:t>
            </a:r>
            <a:r>
              <a:rPr lang="lo-LA" sz="2400" dirty="0">
                <a:latin typeface="+mj-lt"/>
              </a:rPr>
              <a:t>/ </a:t>
            </a:r>
            <a:r>
              <a:rPr lang="en-GB" sz="2400" dirty="0">
                <a:latin typeface="+mj-lt"/>
              </a:rPr>
              <a:t>1 lesson on</a:t>
            </a:r>
            <a:r>
              <a:rPr lang="en-US" sz="2400" dirty="0">
                <a:latin typeface="+mj-lt"/>
              </a:rPr>
              <a:t> Global and National Nutrition Goals</a:t>
            </a:r>
            <a:endParaRPr lang="en-GB" sz="2400" dirty="0">
              <a:latin typeface="+mj-lt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73C5A3D-60E6-3861-F2C6-BFA1FC5B4C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41" t="-49243" r="-11752" b="-46448"/>
          <a:stretch/>
        </p:blipFill>
        <p:spPr>
          <a:xfrm>
            <a:off x="-4079" y="966959"/>
            <a:ext cx="4258291" cy="4860006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3BAA71C-8C84-5E20-4935-A92A357B24E4}"/>
              </a:ext>
            </a:extLst>
          </p:cNvPr>
          <p:cNvSpPr txBox="1">
            <a:spLocks/>
          </p:cNvSpPr>
          <p:nvPr/>
        </p:nvSpPr>
        <p:spPr>
          <a:xfrm>
            <a:off x="0" y="318886"/>
            <a:ext cx="7949942" cy="6480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  <a:endParaRPr lang="en-GB" sz="3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30867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48993-DACF-C1E2-466A-D93269A7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5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EF86-8B8D-5CC8-41D1-23A40B7211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83832" y="1052736"/>
            <a:ext cx="7128792" cy="1656183"/>
          </a:xfrm>
        </p:spPr>
        <p:txBody>
          <a:bodyPr/>
          <a:lstStyle/>
          <a:p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ຄວາມຮູ້ພື້ນຖານໂພຊະນາການ /</a:t>
            </a:r>
            <a:r>
              <a:rPr lang="en-US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800" b="1" dirty="0">
                <a:latin typeface="+mj-lt"/>
              </a:rPr>
              <a:t>Nutrition Basics</a:t>
            </a:r>
          </a:p>
          <a:p>
            <a:pPr lvl="1"/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ນິຍາມ ໂພຊະນາການ, ສານອາຫານ / </a:t>
            </a:r>
            <a:r>
              <a:rPr lang="en-US" sz="2200" dirty="0">
                <a:latin typeface="+mj-lt"/>
              </a:rPr>
              <a:t>Definitions of Nutrition, nutrients</a:t>
            </a:r>
          </a:p>
          <a:p>
            <a:pPr lvl="1"/>
            <a:r>
              <a:rPr lang="lo-LA" sz="2000" dirty="0">
                <a:latin typeface="Phetsarath OT" panose="02000500000000000000" pitchFamily="2" charset="0"/>
                <a:cs typeface="Phetsarath OT" panose="02000500000000000000" pitchFamily="2" charset="0"/>
              </a:rPr>
              <a:t>ໜ້າທີ່ການຂອງອາຫານ ແລະ ສານອາຫານ / </a:t>
            </a:r>
            <a:r>
              <a:rPr lang="en-US" sz="2200" dirty="0">
                <a:latin typeface="+mj-lt"/>
              </a:rPr>
              <a:t>Understanding food functions</a:t>
            </a:r>
            <a:endParaRPr lang="en-GB" sz="2200" dirty="0">
              <a:latin typeface="+mj-lt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73C5A3D-60E6-3861-F2C6-BFA1FC5B4C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2741" t="-49243" r="-11752" b="-46448"/>
          <a:stretch/>
        </p:blipFill>
        <p:spPr>
          <a:xfrm>
            <a:off x="0" y="1017272"/>
            <a:ext cx="4258286" cy="4860000"/>
          </a:xfr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38E765D-9D64-CFF5-363C-F8AFC24EB9A0}"/>
              </a:ext>
            </a:extLst>
          </p:cNvPr>
          <p:cNvSpPr txBox="1">
            <a:spLocks/>
          </p:cNvSpPr>
          <p:nvPr/>
        </p:nvSpPr>
        <p:spPr>
          <a:xfrm>
            <a:off x="0" y="318886"/>
            <a:ext cx="7949942" cy="6480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  <a:endParaRPr lang="en-GB" sz="3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F9109C7F-9916-65B9-506A-20F6C8647E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368" y="3573016"/>
            <a:ext cx="6264696" cy="2504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02793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48993-DACF-C1E2-466A-D93269A7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6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EF86-8B8D-5CC8-41D1-23A40B7211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223792" y="1124744"/>
            <a:ext cx="7272808" cy="3070921"/>
          </a:xfrm>
        </p:spPr>
        <p:txBody>
          <a:bodyPr/>
          <a:lstStyle/>
          <a:p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ຄວາມຕ້ອງການໂພຊະນາການໃນວົງຈອນຊີວິດ</a:t>
            </a:r>
            <a:r>
              <a:rPr lang="en-US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 / </a:t>
            </a:r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800" b="1" dirty="0">
                <a:latin typeface="+mj-lt"/>
              </a:rPr>
              <a:t>Nutrition requirements throughout the lifecycle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ອາຫານທີ່ສົມດຸນ </a:t>
            </a:r>
            <a:r>
              <a:rPr lang="lo-LA" sz="2200" dirty="0">
                <a:latin typeface="+mj-lt"/>
              </a:rPr>
              <a:t>/ </a:t>
            </a:r>
            <a:r>
              <a:rPr lang="en-US" sz="2200" dirty="0">
                <a:latin typeface="+mj-lt"/>
              </a:rPr>
              <a:t>Balanced diet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ທຸງອາຫານ </a:t>
            </a:r>
            <a:r>
              <a:rPr lang="lo-LA" sz="2200" dirty="0">
                <a:latin typeface="+mj-lt"/>
              </a:rPr>
              <a:t>/ </a:t>
            </a:r>
            <a:r>
              <a:rPr lang="en-US" sz="2200" dirty="0">
                <a:latin typeface="+mj-lt"/>
              </a:rPr>
              <a:t>Food flag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ຄວາມຕ້ອງການສານອາຫານໃນວົງຈອນຂອງຊີວິດ / </a:t>
            </a:r>
            <a:r>
              <a:rPr lang="en-US" sz="2200" dirty="0">
                <a:latin typeface="+mj-lt"/>
              </a:rPr>
              <a:t>Nutrition during the lifecycle</a:t>
            </a:r>
            <a:endParaRPr lang="en-GB" sz="2200" dirty="0">
              <a:latin typeface="+mj-lt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73C5A3D-60E6-3861-F2C6-BFA1FC5B4C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85" t="-64271" r="-8324" b="-54070"/>
          <a:stretch/>
        </p:blipFill>
        <p:spPr>
          <a:xfrm>
            <a:off x="-14062" y="1222175"/>
            <a:ext cx="4147886" cy="4734000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232F1D5E-E82A-94EA-94A0-ACDB7FAB335A}"/>
              </a:ext>
            </a:extLst>
          </p:cNvPr>
          <p:cNvSpPr txBox="1">
            <a:spLocks/>
          </p:cNvSpPr>
          <p:nvPr/>
        </p:nvSpPr>
        <p:spPr>
          <a:xfrm>
            <a:off x="0" y="318886"/>
            <a:ext cx="7949942" cy="6480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  <a:endParaRPr lang="en-GB" sz="3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9F3A6A8-D17F-1A25-5F68-61927F4817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92144" y="3789225"/>
            <a:ext cx="3229601" cy="270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82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48993-DACF-C1E2-466A-D93269A7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7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EF86-8B8D-5CC8-41D1-23A40B7211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39816" y="1062000"/>
            <a:ext cx="6912768" cy="3479381"/>
          </a:xfrm>
        </p:spPr>
        <p:txBody>
          <a:bodyPr/>
          <a:lstStyle/>
          <a:p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ການຂາດສານອາຫານ </a:t>
            </a:r>
            <a:r>
              <a:rPr lang="lo-LA" sz="2800" b="1" dirty="0">
                <a:latin typeface="+mj-lt"/>
              </a:rPr>
              <a:t>/ </a:t>
            </a:r>
            <a:r>
              <a:rPr lang="en-US" sz="2800" b="1" dirty="0">
                <a:latin typeface="+mj-lt"/>
              </a:rPr>
              <a:t>Malnutrition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ປະເພດ ແລະ ສາເຫດຂອງການຂາດສານອາຫານ </a:t>
            </a:r>
            <a:r>
              <a:rPr lang="lo-LA" sz="2200" dirty="0">
                <a:latin typeface="+mj-lt"/>
              </a:rPr>
              <a:t>/ </a:t>
            </a:r>
            <a:r>
              <a:rPr lang="en-US" sz="2200" dirty="0">
                <a:latin typeface="+mj-lt"/>
              </a:rPr>
              <a:t>Types and causes of undernutrition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ວົງຈອນການຂາດສານອາຫານ </a:t>
            </a:r>
            <a:r>
              <a:rPr lang="lo-LA" sz="2200" dirty="0">
                <a:latin typeface="+mj-lt"/>
              </a:rPr>
              <a:t>/ </a:t>
            </a:r>
            <a:r>
              <a:rPr lang="en-US" sz="2200" dirty="0">
                <a:latin typeface="+mj-lt"/>
              </a:rPr>
              <a:t>Intergeneration cycle of undernutrition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ຜົນສະທ້ອນຂອງການຂາດສານອາຫານ </a:t>
            </a:r>
            <a:r>
              <a:rPr lang="lo-LA" sz="2200" dirty="0">
                <a:latin typeface="+mj-lt"/>
              </a:rPr>
              <a:t>/ </a:t>
            </a:r>
            <a:r>
              <a:rPr lang="en-US" sz="2200" dirty="0">
                <a:latin typeface="+mj-lt"/>
              </a:rPr>
              <a:t>Consequences of undernutrition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ພະຍາດບໍ່ຕິດຕໍ່ທີ່ກ່ຽວຂ້ອງກັບການກິນອາຫານ </a:t>
            </a:r>
            <a:r>
              <a:rPr lang="lo-LA" sz="2200" dirty="0">
                <a:latin typeface="+mj-lt"/>
              </a:rPr>
              <a:t>/ </a:t>
            </a:r>
            <a:r>
              <a:rPr lang="en-US" sz="2200" dirty="0">
                <a:latin typeface="+mj-lt"/>
              </a:rPr>
              <a:t>Non-communicable diseases</a:t>
            </a:r>
            <a:endParaRPr lang="en-GB" sz="2200" dirty="0">
              <a:latin typeface="+mj-lt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73C5A3D-60E6-3861-F2C6-BFA1FC5B4C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30" t="-67233" r="-6479" b="-67233"/>
          <a:stretch/>
        </p:blipFill>
        <p:spPr>
          <a:xfrm>
            <a:off x="0" y="1062000"/>
            <a:ext cx="4147886" cy="4734000"/>
          </a:xfr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25EFDA7-8D50-8B8D-9DC5-599020ECED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2008" y="4636422"/>
            <a:ext cx="3368383" cy="1955836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329276BF-E4F2-6E5F-1CA7-5401035B6D01}"/>
              </a:ext>
            </a:extLst>
          </p:cNvPr>
          <p:cNvSpPr txBox="1">
            <a:spLocks/>
          </p:cNvSpPr>
          <p:nvPr/>
        </p:nvSpPr>
        <p:spPr>
          <a:xfrm>
            <a:off x="0" y="318886"/>
            <a:ext cx="7949942" cy="6480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  <a:endParaRPr lang="en-GB" sz="3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54401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48993-DACF-C1E2-466A-D93269A7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8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EF86-8B8D-5CC8-41D1-23A40B7211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341664" y="1062000"/>
            <a:ext cx="6794896" cy="2367000"/>
          </a:xfrm>
        </p:spPr>
        <p:txBody>
          <a:bodyPr/>
          <a:lstStyle/>
          <a:p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ມາດຕະການແກ້ໄຂດ້ານໂພຊະນາການ / </a:t>
            </a:r>
            <a:r>
              <a:rPr lang="en-US" sz="2800" b="1" dirty="0">
                <a:latin typeface="+mj-lt"/>
              </a:rPr>
              <a:t>Nutrition interventions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ມາດຕະການແກ້ໄຂ ແລະ ໂຄງການໂພຊະນາການທາງກົງ </a:t>
            </a:r>
            <a:r>
              <a:rPr lang="lo-LA" sz="2200" dirty="0">
                <a:latin typeface="+mj-lt"/>
              </a:rPr>
              <a:t>/ </a:t>
            </a:r>
            <a:r>
              <a:rPr lang="en-US" sz="2200" dirty="0">
                <a:latin typeface="+mj-lt"/>
              </a:rPr>
              <a:t>Nutrition Sensitive interventions</a:t>
            </a:r>
          </a:p>
          <a:p>
            <a:pPr lvl="1"/>
            <a:r>
              <a:rPr lang="lo-LA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ມາດຕະການແກ້ໄຂ ແລະ ໂຄງການໂພຊະນາການທາງອ້ອມ </a:t>
            </a:r>
            <a:r>
              <a:rPr lang="en-US" sz="2200" dirty="0">
                <a:latin typeface="Phetsarath OT" panose="02000500000000000000" pitchFamily="2" charset="0"/>
                <a:cs typeface="Phetsarath OT" panose="02000500000000000000" pitchFamily="2" charset="0"/>
              </a:rPr>
              <a:t> / </a:t>
            </a:r>
            <a:r>
              <a:rPr lang="en-US" sz="2200" dirty="0">
                <a:latin typeface="+mj-lt"/>
              </a:rPr>
              <a:t>Nutrition specific interventions</a:t>
            </a:r>
            <a:endParaRPr lang="en-GB" sz="2200" dirty="0">
              <a:latin typeface="+mj-lt"/>
            </a:endParaRP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73C5A3D-60E6-3861-F2C6-BFA1FC5B4C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864" t="-71139" r="-4163" b="-71139"/>
          <a:stretch/>
        </p:blipFill>
        <p:spPr>
          <a:xfrm>
            <a:off x="-20943" y="1062000"/>
            <a:ext cx="4147886" cy="4734000"/>
          </a:xfr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FE7A8C54-2940-C0E8-11BE-B686B847A204}"/>
              </a:ext>
            </a:extLst>
          </p:cNvPr>
          <p:cNvSpPr txBox="1">
            <a:spLocks/>
          </p:cNvSpPr>
          <p:nvPr/>
        </p:nvSpPr>
        <p:spPr>
          <a:xfrm>
            <a:off x="0" y="318886"/>
            <a:ext cx="7949942" cy="6480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  <a:endParaRPr lang="en-GB" sz="3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F9CDA091-1DC0-8CEB-B222-7A2CC996C53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7321" y="3573016"/>
            <a:ext cx="3583582" cy="31172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3996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48993-DACF-C1E2-466A-D93269A7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9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EF86-8B8D-5CC8-41D1-23A40B7211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11824" y="1254992"/>
            <a:ext cx="6696744" cy="1885975"/>
          </a:xfrm>
        </p:spPr>
        <p:txBody>
          <a:bodyPr/>
          <a:lstStyle/>
          <a:p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ຂໍ້ມູນດ້ານໂພຊະນາການຂອງ ສປປ ລາວ</a:t>
            </a: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 / </a:t>
            </a:r>
            <a:r>
              <a:rPr lang="en-US" sz="2800" b="1" dirty="0">
                <a:latin typeface="+mj-lt"/>
              </a:rPr>
              <a:t>Nutrition information of Laos</a:t>
            </a:r>
          </a:p>
          <a:p>
            <a:pPr lvl="1"/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ຖານຂໍ້ມູນຂ່າວສານແຫ່ງຊາດດ້ານໂພຊະນາການ </a:t>
            </a:r>
            <a:r>
              <a:rPr lang="lo-LA" sz="2600" dirty="0">
                <a:latin typeface="+mj-lt"/>
              </a:rPr>
              <a:t>/ </a:t>
            </a:r>
            <a:r>
              <a:rPr lang="en-US" sz="2600" dirty="0">
                <a:latin typeface="+mj-lt"/>
              </a:rPr>
              <a:t>NIPN</a:t>
            </a:r>
          </a:p>
          <a:p>
            <a:pPr lvl="1"/>
            <a:r>
              <a:rPr lang="en-US" sz="2800" kern="1200" dirty="0" err="1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ລະບົບຂໍ້ມູນຂ່າວສານດ້ານສຸຂະພາບ</a:t>
            </a:r>
            <a:r>
              <a:rPr lang="en-US" sz="28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ສປປ</a:t>
            </a:r>
            <a:r>
              <a:rPr lang="en-US" sz="28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800" kern="1200" dirty="0" err="1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ລາວ</a:t>
            </a:r>
            <a:r>
              <a:rPr lang="en-US" sz="2800" kern="1200" dirty="0">
                <a:solidFill>
                  <a:schemeClr val="tx1"/>
                </a:solidFill>
                <a:latin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(</a:t>
            </a:r>
            <a:r>
              <a:rPr lang="en-US" sz="2600" dirty="0">
                <a:latin typeface="+mj-lt"/>
              </a:rPr>
              <a:t>DHIS)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73C5A3D-60E6-3861-F2C6-BFA1FC5B4C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85" t="-65802" r="-4177" b="-65802"/>
          <a:stretch/>
        </p:blipFill>
        <p:spPr>
          <a:xfrm>
            <a:off x="0" y="966959"/>
            <a:ext cx="4085183" cy="4941168"/>
          </a:xfr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8FF3AA8D-7524-426A-BA3D-D26AF64307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18886"/>
            <a:ext cx="7949942" cy="648073"/>
          </a:xfrm>
        </p:spPr>
        <p:txBody>
          <a:bodyPr anchor="ctr" anchorCtr="0"/>
          <a:lstStyle/>
          <a:p>
            <a:pPr algn="ctr"/>
            <a:r>
              <a:rPr lang="lo-LA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3200" dirty="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  <a:endParaRPr lang="en-GB" sz="3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  <p:pic>
        <p:nvPicPr>
          <p:cNvPr id="5" name="Picture 4" descr="A picture containing timeline&#10;&#10;Description automatically generated">
            <a:extLst>
              <a:ext uri="{FF2B5EF4-FFF2-40B4-BE49-F238E27FC236}">
                <a16:creationId xmlns:a16="http://schemas.microsoft.com/office/drawing/2014/main" id="{7E12BB1E-E33D-43A2-B520-C24D7D9F293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0145" y="4305634"/>
            <a:ext cx="5580102" cy="1297374"/>
          </a:xfrm>
          <a:custGeom>
            <a:avLst/>
            <a:gdLst/>
            <a:ahLst/>
            <a:cxnLst/>
            <a:rect l="l" t="t" r="r" b="b"/>
            <a:pathLst>
              <a:path w="10580201" h="2957472">
                <a:moveTo>
                  <a:pt x="88961" y="0"/>
                </a:moveTo>
                <a:lnTo>
                  <a:pt x="10491240" y="0"/>
                </a:lnTo>
                <a:cubicBezTo>
                  <a:pt x="10540372" y="0"/>
                  <a:pt x="10580201" y="39829"/>
                  <a:pt x="10580201" y="88961"/>
                </a:cubicBezTo>
                <a:lnTo>
                  <a:pt x="10580201" y="2868511"/>
                </a:lnTo>
                <a:cubicBezTo>
                  <a:pt x="10580201" y="2917643"/>
                  <a:pt x="10540372" y="2957472"/>
                  <a:pt x="10491240" y="2957472"/>
                </a:cubicBezTo>
                <a:lnTo>
                  <a:pt x="88961" y="2957472"/>
                </a:lnTo>
                <a:cubicBezTo>
                  <a:pt x="39829" y="2957472"/>
                  <a:pt x="0" y="2917643"/>
                  <a:pt x="0" y="2868511"/>
                </a:cubicBezTo>
                <a:lnTo>
                  <a:pt x="0" y="88961"/>
                </a:lnTo>
                <a:cubicBezTo>
                  <a:pt x="0" y="39829"/>
                  <a:pt x="39829" y="0"/>
                  <a:pt x="88961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619622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848993-DACF-C1E2-466A-D93269A7F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10</a:t>
            </a:fld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5AEF86-8B8D-5CC8-41D1-23A40B7211C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515724" y="1082009"/>
            <a:ext cx="7056784" cy="4224138"/>
          </a:xfrm>
        </p:spPr>
        <p:txBody>
          <a:bodyPr/>
          <a:lstStyle/>
          <a:p>
            <a:r>
              <a:rPr lang="lo-LA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ເປົ້າໝາຍໂພຊະນາການຂອງໂລກ ແລະ ຂອງປະເທດ </a:t>
            </a:r>
            <a:r>
              <a:rPr lang="en-US" sz="2800" b="1" dirty="0">
                <a:latin typeface="Phetsarath OT" panose="02000500000000000000" pitchFamily="2" charset="0"/>
                <a:cs typeface="Phetsarath OT" panose="02000500000000000000" pitchFamily="2" charset="0"/>
              </a:rPr>
              <a:t>/ </a:t>
            </a:r>
            <a:r>
              <a:rPr lang="en-US" sz="2800" b="1" dirty="0">
                <a:latin typeface="+mj-lt"/>
              </a:rPr>
              <a:t>Global and National Nutrition Goals</a:t>
            </a:r>
          </a:p>
          <a:p>
            <a:pPr lvl="1"/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ເປົ້າໝາຍການພັດທະນາແບບຍືນຍົງ </a:t>
            </a:r>
            <a:r>
              <a:rPr lang="lo-LA" sz="2600" dirty="0">
                <a:latin typeface="+mj-lt"/>
              </a:rPr>
              <a:t>(</a:t>
            </a:r>
            <a:r>
              <a:rPr lang="en-US" sz="2600" dirty="0">
                <a:latin typeface="+mj-lt"/>
              </a:rPr>
              <a:t>SDGs</a:t>
            </a:r>
            <a:r>
              <a:rPr lang="lo-LA" sz="2600" dirty="0">
                <a:latin typeface="+mj-lt"/>
              </a:rPr>
              <a:t>)</a:t>
            </a:r>
            <a:endParaRPr lang="en-US" sz="2600" dirty="0">
              <a:latin typeface="+mj-lt"/>
            </a:endParaRPr>
          </a:p>
          <a:p>
            <a:pPr lvl="1"/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ແຜນຍຸດທະສາດແຫ່ງຊາດດ້ານໂພຊະນາການ </a:t>
            </a:r>
            <a:r>
              <a:rPr lang="lo-LA" sz="2600" dirty="0">
                <a:latin typeface="+mj-lt"/>
              </a:rPr>
              <a:t>/ </a:t>
            </a:r>
            <a:r>
              <a:rPr lang="en-US" sz="2600" dirty="0">
                <a:latin typeface="+mj-lt"/>
              </a:rPr>
              <a:t>National Nutrition Strategy</a:t>
            </a:r>
          </a:p>
          <a:p>
            <a:pPr lvl="1"/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ແຜນປະຕິບັດງານແຫ່ງຊາດດ້ານໂພຊະນາການ </a:t>
            </a:r>
            <a:r>
              <a:rPr lang="lo-LA" sz="2600" dirty="0">
                <a:latin typeface="+mj-lt"/>
              </a:rPr>
              <a:t>/ </a:t>
            </a:r>
            <a:r>
              <a:rPr lang="en-US" sz="2600" dirty="0">
                <a:latin typeface="+mj-lt"/>
              </a:rPr>
              <a:t>NPAN</a:t>
            </a:r>
          </a:p>
          <a:p>
            <a:pPr lvl="1"/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ໂຄງຮ່າງການປະສານງານຂອງຫຼາຍຂະແໜງການໃນ ສປປ ລາວ </a:t>
            </a:r>
            <a:r>
              <a:rPr lang="lo-LA" sz="2600" dirty="0">
                <a:latin typeface="+mj-lt"/>
              </a:rPr>
              <a:t>/ </a:t>
            </a:r>
            <a:r>
              <a:rPr lang="en-US" sz="2600" dirty="0">
                <a:latin typeface="+mj-lt"/>
              </a:rPr>
              <a:t>Multi-sector nutrition platform</a:t>
            </a:r>
          </a:p>
        </p:txBody>
      </p:sp>
      <p:pic>
        <p:nvPicPr>
          <p:cNvPr id="9" name="Picture Placeholder 8">
            <a:extLst>
              <a:ext uri="{FF2B5EF4-FFF2-40B4-BE49-F238E27FC236}">
                <a16:creationId xmlns:a16="http://schemas.microsoft.com/office/drawing/2014/main" id="{B73C5A3D-60E6-3861-F2C6-BFA1FC5B4C87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687" t="-60583" r="-7641" b="-60583"/>
          <a:stretch/>
        </p:blipFill>
        <p:spPr>
          <a:xfrm>
            <a:off x="0" y="1062000"/>
            <a:ext cx="4147886" cy="4734000"/>
          </a:xfr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C239DFA0-0A1B-42C0-E6F1-B9C978B1A7FF}"/>
              </a:ext>
            </a:extLst>
          </p:cNvPr>
          <p:cNvSpPr txBox="1">
            <a:spLocks/>
          </p:cNvSpPr>
          <p:nvPr/>
        </p:nvSpPr>
        <p:spPr>
          <a:xfrm>
            <a:off x="0" y="318886"/>
            <a:ext cx="7949942" cy="648073"/>
          </a:xfrm>
          <a:prstGeom prst="rect">
            <a:avLst/>
          </a:prstGeom>
        </p:spPr>
        <p:txBody>
          <a:bodyPr vert="horz" lIns="0" tIns="0" rIns="0" bIns="0" rtlCol="0"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lo-LA" sz="320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ປຶ້ມຄູ່ມືໂດຍລວມ / </a:t>
            </a:r>
            <a:r>
              <a:rPr lang="en-US" sz="3200">
                <a:latin typeface="Phetsarath OT" panose="02000500000000000000" pitchFamily="2" charset="0"/>
                <a:cs typeface="Phetsarath OT" panose="02000500000000000000" pitchFamily="2" charset="0"/>
              </a:rPr>
              <a:t>Overview of the manual</a:t>
            </a:r>
            <a:endParaRPr lang="en-GB" sz="3200" dirty="0">
              <a:latin typeface="Phetsarath OT" panose="02000500000000000000" pitchFamily="2" charset="0"/>
              <a:cs typeface="Phetsarath OT" panose="020005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8888500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03EC809-C211-1A7A-6ACB-6E63FF3ABF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B90A45-68CE-E274-847B-69B10A4B49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11</a:t>
            </a:fld>
            <a:endParaRPr lang="en-GB" dirty="0"/>
          </a:p>
        </p:txBody>
      </p:sp>
      <p:pic>
        <p:nvPicPr>
          <p:cNvPr id="8" name="Picture Placeholder 7" descr="A qr code with a few squares&#10;&#10;Description automatically generated">
            <a:extLst>
              <a:ext uri="{FF2B5EF4-FFF2-40B4-BE49-F238E27FC236}">
                <a16:creationId xmlns:a16="http://schemas.microsoft.com/office/drawing/2014/main" id="{0D2709F9-BB70-AD77-FE74-B9DD32260690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4947" t="-23692" r="-16060" b="-23692"/>
          <a:stretch/>
        </p:blipFill>
        <p:spPr>
          <a:xfrm>
            <a:off x="0" y="0"/>
            <a:ext cx="6095450" cy="6858000"/>
          </a:xfr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56565515-99B9-6084-57FE-791A604C4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0016" y="404664"/>
            <a:ext cx="5328710" cy="637255"/>
          </a:xfrm>
        </p:spPr>
        <p:txBody>
          <a:bodyPr/>
          <a:lstStyle/>
          <a:p>
            <a:pPr algn="ctr"/>
            <a:r>
              <a:rPr lang="lo-LA" sz="3600" dirty="0">
                <a:latin typeface="Phetsarath OT" panose="02000500000000000000" pitchFamily="2" charset="0"/>
                <a:cs typeface="Phetsarath OT" panose="02000500000000000000" pitchFamily="2" charset="0"/>
              </a:rPr>
              <a:t>ເຄື່ອງມືຕ່າງໆ </a:t>
            </a:r>
            <a:r>
              <a:rPr lang="en-US" dirty="0">
                <a:latin typeface="Phetsarath OT" panose="02000500000000000000" pitchFamily="2" charset="0"/>
                <a:cs typeface="Phetsarath OT" panose="02000500000000000000" pitchFamily="2" charset="0"/>
              </a:rPr>
              <a:t>/ </a:t>
            </a:r>
            <a:r>
              <a:rPr lang="en-US" dirty="0"/>
              <a:t>Training Tools Package</a:t>
            </a:r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1E43514B-8A01-22A4-3549-43714C6FD05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668282" y="1628800"/>
            <a:ext cx="4900444" cy="4392488"/>
          </a:xfrm>
        </p:spPr>
        <p:txBody>
          <a:bodyPr/>
          <a:lstStyle/>
          <a:p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ປຶ້ມຄູ່ມື ແລະ ປຶ້ມບົດຮຽນ </a:t>
            </a:r>
            <a:r>
              <a:rPr lang="lo-LA" sz="2600" dirty="0">
                <a:latin typeface="+mj-lt"/>
              </a:rPr>
              <a:t>/ </a:t>
            </a:r>
            <a:r>
              <a:rPr lang="en-US" sz="2600" dirty="0">
                <a:latin typeface="+mj-lt"/>
              </a:rPr>
              <a:t>Manual and Textbook</a:t>
            </a:r>
          </a:p>
          <a:p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ແຜນປະຕິບັດງານແຫ່ງຊາດດ້ານໂພຊະນາການ / </a:t>
            </a:r>
            <a:r>
              <a:rPr lang="en-US" sz="2600" dirty="0">
                <a:latin typeface="+mj-lt"/>
              </a:rPr>
              <a:t>NPAN</a:t>
            </a:r>
          </a:p>
          <a:p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ບັດອາຫານ</a:t>
            </a:r>
            <a:r>
              <a:rPr lang="lo-LA" sz="2600" dirty="0">
                <a:latin typeface="+mj-lt"/>
              </a:rPr>
              <a:t> / </a:t>
            </a:r>
            <a:r>
              <a:rPr lang="en-US" sz="2600" dirty="0" err="1">
                <a:latin typeface="+mj-lt"/>
              </a:rPr>
              <a:t>Foodcards</a:t>
            </a:r>
            <a:endParaRPr lang="en-US" sz="2600" dirty="0">
              <a:latin typeface="+mj-lt"/>
            </a:endParaRPr>
          </a:p>
          <a:p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ບົດນໍາສະເໜີ </a:t>
            </a:r>
            <a:r>
              <a:rPr lang="lo-LA" sz="2600" dirty="0">
                <a:latin typeface="+mj-lt"/>
              </a:rPr>
              <a:t>/ </a:t>
            </a:r>
            <a:r>
              <a:rPr lang="en-US" sz="2600" dirty="0" err="1">
                <a:latin typeface="+mj-lt"/>
              </a:rPr>
              <a:t>Powerpoint</a:t>
            </a:r>
            <a:r>
              <a:rPr lang="en-US" sz="2600" dirty="0">
                <a:latin typeface="+mj-lt"/>
              </a:rPr>
              <a:t> presentations</a:t>
            </a:r>
            <a:endParaRPr lang="lo-LA" sz="2600" dirty="0">
              <a:latin typeface="+mj-lt"/>
            </a:endParaRPr>
          </a:p>
          <a:p>
            <a:r>
              <a:rPr lang="lo-LA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ຂັ້ນຕອນການນໍາໃຊ້ຄູ່ມື </a:t>
            </a:r>
            <a:r>
              <a:rPr lang="lo-LA" sz="2600" dirty="0">
                <a:latin typeface="+mj-lt"/>
              </a:rPr>
              <a:t>/ </a:t>
            </a:r>
            <a:r>
              <a:rPr lang="en-US" sz="2600" dirty="0">
                <a:latin typeface="+mj-lt"/>
              </a:rPr>
              <a:t>Guidelines on the use of Nutrition Basics manual</a:t>
            </a:r>
          </a:p>
        </p:txBody>
      </p:sp>
    </p:spTree>
    <p:extLst>
      <p:ext uri="{BB962C8B-B14F-4D97-AF65-F5344CB8AC3E}">
        <p14:creationId xmlns:p14="http://schemas.microsoft.com/office/powerpoint/2010/main" val="26079464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4AFF3-CE6F-A80D-EDB6-C46309527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o-LA" dirty="0">
                <a:latin typeface="Phetsarath OT" panose="02000500000000000000" pitchFamily="2" charset="0"/>
                <a:cs typeface="Phetsarath OT" panose="02000500000000000000" pitchFamily="2" charset="0"/>
              </a:rPr>
              <a:t>ຂັ້ນຕອນການນໍາໃຊ້ຄູ່ມື </a:t>
            </a:r>
            <a:r>
              <a:rPr lang="lo-LA" dirty="0"/>
              <a:t>/ </a:t>
            </a:r>
            <a:r>
              <a:rPr lang="en-GB" dirty="0"/>
              <a:t>Guidelines on the use of Nutrition Basics manual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06F33-B28A-E13E-98E7-4A07112425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3889" y="1825625"/>
            <a:ext cx="6192191" cy="4375150"/>
          </a:xfrm>
        </p:spPr>
        <p:txBody>
          <a:bodyPr/>
          <a:lstStyle/>
          <a:p>
            <a:pPr>
              <a:spcAft>
                <a:spcPts val="2400"/>
              </a:spcAft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ແຜນການຝຶກອົບຮົມ </a:t>
            </a:r>
            <a:r>
              <a:rPr lang="lo-LA" sz="2800" dirty="0">
                <a:latin typeface="+mj-lt"/>
              </a:rPr>
              <a:t>/ </a:t>
            </a:r>
            <a:r>
              <a:rPr lang="en-US" sz="2800" dirty="0">
                <a:latin typeface="+mj-lt"/>
              </a:rPr>
              <a:t>Training plans</a:t>
            </a:r>
          </a:p>
          <a:p>
            <a:pPr>
              <a:spcAft>
                <a:spcPts val="2400"/>
              </a:spcAft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ກະກຽມອຸປະກອນຝຶກອົບຮົມ / </a:t>
            </a:r>
            <a:r>
              <a:rPr lang="en-US" sz="2800" dirty="0">
                <a:latin typeface="+mj-lt"/>
              </a:rPr>
              <a:t>Prepare tools/materials</a:t>
            </a:r>
          </a:p>
          <a:p>
            <a:pPr>
              <a:spcAft>
                <a:spcPts val="2400"/>
              </a:spcAft>
            </a:pPr>
            <a:r>
              <a:rPr lang="lo-LA" sz="2800" dirty="0">
                <a:latin typeface="Phetsarath OT" panose="02000500000000000000" pitchFamily="2" charset="0"/>
                <a:cs typeface="Phetsarath OT" panose="02000500000000000000" pitchFamily="2" charset="0"/>
              </a:rPr>
              <a:t>ທຳຄວາມເຂົ້າໃຈກ່ຽວກັບການນໍາໃຊ້ປຶ້ມຄູ່ມືກ່ອນມື້ຝຶກອົບຮົມ </a:t>
            </a:r>
            <a:r>
              <a:rPr lang="lo-LA" sz="2800" dirty="0">
                <a:latin typeface="+mj-lt"/>
              </a:rPr>
              <a:t>/ </a:t>
            </a:r>
            <a:r>
              <a:rPr lang="en-US" sz="2800" dirty="0">
                <a:latin typeface="+mj-lt"/>
              </a:rPr>
              <a:t>Understanding on the use of the manual</a:t>
            </a:r>
            <a:r>
              <a:rPr lang="lo-LA" sz="2800" dirty="0">
                <a:latin typeface="+mj-lt"/>
              </a:rPr>
              <a:t> </a:t>
            </a:r>
            <a:r>
              <a:rPr lang="en-US" sz="2800" dirty="0">
                <a:latin typeface="+mj-lt"/>
              </a:rPr>
              <a:t>prior the training day</a:t>
            </a:r>
          </a:p>
          <a:p>
            <a:pPr lvl="1">
              <a:spcAft>
                <a:spcPts val="2400"/>
              </a:spcAft>
            </a:pPr>
            <a:endParaRPr lang="en-GB" sz="2600" dirty="0">
              <a:latin typeface="+mj-l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E785B04-C760-7E73-3B6E-5C4EE9EEF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t>12</a:t>
            </a:fld>
            <a:endParaRPr lang="en-GB" dirty="0"/>
          </a:p>
        </p:txBody>
      </p:sp>
      <p:pic>
        <p:nvPicPr>
          <p:cNvPr id="6" name="Picture 5" descr="A green and white paper on a table&#10;&#10;Description automatically generated">
            <a:extLst>
              <a:ext uri="{FF2B5EF4-FFF2-40B4-BE49-F238E27FC236}">
                <a16:creationId xmlns:a16="http://schemas.microsoft.com/office/drawing/2014/main" id="{E8F782B4-0E42-0D11-1DE4-C57BEEB86E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" b="86"/>
          <a:stretch/>
        </p:blipFill>
        <p:spPr>
          <a:xfrm>
            <a:off x="8040216" y="1188132"/>
            <a:ext cx="3419872" cy="256490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 descr="A group of hands holding cards&#10;&#10;Description automatically generated">
            <a:extLst>
              <a:ext uri="{FF2B5EF4-FFF2-40B4-BE49-F238E27FC236}">
                <a16:creationId xmlns:a16="http://schemas.microsoft.com/office/drawing/2014/main" id="{E0F65DD6-07E7-A8CC-BF82-7CEF73D1DF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2104" y="3750355"/>
            <a:ext cx="3422400" cy="25668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396902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FFE5C5-0F74-997C-0326-D42630B692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Thank you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E7857D7-423D-25F1-685C-2B8C4D86E4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GB"/>
              <a:t>Insert &gt; Header/footer &gt; add/change footer text</a:t>
            </a:r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162DF8-DA74-8758-7305-886EF157F6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355733-DBBC-4E48-9050-565B17C813A7}" type="slidenum">
              <a:rPr lang="en-GB" smtClean="0"/>
              <a:pPr/>
              <a:t>13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6265021"/>
      </p:ext>
    </p:extLst>
  </p:cSld>
  <p:clrMapOvr>
    <a:masterClrMapping/>
  </p:clrMapOvr>
</p:sld>
</file>

<file path=ppt/theme/theme1.xml><?xml version="1.0" encoding="utf-8"?>
<a:theme xmlns:a="http://schemas.openxmlformats.org/drawingml/2006/main" name="SNV">
  <a:themeElements>
    <a:clrScheme name="SNV">
      <a:dk1>
        <a:sysClr val="windowText" lastClr="000000"/>
      </a:dk1>
      <a:lt1>
        <a:sysClr val="window" lastClr="FFFFFF"/>
      </a:lt1>
      <a:dk2>
        <a:srgbClr val="375481"/>
      </a:dk2>
      <a:lt2>
        <a:srgbClr val="EFF8FE"/>
      </a:lt2>
      <a:accent1>
        <a:srgbClr val="18B7E2"/>
      </a:accent1>
      <a:accent2>
        <a:srgbClr val="058FCB"/>
      </a:accent2>
      <a:accent3>
        <a:srgbClr val="FFCC66"/>
      </a:accent3>
      <a:accent4>
        <a:srgbClr val="E8777B"/>
      </a:accent4>
      <a:accent5>
        <a:srgbClr val="97C9AA"/>
      </a:accent5>
      <a:accent6>
        <a:srgbClr val="F6E8D7"/>
      </a:accent6>
      <a:hlink>
        <a:srgbClr val="058FCB"/>
      </a:hlink>
      <a:folHlink>
        <a:srgbClr val="058FCB"/>
      </a:folHlink>
    </a:clrScheme>
    <a:fontScheme name="SNV">
      <a:majorFont>
        <a:latin typeface="Calibri"/>
        <a:ea typeface=""/>
        <a:cs typeface=""/>
      </a:majorFont>
      <a:minorFont>
        <a:latin typeface="Calibr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2"/>
        </a:solid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>
          <a:solidFill>
            <a:schemeClr val="accent2"/>
          </a:solidFill>
        </a:ln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custClrLst>
    <a:custClr name="Beige">
      <a:srgbClr val="FFE5B3"/>
    </a:custClr>
    <a:custClr name="Rose">
      <a:srgbClr val="F3BBBD"/>
    </a:custClr>
    <a:custClr name="Green">
      <a:srgbClr val="CBE4D4"/>
    </a:custClr>
    <a:custClr name="Purple">
      <a:srgbClr val="EAD0E1"/>
    </a:custClr>
    <a:custClr name="Light beide">
      <a:srgbClr val="EAE1D7"/>
    </a:custClr>
    <a:custClr name="Grey">
      <a:srgbClr val="A6A6A6"/>
    </a:custClr>
  </a:custClrLst>
  <a:extLst>
    <a:ext uri="{05A4C25C-085E-4340-85A3-A5531E510DB2}">
      <thm15:themeFamily xmlns:thm15="http://schemas.microsoft.com/office/thememl/2012/main" name="Presentation4" id="{B09E6923-D6A3-4899-B76A-6950A89EC44F}" vid="{69B05450-F87C-47A1-8289-568D870E6C7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Template" ma:contentTypeID="0x0101003B880B5341501748A5B19F00646164400059A0EF81B292C244943EC30ACB64F2BC" ma:contentTypeVersion="8" ma:contentTypeDescription="" ma:contentTypeScope="" ma:versionID="415a89a09740945db82562a037d31ee2">
  <xsd:schema xmlns:xsd="http://www.w3.org/2001/XMLSchema" xmlns:xs="http://www.w3.org/2001/XMLSchema" xmlns:p="http://schemas.microsoft.com/office/2006/metadata/properties" xmlns:ns2="e387ade4-6730-4aab-9d7a-b895e19528e3" targetNamespace="http://schemas.microsoft.com/office/2006/metadata/properties" ma:root="true" ma:fieldsID="93522973420a9a1b67d560c8c500829a" ns2:_="">
    <xsd:import namespace="e387ade4-6730-4aab-9d7a-b895e19528e3"/>
    <xsd:element name="properties">
      <xsd:complexType>
        <xsd:sequence>
          <xsd:element name="documentManagement">
            <xsd:complexType>
              <xsd:all>
                <xsd:element ref="ns2:Approval-Comments" minOccurs="0"/>
                <xsd:element ref="ns2:Approved" minOccurs="0"/>
                <xsd:element ref="ns2:d57ad63fa78849afa577c8c887712ecc" minOccurs="0"/>
                <xsd:element ref="ns2:TaxCatchAll" minOccurs="0"/>
                <xsd:element ref="ns2:TaxCatchAllLabel" minOccurs="0"/>
                <xsd:element ref="ns2:adb6d10904b34eeda4b6f1de5c5619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387ade4-6730-4aab-9d7a-b895e19528e3" elementFormDefault="qualified">
    <xsd:import namespace="http://schemas.microsoft.com/office/2006/documentManagement/types"/>
    <xsd:import namespace="http://schemas.microsoft.com/office/infopath/2007/PartnerControls"/>
    <xsd:element name="Approval-Comments" ma:index="8" nillable="true" ma:displayName="Approval-Comments" ma:description="Please explain to the submitter why you Approve or Reject" ma:internalName="Approval_x002d_Comments">
      <xsd:simpleType>
        <xsd:restriction base="dms:Note">
          <xsd:maxLength value="255"/>
        </xsd:restriction>
      </xsd:simpleType>
    </xsd:element>
    <xsd:element name="Approved" ma:index="9" nillable="true" ma:displayName="Approved" ma:default="Pending" ma:format="RadioButtons" ma:internalName="Approved">
      <xsd:simpleType>
        <xsd:restriction base="dms:Choice">
          <xsd:enumeration value="Approved"/>
          <xsd:enumeration value="Rejected"/>
          <xsd:enumeration value="Pending"/>
        </xsd:restriction>
      </xsd:simpleType>
    </xsd:element>
    <xsd:element name="d57ad63fa78849afa577c8c887712ecc" ma:index="10" nillable="true" ma:taxonomy="true" ma:internalName="d57ad63fa78849afa577c8c887712ecc" ma:taxonomyFieldName="OrgUnit" ma:displayName="OrgUnit" ma:default="" ma:fieldId="{d57ad63f-a788-49af-a577-c8c887712ecc}" ma:taxonomyMulti="true" ma:sspId="9d7329dd-438a-4558-bb02-8c32828ba005" ma:termSetId="0aa0795d-9b39-4c9d-a1de-c8615d5d934e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1" nillable="true" ma:displayName="Taxonomy Catch All Column" ma:description="" ma:hidden="true" ma:list="{f715d22e-8a49-4896-8c9b-252341cf278c}" ma:internalName="TaxCatchAll" ma:showField="CatchAllData" ma:web="ff0d2591-ae11-4cc4-a53e-bae3192d29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2" nillable="true" ma:displayName="Taxonomy Catch All Column1" ma:description="" ma:hidden="true" ma:list="{f715d22e-8a49-4896-8c9b-252341cf278c}" ma:internalName="TaxCatchAllLabel" ma:readOnly="true" ma:showField="CatchAllDataLabel" ma:web="ff0d2591-ae11-4cc4-a53e-bae3192d295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adb6d10904b34eeda4b6f1de5c5619de" ma:index="14" nillable="true" ma:taxonomy="true" ma:internalName="adb6d10904b34eeda4b6f1de5c5619de" ma:taxonomyFieldName="Topics" ma:displayName="Topics" ma:default="" ma:fieldId="{adb6d109-04b3-4eed-a4b6-f1de5c5619de}" ma:taxonomyMulti="true" ma:sspId="9d7329dd-438a-4558-bb02-8c32828ba005" ma:termSetId="23d55ef9-2cfb-4312-a973-f5abc3ece666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387ade4-6730-4aab-9d7a-b895e19528e3">
      <Value>59</Value>
      <Value>21</Value>
    </TaxCatchAll>
    <adb6d10904b34eeda4b6f1de5c5619de xmlns="e387ade4-6730-4aab-9d7a-b895e19528e3">
      <Terms xmlns="http://schemas.microsoft.com/office/infopath/2007/PartnerControls">
        <TermInfo xmlns="http://schemas.microsoft.com/office/infopath/2007/PartnerControls">
          <TermName xmlns="http://schemas.microsoft.com/office/infopath/2007/PartnerControls">Templates</TermName>
          <TermId xmlns="http://schemas.microsoft.com/office/infopath/2007/PartnerControls">ef505500-d013-4744-a4f8-e92fef1873b7</TermId>
        </TermInfo>
      </Terms>
    </adb6d10904b34eeda4b6f1de5c5619de>
    <d57ad63fa78849afa577c8c887712ecc xmlns="e387ade4-6730-4aab-9d7a-b895e19528e3">
      <Terms xmlns="http://schemas.microsoft.com/office/infopath/2007/PartnerControls">
        <TermInfo xmlns="http://schemas.microsoft.com/office/infopath/2007/PartnerControls">
          <TermName xmlns="http://schemas.microsoft.com/office/infopath/2007/PartnerControls">Marketing ＆ BD</TermName>
          <TermId xmlns="http://schemas.microsoft.com/office/infopath/2007/PartnerControls">b171bc62-36ea-4145-902a-b9a4f959198b</TermId>
        </TermInfo>
      </Terms>
    </d57ad63fa78849afa577c8c887712ecc>
    <Approval-Comments xmlns="e387ade4-6730-4aab-9d7a-b895e19528e3" xsi:nil="true"/>
    <Approved xmlns="e387ade4-6730-4aab-9d7a-b895e19528e3">Pending</Approved>
  </documentManagement>
</p:properties>
</file>

<file path=customXml/item3.xml><?xml version="1.0" encoding="utf-8"?>
<?mso-contentType ?>
<SharedContentType xmlns="Microsoft.SharePoint.Taxonomy.ContentTypeSync" SourceId="9d7329dd-438a-4558-bb02-8c32828ba005" ContentTypeId="0x0101003B880B5341501748A5B19F0064616440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2961358-33B5-4D46-A6DC-F6C26847B06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387ade4-6730-4aab-9d7a-b895e19528e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E2D7CEC-AC46-4E6B-A528-1001C734E615}">
  <ds:schemaRefs>
    <ds:schemaRef ds:uri="http://schemas.microsoft.com/office/2006/metadata/properties"/>
    <ds:schemaRef ds:uri="http://schemas.microsoft.com/office/infopath/2007/PartnerControls"/>
    <ds:schemaRef ds:uri="4ea62d99-9c1c-44b2-a318-78f243350bec"/>
    <ds:schemaRef ds:uri="e387ade4-6730-4aab-9d7a-b895e19528e3"/>
  </ds:schemaRefs>
</ds:datastoreItem>
</file>

<file path=customXml/itemProps3.xml><?xml version="1.0" encoding="utf-8"?>
<ds:datastoreItem xmlns:ds="http://schemas.openxmlformats.org/officeDocument/2006/customXml" ds:itemID="{EE5C0A16-1D1B-4BB5-8715-AC6FAB474EC3}">
  <ds:schemaRefs>
    <ds:schemaRef ds:uri="Microsoft.SharePoint.Taxonomy.ContentTypeSync"/>
  </ds:schemaRefs>
</ds:datastoreItem>
</file>

<file path=customXml/itemProps4.xml><?xml version="1.0" encoding="utf-8"?>
<ds:datastoreItem xmlns:ds="http://schemas.openxmlformats.org/officeDocument/2006/customXml" ds:itemID="{04D3338B-8FE2-4689-B98A-1EEAB60691B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SNV PPT Master</Template>
  <TotalTime>3190</TotalTime>
  <Words>960</Words>
  <Application>Microsoft Office PowerPoint</Application>
  <PresentationFormat>Widescreen</PresentationFormat>
  <Paragraphs>93</Paragraphs>
  <Slides>13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1" baseType="lpstr">
      <vt:lpstr>Aptos</vt:lpstr>
      <vt:lpstr>Arial</vt:lpstr>
      <vt:lpstr>Calibri</vt:lpstr>
      <vt:lpstr>Calibri Light</vt:lpstr>
      <vt:lpstr>Phetsarath OT</vt:lpstr>
      <vt:lpstr>Symbol</vt:lpstr>
      <vt:lpstr>Wingdings</vt:lpstr>
      <vt:lpstr>SNV</vt:lpstr>
      <vt:lpstr>ຄູ່ມືຝຶກອົບຮົມ ຄວາມຮູ້ພື້ນຖານດ້ານໂພຊະນາການ ຂອງຫຼາຍຂະແໜງການ</vt:lpstr>
      <vt:lpstr>ຫົວຂໍ້ນໍາສະເໜີ / Content</vt:lpstr>
      <vt:lpstr>ແນະນໍາ / 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ປຶ້ມຄູ່ມືໂດຍລວມ / Overview of the manual</vt:lpstr>
      <vt:lpstr>PowerPoint Presentation</vt:lpstr>
      <vt:lpstr>ເຄື່ອງມືຕ່າງໆ / Training Tools Package</vt:lpstr>
      <vt:lpstr>ຂັ້ນຕອນການນໍາໃຊ້ຄູ່ມື / Guidelines on the use of Nutrition Basics manual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ຄູ່ມືຝຶກອົບຮົມ ຄວາມຮູ້ພື້ນຖານດ້ານໂພຊະນາການ ຂອງຫຼາຍຂະແໜງການ</dc:title>
  <dc:creator>Keobolith, Pantavanh</dc:creator>
  <cp:lastModifiedBy>Keobolith, Pantavanh</cp:lastModifiedBy>
  <cp:revision>1</cp:revision>
  <dcterms:created xsi:type="dcterms:W3CDTF">2024-06-11T02:04:19Z</dcterms:created>
  <dcterms:modified xsi:type="dcterms:W3CDTF">2024-06-13T16:19:39Z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0x0101003B880B5341501748A5B19F00646164400059A0EF81B292C244943EC30ACB64F2BC</vt:lpwstr>
  </property>
  <property fmtid="{D5CDD505-2E9C-101B-9397-08002B2CF9AE}" pid="3" name="MediaServiceImageTags">
    <vt:lpwstr/>
  </property>
  <property fmtid="{D5CDD505-2E9C-101B-9397-08002B2CF9AE}" pid="4" name="PublishedtoOurSNV">
    <vt:lpwstr>https://snvworld.sharepoint.com/teams/help/SitePages/Publish-to-Our-SNV.aspx, Started...</vt:lpwstr>
  </property>
  <property fmtid="{D5CDD505-2E9C-101B-9397-08002B2CF9AE}" pid="5" name="Procedure">
    <vt:lpwstr/>
  </property>
  <property fmtid="{D5CDD505-2E9C-101B-9397-08002B2CF9AE}" pid="6" name="fa9eb757bb26455fa833eacb309c3afd">
    <vt:lpwstr/>
  </property>
  <property fmtid="{D5CDD505-2E9C-101B-9397-08002B2CF9AE}" pid="7" name="Policy_x002d_area">
    <vt:lpwstr/>
  </property>
  <property fmtid="{D5CDD505-2E9C-101B-9397-08002B2CF9AE}" pid="8" name="OrgUnit">
    <vt:lpwstr>21;#Marketing ＆ BD|b171bc62-36ea-4145-902a-b9a4f959198b</vt:lpwstr>
  </property>
  <property fmtid="{D5CDD505-2E9C-101B-9397-08002B2CF9AE}" pid="9" name="Action">
    <vt:lpwstr>Approve/Change</vt:lpwstr>
  </property>
  <property fmtid="{D5CDD505-2E9C-101B-9397-08002B2CF9AE}" pid="10" name="Country">
    <vt:lpwstr/>
  </property>
  <property fmtid="{D5CDD505-2E9C-101B-9397-08002B2CF9AE}" pid="11" name="n73fe00915e047b9b000031da954def1">
    <vt:lpwstr/>
  </property>
  <property fmtid="{D5CDD505-2E9C-101B-9397-08002B2CF9AE}" pid="12" name="Topics">
    <vt:lpwstr>59;#Templates|ef505500-d013-4744-a4f8-e92fef1873b7</vt:lpwstr>
  </property>
  <property fmtid="{D5CDD505-2E9C-101B-9397-08002B2CF9AE}" pid="13" name="i2803edeca134f31a13fdb8b3b4be34d">
    <vt:lpwstr/>
  </property>
  <property fmtid="{D5CDD505-2E9C-101B-9397-08002B2CF9AE}" pid="14" name="Policy-area">
    <vt:lpwstr/>
  </property>
  <property fmtid="{D5CDD505-2E9C-101B-9397-08002B2CF9AE}" pid="15" name="PublishedFrom">
    <vt:lpwstr>/teams/comms/Corporate/Final assets/Templates/SNV PPT Master.potm</vt:lpwstr>
  </property>
  <property fmtid="{D5CDD505-2E9C-101B-9397-08002B2CF9AE}" pid="16" name="PublishedBy">
    <vt:lpwstr>3410</vt:lpwstr>
  </property>
  <property fmtid="{D5CDD505-2E9C-101B-9397-08002B2CF9AE}" pid="17" name="Approval">
    <vt:lpwstr>https://snvworld.sharepoint.com/teams/comms/_layouts/15/wrkstat.aspx?List=c6b5491d-bf62-4a68-a1d9-157ba19596e6&amp;WorkflowInstanceName=f48409ee-9555-404b-8196-fd905c8fc7ac, WF Details</vt:lpwstr>
  </property>
</Properties>
</file>