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6"/>
  </p:notesMasterIdLst>
  <p:handoutMasterIdLst>
    <p:handoutMasterId r:id="rId47"/>
  </p:handoutMasterIdLst>
  <p:sldIdLst>
    <p:sldId id="875" r:id="rId5"/>
    <p:sldId id="880" r:id="rId6"/>
    <p:sldId id="876" r:id="rId7"/>
    <p:sldId id="279" r:id="rId8"/>
    <p:sldId id="277" r:id="rId9"/>
    <p:sldId id="877" r:id="rId10"/>
    <p:sldId id="878" r:id="rId11"/>
    <p:sldId id="879" r:id="rId12"/>
    <p:sldId id="270" r:id="rId13"/>
    <p:sldId id="280" r:id="rId14"/>
    <p:sldId id="282" r:id="rId15"/>
    <p:sldId id="283" r:id="rId16"/>
    <p:sldId id="285" r:id="rId17"/>
    <p:sldId id="287" r:id="rId18"/>
    <p:sldId id="881" r:id="rId19"/>
    <p:sldId id="882" r:id="rId20"/>
    <p:sldId id="274" r:id="rId21"/>
    <p:sldId id="292" r:id="rId22"/>
    <p:sldId id="300" r:id="rId23"/>
    <p:sldId id="289" r:id="rId24"/>
    <p:sldId id="296" r:id="rId25"/>
    <p:sldId id="297" r:id="rId26"/>
    <p:sldId id="298" r:id="rId27"/>
    <p:sldId id="299" r:id="rId28"/>
    <p:sldId id="291" r:id="rId29"/>
    <p:sldId id="888" r:id="rId30"/>
    <p:sldId id="858" r:id="rId31"/>
    <p:sldId id="884" r:id="rId32"/>
    <p:sldId id="859" r:id="rId33"/>
    <p:sldId id="860" r:id="rId34"/>
    <p:sldId id="847" r:id="rId35"/>
    <p:sldId id="863" r:id="rId36"/>
    <p:sldId id="886" r:id="rId37"/>
    <p:sldId id="887" r:id="rId38"/>
    <p:sldId id="874" r:id="rId39"/>
    <p:sldId id="889" r:id="rId40"/>
    <p:sldId id="782" r:id="rId41"/>
    <p:sldId id="785" r:id="rId42"/>
    <p:sldId id="301" r:id="rId43"/>
    <p:sldId id="883" r:id="rId44"/>
    <p:sldId id="828" r:id="rId45"/>
  </p:sldIdLst>
  <p:sldSz cx="12192000" cy="6858000"/>
  <p:notesSz cx="7010400" cy="9236075"/>
  <p:custDataLst>
    <p:tags r:id="rId4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90" autoAdjust="0"/>
    <p:restoredTop sz="94291" autoAdjust="0"/>
  </p:normalViewPr>
  <p:slideViewPr>
    <p:cSldViewPr snapToGrid="0">
      <p:cViewPr varScale="1">
        <p:scale>
          <a:sx n="68" d="100"/>
          <a:sy n="68" d="100"/>
        </p:scale>
        <p:origin x="85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710"/>
    </p:cViewPr>
  </p:outlin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gs" Target="tags/tag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ngchanh Bouphavong" userId="2bdbbeaf-3cfc-4cb7-8638-3f9acb0b3a6c" providerId="ADAL" clId="{2607973F-1D39-41F7-9793-8FC4A5B70C8F}"/>
    <pc:docChg chg="undo redo custSel addSld delSld modSld sldOrd">
      <pc:chgData name="Thongchanh Bouphavong" userId="2bdbbeaf-3cfc-4cb7-8638-3f9acb0b3a6c" providerId="ADAL" clId="{2607973F-1D39-41F7-9793-8FC4A5B70C8F}" dt="2024-03-27T09:40:40.430" v="3978" actId="20577"/>
      <pc:docMkLst>
        <pc:docMk/>
      </pc:docMkLst>
      <pc:sldChg chg="addSp modSp mod">
        <pc:chgData name="Thongchanh Bouphavong" userId="2bdbbeaf-3cfc-4cb7-8638-3f9acb0b3a6c" providerId="ADAL" clId="{2607973F-1D39-41F7-9793-8FC4A5B70C8F}" dt="2024-03-26T09:53:12.039" v="21" actId="14100"/>
        <pc:sldMkLst>
          <pc:docMk/>
          <pc:sldMk cId="1080549242" sldId="257"/>
        </pc:sldMkLst>
        <pc:spChg chg="mod">
          <ac:chgData name="Thongchanh Bouphavong" userId="2bdbbeaf-3cfc-4cb7-8638-3f9acb0b3a6c" providerId="ADAL" clId="{2607973F-1D39-41F7-9793-8FC4A5B70C8F}" dt="2024-03-26T09:51:17.201" v="13" actId="1076"/>
          <ac:spMkLst>
            <pc:docMk/>
            <pc:sldMk cId="1080549242" sldId="257"/>
            <ac:spMk id="9" creationId="{DB418CE3-D8B9-C65B-9273-906747CC4492}"/>
          </ac:spMkLst>
        </pc:spChg>
        <pc:spChg chg="mod">
          <ac:chgData name="Thongchanh Bouphavong" userId="2bdbbeaf-3cfc-4cb7-8638-3f9acb0b3a6c" providerId="ADAL" clId="{2607973F-1D39-41F7-9793-8FC4A5B70C8F}" dt="2024-03-26T09:51:20.974" v="14" actId="1076"/>
          <ac:spMkLst>
            <pc:docMk/>
            <pc:sldMk cId="1080549242" sldId="257"/>
            <ac:spMk id="11" creationId="{EB43F9EB-0FD5-4930-ACE0-FECA217F3095}"/>
          </ac:spMkLst>
        </pc:spChg>
        <pc:picChg chg="add mod">
          <ac:chgData name="Thongchanh Bouphavong" userId="2bdbbeaf-3cfc-4cb7-8638-3f9acb0b3a6c" providerId="ADAL" clId="{2607973F-1D39-41F7-9793-8FC4A5B70C8F}" dt="2024-03-26T09:53:12.039" v="21" actId="14100"/>
          <ac:picMkLst>
            <pc:docMk/>
            <pc:sldMk cId="1080549242" sldId="257"/>
            <ac:picMk id="8" creationId="{58F09EE0-A295-4EA5-B4A8-7085E228A6BD}"/>
          </ac:picMkLst>
        </pc:picChg>
      </pc:sldChg>
      <pc:sldChg chg="modSp mod">
        <pc:chgData name="Thongchanh Bouphavong" userId="2bdbbeaf-3cfc-4cb7-8638-3f9acb0b3a6c" providerId="ADAL" clId="{2607973F-1D39-41F7-9793-8FC4A5B70C8F}" dt="2024-03-27T02:03:02.192" v="781" actId="14100"/>
        <pc:sldMkLst>
          <pc:docMk/>
          <pc:sldMk cId="1459572253" sldId="270"/>
        </pc:sldMkLst>
        <pc:spChg chg="mod">
          <ac:chgData name="Thongchanh Bouphavong" userId="2bdbbeaf-3cfc-4cb7-8638-3f9acb0b3a6c" providerId="ADAL" clId="{2607973F-1D39-41F7-9793-8FC4A5B70C8F}" dt="2024-03-27T02:03:02.192" v="781" actId="14100"/>
          <ac:spMkLst>
            <pc:docMk/>
            <pc:sldMk cId="1459572253" sldId="270"/>
            <ac:spMk id="6" creationId="{00000000-0000-0000-0000-000000000000}"/>
          </ac:spMkLst>
        </pc:spChg>
      </pc:sldChg>
      <pc:sldChg chg="addSp delSp modSp mod">
        <pc:chgData name="Thongchanh Bouphavong" userId="2bdbbeaf-3cfc-4cb7-8638-3f9acb0b3a6c" providerId="ADAL" clId="{2607973F-1D39-41F7-9793-8FC4A5B70C8F}" dt="2024-03-27T06:37:02.541" v="3525" actId="1076"/>
        <pc:sldMkLst>
          <pc:docMk/>
          <pc:sldMk cId="1114145924" sldId="274"/>
        </pc:sldMkLst>
        <pc:spChg chg="mod">
          <ac:chgData name="Thongchanh Bouphavong" userId="2bdbbeaf-3cfc-4cb7-8638-3f9acb0b3a6c" providerId="ADAL" clId="{2607973F-1D39-41F7-9793-8FC4A5B70C8F}" dt="2024-03-27T05:03:37.700" v="3150" actId="20577"/>
          <ac:spMkLst>
            <pc:docMk/>
            <pc:sldMk cId="1114145924" sldId="274"/>
            <ac:spMk id="2" creationId="{00000000-0000-0000-0000-000000000000}"/>
          </ac:spMkLst>
        </pc:spChg>
        <pc:spChg chg="add del mod">
          <ac:chgData name="Thongchanh Bouphavong" userId="2bdbbeaf-3cfc-4cb7-8638-3f9acb0b3a6c" providerId="ADAL" clId="{2607973F-1D39-41F7-9793-8FC4A5B70C8F}" dt="2024-03-27T06:36:50.479" v="3519"/>
          <ac:spMkLst>
            <pc:docMk/>
            <pc:sldMk cId="1114145924" sldId="274"/>
            <ac:spMk id="17" creationId="{58D13944-B17B-4BF2-8B41-546A40BEDA7E}"/>
          </ac:spMkLst>
        </pc:spChg>
        <pc:grpChg chg="mod">
          <ac:chgData name="Thongchanh Bouphavong" userId="2bdbbeaf-3cfc-4cb7-8638-3f9acb0b3a6c" providerId="ADAL" clId="{2607973F-1D39-41F7-9793-8FC4A5B70C8F}" dt="2024-03-27T06:37:02.541" v="3525" actId="1076"/>
          <ac:grpSpMkLst>
            <pc:docMk/>
            <pc:sldMk cId="1114145924" sldId="274"/>
            <ac:grpSpMk id="3" creationId="{00000000-0000-0000-0000-000000000000}"/>
          </ac:grpSpMkLst>
        </pc:grpChg>
      </pc:sldChg>
      <pc:sldChg chg="modSp mod">
        <pc:chgData name="Thongchanh Bouphavong" userId="2bdbbeaf-3cfc-4cb7-8638-3f9acb0b3a6c" providerId="ADAL" clId="{2607973F-1D39-41F7-9793-8FC4A5B70C8F}" dt="2024-03-27T02:32:10.713" v="1193"/>
        <pc:sldMkLst>
          <pc:docMk/>
          <pc:sldMk cId="0" sldId="279"/>
        </pc:sldMkLst>
        <pc:spChg chg="mod">
          <ac:chgData name="Thongchanh Bouphavong" userId="2bdbbeaf-3cfc-4cb7-8638-3f9acb0b3a6c" providerId="ADAL" clId="{2607973F-1D39-41F7-9793-8FC4A5B70C8F}" dt="2024-03-27T02:32:10.713" v="1193"/>
          <ac:spMkLst>
            <pc:docMk/>
            <pc:sldMk cId="0" sldId="279"/>
            <ac:spMk id="15" creationId="{D3F050E1-4AE5-4274-B752-C1467592EDE4}"/>
          </ac:spMkLst>
        </pc:spChg>
        <pc:picChg chg="mod">
          <ac:chgData name="Thongchanh Bouphavong" userId="2bdbbeaf-3cfc-4cb7-8638-3f9acb0b3a6c" providerId="ADAL" clId="{2607973F-1D39-41F7-9793-8FC4A5B70C8F}" dt="2024-03-27T01:11:43.702" v="24" actId="1076"/>
          <ac:picMkLst>
            <pc:docMk/>
            <pc:sldMk cId="0" sldId="279"/>
            <ac:picMk id="14" creationId="{D183E6CF-C28F-4E97-B07C-88D8C0164CEA}"/>
          </ac:picMkLst>
        </pc:picChg>
      </pc:sldChg>
      <pc:sldChg chg="addSp delSp modSp mod">
        <pc:chgData name="Thongchanh Bouphavong" userId="2bdbbeaf-3cfc-4cb7-8638-3f9acb0b3a6c" providerId="ADAL" clId="{2607973F-1D39-41F7-9793-8FC4A5B70C8F}" dt="2024-03-27T02:30:45.052" v="1183" actId="27636"/>
        <pc:sldMkLst>
          <pc:docMk/>
          <pc:sldMk cId="1393420717" sldId="280"/>
        </pc:sldMkLst>
        <pc:spChg chg="del">
          <ac:chgData name="Thongchanh Bouphavong" userId="2bdbbeaf-3cfc-4cb7-8638-3f9acb0b3a6c" providerId="ADAL" clId="{2607973F-1D39-41F7-9793-8FC4A5B70C8F}" dt="2024-03-27T02:30:35.452" v="1177" actId="478"/>
          <ac:spMkLst>
            <pc:docMk/>
            <pc:sldMk cId="1393420717" sldId="280"/>
            <ac:spMk id="2" creationId="{27BF4068-D0D6-4947-90D1-CA39AD437605}"/>
          </ac:spMkLst>
        </pc:spChg>
        <pc:spChg chg="add del mod">
          <ac:chgData name="Thongchanh Bouphavong" userId="2bdbbeaf-3cfc-4cb7-8638-3f9acb0b3a6c" providerId="ADAL" clId="{2607973F-1D39-41F7-9793-8FC4A5B70C8F}" dt="2024-03-27T02:30:42.158" v="1179" actId="478"/>
          <ac:spMkLst>
            <pc:docMk/>
            <pc:sldMk cId="1393420717" sldId="280"/>
            <ac:spMk id="6" creationId="{9736764A-5999-4512-B965-DC7D32378F14}"/>
          </ac:spMkLst>
        </pc:spChg>
        <pc:spChg chg="add mod">
          <ac:chgData name="Thongchanh Bouphavong" userId="2bdbbeaf-3cfc-4cb7-8638-3f9acb0b3a6c" providerId="ADAL" clId="{2607973F-1D39-41F7-9793-8FC4A5B70C8F}" dt="2024-03-27T02:30:45.052" v="1183" actId="27636"/>
          <ac:spMkLst>
            <pc:docMk/>
            <pc:sldMk cId="1393420717" sldId="280"/>
            <ac:spMk id="7" creationId="{46D8C9B0-5FE5-4AFD-98AD-8510D7B24367}"/>
          </ac:spMkLst>
        </pc:spChg>
      </pc:sldChg>
      <pc:sldChg chg="addSp modSp add mod">
        <pc:chgData name="Thongchanh Bouphavong" userId="2bdbbeaf-3cfc-4cb7-8638-3f9acb0b3a6c" providerId="ADAL" clId="{2607973F-1D39-41F7-9793-8FC4A5B70C8F}" dt="2024-03-27T03:19:19.912" v="1367" actId="20577"/>
        <pc:sldMkLst>
          <pc:docMk/>
          <pc:sldMk cId="1712418775" sldId="282"/>
        </pc:sldMkLst>
        <pc:spChg chg="mod">
          <ac:chgData name="Thongchanh Bouphavong" userId="2bdbbeaf-3cfc-4cb7-8638-3f9acb0b3a6c" providerId="ADAL" clId="{2607973F-1D39-41F7-9793-8FC4A5B70C8F}" dt="2024-03-27T03:19:19.912" v="1367" actId="20577"/>
          <ac:spMkLst>
            <pc:docMk/>
            <pc:sldMk cId="1712418775" sldId="282"/>
            <ac:spMk id="2" creationId="{08FF3D35-500E-73AB-168C-B28BE459D8CA}"/>
          </ac:spMkLst>
        </pc:spChg>
        <pc:picChg chg="add mod">
          <ac:chgData name="Thongchanh Bouphavong" userId="2bdbbeaf-3cfc-4cb7-8638-3f9acb0b3a6c" providerId="ADAL" clId="{2607973F-1D39-41F7-9793-8FC4A5B70C8F}" dt="2024-03-27T03:16:08.627" v="1350" actId="1076"/>
          <ac:picMkLst>
            <pc:docMk/>
            <pc:sldMk cId="1712418775" sldId="282"/>
            <ac:picMk id="3" creationId="{19D471FE-C1A0-4BEF-A0B3-01C59817B521}"/>
          </ac:picMkLst>
        </pc:picChg>
      </pc:sldChg>
      <pc:sldChg chg="addSp modSp add mod">
        <pc:chgData name="Thongchanh Bouphavong" userId="2bdbbeaf-3cfc-4cb7-8638-3f9acb0b3a6c" providerId="ADAL" clId="{2607973F-1D39-41F7-9793-8FC4A5B70C8F}" dt="2024-03-27T03:20:27.756" v="1377" actId="14100"/>
        <pc:sldMkLst>
          <pc:docMk/>
          <pc:sldMk cId="1473043290" sldId="283"/>
        </pc:sldMkLst>
        <pc:spChg chg="mod">
          <ac:chgData name="Thongchanh Bouphavong" userId="2bdbbeaf-3cfc-4cb7-8638-3f9acb0b3a6c" providerId="ADAL" clId="{2607973F-1D39-41F7-9793-8FC4A5B70C8F}" dt="2024-03-27T03:20:27.756" v="1377" actId="14100"/>
          <ac:spMkLst>
            <pc:docMk/>
            <pc:sldMk cId="1473043290" sldId="283"/>
            <ac:spMk id="2" creationId="{77938446-468D-9064-547C-75E57B7C6E35}"/>
          </ac:spMkLst>
        </pc:spChg>
        <pc:picChg chg="add mod">
          <ac:chgData name="Thongchanh Bouphavong" userId="2bdbbeaf-3cfc-4cb7-8638-3f9acb0b3a6c" providerId="ADAL" clId="{2607973F-1D39-41F7-9793-8FC4A5B70C8F}" dt="2024-03-27T03:17:09.849" v="1354" actId="14100"/>
          <ac:picMkLst>
            <pc:docMk/>
            <pc:sldMk cId="1473043290" sldId="283"/>
            <ac:picMk id="5" creationId="{4E55BCEF-288A-448C-8F0F-4ED6F91AC047}"/>
          </ac:picMkLst>
        </pc:picChg>
      </pc:sldChg>
      <pc:sldChg chg="addSp modSp add mod">
        <pc:chgData name="Thongchanh Bouphavong" userId="2bdbbeaf-3cfc-4cb7-8638-3f9acb0b3a6c" providerId="ADAL" clId="{2607973F-1D39-41F7-9793-8FC4A5B70C8F}" dt="2024-03-27T03:20:16.426" v="1375" actId="1076"/>
        <pc:sldMkLst>
          <pc:docMk/>
          <pc:sldMk cId="2453987413" sldId="285"/>
        </pc:sldMkLst>
        <pc:spChg chg="mod">
          <ac:chgData name="Thongchanh Bouphavong" userId="2bdbbeaf-3cfc-4cb7-8638-3f9acb0b3a6c" providerId="ADAL" clId="{2607973F-1D39-41F7-9793-8FC4A5B70C8F}" dt="2024-03-27T03:20:16.426" v="1375" actId="1076"/>
          <ac:spMkLst>
            <pc:docMk/>
            <pc:sldMk cId="2453987413" sldId="285"/>
            <ac:spMk id="2" creationId="{77938446-468D-9064-547C-75E57B7C6E35}"/>
          </ac:spMkLst>
        </pc:spChg>
        <pc:picChg chg="add">
          <ac:chgData name="Thongchanh Bouphavong" userId="2bdbbeaf-3cfc-4cb7-8638-3f9acb0b3a6c" providerId="ADAL" clId="{2607973F-1D39-41F7-9793-8FC4A5B70C8F}" dt="2024-03-27T03:20:07.812" v="1373"/>
          <ac:picMkLst>
            <pc:docMk/>
            <pc:sldMk cId="2453987413" sldId="285"/>
            <ac:picMk id="5" creationId="{698F15FF-C02F-4D72-A69F-9531D7F83DD8}"/>
          </ac:picMkLst>
        </pc:picChg>
      </pc:sldChg>
      <pc:sldChg chg="addSp modSp add mod">
        <pc:chgData name="Thongchanh Bouphavong" userId="2bdbbeaf-3cfc-4cb7-8638-3f9acb0b3a6c" providerId="ADAL" clId="{2607973F-1D39-41F7-9793-8FC4A5B70C8F}" dt="2024-03-27T03:23:40.631" v="1382" actId="255"/>
        <pc:sldMkLst>
          <pc:docMk/>
          <pc:sldMk cId="1328386175" sldId="287"/>
        </pc:sldMkLst>
        <pc:spChg chg="mod">
          <ac:chgData name="Thongchanh Bouphavong" userId="2bdbbeaf-3cfc-4cb7-8638-3f9acb0b3a6c" providerId="ADAL" clId="{2607973F-1D39-41F7-9793-8FC4A5B70C8F}" dt="2024-03-27T03:23:40.631" v="1382" actId="255"/>
          <ac:spMkLst>
            <pc:docMk/>
            <pc:sldMk cId="1328386175" sldId="287"/>
            <ac:spMk id="2" creationId="{77938446-468D-9064-547C-75E57B7C6E35}"/>
          </ac:spMkLst>
        </pc:spChg>
        <pc:picChg chg="add">
          <ac:chgData name="Thongchanh Bouphavong" userId="2bdbbeaf-3cfc-4cb7-8638-3f9acb0b3a6c" providerId="ADAL" clId="{2607973F-1D39-41F7-9793-8FC4A5B70C8F}" dt="2024-03-27T03:23:33.463" v="1381"/>
          <ac:picMkLst>
            <pc:docMk/>
            <pc:sldMk cId="1328386175" sldId="287"/>
            <ac:picMk id="5" creationId="{A7361B56-DA10-4772-B2E1-9638B7ACAD73}"/>
          </ac:picMkLst>
        </pc:picChg>
      </pc:sldChg>
      <pc:sldChg chg="ord modNotesTx">
        <pc:chgData name="Thongchanh Bouphavong" userId="2bdbbeaf-3cfc-4cb7-8638-3f9acb0b3a6c" providerId="ADAL" clId="{2607973F-1D39-41F7-9793-8FC4A5B70C8F}" dt="2024-03-27T06:31:31.114" v="3303"/>
        <pc:sldMkLst>
          <pc:docMk/>
          <pc:sldMk cId="840264117" sldId="301"/>
        </pc:sldMkLst>
      </pc:sldChg>
      <pc:sldChg chg="addSp delSp modSp mod">
        <pc:chgData name="Thongchanh Bouphavong" userId="2bdbbeaf-3cfc-4cb7-8638-3f9acb0b3a6c" providerId="ADAL" clId="{2607973F-1D39-41F7-9793-8FC4A5B70C8F}" dt="2024-03-27T02:24:03.062" v="1068" actId="1076"/>
        <pc:sldMkLst>
          <pc:docMk/>
          <pc:sldMk cId="1134464374" sldId="782"/>
        </pc:sldMkLst>
        <pc:picChg chg="add mod">
          <ac:chgData name="Thongchanh Bouphavong" userId="2bdbbeaf-3cfc-4cb7-8638-3f9acb0b3a6c" providerId="ADAL" clId="{2607973F-1D39-41F7-9793-8FC4A5B70C8F}" dt="2024-03-27T02:24:03.062" v="1068" actId="1076"/>
          <ac:picMkLst>
            <pc:docMk/>
            <pc:sldMk cId="1134464374" sldId="782"/>
            <ac:picMk id="2" creationId="{AF107191-9E95-41F9-B623-03B142074942}"/>
          </ac:picMkLst>
        </pc:picChg>
        <pc:picChg chg="del">
          <ac:chgData name="Thongchanh Bouphavong" userId="2bdbbeaf-3cfc-4cb7-8638-3f9acb0b3a6c" providerId="ADAL" clId="{2607973F-1D39-41F7-9793-8FC4A5B70C8F}" dt="2024-03-27T02:22:47.472" v="1066" actId="478"/>
          <ac:picMkLst>
            <pc:docMk/>
            <pc:sldMk cId="1134464374" sldId="782"/>
            <ac:picMk id="3" creationId="{0173D1FC-6E61-455D-98B9-AC625954B991}"/>
          </ac:picMkLst>
        </pc:picChg>
      </pc:sldChg>
      <pc:sldChg chg="addSp delSp modSp mod ord">
        <pc:chgData name="Thongchanh Bouphavong" userId="2bdbbeaf-3cfc-4cb7-8638-3f9acb0b3a6c" providerId="ADAL" clId="{2607973F-1D39-41F7-9793-8FC4A5B70C8F}" dt="2024-03-27T09:15:06.095" v="3883"/>
        <pc:sldMkLst>
          <pc:docMk/>
          <pc:sldMk cId="1044863455" sldId="847"/>
        </pc:sldMkLst>
        <pc:spChg chg="add del">
          <ac:chgData name="Thongchanh Bouphavong" userId="2bdbbeaf-3cfc-4cb7-8638-3f9acb0b3a6c" providerId="ADAL" clId="{2607973F-1D39-41F7-9793-8FC4A5B70C8F}" dt="2024-03-27T08:23:24.700" v="3665"/>
          <ac:spMkLst>
            <pc:docMk/>
            <pc:sldMk cId="1044863455" sldId="847"/>
            <ac:spMk id="2" creationId="{11FA786C-F7F9-4071-8A16-3EF504D59F3F}"/>
          </ac:spMkLst>
        </pc:spChg>
        <pc:spChg chg="mod">
          <ac:chgData name="Thongchanh Bouphavong" userId="2bdbbeaf-3cfc-4cb7-8638-3f9acb0b3a6c" providerId="ADAL" clId="{2607973F-1D39-41F7-9793-8FC4A5B70C8F}" dt="2024-03-27T09:15:06.095" v="3883"/>
          <ac:spMkLst>
            <pc:docMk/>
            <pc:sldMk cId="1044863455" sldId="847"/>
            <ac:spMk id="3" creationId="{3AB36252-492A-C187-D33E-51F78249A088}"/>
          </ac:spMkLst>
        </pc:spChg>
        <pc:spChg chg="add mod">
          <ac:chgData name="Thongchanh Bouphavong" userId="2bdbbeaf-3cfc-4cb7-8638-3f9acb0b3a6c" providerId="ADAL" clId="{2607973F-1D39-41F7-9793-8FC4A5B70C8F}" dt="2024-03-27T08:24:13.742" v="3693" actId="1076"/>
          <ac:spMkLst>
            <pc:docMk/>
            <pc:sldMk cId="1044863455" sldId="847"/>
            <ac:spMk id="11" creationId="{771AEEF0-7F2A-45FF-A23D-B6378B0C8FBF}"/>
          </ac:spMkLst>
        </pc:spChg>
        <pc:picChg chg="mod">
          <ac:chgData name="Thongchanh Bouphavong" userId="2bdbbeaf-3cfc-4cb7-8638-3f9acb0b3a6c" providerId="ADAL" clId="{2607973F-1D39-41F7-9793-8FC4A5B70C8F}" dt="2024-03-27T09:03:28.584" v="3777" actId="1076"/>
          <ac:picMkLst>
            <pc:docMk/>
            <pc:sldMk cId="1044863455" sldId="847"/>
            <ac:picMk id="8" creationId="{DCCAC41B-51EA-48A7-BA6A-20E1C5ADBDF9}"/>
          </ac:picMkLst>
        </pc:picChg>
        <pc:picChg chg="del">
          <ac:chgData name="Thongchanh Bouphavong" userId="2bdbbeaf-3cfc-4cb7-8638-3f9acb0b3a6c" providerId="ADAL" clId="{2607973F-1D39-41F7-9793-8FC4A5B70C8F}" dt="2024-03-27T09:02:58.321" v="3769" actId="478"/>
          <ac:picMkLst>
            <pc:docMk/>
            <pc:sldMk cId="1044863455" sldId="847"/>
            <ac:picMk id="9" creationId="{CBA3DBE8-F17F-402B-91DE-9BF4BA771C63}"/>
          </ac:picMkLst>
        </pc:picChg>
        <pc:picChg chg="mod">
          <ac:chgData name="Thongchanh Bouphavong" userId="2bdbbeaf-3cfc-4cb7-8638-3f9acb0b3a6c" providerId="ADAL" clId="{2607973F-1D39-41F7-9793-8FC4A5B70C8F}" dt="2024-03-27T09:03:31.858" v="3778" actId="1076"/>
          <ac:picMkLst>
            <pc:docMk/>
            <pc:sldMk cId="1044863455" sldId="847"/>
            <ac:picMk id="12" creationId="{C351246F-BAF3-C7E8-954E-910407617A31}"/>
          </ac:picMkLst>
        </pc:picChg>
        <pc:picChg chg="mod">
          <ac:chgData name="Thongchanh Bouphavong" userId="2bdbbeaf-3cfc-4cb7-8638-3f9acb0b3a6c" providerId="ADAL" clId="{2607973F-1D39-41F7-9793-8FC4A5B70C8F}" dt="2024-03-27T09:03:25.019" v="3776" actId="14100"/>
          <ac:picMkLst>
            <pc:docMk/>
            <pc:sldMk cId="1044863455" sldId="847"/>
            <ac:picMk id="13" creationId="{AFC41AEA-D0DA-ABA8-9330-BC575A53EE4C}"/>
          </ac:picMkLst>
        </pc:picChg>
        <pc:picChg chg="add mod">
          <ac:chgData name="Thongchanh Bouphavong" userId="2bdbbeaf-3cfc-4cb7-8638-3f9acb0b3a6c" providerId="ADAL" clId="{2607973F-1D39-41F7-9793-8FC4A5B70C8F}" dt="2024-03-27T09:03:09.860" v="3773" actId="14100"/>
          <ac:picMkLst>
            <pc:docMk/>
            <pc:sldMk cId="1044863455" sldId="847"/>
            <ac:picMk id="14" creationId="{A127674D-F408-4B8E-86F5-B92B8CE4A182}"/>
          </ac:picMkLst>
        </pc:picChg>
      </pc:sldChg>
      <pc:sldChg chg="addSp delSp modSp del mod">
        <pc:chgData name="Thongchanh Bouphavong" userId="2bdbbeaf-3cfc-4cb7-8638-3f9acb0b3a6c" providerId="ADAL" clId="{2607973F-1D39-41F7-9793-8FC4A5B70C8F}" dt="2024-03-27T09:08:42.698" v="3840" actId="47"/>
        <pc:sldMkLst>
          <pc:docMk/>
          <pc:sldMk cId="2203314699" sldId="854"/>
        </pc:sldMkLst>
        <pc:spChg chg="mod">
          <ac:chgData name="Thongchanh Bouphavong" userId="2bdbbeaf-3cfc-4cb7-8638-3f9acb0b3a6c" providerId="ADAL" clId="{2607973F-1D39-41F7-9793-8FC4A5B70C8F}" dt="2024-03-27T09:06:38.566" v="3801" actId="21"/>
          <ac:spMkLst>
            <pc:docMk/>
            <pc:sldMk cId="2203314699" sldId="854"/>
            <ac:spMk id="3" creationId="{219F0E66-D488-120F-B25E-D4DE4805781E}"/>
          </ac:spMkLst>
        </pc:spChg>
        <pc:picChg chg="add del">
          <ac:chgData name="Thongchanh Bouphavong" userId="2bdbbeaf-3cfc-4cb7-8638-3f9acb0b3a6c" providerId="ADAL" clId="{2607973F-1D39-41F7-9793-8FC4A5B70C8F}" dt="2024-03-27T06:42:13.982" v="3529"/>
          <ac:picMkLst>
            <pc:docMk/>
            <pc:sldMk cId="2203314699" sldId="854"/>
            <ac:picMk id="8" creationId="{688E4814-4522-4C12-9088-563BA3775296}"/>
          </ac:picMkLst>
        </pc:picChg>
        <pc:picChg chg="del">
          <ac:chgData name="Thongchanh Bouphavong" userId="2bdbbeaf-3cfc-4cb7-8638-3f9acb0b3a6c" providerId="ADAL" clId="{2607973F-1D39-41F7-9793-8FC4A5B70C8F}" dt="2024-03-27T09:05:21.885" v="3786" actId="478"/>
          <ac:picMkLst>
            <pc:docMk/>
            <pc:sldMk cId="2203314699" sldId="854"/>
            <ac:picMk id="14" creationId="{1A4E657D-FF51-7F37-8ED9-DB2043731264}"/>
          </ac:picMkLst>
        </pc:picChg>
      </pc:sldChg>
      <pc:sldChg chg="del">
        <pc:chgData name="Thongchanh Bouphavong" userId="2bdbbeaf-3cfc-4cb7-8638-3f9acb0b3a6c" providerId="ADAL" clId="{2607973F-1D39-41F7-9793-8FC4A5B70C8F}" dt="2024-03-27T09:15:33.332" v="3884" actId="47"/>
        <pc:sldMkLst>
          <pc:docMk/>
          <pc:sldMk cId="3269048356" sldId="856"/>
        </pc:sldMkLst>
      </pc:sldChg>
      <pc:sldChg chg="addSp delSp modSp mod">
        <pc:chgData name="Thongchanh Bouphavong" userId="2bdbbeaf-3cfc-4cb7-8638-3f9acb0b3a6c" providerId="ADAL" clId="{2607973F-1D39-41F7-9793-8FC4A5B70C8F}" dt="2024-03-27T06:53:09.519" v="3653"/>
        <pc:sldMkLst>
          <pc:docMk/>
          <pc:sldMk cId="2179885428" sldId="858"/>
        </pc:sldMkLst>
        <pc:spChg chg="mod">
          <ac:chgData name="Thongchanh Bouphavong" userId="2bdbbeaf-3cfc-4cb7-8638-3f9acb0b3a6c" providerId="ADAL" clId="{2607973F-1D39-41F7-9793-8FC4A5B70C8F}" dt="2024-03-27T06:53:09.519" v="3653"/>
          <ac:spMkLst>
            <pc:docMk/>
            <pc:sldMk cId="2179885428" sldId="858"/>
            <ac:spMk id="3" creationId="{00000000-0000-0000-0000-000000000000}"/>
          </ac:spMkLst>
        </pc:spChg>
        <pc:spChg chg="mod">
          <ac:chgData name="Thongchanh Bouphavong" userId="2bdbbeaf-3cfc-4cb7-8638-3f9acb0b3a6c" providerId="ADAL" clId="{2607973F-1D39-41F7-9793-8FC4A5B70C8F}" dt="2024-03-27T06:25:07.048" v="3264" actId="14100"/>
          <ac:spMkLst>
            <pc:docMk/>
            <pc:sldMk cId="2179885428" sldId="858"/>
            <ac:spMk id="7" creationId="{C016D04A-C3B8-4A8A-91BE-2A5B90AE444F}"/>
          </ac:spMkLst>
        </pc:spChg>
        <pc:spChg chg="add del">
          <ac:chgData name="Thongchanh Bouphavong" userId="2bdbbeaf-3cfc-4cb7-8638-3f9acb0b3a6c" providerId="ADAL" clId="{2607973F-1D39-41F7-9793-8FC4A5B70C8F}" dt="2024-03-27T06:23:42.657" v="3250"/>
          <ac:spMkLst>
            <pc:docMk/>
            <pc:sldMk cId="2179885428" sldId="858"/>
            <ac:spMk id="9" creationId="{4F601411-11FE-4D37-89D1-BA2871EE5E09}"/>
          </ac:spMkLst>
        </pc:spChg>
        <pc:picChg chg="mod">
          <ac:chgData name="Thongchanh Bouphavong" userId="2bdbbeaf-3cfc-4cb7-8638-3f9acb0b3a6c" providerId="ADAL" clId="{2607973F-1D39-41F7-9793-8FC4A5B70C8F}" dt="2024-03-27T06:26:09.773" v="3291" actId="14100"/>
          <ac:picMkLst>
            <pc:docMk/>
            <pc:sldMk cId="2179885428" sldId="858"/>
            <ac:picMk id="2" creationId="{C5F84F02-B7B9-44E8-B87C-AE60338578BA}"/>
          </ac:picMkLst>
        </pc:picChg>
        <pc:picChg chg="del">
          <ac:chgData name="Thongchanh Bouphavong" userId="2bdbbeaf-3cfc-4cb7-8638-3f9acb0b3a6c" providerId="ADAL" clId="{2607973F-1D39-41F7-9793-8FC4A5B70C8F}" dt="2024-03-27T06:24:05.498" v="3254" actId="478"/>
          <ac:picMkLst>
            <pc:docMk/>
            <pc:sldMk cId="2179885428" sldId="858"/>
            <ac:picMk id="1026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2607973F-1D39-41F7-9793-8FC4A5B70C8F}" dt="2024-03-27T06:52:51.398" v="3651"/>
        <pc:sldMkLst>
          <pc:docMk/>
          <pc:sldMk cId="35104601" sldId="859"/>
        </pc:sldMkLst>
        <pc:spChg chg="mod">
          <ac:chgData name="Thongchanh Bouphavong" userId="2bdbbeaf-3cfc-4cb7-8638-3f9acb0b3a6c" providerId="ADAL" clId="{2607973F-1D39-41F7-9793-8FC4A5B70C8F}" dt="2024-03-27T06:52:51.398" v="3651"/>
          <ac:spMkLst>
            <pc:docMk/>
            <pc:sldMk cId="35104601" sldId="859"/>
            <ac:spMk id="3" creationId="{00000000-0000-0000-0000-000000000000}"/>
          </ac:spMkLst>
        </pc:spChg>
        <pc:spChg chg="add mod">
          <ac:chgData name="Thongchanh Bouphavong" userId="2bdbbeaf-3cfc-4cb7-8638-3f9acb0b3a6c" providerId="ADAL" clId="{2607973F-1D39-41F7-9793-8FC4A5B70C8F}" dt="2024-03-27T06:44:43.614" v="3547" actId="14100"/>
          <ac:spMkLst>
            <pc:docMk/>
            <pc:sldMk cId="35104601" sldId="859"/>
            <ac:spMk id="7" creationId="{B0FF50C1-0120-4E55-952E-052030B88607}"/>
          </ac:spMkLst>
        </pc:spChg>
        <pc:picChg chg="mod">
          <ac:chgData name="Thongchanh Bouphavong" userId="2bdbbeaf-3cfc-4cb7-8638-3f9acb0b3a6c" providerId="ADAL" clId="{2607973F-1D39-41F7-9793-8FC4A5B70C8F}" dt="2024-03-27T06:44:24.515" v="3541" actId="1076"/>
          <ac:picMkLst>
            <pc:docMk/>
            <pc:sldMk cId="35104601" sldId="859"/>
            <ac:picMk id="11" creationId="{F4C1611F-D6E4-47BC-ACDD-601735CC5B6F}"/>
          </ac:picMkLst>
        </pc:picChg>
        <pc:picChg chg="del mod">
          <ac:chgData name="Thongchanh Bouphavong" userId="2bdbbeaf-3cfc-4cb7-8638-3f9acb0b3a6c" providerId="ADAL" clId="{2607973F-1D39-41F7-9793-8FC4A5B70C8F}" dt="2024-03-27T06:44:12.792" v="3538" actId="478"/>
          <ac:picMkLst>
            <pc:docMk/>
            <pc:sldMk cId="35104601" sldId="859"/>
            <ac:picMk id="2054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2607973F-1D39-41F7-9793-8FC4A5B70C8F}" dt="2024-03-27T09:14:49.258" v="3882" actId="14100"/>
        <pc:sldMkLst>
          <pc:docMk/>
          <pc:sldMk cId="972873994" sldId="860"/>
        </pc:sldMkLst>
        <pc:spChg chg="mod">
          <ac:chgData name="Thongchanh Bouphavong" userId="2bdbbeaf-3cfc-4cb7-8638-3f9acb0b3a6c" providerId="ADAL" clId="{2607973F-1D39-41F7-9793-8FC4A5B70C8F}" dt="2024-03-27T09:14:49.258" v="3882" actId="14100"/>
          <ac:spMkLst>
            <pc:docMk/>
            <pc:sldMk cId="972873994" sldId="860"/>
            <ac:spMk id="3" creationId="{00000000-0000-0000-0000-000000000000}"/>
          </ac:spMkLst>
        </pc:spChg>
        <pc:spChg chg="add mod">
          <ac:chgData name="Thongchanh Bouphavong" userId="2bdbbeaf-3cfc-4cb7-8638-3f9acb0b3a6c" providerId="ADAL" clId="{2607973F-1D39-41F7-9793-8FC4A5B70C8F}" dt="2024-03-27T08:22:56.632" v="3663" actId="14100"/>
          <ac:spMkLst>
            <pc:docMk/>
            <pc:sldMk cId="972873994" sldId="860"/>
            <ac:spMk id="11" creationId="{EF8A5004-65AB-4887-9EB2-F48FBB920FD7}"/>
          </ac:spMkLst>
        </pc:spChg>
        <pc:spChg chg="mod">
          <ac:chgData name="Thongchanh Bouphavong" userId="2bdbbeaf-3cfc-4cb7-8638-3f9acb0b3a6c" providerId="ADAL" clId="{2607973F-1D39-41F7-9793-8FC4A5B70C8F}" dt="2024-03-27T06:49:14.369" v="3604" actId="6549"/>
          <ac:spMkLst>
            <pc:docMk/>
            <pc:sldMk cId="972873994" sldId="860"/>
            <ac:spMk id="13" creationId="{BE26C170-14C6-4408-A9E2-F22A3904D830}"/>
          </ac:spMkLst>
        </pc:spChg>
        <pc:picChg chg="del">
          <ac:chgData name="Thongchanh Bouphavong" userId="2bdbbeaf-3cfc-4cb7-8638-3f9acb0b3a6c" providerId="ADAL" clId="{2607973F-1D39-41F7-9793-8FC4A5B70C8F}" dt="2024-03-27T06:48:23.282" v="3597" actId="478"/>
          <ac:picMkLst>
            <pc:docMk/>
            <pc:sldMk cId="972873994" sldId="860"/>
            <ac:picMk id="10" creationId="{2FA339AB-DDDA-40E2-8446-B98C568E6FA7}"/>
          </ac:picMkLst>
        </pc:picChg>
        <pc:picChg chg="del">
          <ac:chgData name="Thongchanh Bouphavong" userId="2bdbbeaf-3cfc-4cb7-8638-3f9acb0b3a6c" providerId="ADAL" clId="{2607973F-1D39-41F7-9793-8FC4A5B70C8F}" dt="2024-03-27T06:48:22.295" v="3596" actId="478"/>
          <ac:picMkLst>
            <pc:docMk/>
            <pc:sldMk cId="972873994" sldId="860"/>
            <ac:picMk id="12" creationId="{30C8B7C3-7354-45E3-BB7C-9157880A9319}"/>
          </ac:picMkLst>
        </pc:picChg>
        <pc:picChg chg="mod">
          <ac:chgData name="Thongchanh Bouphavong" userId="2bdbbeaf-3cfc-4cb7-8638-3f9acb0b3a6c" providerId="ADAL" clId="{2607973F-1D39-41F7-9793-8FC4A5B70C8F}" dt="2024-03-27T09:10:54.061" v="3850" actId="14100"/>
          <ac:picMkLst>
            <pc:docMk/>
            <pc:sldMk cId="972873994" sldId="860"/>
            <ac:picMk id="14" creationId="{758EB55C-95BF-46ED-9978-B8D4F34D616A}"/>
          </ac:picMkLst>
        </pc:picChg>
        <pc:picChg chg="add mod">
          <ac:chgData name="Thongchanh Bouphavong" userId="2bdbbeaf-3cfc-4cb7-8638-3f9acb0b3a6c" providerId="ADAL" clId="{2607973F-1D39-41F7-9793-8FC4A5B70C8F}" dt="2024-03-27T09:11:03.108" v="3852" actId="14100"/>
          <ac:picMkLst>
            <pc:docMk/>
            <pc:sldMk cId="972873994" sldId="860"/>
            <ac:picMk id="15" creationId="{D1785D7D-1A6E-40E8-B5C9-11D85AF6C3FF}"/>
          </ac:picMkLst>
        </pc:picChg>
        <pc:picChg chg="add mod">
          <ac:chgData name="Thongchanh Bouphavong" userId="2bdbbeaf-3cfc-4cb7-8638-3f9acb0b3a6c" providerId="ADAL" clId="{2607973F-1D39-41F7-9793-8FC4A5B70C8F}" dt="2024-03-27T09:11:46.574" v="3855" actId="14100"/>
          <ac:picMkLst>
            <pc:docMk/>
            <pc:sldMk cId="972873994" sldId="860"/>
            <ac:picMk id="16" creationId="{4E0AC788-149F-414E-A2E0-8E793A8D8169}"/>
          </ac:picMkLst>
        </pc:picChg>
        <pc:picChg chg="mod">
          <ac:chgData name="Thongchanh Bouphavong" userId="2bdbbeaf-3cfc-4cb7-8638-3f9acb0b3a6c" providerId="ADAL" clId="{2607973F-1D39-41F7-9793-8FC4A5B70C8F}" dt="2024-03-27T09:10:56.671" v="3851" actId="14100"/>
          <ac:picMkLst>
            <pc:docMk/>
            <pc:sldMk cId="972873994" sldId="860"/>
            <ac:picMk id="3075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2607973F-1D39-41F7-9793-8FC4A5B70C8F}" dt="2024-03-27T09:07:55.066" v="3823" actId="1076"/>
        <pc:sldMkLst>
          <pc:docMk/>
          <pc:sldMk cId="3273107318" sldId="863"/>
        </pc:sldMkLst>
        <pc:spChg chg="mod">
          <ac:chgData name="Thongchanh Bouphavong" userId="2bdbbeaf-3cfc-4cb7-8638-3f9acb0b3a6c" providerId="ADAL" clId="{2607973F-1D39-41F7-9793-8FC4A5B70C8F}" dt="2024-03-27T09:07:36.900" v="3815" actId="27636"/>
          <ac:spMkLst>
            <pc:docMk/>
            <pc:sldMk cId="3273107318" sldId="863"/>
            <ac:spMk id="3" creationId="{00000000-0000-0000-0000-000000000000}"/>
          </ac:spMkLst>
        </pc:spChg>
        <pc:spChg chg="add mod">
          <ac:chgData name="Thongchanh Bouphavong" userId="2bdbbeaf-3cfc-4cb7-8638-3f9acb0b3a6c" providerId="ADAL" clId="{2607973F-1D39-41F7-9793-8FC4A5B70C8F}" dt="2024-03-27T08:26:09.584" v="3724" actId="20577"/>
          <ac:spMkLst>
            <pc:docMk/>
            <pc:sldMk cId="3273107318" sldId="863"/>
            <ac:spMk id="7" creationId="{8B492A7F-71F7-492F-9132-F0C910ED2660}"/>
          </ac:spMkLst>
        </pc:spChg>
        <pc:picChg chg="add mod">
          <ac:chgData name="Thongchanh Bouphavong" userId="2bdbbeaf-3cfc-4cb7-8638-3f9acb0b3a6c" providerId="ADAL" clId="{2607973F-1D39-41F7-9793-8FC4A5B70C8F}" dt="2024-03-27T09:07:55.066" v="3823" actId="1076"/>
          <ac:picMkLst>
            <pc:docMk/>
            <pc:sldMk cId="3273107318" sldId="863"/>
            <ac:picMk id="8" creationId="{C906C0B4-ECE9-4B29-8061-DF1EFC345D69}"/>
          </ac:picMkLst>
        </pc:picChg>
        <pc:picChg chg="add mod">
          <ac:chgData name="Thongchanh Bouphavong" userId="2bdbbeaf-3cfc-4cb7-8638-3f9acb0b3a6c" providerId="ADAL" clId="{2607973F-1D39-41F7-9793-8FC4A5B70C8F}" dt="2024-03-27T09:07:52.643" v="3821" actId="1076"/>
          <ac:picMkLst>
            <pc:docMk/>
            <pc:sldMk cId="3273107318" sldId="863"/>
            <ac:picMk id="10" creationId="{ABEAD375-28A9-4921-9D92-90D78192849E}"/>
          </ac:picMkLst>
        </pc:picChg>
        <pc:picChg chg="del">
          <ac:chgData name="Thongchanh Bouphavong" userId="2bdbbeaf-3cfc-4cb7-8638-3f9acb0b3a6c" providerId="ADAL" clId="{2607973F-1D39-41F7-9793-8FC4A5B70C8F}" dt="2024-03-27T08:59:04.140" v="3736" actId="478"/>
          <ac:picMkLst>
            <pc:docMk/>
            <pc:sldMk cId="3273107318" sldId="863"/>
            <ac:picMk id="11" creationId="{F72C7162-B127-4206-BB0E-B1A856D653BE}"/>
          </ac:picMkLst>
        </pc:picChg>
        <pc:picChg chg="mod">
          <ac:chgData name="Thongchanh Bouphavong" userId="2bdbbeaf-3cfc-4cb7-8638-3f9acb0b3a6c" providerId="ADAL" clId="{2607973F-1D39-41F7-9793-8FC4A5B70C8F}" dt="2024-03-27T09:07:53.925" v="3822" actId="1076"/>
          <ac:picMkLst>
            <pc:docMk/>
            <pc:sldMk cId="3273107318" sldId="863"/>
            <ac:picMk id="1027" creationId="{00000000-0000-0000-0000-000000000000}"/>
          </ac:picMkLst>
        </pc:picChg>
      </pc:sldChg>
      <pc:sldChg chg="modSp mod">
        <pc:chgData name="Thongchanh Bouphavong" userId="2bdbbeaf-3cfc-4cb7-8638-3f9acb0b3a6c" providerId="ADAL" clId="{2607973F-1D39-41F7-9793-8FC4A5B70C8F}" dt="2024-03-27T09:40:40.430" v="3978" actId="20577"/>
        <pc:sldMkLst>
          <pc:docMk/>
          <pc:sldMk cId="331835374" sldId="874"/>
        </pc:sldMkLst>
        <pc:spChg chg="mod">
          <ac:chgData name="Thongchanh Bouphavong" userId="2bdbbeaf-3cfc-4cb7-8638-3f9acb0b3a6c" providerId="ADAL" clId="{2607973F-1D39-41F7-9793-8FC4A5B70C8F}" dt="2024-03-27T09:40:40.430" v="3978" actId="20577"/>
          <ac:spMkLst>
            <pc:docMk/>
            <pc:sldMk cId="331835374" sldId="874"/>
            <ac:spMk id="11" creationId="{2EDAA825-1104-4990-8D54-F14E4837DB67}"/>
          </ac:spMkLst>
        </pc:spChg>
      </pc:sldChg>
      <pc:sldChg chg="modSp mod">
        <pc:chgData name="Thongchanh Bouphavong" userId="2bdbbeaf-3cfc-4cb7-8638-3f9acb0b3a6c" providerId="ADAL" clId="{2607973F-1D39-41F7-9793-8FC4A5B70C8F}" dt="2024-03-27T01:11:27.367" v="22" actId="14100"/>
        <pc:sldMkLst>
          <pc:docMk/>
          <pc:sldMk cId="2908653776" sldId="875"/>
        </pc:sldMkLst>
        <pc:picChg chg="mod">
          <ac:chgData name="Thongchanh Bouphavong" userId="2bdbbeaf-3cfc-4cb7-8638-3f9acb0b3a6c" providerId="ADAL" clId="{2607973F-1D39-41F7-9793-8FC4A5B70C8F}" dt="2024-03-27T01:11:27.367" v="22" actId="14100"/>
          <ac:picMkLst>
            <pc:docMk/>
            <pc:sldMk cId="2908653776" sldId="875"/>
            <ac:picMk id="10" creationId="{3FD03B12-F920-4647-97B5-71EA7BCBC09B}"/>
          </ac:picMkLst>
        </pc:picChg>
      </pc:sldChg>
      <pc:sldChg chg="modSp mod">
        <pc:chgData name="Thongchanh Bouphavong" userId="2bdbbeaf-3cfc-4cb7-8638-3f9acb0b3a6c" providerId="ADAL" clId="{2607973F-1D39-41F7-9793-8FC4A5B70C8F}" dt="2024-03-27T05:00:26.367" v="3147" actId="20577"/>
        <pc:sldMkLst>
          <pc:docMk/>
          <pc:sldMk cId="1918577175" sldId="876"/>
        </pc:sldMkLst>
        <pc:spChg chg="mod">
          <ac:chgData name="Thongchanh Bouphavong" userId="2bdbbeaf-3cfc-4cb7-8638-3f9acb0b3a6c" providerId="ADAL" clId="{2607973F-1D39-41F7-9793-8FC4A5B70C8F}" dt="2024-03-27T02:25:27.674" v="1096" actId="14100"/>
          <ac:spMkLst>
            <pc:docMk/>
            <pc:sldMk cId="1918577175" sldId="876"/>
            <ac:spMk id="8" creationId="{B10978B3-92ED-4FDC-B1FD-4621D916BD58}"/>
          </ac:spMkLst>
        </pc:spChg>
        <pc:spChg chg="mod">
          <ac:chgData name="Thongchanh Bouphavong" userId="2bdbbeaf-3cfc-4cb7-8638-3f9acb0b3a6c" providerId="ADAL" clId="{2607973F-1D39-41F7-9793-8FC4A5B70C8F}" dt="2024-03-27T05:00:26.367" v="3147" actId="20577"/>
          <ac:spMkLst>
            <pc:docMk/>
            <pc:sldMk cId="1918577175" sldId="876"/>
            <ac:spMk id="11" creationId="{AC409614-2B8F-96E6-1159-ECFEA7B79E43}"/>
          </ac:spMkLst>
        </pc:spChg>
        <pc:picChg chg="mod">
          <ac:chgData name="Thongchanh Bouphavong" userId="2bdbbeaf-3cfc-4cb7-8638-3f9acb0b3a6c" providerId="ADAL" clId="{2607973F-1D39-41F7-9793-8FC4A5B70C8F}" dt="2024-03-27T02:25:37.725" v="1097" actId="1076"/>
          <ac:picMkLst>
            <pc:docMk/>
            <pc:sldMk cId="1918577175" sldId="876"/>
            <ac:picMk id="10" creationId="{3FD03B12-F920-4647-97B5-71EA7BCBC09B}"/>
          </ac:picMkLst>
        </pc:picChg>
      </pc:sldChg>
      <pc:sldChg chg="addSp modSp mod">
        <pc:chgData name="Thongchanh Bouphavong" userId="2bdbbeaf-3cfc-4cb7-8638-3f9acb0b3a6c" providerId="ADAL" clId="{2607973F-1D39-41F7-9793-8FC4A5B70C8F}" dt="2024-03-27T02:32:24.991" v="1194"/>
        <pc:sldMkLst>
          <pc:docMk/>
          <pc:sldMk cId="3036560688" sldId="877"/>
        </pc:sldMkLst>
        <pc:spChg chg="mod">
          <ac:chgData name="Thongchanh Bouphavong" userId="2bdbbeaf-3cfc-4cb7-8638-3f9acb0b3a6c" providerId="ADAL" clId="{2607973F-1D39-41F7-9793-8FC4A5B70C8F}" dt="2024-03-27T02:32:24.991" v="1194"/>
          <ac:spMkLst>
            <pc:docMk/>
            <pc:sldMk cId="3036560688" sldId="877"/>
            <ac:spMk id="5" creationId="{00000000-0000-0000-0000-000000000000}"/>
          </ac:spMkLst>
        </pc:spChg>
        <pc:picChg chg="add mod">
          <ac:chgData name="Thongchanh Bouphavong" userId="2bdbbeaf-3cfc-4cb7-8638-3f9acb0b3a6c" providerId="ADAL" clId="{2607973F-1D39-41F7-9793-8FC4A5B70C8F}" dt="2024-03-27T02:31:39.915" v="1191" actId="14100"/>
          <ac:picMkLst>
            <pc:docMk/>
            <pc:sldMk cId="3036560688" sldId="877"/>
            <ac:picMk id="8" creationId="{C5F99B54-BF5E-4B9F-B979-64E8631985E2}"/>
          </ac:picMkLst>
        </pc:picChg>
      </pc:sldChg>
      <pc:sldChg chg="modSp add mod">
        <pc:chgData name="Thongchanh Bouphavong" userId="2bdbbeaf-3cfc-4cb7-8638-3f9acb0b3a6c" providerId="ADAL" clId="{2607973F-1D39-41F7-9793-8FC4A5B70C8F}" dt="2024-03-27T01:51:03.435" v="757" actId="20577"/>
        <pc:sldMkLst>
          <pc:docMk/>
          <pc:sldMk cId="4060032037" sldId="878"/>
        </pc:sldMkLst>
        <pc:spChg chg="mod">
          <ac:chgData name="Thongchanh Bouphavong" userId="2bdbbeaf-3cfc-4cb7-8638-3f9acb0b3a6c" providerId="ADAL" clId="{2607973F-1D39-41F7-9793-8FC4A5B70C8F}" dt="2024-03-27T01:51:03.435" v="757" actId="20577"/>
          <ac:spMkLst>
            <pc:docMk/>
            <pc:sldMk cId="4060032037" sldId="878"/>
            <ac:spMk id="5" creationId="{00000000-0000-0000-0000-000000000000}"/>
          </ac:spMkLst>
        </pc:spChg>
        <pc:spChg chg="mod">
          <ac:chgData name="Thongchanh Bouphavong" userId="2bdbbeaf-3cfc-4cb7-8638-3f9acb0b3a6c" providerId="ADAL" clId="{2607973F-1D39-41F7-9793-8FC4A5B70C8F}" dt="2024-03-27T01:34:12.709" v="340" actId="14100"/>
          <ac:spMkLst>
            <pc:docMk/>
            <pc:sldMk cId="4060032037" sldId="878"/>
            <ac:spMk id="6" creationId="{00000000-0000-0000-0000-000000000000}"/>
          </ac:spMkLst>
        </pc:spChg>
      </pc:sldChg>
      <pc:sldChg chg="modSp add mod">
        <pc:chgData name="Thongchanh Bouphavong" userId="2bdbbeaf-3cfc-4cb7-8638-3f9acb0b3a6c" providerId="ADAL" clId="{2607973F-1D39-41F7-9793-8FC4A5B70C8F}" dt="2024-03-27T06:20:58.493" v="3222" actId="1076"/>
        <pc:sldMkLst>
          <pc:docMk/>
          <pc:sldMk cId="1346837846" sldId="879"/>
        </pc:sldMkLst>
        <pc:spChg chg="mod">
          <ac:chgData name="Thongchanh Bouphavong" userId="2bdbbeaf-3cfc-4cb7-8638-3f9acb0b3a6c" providerId="ADAL" clId="{2607973F-1D39-41F7-9793-8FC4A5B70C8F}" dt="2024-03-27T06:20:58.493" v="3222" actId="1076"/>
          <ac:spMkLst>
            <pc:docMk/>
            <pc:sldMk cId="1346837846" sldId="879"/>
            <ac:spMk id="5" creationId="{00000000-0000-0000-0000-000000000000}"/>
          </ac:spMkLst>
        </pc:spChg>
        <pc:spChg chg="mod">
          <ac:chgData name="Thongchanh Bouphavong" userId="2bdbbeaf-3cfc-4cb7-8638-3f9acb0b3a6c" providerId="ADAL" clId="{2607973F-1D39-41F7-9793-8FC4A5B70C8F}" dt="2024-03-27T02:07:25.087" v="841" actId="6549"/>
          <ac:spMkLst>
            <pc:docMk/>
            <pc:sldMk cId="1346837846" sldId="879"/>
            <ac:spMk id="6" creationId="{00000000-0000-0000-0000-000000000000}"/>
          </ac:spMkLst>
        </pc:spChg>
      </pc:sldChg>
      <pc:sldChg chg="addSp delSp modSp add mod">
        <pc:chgData name="Thongchanh Bouphavong" userId="2bdbbeaf-3cfc-4cb7-8638-3f9acb0b3a6c" providerId="ADAL" clId="{2607973F-1D39-41F7-9793-8FC4A5B70C8F}" dt="2024-03-27T06:20:34.461" v="3221" actId="1076"/>
        <pc:sldMkLst>
          <pc:docMk/>
          <pc:sldMk cId="2878572796" sldId="880"/>
        </pc:sldMkLst>
        <pc:spChg chg="add del mod">
          <ac:chgData name="Thongchanh Bouphavong" userId="2bdbbeaf-3cfc-4cb7-8638-3f9acb0b3a6c" providerId="ADAL" clId="{2607973F-1D39-41F7-9793-8FC4A5B70C8F}" dt="2024-03-27T06:14:18.057" v="3189" actId="478"/>
          <ac:spMkLst>
            <pc:docMk/>
            <pc:sldMk cId="2878572796" sldId="880"/>
            <ac:spMk id="3" creationId="{D4ECF223-D72C-47E3-9F83-9944EE7EC886}"/>
          </ac:spMkLst>
        </pc:spChg>
        <pc:spChg chg="mod">
          <ac:chgData name="Thongchanh Bouphavong" userId="2bdbbeaf-3cfc-4cb7-8638-3f9acb0b3a6c" providerId="ADAL" clId="{2607973F-1D39-41F7-9793-8FC4A5B70C8F}" dt="2024-03-27T02:41:32.928" v="1230" actId="1076"/>
          <ac:spMkLst>
            <pc:docMk/>
            <pc:sldMk cId="2878572796" sldId="880"/>
            <ac:spMk id="8" creationId="{B10978B3-92ED-4FDC-B1FD-4621D916BD58}"/>
          </ac:spMkLst>
        </pc:spChg>
        <pc:spChg chg="del mod">
          <ac:chgData name="Thongchanh Bouphavong" userId="2bdbbeaf-3cfc-4cb7-8638-3f9acb0b3a6c" providerId="ADAL" clId="{2607973F-1D39-41F7-9793-8FC4A5B70C8F}" dt="2024-03-27T02:41:35.035" v="1233"/>
          <ac:spMkLst>
            <pc:docMk/>
            <pc:sldMk cId="2878572796" sldId="880"/>
            <ac:spMk id="11" creationId="{AC409614-2B8F-96E6-1159-ECFEA7B79E43}"/>
          </ac:spMkLst>
        </pc:spChg>
        <pc:picChg chg="add del mod">
          <ac:chgData name="Thongchanh Bouphavong" userId="2bdbbeaf-3cfc-4cb7-8638-3f9acb0b3a6c" providerId="ADAL" clId="{2607973F-1D39-41F7-9793-8FC4A5B70C8F}" dt="2024-03-27T04:44:07.450" v="3019" actId="478"/>
          <ac:picMkLst>
            <pc:docMk/>
            <pc:sldMk cId="2878572796" sldId="880"/>
            <ac:picMk id="2" creationId="{5E4E624F-DD36-4C7B-BC77-7F5BE8914494}"/>
          </ac:picMkLst>
        </pc:picChg>
        <pc:picChg chg="add mod">
          <ac:chgData name="Thongchanh Bouphavong" userId="2bdbbeaf-3cfc-4cb7-8638-3f9acb0b3a6c" providerId="ADAL" clId="{2607973F-1D39-41F7-9793-8FC4A5B70C8F}" dt="2024-03-27T06:20:34.461" v="3221" actId="1076"/>
          <ac:picMkLst>
            <pc:docMk/>
            <pc:sldMk cId="2878572796" sldId="880"/>
            <ac:picMk id="2" creationId="{E1627F33-B05D-4600-B5CF-02A748ADC024}"/>
          </ac:picMkLst>
        </pc:picChg>
      </pc:sldChg>
      <pc:sldChg chg="modSp add mod">
        <pc:chgData name="Thongchanh Bouphavong" userId="2bdbbeaf-3cfc-4cb7-8638-3f9acb0b3a6c" providerId="ADAL" clId="{2607973F-1D39-41F7-9793-8FC4A5B70C8F}" dt="2024-03-27T04:20:45.059" v="2216" actId="20577"/>
        <pc:sldMkLst>
          <pc:docMk/>
          <pc:sldMk cId="3341282686" sldId="881"/>
        </pc:sldMkLst>
        <pc:spChg chg="mod">
          <ac:chgData name="Thongchanh Bouphavong" userId="2bdbbeaf-3cfc-4cb7-8638-3f9acb0b3a6c" providerId="ADAL" clId="{2607973F-1D39-41F7-9793-8FC4A5B70C8F}" dt="2024-03-27T03:59:01.173" v="2156" actId="1076"/>
          <ac:spMkLst>
            <pc:docMk/>
            <pc:sldMk cId="3341282686" sldId="881"/>
            <ac:spMk id="2" creationId="{77938446-468D-9064-547C-75E57B7C6E35}"/>
          </ac:spMkLst>
        </pc:spChg>
        <pc:graphicFrameChg chg="mod">
          <ac:chgData name="Thongchanh Bouphavong" userId="2bdbbeaf-3cfc-4cb7-8638-3f9acb0b3a6c" providerId="ADAL" clId="{2607973F-1D39-41F7-9793-8FC4A5B70C8F}" dt="2024-03-27T04:20:45.059" v="2216" actId="20577"/>
          <ac:graphicFrameMkLst>
            <pc:docMk/>
            <pc:sldMk cId="3341282686" sldId="881"/>
            <ac:graphicFrameMk id="4" creationId="{2EE53169-7041-12A6-9CAE-28B45D71607D}"/>
          </ac:graphicFrameMkLst>
        </pc:graphicFrameChg>
        <pc:picChg chg="mod">
          <ac:chgData name="Thongchanh Bouphavong" userId="2bdbbeaf-3cfc-4cb7-8638-3f9acb0b3a6c" providerId="ADAL" clId="{2607973F-1D39-41F7-9793-8FC4A5B70C8F}" dt="2024-03-27T03:58:57.377" v="2155" actId="14100"/>
          <ac:picMkLst>
            <pc:docMk/>
            <pc:sldMk cId="3341282686" sldId="881"/>
            <ac:picMk id="5" creationId="{A7361B56-DA10-4772-B2E1-9638B7ACAD73}"/>
          </ac:picMkLst>
        </pc:picChg>
      </pc:sldChg>
      <pc:sldChg chg="modSp add mod">
        <pc:chgData name="Thongchanh Bouphavong" userId="2bdbbeaf-3cfc-4cb7-8638-3f9acb0b3a6c" providerId="ADAL" clId="{2607973F-1D39-41F7-9793-8FC4A5B70C8F}" dt="2024-03-27T04:32:18.776" v="2970" actId="20577"/>
        <pc:sldMkLst>
          <pc:docMk/>
          <pc:sldMk cId="3446819675" sldId="882"/>
        </pc:sldMkLst>
        <pc:spChg chg="mod">
          <ac:chgData name="Thongchanh Bouphavong" userId="2bdbbeaf-3cfc-4cb7-8638-3f9acb0b3a6c" providerId="ADAL" clId="{2607973F-1D39-41F7-9793-8FC4A5B70C8F}" dt="2024-03-27T04:21:03.709" v="2227" actId="20577"/>
          <ac:spMkLst>
            <pc:docMk/>
            <pc:sldMk cId="3446819675" sldId="882"/>
            <ac:spMk id="2" creationId="{77938446-468D-9064-547C-75E57B7C6E35}"/>
          </ac:spMkLst>
        </pc:spChg>
        <pc:graphicFrameChg chg="mod">
          <ac:chgData name="Thongchanh Bouphavong" userId="2bdbbeaf-3cfc-4cb7-8638-3f9acb0b3a6c" providerId="ADAL" clId="{2607973F-1D39-41F7-9793-8FC4A5B70C8F}" dt="2024-03-27T04:32:18.776" v="2970" actId="20577"/>
          <ac:graphicFrameMkLst>
            <pc:docMk/>
            <pc:sldMk cId="3446819675" sldId="882"/>
            <ac:graphicFrameMk id="4" creationId="{2EE53169-7041-12A6-9CAE-28B45D71607D}"/>
          </ac:graphicFrameMkLst>
        </pc:graphicFrameChg>
      </pc:sldChg>
      <pc:sldChg chg="delSp modSp add mod">
        <pc:chgData name="Thongchanh Bouphavong" userId="2bdbbeaf-3cfc-4cb7-8638-3f9acb0b3a6c" providerId="ADAL" clId="{2607973F-1D39-41F7-9793-8FC4A5B70C8F}" dt="2024-03-27T06:15:07.491" v="3199" actId="478"/>
        <pc:sldMkLst>
          <pc:docMk/>
          <pc:sldMk cId="2994376554" sldId="883"/>
        </pc:sldMkLst>
        <pc:spChg chg="del">
          <ac:chgData name="Thongchanh Bouphavong" userId="2bdbbeaf-3cfc-4cb7-8638-3f9acb0b3a6c" providerId="ADAL" clId="{2607973F-1D39-41F7-9793-8FC4A5B70C8F}" dt="2024-03-27T06:15:07.491" v="3199" actId="478"/>
          <ac:spMkLst>
            <pc:docMk/>
            <pc:sldMk cId="2994376554" sldId="883"/>
            <ac:spMk id="3" creationId="{D4ECF223-D72C-47E3-9F83-9944EE7EC886}"/>
          </ac:spMkLst>
        </pc:spChg>
        <pc:spChg chg="mod">
          <ac:chgData name="Thongchanh Bouphavong" userId="2bdbbeaf-3cfc-4cb7-8638-3f9acb0b3a6c" providerId="ADAL" clId="{2607973F-1D39-41F7-9793-8FC4A5B70C8F}" dt="2024-03-27T06:14:32.768" v="3198" actId="20577"/>
          <ac:spMkLst>
            <pc:docMk/>
            <pc:sldMk cId="2994376554" sldId="883"/>
            <ac:spMk id="8" creationId="{B10978B3-92ED-4FDC-B1FD-4621D916BD58}"/>
          </ac:spMkLst>
        </pc:spChg>
      </pc:sldChg>
      <pc:sldChg chg="delSp modSp add mod">
        <pc:chgData name="Thongchanh Bouphavong" userId="2bdbbeaf-3cfc-4cb7-8638-3f9acb0b3a6c" providerId="ADAL" clId="{2607973F-1D39-41F7-9793-8FC4A5B70C8F}" dt="2024-03-27T06:53:00.933" v="3652"/>
        <pc:sldMkLst>
          <pc:docMk/>
          <pc:sldMk cId="589713371" sldId="884"/>
        </pc:sldMkLst>
        <pc:spChg chg="mod">
          <ac:chgData name="Thongchanh Bouphavong" userId="2bdbbeaf-3cfc-4cb7-8638-3f9acb0b3a6c" providerId="ADAL" clId="{2607973F-1D39-41F7-9793-8FC4A5B70C8F}" dt="2024-03-27T06:53:00.933" v="3652"/>
          <ac:spMkLst>
            <pc:docMk/>
            <pc:sldMk cId="589713371" sldId="884"/>
            <ac:spMk id="3" creationId="{00000000-0000-0000-0000-000000000000}"/>
          </ac:spMkLst>
        </pc:spChg>
        <pc:spChg chg="mod">
          <ac:chgData name="Thongchanh Bouphavong" userId="2bdbbeaf-3cfc-4cb7-8638-3f9acb0b3a6c" providerId="ADAL" clId="{2607973F-1D39-41F7-9793-8FC4A5B70C8F}" dt="2024-03-27T06:44:04.090" v="3537" actId="14100"/>
          <ac:spMkLst>
            <pc:docMk/>
            <pc:sldMk cId="589713371" sldId="884"/>
            <ac:spMk id="7" creationId="{C016D04A-C3B8-4A8A-91BE-2A5B90AE444F}"/>
          </ac:spMkLst>
        </pc:spChg>
        <pc:picChg chg="del">
          <ac:chgData name="Thongchanh Bouphavong" userId="2bdbbeaf-3cfc-4cb7-8638-3f9acb0b3a6c" providerId="ADAL" clId="{2607973F-1D39-41F7-9793-8FC4A5B70C8F}" dt="2024-03-27T06:25:40.097" v="3282" actId="478"/>
          <ac:picMkLst>
            <pc:docMk/>
            <pc:sldMk cId="589713371" sldId="884"/>
            <ac:picMk id="2" creationId="{C5F84F02-B7B9-44E8-B87C-AE60338578BA}"/>
          </ac:picMkLst>
        </pc:picChg>
        <pc:picChg chg="mod">
          <ac:chgData name="Thongchanh Bouphavong" userId="2bdbbeaf-3cfc-4cb7-8638-3f9acb0b3a6c" providerId="ADAL" clId="{2607973F-1D39-41F7-9793-8FC4A5B70C8F}" dt="2024-03-27T06:26:16.125" v="3292" actId="14100"/>
          <ac:picMkLst>
            <pc:docMk/>
            <pc:sldMk cId="589713371" sldId="884"/>
            <ac:picMk id="1026" creationId="{00000000-0000-0000-0000-000000000000}"/>
          </ac:picMkLst>
        </pc:picChg>
      </pc:sldChg>
      <pc:sldChg chg="modSp add del mod">
        <pc:chgData name="Thongchanh Bouphavong" userId="2bdbbeaf-3cfc-4cb7-8638-3f9acb0b3a6c" providerId="ADAL" clId="{2607973F-1D39-41F7-9793-8FC4A5B70C8F}" dt="2024-03-27T09:10:17.118" v="3846" actId="47"/>
        <pc:sldMkLst>
          <pc:docMk/>
          <pc:sldMk cId="800341325" sldId="885"/>
        </pc:sldMkLst>
        <pc:spChg chg="mod">
          <ac:chgData name="Thongchanh Bouphavong" userId="2bdbbeaf-3cfc-4cb7-8638-3f9acb0b3a6c" providerId="ADAL" clId="{2607973F-1D39-41F7-9793-8FC4A5B70C8F}" dt="2024-03-27T06:43:29.123" v="3533" actId="20577"/>
          <ac:spMkLst>
            <pc:docMk/>
            <pc:sldMk cId="800341325" sldId="885"/>
            <ac:spMk id="3" creationId="{00000000-0000-0000-0000-000000000000}"/>
          </ac:spMkLst>
        </pc:spChg>
        <pc:picChg chg="mod">
          <ac:chgData name="Thongchanh Bouphavong" userId="2bdbbeaf-3cfc-4cb7-8638-3f9acb0b3a6c" providerId="ADAL" clId="{2607973F-1D39-41F7-9793-8FC4A5B70C8F}" dt="2024-03-27T09:08:54.626" v="3841" actId="14100"/>
          <ac:picMkLst>
            <pc:docMk/>
            <pc:sldMk cId="800341325" sldId="885"/>
            <ac:picMk id="2054" creationId="{00000000-0000-0000-0000-000000000000}"/>
          </ac:picMkLst>
        </pc:picChg>
      </pc:sldChg>
      <pc:sldChg chg="addSp delSp modSp add mod">
        <pc:chgData name="Thongchanh Bouphavong" userId="2bdbbeaf-3cfc-4cb7-8638-3f9acb0b3a6c" providerId="ADAL" clId="{2607973F-1D39-41F7-9793-8FC4A5B70C8F}" dt="2024-03-27T09:28:03.509" v="3944" actId="20577"/>
        <pc:sldMkLst>
          <pc:docMk/>
          <pc:sldMk cId="2739304038" sldId="886"/>
        </pc:sldMkLst>
        <pc:spChg chg="del">
          <ac:chgData name="Thongchanh Bouphavong" userId="2bdbbeaf-3cfc-4cb7-8638-3f9acb0b3a6c" providerId="ADAL" clId="{2607973F-1D39-41F7-9793-8FC4A5B70C8F}" dt="2024-03-27T08:27:19.648" v="3731" actId="478"/>
          <ac:spMkLst>
            <pc:docMk/>
            <pc:sldMk cId="2739304038" sldId="886"/>
            <ac:spMk id="3" creationId="{00000000-0000-0000-0000-000000000000}"/>
          </ac:spMkLst>
        </pc:spChg>
        <pc:spChg chg="add mod">
          <ac:chgData name="Thongchanh Bouphavong" userId="2bdbbeaf-3cfc-4cb7-8638-3f9acb0b3a6c" providerId="ADAL" clId="{2607973F-1D39-41F7-9793-8FC4A5B70C8F}" dt="2024-03-27T09:28:03.509" v="3944" actId="20577"/>
          <ac:spMkLst>
            <pc:docMk/>
            <pc:sldMk cId="2739304038" sldId="886"/>
            <ac:spMk id="4" creationId="{D7470EFF-56A5-43FE-A46A-555E8AB582BA}"/>
          </ac:spMkLst>
        </pc:spChg>
        <pc:spChg chg="mod">
          <ac:chgData name="Thongchanh Bouphavong" userId="2bdbbeaf-3cfc-4cb7-8638-3f9acb0b3a6c" providerId="ADAL" clId="{2607973F-1D39-41F7-9793-8FC4A5B70C8F}" dt="2024-03-27T09:08:28.870" v="3839" actId="20577"/>
          <ac:spMkLst>
            <pc:docMk/>
            <pc:sldMk cId="2739304038" sldId="886"/>
            <ac:spMk id="11" creationId="{EF8A5004-65AB-4887-9EB2-F48FBB920FD7}"/>
          </ac:spMkLst>
        </pc:spChg>
        <pc:spChg chg="del mod">
          <ac:chgData name="Thongchanh Bouphavong" userId="2bdbbeaf-3cfc-4cb7-8638-3f9acb0b3a6c" providerId="ADAL" clId="{2607973F-1D39-41F7-9793-8FC4A5B70C8F}" dt="2024-03-27T09:01:36.189" v="3758" actId="478"/>
          <ac:spMkLst>
            <pc:docMk/>
            <pc:sldMk cId="2739304038" sldId="886"/>
            <ac:spMk id="13" creationId="{BE26C170-14C6-4408-A9E2-F22A3904D830}"/>
          </ac:spMkLst>
        </pc:spChg>
        <pc:picChg chg="del">
          <ac:chgData name="Thongchanh Bouphavong" userId="2bdbbeaf-3cfc-4cb7-8638-3f9acb0b3a6c" providerId="ADAL" clId="{2607973F-1D39-41F7-9793-8FC4A5B70C8F}" dt="2024-03-27T09:01:39.299" v="3760" actId="478"/>
          <ac:picMkLst>
            <pc:docMk/>
            <pc:sldMk cId="2739304038" sldId="886"/>
            <ac:picMk id="10" creationId="{2FA339AB-DDDA-40E2-8446-B98C568E6FA7}"/>
          </ac:picMkLst>
        </pc:picChg>
        <pc:picChg chg="del">
          <ac:chgData name="Thongchanh Bouphavong" userId="2bdbbeaf-3cfc-4cb7-8638-3f9acb0b3a6c" providerId="ADAL" clId="{2607973F-1D39-41F7-9793-8FC4A5B70C8F}" dt="2024-03-27T09:01:37.857" v="3759" actId="478"/>
          <ac:picMkLst>
            <pc:docMk/>
            <pc:sldMk cId="2739304038" sldId="886"/>
            <ac:picMk id="12" creationId="{30C8B7C3-7354-45E3-BB7C-9157880A9319}"/>
          </ac:picMkLst>
        </pc:picChg>
        <pc:picChg chg="del">
          <ac:chgData name="Thongchanh Bouphavong" userId="2bdbbeaf-3cfc-4cb7-8638-3f9acb0b3a6c" providerId="ADAL" clId="{2607973F-1D39-41F7-9793-8FC4A5B70C8F}" dt="2024-03-27T08:26:49.329" v="3726" actId="478"/>
          <ac:picMkLst>
            <pc:docMk/>
            <pc:sldMk cId="2739304038" sldId="886"/>
            <ac:picMk id="14" creationId="{758EB55C-95BF-46ED-9978-B8D4F34D616A}"/>
          </ac:picMkLst>
        </pc:picChg>
        <pc:picChg chg="add mod">
          <ac:chgData name="Thongchanh Bouphavong" userId="2bdbbeaf-3cfc-4cb7-8638-3f9acb0b3a6c" providerId="ADAL" clId="{2607973F-1D39-41F7-9793-8FC4A5B70C8F}" dt="2024-03-27T09:18:21.136" v="3888" actId="1076"/>
          <ac:picMkLst>
            <pc:docMk/>
            <pc:sldMk cId="2739304038" sldId="886"/>
            <ac:picMk id="15" creationId="{775269A0-77D1-4E32-A3EF-8BE85971471B}"/>
          </ac:picMkLst>
        </pc:picChg>
        <pc:picChg chg="add mod">
          <ac:chgData name="Thongchanh Bouphavong" userId="2bdbbeaf-3cfc-4cb7-8638-3f9acb0b3a6c" providerId="ADAL" clId="{2607973F-1D39-41F7-9793-8FC4A5B70C8F}" dt="2024-03-27T09:18:26.792" v="3891" actId="14100"/>
          <ac:picMkLst>
            <pc:docMk/>
            <pc:sldMk cId="2739304038" sldId="886"/>
            <ac:picMk id="16" creationId="{EA2FE9AD-70C1-4D4E-96A4-A06C5612EC53}"/>
          </ac:picMkLst>
        </pc:picChg>
        <pc:picChg chg="del">
          <ac:chgData name="Thongchanh Bouphavong" userId="2bdbbeaf-3cfc-4cb7-8638-3f9acb0b3a6c" providerId="ADAL" clId="{2607973F-1D39-41F7-9793-8FC4A5B70C8F}" dt="2024-03-27T08:26:47.851" v="3725" actId="478"/>
          <ac:picMkLst>
            <pc:docMk/>
            <pc:sldMk cId="2739304038" sldId="886"/>
            <ac:picMk id="3075" creationId="{00000000-0000-0000-0000-000000000000}"/>
          </ac:picMkLst>
        </pc:picChg>
      </pc:sldChg>
      <pc:sldChg chg="add">
        <pc:chgData name="Thongchanh Bouphavong" userId="2bdbbeaf-3cfc-4cb7-8638-3f9acb0b3a6c" providerId="ADAL" clId="{2607973F-1D39-41F7-9793-8FC4A5B70C8F}" dt="2024-03-27T09:40:26.933" v="3945"/>
        <pc:sldMkLst>
          <pc:docMk/>
          <pc:sldMk cId="2054551612" sldId="887"/>
        </pc:sldMkLst>
      </pc:sldChg>
    </pc:docChg>
  </pc:docChgLst>
  <pc:docChgLst>
    <pc:chgData name="Thongchanh Bouphavong" userId="2bdbbeaf-3cfc-4cb7-8638-3f9acb0b3a6c" providerId="ADAL" clId="{DC7330ED-E7C5-4A37-9979-C9ED1EBE715E}"/>
    <pc:docChg chg="undo custSel addSld modSld sldOrd">
      <pc:chgData name="Thongchanh Bouphavong" userId="2bdbbeaf-3cfc-4cb7-8638-3f9acb0b3a6c" providerId="ADAL" clId="{DC7330ED-E7C5-4A37-9979-C9ED1EBE715E}" dt="2024-03-27T15:58:22.801" v="388"/>
      <pc:docMkLst>
        <pc:docMk/>
      </pc:docMkLst>
      <pc:sldChg chg="addSp delSp modSp add mod">
        <pc:chgData name="Thongchanh Bouphavong" userId="2bdbbeaf-3cfc-4cb7-8638-3f9acb0b3a6c" providerId="ADAL" clId="{DC7330ED-E7C5-4A37-9979-C9ED1EBE715E}" dt="2024-03-27T15:55:14.683" v="372"/>
        <pc:sldMkLst>
          <pc:docMk/>
          <pc:sldMk cId="2480858247" sldId="289"/>
        </pc:sldMkLst>
        <pc:picChg chg="del">
          <ac:chgData name="Thongchanh Bouphavong" userId="2bdbbeaf-3cfc-4cb7-8638-3f9acb0b3a6c" providerId="ADAL" clId="{DC7330ED-E7C5-4A37-9979-C9ED1EBE715E}" dt="2024-03-27T15:55:08.392" v="371" actId="478"/>
          <ac:picMkLst>
            <pc:docMk/>
            <pc:sldMk cId="2480858247" sldId="289"/>
            <ac:picMk id="4" creationId="{A331ACDB-BF93-4A64-82A4-3C464E05FB9A}"/>
          </ac:picMkLst>
        </pc:picChg>
        <pc:picChg chg="add mod">
          <ac:chgData name="Thongchanh Bouphavong" userId="2bdbbeaf-3cfc-4cb7-8638-3f9acb0b3a6c" providerId="ADAL" clId="{DC7330ED-E7C5-4A37-9979-C9ED1EBE715E}" dt="2024-03-27T15:55:14.683" v="372"/>
          <ac:picMkLst>
            <pc:docMk/>
            <pc:sldMk cId="2480858247" sldId="289"/>
            <ac:picMk id="5" creationId="{FF8E4D6A-A242-A94B-7CEB-3D4F2531258D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8:22.801" v="388"/>
        <pc:sldMkLst>
          <pc:docMk/>
          <pc:sldMk cId="1876829516" sldId="291"/>
        </pc:sldMkLst>
        <pc:picChg chg="del">
          <ac:chgData name="Thongchanh Bouphavong" userId="2bdbbeaf-3cfc-4cb7-8638-3f9acb0b3a6c" providerId="ADAL" clId="{DC7330ED-E7C5-4A37-9979-C9ED1EBE715E}" dt="2024-03-27T15:58:16.597" v="387" actId="478"/>
          <ac:picMkLst>
            <pc:docMk/>
            <pc:sldMk cId="1876829516" sldId="291"/>
            <ac:picMk id="4" creationId="{1FE1B07A-F093-460A-8654-B0C1355F8002}"/>
          </ac:picMkLst>
        </pc:picChg>
        <pc:picChg chg="add mod">
          <ac:chgData name="Thongchanh Bouphavong" userId="2bdbbeaf-3cfc-4cb7-8638-3f9acb0b3a6c" providerId="ADAL" clId="{DC7330ED-E7C5-4A37-9979-C9ED1EBE715E}" dt="2024-03-27T15:58:22.801" v="388"/>
          <ac:picMkLst>
            <pc:docMk/>
            <pc:sldMk cId="1876829516" sldId="291"/>
            <ac:picMk id="5" creationId="{12A04735-DADD-3DED-E24F-CFB4388D7734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4:02.466" v="366"/>
        <pc:sldMkLst>
          <pc:docMk/>
          <pc:sldMk cId="2333033084" sldId="292"/>
        </pc:sldMkLst>
        <pc:picChg chg="del">
          <ac:chgData name="Thongchanh Bouphavong" userId="2bdbbeaf-3cfc-4cb7-8638-3f9acb0b3a6c" providerId="ADAL" clId="{DC7330ED-E7C5-4A37-9979-C9ED1EBE715E}" dt="2024-03-27T15:54:00.903" v="365" actId="478"/>
          <ac:picMkLst>
            <pc:docMk/>
            <pc:sldMk cId="2333033084" sldId="292"/>
            <ac:picMk id="4" creationId="{ED1F2DD3-F5B8-4D3D-AD4F-04CE657C40D6}"/>
          </ac:picMkLst>
        </pc:picChg>
        <pc:picChg chg="add mod">
          <ac:chgData name="Thongchanh Bouphavong" userId="2bdbbeaf-3cfc-4cb7-8638-3f9acb0b3a6c" providerId="ADAL" clId="{DC7330ED-E7C5-4A37-9979-C9ED1EBE715E}" dt="2024-03-27T15:54:02.466" v="366"/>
          <ac:picMkLst>
            <pc:docMk/>
            <pc:sldMk cId="2333033084" sldId="292"/>
            <ac:picMk id="5" creationId="{31C4FCAE-4D79-1945-3C2C-FDC1A7892A55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5:58.805" v="375"/>
        <pc:sldMkLst>
          <pc:docMk/>
          <pc:sldMk cId="2187873636" sldId="296"/>
        </pc:sldMkLst>
        <pc:picChg chg="del">
          <ac:chgData name="Thongchanh Bouphavong" userId="2bdbbeaf-3cfc-4cb7-8638-3f9acb0b3a6c" providerId="ADAL" clId="{DC7330ED-E7C5-4A37-9979-C9ED1EBE715E}" dt="2024-03-27T15:55:48.967" v="374" actId="478"/>
          <ac:picMkLst>
            <pc:docMk/>
            <pc:sldMk cId="2187873636" sldId="296"/>
            <ac:picMk id="4" creationId="{47EDB4C1-EFD5-4DAB-83AE-16335AB7D0F8}"/>
          </ac:picMkLst>
        </pc:picChg>
        <pc:picChg chg="add mod">
          <ac:chgData name="Thongchanh Bouphavong" userId="2bdbbeaf-3cfc-4cb7-8638-3f9acb0b3a6c" providerId="ADAL" clId="{DC7330ED-E7C5-4A37-9979-C9ED1EBE715E}" dt="2024-03-27T15:55:58.805" v="375"/>
          <ac:picMkLst>
            <pc:docMk/>
            <pc:sldMk cId="2187873636" sldId="296"/>
            <ac:picMk id="5" creationId="{9CABBE74-E1DC-D0A9-B39E-39FAE3766521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6:24.450" v="378"/>
        <pc:sldMkLst>
          <pc:docMk/>
          <pc:sldMk cId="45024759" sldId="297"/>
        </pc:sldMkLst>
        <pc:picChg chg="add mod">
          <ac:chgData name="Thongchanh Bouphavong" userId="2bdbbeaf-3cfc-4cb7-8638-3f9acb0b3a6c" providerId="ADAL" clId="{DC7330ED-E7C5-4A37-9979-C9ED1EBE715E}" dt="2024-03-27T15:56:24.450" v="378"/>
          <ac:picMkLst>
            <pc:docMk/>
            <pc:sldMk cId="45024759" sldId="297"/>
            <ac:picMk id="2" creationId="{083A9F97-ABC9-86DF-856B-F45CE98FFB10}"/>
          </ac:picMkLst>
        </pc:picChg>
        <pc:picChg chg="del">
          <ac:chgData name="Thongchanh Bouphavong" userId="2bdbbeaf-3cfc-4cb7-8638-3f9acb0b3a6c" providerId="ADAL" clId="{DC7330ED-E7C5-4A37-9979-C9ED1EBE715E}" dt="2024-03-27T15:56:18.861" v="377" actId="478"/>
          <ac:picMkLst>
            <pc:docMk/>
            <pc:sldMk cId="45024759" sldId="297"/>
            <ac:picMk id="4" creationId="{90CBAC3E-BF29-4A2D-87C9-0E29716304CE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6:47.354" v="382"/>
        <pc:sldMkLst>
          <pc:docMk/>
          <pc:sldMk cId="1846208085" sldId="298"/>
        </pc:sldMkLst>
        <pc:spChg chg="mod">
          <ac:chgData name="Thongchanh Bouphavong" userId="2bdbbeaf-3cfc-4cb7-8638-3f9acb0b3a6c" providerId="ADAL" clId="{DC7330ED-E7C5-4A37-9979-C9ED1EBE715E}" dt="2024-03-27T15:56:40.005" v="380" actId="27636"/>
          <ac:spMkLst>
            <pc:docMk/>
            <pc:sldMk cId="1846208085" sldId="298"/>
            <ac:spMk id="3" creationId="{FACE38E7-0863-CAB1-1064-D7E5B9AF7DB8}"/>
          </ac:spMkLst>
        </pc:spChg>
        <pc:picChg chg="add mod">
          <ac:chgData name="Thongchanh Bouphavong" userId="2bdbbeaf-3cfc-4cb7-8638-3f9acb0b3a6c" providerId="ADAL" clId="{DC7330ED-E7C5-4A37-9979-C9ED1EBE715E}" dt="2024-03-27T15:56:47.354" v="382"/>
          <ac:picMkLst>
            <pc:docMk/>
            <pc:sldMk cId="1846208085" sldId="298"/>
            <ac:picMk id="2" creationId="{F73D053E-1EE5-A183-A1E1-7FBF3F693C3D}"/>
          </ac:picMkLst>
        </pc:picChg>
        <pc:picChg chg="del">
          <ac:chgData name="Thongchanh Bouphavong" userId="2bdbbeaf-3cfc-4cb7-8638-3f9acb0b3a6c" providerId="ADAL" clId="{DC7330ED-E7C5-4A37-9979-C9ED1EBE715E}" dt="2024-03-27T15:56:46.032" v="381" actId="478"/>
          <ac:picMkLst>
            <pc:docMk/>
            <pc:sldMk cId="1846208085" sldId="298"/>
            <ac:picMk id="4" creationId="{8AA5395F-9F17-47AE-A998-AC164D0AC581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7:41.214" v="385"/>
        <pc:sldMkLst>
          <pc:docMk/>
          <pc:sldMk cId="1076062623" sldId="299"/>
        </pc:sldMkLst>
        <pc:picChg chg="del">
          <ac:chgData name="Thongchanh Bouphavong" userId="2bdbbeaf-3cfc-4cb7-8638-3f9acb0b3a6c" providerId="ADAL" clId="{DC7330ED-E7C5-4A37-9979-C9ED1EBE715E}" dt="2024-03-27T15:57:39.957" v="384" actId="478"/>
          <ac:picMkLst>
            <pc:docMk/>
            <pc:sldMk cId="1076062623" sldId="299"/>
            <ac:picMk id="4" creationId="{CACCBF5F-58A0-44A9-9D4B-EBAB2A0E7ABC}"/>
          </ac:picMkLst>
        </pc:picChg>
        <pc:picChg chg="add mod">
          <ac:chgData name="Thongchanh Bouphavong" userId="2bdbbeaf-3cfc-4cb7-8638-3f9acb0b3a6c" providerId="ADAL" clId="{DC7330ED-E7C5-4A37-9979-C9ED1EBE715E}" dt="2024-03-27T15:57:41.214" v="385"/>
          <ac:picMkLst>
            <pc:docMk/>
            <pc:sldMk cId="1076062623" sldId="299"/>
            <ac:picMk id="5" creationId="{82B275CC-78F3-A7C0-ED5F-D12F8DDF8CAD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54:40.107" v="369"/>
        <pc:sldMkLst>
          <pc:docMk/>
          <pc:sldMk cId="3194664265" sldId="300"/>
        </pc:sldMkLst>
        <pc:picChg chg="add mod">
          <ac:chgData name="Thongchanh Bouphavong" userId="2bdbbeaf-3cfc-4cb7-8638-3f9acb0b3a6c" providerId="ADAL" clId="{DC7330ED-E7C5-4A37-9979-C9ED1EBE715E}" dt="2024-03-27T15:54:40.107" v="369"/>
          <ac:picMkLst>
            <pc:docMk/>
            <pc:sldMk cId="3194664265" sldId="300"/>
            <ac:picMk id="2" creationId="{BD0BB1C3-7688-2A88-2B96-423B681CE27A}"/>
          </ac:picMkLst>
        </pc:picChg>
        <pc:picChg chg="del">
          <ac:chgData name="Thongchanh Bouphavong" userId="2bdbbeaf-3cfc-4cb7-8638-3f9acb0b3a6c" providerId="ADAL" clId="{DC7330ED-E7C5-4A37-9979-C9ED1EBE715E}" dt="2024-03-27T15:54:33.886" v="368" actId="478"/>
          <ac:picMkLst>
            <pc:docMk/>
            <pc:sldMk cId="3194664265" sldId="300"/>
            <ac:picMk id="4" creationId="{2DBB96F2-1E37-45E6-8B2F-CB6E024F66F3}"/>
          </ac:picMkLst>
        </pc:picChg>
      </pc:sldChg>
      <pc:sldChg chg="ord">
        <pc:chgData name="Thongchanh Bouphavong" userId="2bdbbeaf-3cfc-4cb7-8638-3f9acb0b3a6c" providerId="ADAL" clId="{DC7330ED-E7C5-4A37-9979-C9ED1EBE715E}" dt="2024-03-27T15:35:43.229" v="211"/>
        <pc:sldMkLst>
          <pc:docMk/>
          <pc:sldMk cId="2168914606" sldId="828"/>
        </pc:sldMkLst>
      </pc:sldChg>
      <pc:sldChg chg="modSp mod">
        <pc:chgData name="Thongchanh Bouphavong" userId="2bdbbeaf-3cfc-4cb7-8638-3f9acb0b3a6c" providerId="ADAL" clId="{DC7330ED-E7C5-4A37-9979-C9ED1EBE715E}" dt="2024-03-27T15:10:18.957" v="82" actId="20577"/>
        <pc:sldMkLst>
          <pc:docMk/>
          <pc:sldMk cId="2179885428" sldId="858"/>
        </pc:sldMkLst>
        <pc:spChg chg="mod">
          <ac:chgData name="Thongchanh Bouphavong" userId="2bdbbeaf-3cfc-4cb7-8638-3f9acb0b3a6c" providerId="ADAL" clId="{DC7330ED-E7C5-4A37-9979-C9ED1EBE715E}" dt="2024-03-27T15:10:18.957" v="82" actId="20577"/>
          <ac:spMkLst>
            <pc:docMk/>
            <pc:sldMk cId="2179885428" sldId="858"/>
            <ac:spMk id="7" creationId="{C016D04A-C3B8-4A8A-91BE-2A5B90AE444F}"/>
          </ac:spMkLst>
        </pc:spChg>
      </pc:sldChg>
      <pc:sldChg chg="modSp mod">
        <pc:chgData name="Thongchanh Bouphavong" userId="2bdbbeaf-3cfc-4cb7-8638-3f9acb0b3a6c" providerId="ADAL" clId="{DC7330ED-E7C5-4A37-9979-C9ED1EBE715E}" dt="2024-03-27T15:10:36.969" v="85" actId="20577"/>
        <pc:sldMkLst>
          <pc:docMk/>
          <pc:sldMk cId="35104601" sldId="859"/>
        </pc:sldMkLst>
        <pc:spChg chg="mod">
          <ac:chgData name="Thongchanh Bouphavong" userId="2bdbbeaf-3cfc-4cb7-8638-3f9acb0b3a6c" providerId="ADAL" clId="{DC7330ED-E7C5-4A37-9979-C9ED1EBE715E}" dt="2024-03-27T15:10:36.969" v="85" actId="20577"/>
          <ac:spMkLst>
            <pc:docMk/>
            <pc:sldMk cId="35104601" sldId="859"/>
            <ac:spMk id="7" creationId="{B0FF50C1-0120-4E55-952E-052030B88607}"/>
          </ac:spMkLst>
        </pc:spChg>
      </pc:sldChg>
      <pc:sldChg chg="modSp mod">
        <pc:chgData name="Thongchanh Bouphavong" userId="2bdbbeaf-3cfc-4cb7-8638-3f9acb0b3a6c" providerId="ADAL" clId="{DC7330ED-E7C5-4A37-9979-C9ED1EBE715E}" dt="2024-03-27T15:12:41.540" v="112" actId="122"/>
        <pc:sldMkLst>
          <pc:docMk/>
          <pc:sldMk cId="331835374" sldId="874"/>
        </pc:sldMkLst>
        <pc:spChg chg="mod">
          <ac:chgData name="Thongchanh Bouphavong" userId="2bdbbeaf-3cfc-4cb7-8638-3f9acb0b3a6c" providerId="ADAL" clId="{DC7330ED-E7C5-4A37-9979-C9ED1EBE715E}" dt="2024-03-27T15:12:41.540" v="112" actId="122"/>
          <ac:spMkLst>
            <pc:docMk/>
            <pc:sldMk cId="331835374" sldId="874"/>
            <ac:spMk id="11" creationId="{2EDAA825-1104-4990-8D54-F14E4837DB67}"/>
          </ac:spMkLst>
        </pc:spChg>
      </pc:sldChg>
      <pc:sldChg chg="addSp modSp mod">
        <pc:chgData name="Thongchanh Bouphavong" userId="2bdbbeaf-3cfc-4cb7-8638-3f9acb0b3a6c" providerId="ADAL" clId="{DC7330ED-E7C5-4A37-9979-C9ED1EBE715E}" dt="2024-03-27T14:51:19.289" v="2" actId="14100"/>
        <pc:sldMkLst>
          <pc:docMk/>
          <pc:sldMk cId="2994376554" sldId="883"/>
        </pc:sldMkLst>
        <pc:picChg chg="add mod">
          <ac:chgData name="Thongchanh Bouphavong" userId="2bdbbeaf-3cfc-4cb7-8638-3f9acb0b3a6c" providerId="ADAL" clId="{DC7330ED-E7C5-4A37-9979-C9ED1EBE715E}" dt="2024-03-27T14:51:19.289" v="2" actId="14100"/>
          <ac:picMkLst>
            <pc:docMk/>
            <pc:sldMk cId="2994376554" sldId="883"/>
            <ac:picMk id="3" creationId="{590C2047-95EB-3A7A-A00F-4E3AE8CA6E94}"/>
          </ac:picMkLst>
        </pc:picChg>
      </pc:sldChg>
      <pc:sldChg chg="addSp modSp mod">
        <pc:chgData name="Thongchanh Bouphavong" userId="2bdbbeaf-3cfc-4cb7-8638-3f9acb0b3a6c" providerId="ADAL" clId="{DC7330ED-E7C5-4A37-9979-C9ED1EBE715E}" dt="2024-03-27T15:43:57.622" v="363" actId="27636"/>
        <pc:sldMkLst>
          <pc:docMk/>
          <pc:sldMk cId="2054551612" sldId="887"/>
        </pc:sldMkLst>
        <pc:spChg chg="mod">
          <ac:chgData name="Thongchanh Bouphavong" userId="2bdbbeaf-3cfc-4cb7-8638-3f9acb0b3a6c" providerId="ADAL" clId="{DC7330ED-E7C5-4A37-9979-C9ED1EBE715E}" dt="2024-03-27T15:43:57.622" v="363" actId="27636"/>
          <ac:spMkLst>
            <pc:docMk/>
            <pc:sldMk cId="2054551612" sldId="887"/>
            <ac:spMk id="4" creationId="{D7470EFF-56A5-43FE-A46A-555E8AB582BA}"/>
          </ac:spMkLst>
        </pc:spChg>
        <pc:graphicFrameChg chg="add mod">
          <ac:chgData name="Thongchanh Bouphavong" userId="2bdbbeaf-3cfc-4cb7-8638-3f9acb0b3a6c" providerId="ADAL" clId="{DC7330ED-E7C5-4A37-9979-C9ED1EBE715E}" dt="2024-03-27T15:38:54.889" v="212"/>
          <ac:graphicFrameMkLst>
            <pc:docMk/>
            <pc:sldMk cId="2054551612" sldId="887"/>
            <ac:graphicFrameMk id="2" creationId="{24350FE4-11C9-68A2-CF7F-85BC90B22847}"/>
          </ac:graphicFrameMkLst>
        </pc:graphicFrameChg>
      </pc:sldChg>
      <pc:sldChg chg="addSp delSp modSp add mod">
        <pc:chgData name="Thongchanh Bouphavong" userId="2bdbbeaf-3cfc-4cb7-8638-3f9acb0b3a6c" providerId="ADAL" clId="{DC7330ED-E7C5-4A37-9979-C9ED1EBE715E}" dt="2024-03-27T15:34:52.888" v="209" actId="1076"/>
        <pc:sldMkLst>
          <pc:docMk/>
          <pc:sldMk cId="787824126" sldId="888"/>
        </pc:sldMkLst>
        <pc:spChg chg="add del mod">
          <ac:chgData name="Thongchanh Bouphavong" userId="2bdbbeaf-3cfc-4cb7-8638-3f9acb0b3a6c" providerId="ADAL" clId="{DC7330ED-E7C5-4A37-9979-C9ED1EBE715E}" dt="2024-03-27T15:34:52.888" v="209" actId="1076"/>
          <ac:spMkLst>
            <pc:docMk/>
            <pc:sldMk cId="787824126" sldId="888"/>
            <ac:spMk id="2" creationId="{00000000-0000-0000-0000-000000000000}"/>
          </ac:spMkLst>
        </pc:spChg>
        <pc:spChg chg="del">
          <ac:chgData name="Thongchanh Bouphavong" userId="2bdbbeaf-3cfc-4cb7-8638-3f9acb0b3a6c" providerId="ADAL" clId="{DC7330ED-E7C5-4A37-9979-C9ED1EBE715E}" dt="2024-03-27T15:08:49.940" v="73" actId="478"/>
          <ac:spMkLst>
            <pc:docMk/>
            <pc:sldMk cId="787824126" sldId="888"/>
            <ac:spMk id="4" creationId="{00000000-0000-0000-0000-000000000000}"/>
          </ac:spMkLst>
        </pc:spChg>
        <pc:spChg chg="add del mod">
          <ac:chgData name="Thongchanh Bouphavong" userId="2bdbbeaf-3cfc-4cb7-8638-3f9acb0b3a6c" providerId="ADAL" clId="{DC7330ED-E7C5-4A37-9979-C9ED1EBE715E}" dt="2024-03-27T15:07:59.876" v="47" actId="478"/>
          <ac:spMkLst>
            <pc:docMk/>
            <pc:sldMk cId="787824126" sldId="888"/>
            <ac:spMk id="5" creationId="{A4B4DD9A-66E9-355C-ED8D-74447E3AF69A}"/>
          </ac:spMkLst>
        </pc:spChg>
        <pc:spChg chg="add del mod">
          <ac:chgData name="Thongchanh Bouphavong" userId="2bdbbeaf-3cfc-4cb7-8638-3f9acb0b3a6c" providerId="ADAL" clId="{DC7330ED-E7C5-4A37-9979-C9ED1EBE715E}" dt="2024-03-27T15:08:34.504" v="69" actId="478"/>
          <ac:spMkLst>
            <pc:docMk/>
            <pc:sldMk cId="787824126" sldId="888"/>
            <ac:spMk id="7" creationId="{76437D4E-F576-1D48-C8E4-2D275A0C6C2E}"/>
          </ac:spMkLst>
        </pc:spChg>
        <pc:picChg chg="del">
          <ac:chgData name="Thongchanh Bouphavong" userId="2bdbbeaf-3cfc-4cb7-8638-3f9acb0b3a6c" providerId="ADAL" clId="{DC7330ED-E7C5-4A37-9979-C9ED1EBE715E}" dt="2024-03-27T15:08:02.723" v="48" actId="478"/>
          <ac:picMkLst>
            <pc:docMk/>
            <pc:sldMk cId="787824126" sldId="888"/>
            <ac:picMk id="9" creationId="{C30FD97F-4904-43AB-B919-AF5D823DA98A}"/>
          </ac:picMkLst>
        </pc:picChg>
        <pc:picChg chg="add mod">
          <ac:chgData name="Thongchanh Bouphavong" userId="2bdbbeaf-3cfc-4cb7-8638-3f9acb0b3a6c" providerId="ADAL" clId="{DC7330ED-E7C5-4A37-9979-C9ED1EBE715E}" dt="2024-03-27T15:34:45.801" v="208" actId="14100"/>
          <ac:picMkLst>
            <pc:docMk/>
            <pc:sldMk cId="787824126" sldId="888"/>
            <ac:picMk id="1026" creationId="{97F3E364-5CE6-8B42-CC16-7E63575125CE}"/>
          </ac:picMkLst>
        </pc:picChg>
      </pc:sldChg>
      <pc:sldChg chg="addSp delSp modSp add mod">
        <pc:chgData name="Thongchanh Bouphavong" userId="2bdbbeaf-3cfc-4cb7-8638-3f9acb0b3a6c" providerId="ADAL" clId="{DC7330ED-E7C5-4A37-9979-C9ED1EBE715E}" dt="2024-03-27T15:34:20.257" v="207" actId="20577"/>
        <pc:sldMkLst>
          <pc:docMk/>
          <pc:sldMk cId="638328257" sldId="889"/>
        </pc:sldMkLst>
        <pc:spChg chg="del">
          <ac:chgData name="Thongchanh Bouphavong" userId="2bdbbeaf-3cfc-4cb7-8638-3f9acb0b3a6c" providerId="ADAL" clId="{DC7330ED-E7C5-4A37-9979-C9ED1EBE715E}" dt="2024-03-27T15:29:40.688" v="177" actId="478"/>
          <ac:spMkLst>
            <pc:docMk/>
            <pc:sldMk cId="638328257" sldId="889"/>
            <ac:spMk id="7" creationId="{93CF0AAA-9210-48D6-8F25-6D8EF7A9D2C3}"/>
          </ac:spMkLst>
        </pc:spChg>
        <pc:spChg chg="mod">
          <ac:chgData name="Thongchanh Bouphavong" userId="2bdbbeaf-3cfc-4cb7-8638-3f9acb0b3a6c" providerId="ADAL" clId="{DC7330ED-E7C5-4A37-9979-C9ED1EBE715E}" dt="2024-03-27T15:29:44.962" v="178" actId="1076"/>
          <ac:spMkLst>
            <pc:docMk/>
            <pc:sldMk cId="638328257" sldId="889"/>
            <ac:spMk id="11" creationId="{2EDAA825-1104-4990-8D54-F14E4837DB67}"/>
          </ac:spMkLst>
        </pc:spChg>
        <pc:spChg chg="mod">
          <ac:chgData name="Thongchanh Bouphavong" userId="2bdbbeaf-3cfc-4cb7-8638-3f9acb0b3a6c" providerId="ADAL" clId="{DC7330ED-E7C5-4A37-9979-C9ED1EBE715E}" dt="2024-03-27T15:34:20.257" v="207" actId="20577"/>
          <ac:spMkLst>
            <pc:docMk/>
            <pc:sldMk cId="638328257" sldId="889"/>
            <ac:spMk id="18" creationId="{D6702239-F06B-4710-99BD-500566195950}"/>
          </ac:spMkLst>
        </pc:spChg>
        <pc:picChg chg="add mod">
          <ac:chgData name="Thongchanh Bouphavong" userId="2bdbbeaf-3cfc-4cb7-8638-3f9acb0b3a6c" providerId="ADAL" clId="{DC7330ED-E7C5-4A37-9979-C9ED1EBE715E}" dt="2024-03-27T15:29:09.275" v="174" actId="1076"/>
          <ac:picMkLst>
            <pc:docMk/>
            <pc:sldMk cId="638328257" sldId="889"/>
            <ac:picMk id="3" creationId="{1480CDA6-BD3F-5FD1-2D31-1DE2C7C8A234}"/>
          </ac:picMkLst>
        </pc:picChg>
        <pc:picChg chg="del">
          <ac:chgData name="Thongchanh Bouphavong" userId="2bdbbeaf-3cfc-4cb7-8638-3f9acb0b3a6c" providerId="ADAL" clId="{DC7330ED-E7C5-4A37-9979-C9ED1EBE715E}" dt="2024-03-27T15:24:35.989" v="155" actId="478"/>
          <ac:picMkLst>
            <pc:docMk/>
            <pc:sldMk cId="638328257" sldId="889"/>
            <ac:picMk id="13" creationId="{B1B55917-D682-4EEB-8092-A3DE270CE6BF}"/>
          </ac:picMkLst>
        </pc:picChg>
        <pc:picChg chg="del">
          <ac:chgData name="Thongchanh Bouphavong" userId="2bdbbeaf-3cfc-4cb7-8638-3f9acb0b3a6c" providerId="ADAL" clId="{DC7330ED-E7C5-4A37-9979-C9ED1EBE715E}" dt="2024-03-27T15:24:38.410" v="156" actId="478"/>
          <ac:picMkLst>
            <pc:docMk/>
            <pc:sldMk cId="638328257" sldId="889"/>
            <ac:picMk id="15" creationId="{1E2CF9F0-575E-46CB-AACD-06BBB712574D}"/>
          </ac:picMkLst>
        </pc:picChg>
        <pc:picChg chg="del">
          <ac:chgData name="Thongchanh Bouphavong" userId="2bdbbeaf-3cfc-4cb7-8638-3f9acb0b3a6c" providerId="ADAL" clId="{DC7330ED-E7C5-4A37-9979-C9ED1EBE715E}" dt="2024-03-27T15:24:39.900" v="157" actId="478"/>
          <ac:picMkLst>
            <pc:docMk/>
            <pc:sldMk cId="638328257" sldId="889"/>
            <ac:picMk id="17" creationId="{55C5C2EB-C3DD-4F3B-A0F7-40788E03DE6B}"/>
          </ac:picMkLst>
        </pc:picChg>
        <pc:picChg chg="add mod">
          <ac:chgData name="Thongchanh Bouphavong" userId="2bdbbeaf-3cfc-4cb7-8638-3f9acb0b3a6c" providerId="ADAL" clId="{DC7330ED-E7C5-4A37-9979-C9ED1EBE715E}" dt="2024-03-27T15:29:11.143" v="175" actId="1076"/>
          <ac:picMkLst>
            <pc:docMk/>
            <pc:sldMk cId="638328257" sldId="889"/>
            <ac:picMk id="2050" creationId="{F30360C9-999C-FF24-48EA-21E2F35188E0}"/>
          </ac:picMkLst>
        </pc:picChg>
      </pc:sldChg>
    </pc:docChg>
  </pc:docChgLst>
  <pc:docChgLst>
    <pc:chgData name="Thongchanh Bouphavong" userId="2bdbbeaf-3cfc-4cb7-8638-3f9acb0b3a6c" providerId="ADAL" clId="{57D7228E-4C16-4990-9C9B-DA5D7BA20723}"/>
    <pc:docChg chg="undo redo custSel addSld delSld modSld">
      <pc:chgData name="Thongchanh Bouphavong" userId="2bdbbeaf-3cfc-4cb7-8638-3f9acb0b3a6c" providerId="ADAL" clId="{57D7228E-4C16-4990-9C9B-DA5D7BA20723}" dt="2024-03-26T02:54:15.706" v="1580" actId="1076"/>
      <pc:docMkLst>
        <pc:docMk/>
      </pc:docMkLst>
      <pc:sldChg chg="modSp mod">
        <pc:chgData name="Thongchanh Bouphavong" userId="2bdbbeaf-3cfc-4cb7-8638-3f9acb0b3a6c" providerId="ADAL" clId="{57D7228E-4C16-4990-9C9B-DA5D7BA20723}" dt="2024-03-25T14:20:12.917" v="30" actId="20577"/>
        <pc:sldMkLst>
          <pc:docMk/>
          <pc:sldMk cId="1080549242" sldId="257"/>
        </pc:sldMkLst>
        <pc:spChg chg="mod">
          <ac:chgData name="Thongchanh Bouphavong" userId="2bdbbeaf-3cfc-4cb7-8638-3f9acb0b3a6c" providerId="ADAL" clId="{57D7228E-4C16-4990-9C9B-DA5D7BA20723}" dt="2024-03-25T14:20:12.917" v="30" actId="20577"/>
          <ac:spMkLst>
            <pc:docMk/>
            <pc:sldMk cId="1080549242" sldId="257"/>
            <ac:spMk id="11" creationId="{EB43F9EB-0FD5-4930-ACE0-FECA217F3095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0:36.043" v="577" actId="20577"/>
        <pc:sldMkLst>
          <pc:docMk/>
          <pc:sldMk cId="1459572253" sldId="270"/>
        </pc:sldMkLst>
        <pc:spChg chg="mod">
          <ac:chgData name="Thongchanh Bouphavong" userId="2bdbbeaf-3cfc-4cb7-8638-3f9acb0b3a6c" providerId="ADAL" clId="{57D7228E-4C16-4990-9C9B-DA5D7BA20723}" dt="2024-03-26T01:00:36.043" v="577" actId="20577"/>
          <ac:spMkLst>
            <pc:docMk/>
            <pc:sldMk cId="1459572253" sldId="270"/>
            <ac:spMk id="5" creationId="{00000000-0000-0000-0000-000000000000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2:03.291" v="587" actId="14100"/>
        <pc:sldMkLst>
          <pc:docMk/>
          <pc:sldMk cId="1114145924" sldId="274"/>
        </pc:sldMkLst>
        <pc:spChg chg="mod">
          <ac:chgData name="Thongchanh Bouphavong" userId="2bdbbeaf-3cfc-4cb7-8638-3f9acb0b3a6c" providerId="ADAL" clId="{57D7228E-4C16-4990-9C9B-DA5D7BA20723}" dt="2024-03-26T01:02:03.291" v="587" actId="14100"/>
          <ac:spMkLst>
            <pc:docMk/>
            <pc:sldMk cId="1114145924" sldId="274"/>
            <ac:spMk id="2057" creationId="{00000000-0000-0000-0000-000000000000}"/>
          </ac:spMkLst>
        </pc:spChg>
      </pc:sldChg>
      <pc:sldChg chg="modSp">
        <pc:chgData name="Thongchanh Bouphavong" userId="2bdbbeaf-3cfc-4cb7-8638-3f9acb0b3a6c" providerId="ADAL" clId="{57D7228E-4C16-4990-9C9B-DA5D7BA20723}" dt="2024-03-26T00:57:16.328" v="567" actId="20577"/>
        <pc:sldMkLst>
          <pc:docMk/>
          <pc:sldMk cId="0" sldId="277"/>
        </pc:sldMkLst>
        <pc:graphicFrameChg chg="mod">
          <ac:chgData name="Thongchanh Bouphavong" userId="2bdbbeaf-3cfc-4cb7-8638-3f9acb0b3a6c" providerId="ADAL" clId="{57D7228E-4C16-4990-9C9B-DA5D7BA20723}" dt="2024-03-26T00:57:16.328" v="567" actId="20577"/>
          <ac:graphicFrameMkLst>
            <pc:docMk/>
            <pc:sldMk cId="0" sldId="277"/>
            <ac:graphicFrameMk id="9" creationId="{00000000-0000-0000-0000-000000000000}"/>
          </ac:graphicFrameMkLst>
        </pc:graphicFrameChg>
      </pc:sldChg>
      <pc:sldChg chg="modSp mod">
        <pc:chgData name="Thongchanh Bouphavong" userId="2bdbbeaf-3cfc-4cb7-8638-3f9acb0b3a6c" providerId="ADAL" clId="{57D7228E-4C16-4990-9C9B-DA5D7BA20723}" dt="2024-03-26T00:56:01.689" v="561" actId="20577"/>
        <pc:sldMkLst>
          <pc:docMk/>
          <pc:sldMk cId="0" sldId="279"/>
        </pc:sldMkLst>
        <pc:spChg chg="mod">
          <ac:chgData name="Thongchanh Bouphavong" userId="2bdbbeaf-3cfc-4cb7-8638-3f9acb0b3a6c" providerId="ADAL" clId="{57D7228E-4C16-4990-9C9B-DA5D7BA20723}" dt="2024-03-26T00:56:01.689" v="561" actId="20577"/>
          <ac:spMkLst>
            <pc:docMk/>
            <pc:sldMk cId="0" sldId="279"/>
            <ac:spMk id="15" creationId="{D3F050E1-4AE5-4274-B752-C1467592EDE4}"/>
          </ac:spMkLst>
        </pc:spChg>
      </pc:sldChg>
      <pc:sldChg chg="modSp mod">
        <pc:chgData name="Thongchanh Bouphavong" userId="2bdbbeaf-3cfc-4cb7-8638-3f9acb0b3a6c" providerId="ADAL" clId="{57D7228E-4C16-4990-9C9B-DA5D7BA20723}" dt="2024-03-26T01:01:20.948" v="586" actId="20577"/>
        <pc:sldMkLst>
          <pc:docMk/>
          <pc:sldMk cId="1393420717" sldId="280"/>
        </pc:sldMkLst>
        <pc:spChg chg="mod">
          <ac:chgData name="Thongchanh Bouphavong" userId="2bdbbeaf-3cfc-4cb7-8638-3f9acb0b3a6c" providerId="ADAL" clId="{57D7228E-4C16-4990-9C9B-DA5D7BA20723}" dt="2024-03-26T01:01:20.948" v="586" actId="20577"/>
          <ac:spMkLst>
            <pc:docMk/>
            <pc:sldMk cId="1393420717" sldId="280"/>
            <ac:spMk id="3" creationId="{20E5EA7F-3A4E-C577-84F1-6AFD151DF0E2}"/>
          </ac:spMkLst>
        </pc:spChg>
      </pc:sldChg>
      <pc:sldChg chg="modSp mod">
        <pc:chgData name="Thongchanh Bouphavong" userId="2bdbbeaf-3cfc-4cb7-8638-3f9acb0b3a6c" providerId="ADAL" clId="{57D7228E-4C16-4990-9C9B-DA5D7BA20723}" dt="2024-03-26T00:58:27.467" v="571" actId="20577"/>
        <pc:sldMkLst>
          <pc:docMk/>
          <pc:sldMk cId="840264117" sldId="301"/>
        </pc:sldMkLst>
        <pc:graphicFrameChg chg="modGraphic">
          <ac:chgData name="Thongchanh Bouphavong" userId="2bdbbeaf-3cfc-4cb7-8638-3f9acb0b3a6c" providerId="ADAL" clId="{57D7228E-4C16-4990-9C9B-DA5D7BA20723}" dt="2024-03-26T00:58:27.467" v="571" actId="20577"/>
          <ac:graphicFrameMkLst>
            <pc:docMk/>
            <pc:sldMk cId="840264117" sldId="301"/>
            <ac:graphicFrameMk id="5" creationId="{D8A95609-5A79-CBB1-C354-3AEBE2F987E5}"/>
          </ac:graphicFrameMkLst>
        </pc:graphicFrameChg>
      </pc:sldChg>
      <pc:sldChg chg="modSp mod">
        <pc:chgData name="Thongchanh Bouphavong" userId="2bdbbeaf-3cfc-4cb7-8638-3f9acb0b3a6c" providerId="ADAL" clId="{57D7228E-4C16-4990-9C9B-DA5D7BA20723}" dt="2024-03-26T01:13:18.176" v="735" actId="20577"/>
        <pc:sldMkLst>
          <pc:docMk/>
          <pc:sldMk cId="2702477207" sldId="774"/>
        </pc:sldMkLst>
        <pc:spChg chg="mod">
          <ac:chgData name="Thongchanh Bouphavong" userId="2bdbbeaf-3cfc-4cb7-8638-3f9acb0b3a6c" providerId="ADAL" clId="{57D7228E-4C16-4990-9C9B-DA5D7BA20723}" dt="2024-03-26T01:13:18.176" v="735" actId="20577"/>
          <ac:spMkLst>
            <pc:docMk/>
            <pc:sldMk cId="2702477207" sldId="774"/>
            <ac:spMk id="15" creationId="{F4CF9A0D-D036-4D92-B753-7C1270CE1813}"/>
          </ac:spMkLst>
        </pc:spChg>
      </pc:sldChg>
      <pc:sldChg chg="addSp delSp modSp mod">
        <pc:chgData name="Thongchanh Bouphavong" userId="2bdbbeaf-3cfc-4cb7-8638-3f9acb0b3a6c" providerId="ADAL" clId="{57D7228E-4C16-4990-9C9B-DA5D7BA20723}" dt="2024-03-26T01:33:48.042" v="1089"/>
        <pc:sldMkLst>
          <pc:docMk/>
          <pc:sldMk cId="1134464374" sldId="782"/>
        </pc:sldMkLst>
        <pc:spChg chg="mod">
          <ac:chgData name="Thongchanh Bouphavong" userId="2bdbbeaf-3cfc-4cb7-8638-3f9acb0b3a6c" providerId="ADAL" clId="{57D7228E-4C16-4990-9C9B-DA5D7BA20723}" dt="2024-03-26T01:32:35.340" v="1081" actId="14100"/>
          <ac:spMkLst>
            <pc:docMk/>
            <pc:sldMk cId="1134464374" sldId="782"/>
            <ac:spMk id="4" creationId="{BE1B5526-DB15-E173-269A-66ADB594CDD7}"/>
          </ac:spMkLst>
        </pc:spChg>
        <pc:spChg chg="mod">
          <ac:chgData name="Thongchanh Bouphavong" userId="2bdbbeaf-3cfc-4cb7-8638-3f9acb0b3a6c" providerId="ADAL" clId="{57D7228E-4C16-4990-9C9B-DA5D7BA20723}" dt="2024-03-26T01:32:40.574" v="1082"/>
          <ac:spMkLst>
            <pc:docMk/>
            <pc:sldMk cId="1134464374" sldId="782"/>
            <ac:spMk id="11" creationId="{EB43F9EB-0FD5-4930-ACE0-FECA217F3095}"/>
          </ac:spMkLst>
        </pc:spChg>
        <pc:picChg chg="add mod">
          <ac:chgData name="Thongchanh Bouphavong" userId="2bdbbeaf-3cfc-4cb7-8638-3f9acb0b3a6c" providerId="ADAL" clId="{57D7228E-4C16-4990-9C9B-DA5D7BA20723}" dt="2024-03-26T01:32:19.856" v="1079" actId="1076"/>
          <ac:picMkLst>
            <pc:docMk/>
            <pc:sldMk cId="1134464374" sldId="782"/>
            <ac:picMk id="3" creationId="{0173D1FC-6E61-455D-98B9-AC625954B991}"/>
          </ac:picMkLst>
        </pc:picChg>
        <pc:picChg chg="del">
          <ac:chgData name="Thongchanh Bouphavong" userId="2bdbbeaf-3cfc-4cb7-8638-3f9acb0b3a6c" providerId="ADAL" clId="{57D7228E-4C16-4990-9C9B-DA5D7BA20723}" dt="2024-03-26T01:33:36.901" v="1085" actId="478"/>
          <ac:picMkLst>
            <pc:docMk/>
            <pc:sldMk cId="1134464374" sldId="782"/>
            <ac:picMk id="5" creationId="{8D33ED8A-4229-72D6-79E0-31CA6D02C95B}"/>
          </ac:picMkLst>
        </pc:picChg>
        <pc:picChg chg="del">
          <ac:chgData name="Thongchanh Bouphavong" userId="2bdbbeaf-3cfc-4cb7-8638-3f9acb0b3a6c" providerId="ADAL" clId="{57D7228E-4C16-4990-9C9B-DA5D7BA20723}" dt="2024-03-26T01:33:38.839" v="1088" actId="478"/>
          <ac:picMkLst>
            <pc:docMk/>
            <pc:sldMk cId="1134464374" sldId="782"/>
            <ac:picMk id="6" creationId="{C6AFAAB9-39F7-9524-EED4-B4A90D25D49E}"/>
          </ac:picMkLst>
        </pc:picChg>
        <pc:picChg chg="del">
          <ac:chgData name="Thongchanh Bouphavong" userId="2bdbbeaf-3cfc-4cb7-8638-3f9acb0b3a6c" providerId="ADAL" clId="{57D7228E-4C16-4990-9C9B-DA5D7BA20723}" dt="2024-03-26T01:33:37.542" v="1086" actId="478"/>
          <ac:picMkLst>
            <pc:docMk/>
            <pc:sldMk cId="1134464374" sldId="782"/>
            <ac:picMk id="7" creationId="{997171C0-FA36-248A-032D-8856F70E5057}"/>
          </ac:picMkLst>
        </pc:picChg>
        <pc:picChg chg="del">
          <ac:chgData name="Thongchanh Bouphavong" userId="2bdbbeaf-3cfc-4cb7-8638-3f9acb0b3a6c" providerId="ADAL" clId="{57D7228E-4C16-4990-9C9B-DA5D7BA20723}" dt="2024-03-26T01:33:36.354" v="1084" actId="478"/>
          <ac:picMkLst>
            <pc:docMk/>
            <pc:sldMk cId="1134464374" sldId="782"/>
            <ac:picMk id="9" creationId="{7FF6692F-CD59-9346-C288-A30C7E9B5629}"/>
          </ac:picMkLst>
        </pc:picChg>
        <pc:picChg chg="del">
          <ac:chgData name="Thongchanh Bouphavong" userId="2bdbbeaf-3cfc-4cb7-8638-3f9acb0b3a6c" providerId="ADAL" clId="{57D7228E-4C16-4990-9C9B-DA5D7BA20723}" dt="2024-03-26T01:33:35.651" v="1083" actId="478"/>
          <ac:picMkLst>
            <pc:docMk/>
            <pc:sldMk cId="1134464374" sldId="782"/>
            <ac:picMk id="10" creationId="{EBD2BB03-8CC9-89C1-ED5D-0CF85A4FA736}"/>
          </ac:picMkLst>
        </pc:picChg>
        <pc:picChg chg="del">
          <ac:chgData name="Thongchanh Bouphavong" userId="2bdbbeaf-3cfc-4cb7-8638-3f9acb0b3a6c" providerId="ADAL" clId="{57D7228E-4C16-4990-9C9B-DA5D7BA20723}" dt="2024-03-26T01:33:38.229" v="1087" actId="478"/>
          <ac:picMkLst>
            <pc:docMk/>
            <pc:sldMk cId="1134464374" sldId="782"/>
            <ac:picMk id="12" creationId="{10708185-829C-4280-B49B-0BFDD0342EB7}"/>
          </ac:picMkLst>
        </pc:picChg>
        <pc:picChg chg="add">
          <ac:chgData name="Thongchanh Bouphavong" userId="2bdbbeaf-3cfc-4cb7-8638-3f9acb0b3a6c" providerId="ADAL" clId="{57D7228E-4C16-4990-9C9B-DA5D7BA20723}" dt="2024-03-26T01:33:48.042" v="1089"/>
          <ac:picMkLst>
            <pc:docMk/>
            <pc:sldMk cId="1134464374" sldId="782"/>
            <ac:picMk id="13" creationId="{E5C65ABA-8A39-4530-8BA1-8DC65DB3C781}"/>
          </ac:picMkLst>
        </pc:picChg>
      </pc:sldChg>
      <pc:sldChg chg="addSp delSp modSp del mod">
        <pc:chgData name="Thongchanh Bouphavong" userId="2bdbbeaf-3cfc-4cb7-8638-3f9acb0b3a6c" providerId="ADAL" clId="{57D7228E-4C16-4990-9C9B-DA5D7BA20723}" dt="2024-03-26T01:42:40.944" v="1170" actId="47"/>
        <pc:sldMkLst>
          <pc:docMk/>
          <pc:sldMk cId="463118129" sldId="783"/>
        </pc:sldMkLst>
        <pc:spChg chg="add del mod">
          <ac:chgData name="Thongchanh Bouphavong" userId="2bdbbeaf-3cfc-4cb7-8638-3f9acb0b3a6c" providerId="ADAL" clId="{57D7228E-4C16-4990-9C9B-DA5D7BA20723}" dt="2024-03-26T01:36:19.922" v="1106" actId="478"/>
          <ac:spMkLst>
            <pc:docMk/>
            <pc:sldMk cId="463118129" sldId="783"/>
            <ac:spMk id="6" creationId="{3C1720A5-3A3B-4396-BAEE-51DB9F98A397}"/>
          </ac:spMkLst>
        </pc:spChg>
        <pc:spChg chg="add del mod">
          <ac:chgData name="Thongchanh Bouphavong" userId="2bdbbeaf-3cfc-4cb7-8638-3f9acb0b3a6c" providerId="ADAL" clId="{57D7228E-4C16-4990-9C9B-DA5D7BA20723}" dt="2024-03-26T01:36:19.922" v="1106" actId="478"/>
          <ac:spMkLst>
            <pc:docMk/>
            <pc:sldMk cId="463118129" sldId="783"/>
            <ac:spMk id="10" creationId="{8B24FB99-665E-41C5-B37A-6B140E375EE3}"/>
          </ac:spMkLst>
        </pc:spChg>
        <pc:spChg chg="del mod">
          <ac:chgData name="Thongchanh Bouphavong" userId="2bdbbeaf-3cfc-4cb7-8638-3f9acb0b3a6c" providerId="ADAL" clId="{57D7228E-4C16-4990-9C9B-DA5D7BA20723}" dt="2024-03-26T01:26:59.238" v="1019" actId="478"/>
          <ac:spMkLst>
            <pc:docMk/>
            <pc:sldMk cId="463118129" sldId="783"/>
            <ac:spMk id="11" creationId="{EB43F9EB-0FD5-4930-ACE0-FECA217F3095}"/>
          </ac:spMkLst>
        </pc:spChg>
        <pc:picChg chg="del">
          <ac:chgData name="Thongchanh Bouphavong" userId="2bdbbeaf-3cfc-4cb7-8638-3f9acb0b3a6c" providerId="ADAL" clId="{57D7228E-4C16-4990-9C9B-DA5D7BA20723}" dt="2024-03-26T01:25:48.786" v="1006" actId="478"/>
          <ac:picMkLst>
            <pc:docMk/>
            <pc:sldMk cId="463118129" sldId="783"/>
            <ac:picMk id="3" creationId="{C000433B-B320-BD36-23B6-549291B52ADC}"/>
          </ac:picMkLst>
        </pc:picChg>
        <pc:picChg chg="del">
          <ac:chgData name="Thongchanh Bouphavong" userId="2bdbbeaf-3cfc-4cb7-8638-3f9acb0b3a6c" providerId="ADAL" clId="{57D7228E-4C16-4990-9C9B-DA5D7BA20723}" dt="2024-03-26T01:25:50.755" v="1009" actId="478"/>
          <ac:picMkLst>
            <pc:docMk/>
            <pc:sldMk cId="463118129" sldId="783"/>
            <ac:picMk id="4" creationId="{9BA50825-0CB0-F462-A45B-C1AE89254E52}"/>
          </ac:picMkLst>
        </pc:picChg>
        <pc:picChg chg="del">
          <ac:chgData name="Thongchanh Bouphavong" userId="2bdbbeaf-3cfc-4cb7-8638-3f9acb0b3a6c" providerId="ADAL" clId="{57D7228E-4C16-4990-9C9B-DA5D7BA20723}" dt="2024-03-26T01:25:49.380" v="1007" actId="478"/>
          <ac:picMkLst>
            <pc:docMk/>
            <pc:sldMk cId="463118129" sldId="783"/>
            <ac:picMk id="5" creationId="{6DF13159-8EAD-4B0C-FA96-4CCDEC1D9F5A}"/>
          </ac:picMkLst>
        </pc:picChg>
        <pc:picChg chg="del">
          <ac:chgData name="Thongchanh Bouphavong" userId="2bdbbeaf-3cfc-4cb7-8638-3f9acb0b3a6c" providerId="ADAL" clId="{57D7228E-4C16-4990-9C9B-DA5D7BA20723}" dt="2024-03-26T01:25:48.052" v="1005" actId="478"/>
          <ac:picMkLst>
            <pc:docMk/>
            <pc:sldMk cId="463118129" sldId="783"/>
            <ac:picMk id="7" creationId="{FD188098-FD39-87C2-8D02-5AD77E389B7A}"/>
          </ac:picMkLst>
        </pc:picChg>
        <pc:picChg chg="del">
          <ac:chgData name="Thongchanh Bouphavong" userId="2bdbbeaf-3cfc-4cb7-8638-3f9acb0b3a6c" providerId="ADAL" clId="{57D7228E-4C16-4990-9C9B-DA5D7BA20723}" dt="2024-03-26T01:25:47.380" v="1004" actId="478"/>
          <ac:picMkLst>
            <pc:docMk/>
            <pc:sldMk cId="463118129" sldId="783"/>
            <ac:picMk id="8" creationId="{757B423F-41DE-5F51-340C-87E491CA9CDE}"/>
          </ac:picMkLst>
        </pc:picChg>
        <pc:picChg chg="del">
          <ac:chgData name="Thongchanh Bouphavong" userId="2bdbbeaf-3cfc-4cb7-8638-3f9acb0b3a6c" providerId="ADAL" clId="{57D7228E-4C16-4990-9C9B-DA5D7BA20723}" dt="2024-03-26T01:25:50.020" v="1008" actId="478"/>
          <ac:picMkLst>
            <pc:docMk/>
            <pc:sldMk cId="463118129" sldId="783"/>
            <ac:picMk id="9" creationId="{4EA8DA81-E380-4D4B-93F9-5F8EAF34C591}"/>
          </ac:picMkLst>
        </pc:picChg>
        <pc:picChg chg="add">
          <ac:chgData name="Thongchanh Bouphavong" userId="2bdbbeaf-3cfc-4cb7-8638-3f9acb0b3a6c" providerId="ADAL" clId="{57D7228E-4C16-4990-9C9B-DA5D7BA20723}" dt="2024-03-26T01:34:27.220" v="1090"/>
          <ac:picMkLst>
            <pc:docMk/>
            <pc:sldMk cId="463118129" sldId="783"/>
            <ac:picMk id="12" creationId="{AD4FA55C-E21C-4BDB-90C4-846D3474667C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58:26.649" v="1559" actId="20577"/>
        <pc:sldMkLst>
          <pc:docMk/>
          <pc:sldMk cId="2423722824" sldId="785"/>
        </pc:sldMkLst>
        <pc:spChg chg="add del mod">
          <ac:chgData name="Thongchanh Bouphavong" userId="2bdbbeaf-3cfc-4cb7-8638-3f9acb0b3a6c" providerId="ADAL" clId="{57D7228E-4C16-4990-9C9B-DA5D7BA20723}" dt="2024-03-26T01:39:06.624" v="1163" actId="478"/>
          <ac:spMkLst>
            <pc:docMk/>
            <pc:sldMk cId="2423722824" sldId="785"/>
            <ac:spMk id="3" creationId="{FD7AE743-E696-4D90-88E6-355143681B3F}"/>
          </ac:spMkLst>
        </pc:spChg>
        <pc:spChg chg="del mod">
          <ac:chgData name="Thongchanh Bouphavong" userId="2bdbbeaf-3cfc-4cb7-8638-3f9acb0b3a6c" providerId="ADAL" clId="{57D7228E-4C16-4990-9C9B-DA5D7BA20723}" dt="2024-03-26T01:39:04.108" v="1162" actId="478"/>
          <ac:spMkLst>
            <pc:docMk/>
            <pc:sldMk cId="2423722824" sldId="785"/>
            <ac:spMk id="4" creationId="{BE1B5526-DB15-E173-269A-66ADB594CDD7}"/>
          </ac:spMkLst>
        </pc:spChg>
        <pc:spChg chg="add mod">
          <ac:chgData name="Thongchanh Bouphavong" userId="2bdbbeaf-3cfc-4cb7-8638-3f9acb0b3a6c" providerId="ADAL" clId="{57D7228E-4C16-4990-9C9B-DA5D7BA20723}" dt="2024-03-26T01:58:26.649" v="1559" actId="20577"/>
          <ac:spMkLst>
            <pc:docMk/>
            <pc:sldMk cId="2423722824" sldId="785"/>
            <ac:spMk id="8" creationId="{1702E6E6-E6F2-41C4-BEF5-5DB7BA0AA8EB}"/>
          </ac:spMkLst>
        </pc:spChg>
        <pc:spChg chg="del">
          <ac:chgData name="Thongchanh Bouphavong" userId="2bdbbeaf-3cfc-4cb7-8638-3f9acb0b3a6c" providerId="ADAL" clId="{57D7228E-4C16-4990-9C9B-DA5D7BA20723}" dt="2024-03-26T01:35:39.438" v="1091" actId="478"/>
          <ac:spMkLst>
            <pc:docMk/>
            <pc:sldMk cId="2423722824" sldId="785"/>
            <ac:spMk id="11" creationId="{EB43F9EB-0FD5-4930-ACE0-FECA217F3095}"/>
          </ac:spMkLst>
        </pc:spChg>
        <pc:spChg chg="add del">
          <ac:chgData name="Thongchanh Bouphavong" userId="2bdbbeaf-3cfc-4cb7-8638-3f9acb0b3a6c" providerId="ADAL" clId="{57D7228E-4C16-4990-9C9B-DA5D7BA20723}" dt="2024-03-26T01:36:07.578" v="1103"/>
          <ac:spMkLst>
            <pc:docMk/>
            <pc:sldMk cId="2423722824" sldId="785"/>
            <ac:spMk id="14" creationId="{64A01F57-239C-49C5-BA1D-18F972ACAD3E}"/>
          </ac:spMkLst>
        </pc:spChg>
        <pc:spChg chg="add del">
          <ac:chgData name="Thongchanh Bouphavong" userId="2bdbbeaf-3cfc-4cb7-8638-3f9acb0b3a6c" providerId="ADAL" clId="{57D7228E-4C16-4990-9C9B-DA5D7BA20723}" dt="2024-03-26T01:36:11.703" v="1105"/>
          <ac:spMkLst>
            <pc:docMk/>
            <pc:sldMk cId="2423722824" sldId="785"/>
            <ac:spMk id="15" creationId="{EE62E82B-5479-45A4-8160-C96E34540AE4}"/>
          </ac:spMkLst>
        </pc:spChg>
        <pc:spChg chg="add mod">
          <ac:chgData name="Thongchanh Bouphavong" userId="2bdbbeaf-3cfc-4cb7-8638-3f9acb0b3a6c" providerId="ADAL" clId="{57D7228E-4C16-4990-9C9B-DA5D7BA20723}" dt="2024-03-26T01:57:51.165" v="1555" actId="1076"/>
          <ac:spMkLst>
            <pc:docMk/>
            <pc:sldMk cId="2423722824" sldId="785"/>
            <ac:spMk id="16" creationId="{E1B61045-6EBF-464E-A4EB-AA05327629AB}"/>
          </ac:spMkLst>
        </pc:spChg>
        <pc:picChg chg="del">
          <ac:chgData name="Thongchanh Bouphavong" userId="2bdbbeaf-3cfc-4cb7-8638-3f9acb0b3a6c" providerId="ADAL" clId="{57D7228E-4C16-4990-9C9B-DA5D7BA20723}" dt="2024-03-26T01:35:48.438" v="1096" actId="478"/>
          <ac:picMkLst>
            <pc:docMk/>
            <pc:sldMk cId="2423722824" sldId="785"/>
            <ac:picMk id="5" creationId="{BD7AB5A2-4FF0-4972-D921-7844EE2C018F}"/>
          </ac:picMkLst>
        </pc:picChg>
        <pc:picChg chg="del">
          <ac:chgData name="Thongchanh Bouphavong" userId="2bdbbeaf-3cfc-4cb7-8638-3f9acb0b3a6c" providerId="ADAL" clId="{57D7228E-4C16-4990-9C9B-DA5D7BA20723}" dt="2024-03-26T01:35:50.344" v="1099" actId="478"/>
          <ac:picMkLst>
            <pc:docMk/>
            <pc:sldMk cId="2423722824" sldId="785"/>
            <ac:picMk id="6" creationId="{0CD9BEAF-651D-5D49-FF8D-CE946F58BD4B}"/>
          </ac:picMkLst>
        </pc:picChg>
        <pc:picChg chg="del">
          <ac:chgData name="Thongchanh Bouphavong" userId="2bdbbeaf-3cfc-4cb7-8638-3f9acb0b3a6c" providerId="ADAL" clId="{57D7228E-4C16-4990-9C9B-DA5D7BA20723}" dt="2024-03-26T01:35:49.016" v="1097" actId="478"/>
          <ac:picMkLst>
            <pc:docMk/>
            <pc:sldMk cId="2423722824" sldId="785"/>
            <ac:picMk id="7" creationId="{7857DCA6-F648-DDFB-D9EA-16E0E30BB80F}"/>
          </ac:picMkLst>
        </pc:picChg>
        <pc:picChg chg="del">
          <ac:chgData name="Thongchanh Bouphavong" userId="2bdbbeaf-3cfc-4cb7-8638-3f9acb0b3a6c" providerId="ADAL" clId="{57D7228E-4C16-4990-9C9B-DA5D7BA20723}" dt="2024-03-26T01:35:47.875" v="1095" actId="478"/>
          <ac:picMkLst>
            <pc:docMk/>
            <pc:sldMk cId="2423722824" sldId="785"/>
            <ac:picMk id="9" creationId="{0EC98178-43A0-0017-E081-96AF2D55EA66}"/>
          </ac:picMkLst>
        </pc:picChg>
        <pc:picChg chg="del">
          <ac:chgData name="Thongchanh Bouphavong" userId="2bdbbeaf-3cfc-4cb7-8638-3f9acb0b3a6c" providerId="ADAL" clId="{57D7228E-4C16-4990-9C9B-DA5D7BA20723}" dt="2024-03-26T01:35:47.172" v="1094" actId="478"/>
          <ac:picMkLst>
            <pc:docMk/>
            <pc:sldMk cId="2423722824" sldId="785"/>
            <ac:picMk id="10" creationId="{7CE8F9EA-3BCA-76BC-8729-BE988A2D03CF}"/>
          </ac:picMkLst>
        </pc:picChg>
        <pc:picChg chg="del">
          <ac:chgData name="Thongchanh Bouphavong" userId="2bdbbeaf-3cfc-4cb7-8638-3f9acb0b3a6c" providerId="ADAL" clId="{57D7228E-4C16-4990-9C9B-DA5D7BA20723}" dt="2024-03-26T01:35:49.829" v="1098" actId="478"/>
          <ac:picMkLst>
            <pc:docMk/>
            <pc:sldMk cId="2423722824" sldId="785"/>
            <ac:picMk id="12" creationId="{34B08E11-187F-4191-B31A-4048DA4D01A0}"/>
          </ac:picMkLst>
        </pc:picChg>
        <pc:picChg chg="add mod">
          <ac:chgData name="Thongchanh Bouphavong" userId="2bdbbeaf-3cfc-4cb7-8638-3f9acb0b3a6c" providerId="ADAL" clId="{57D7228E-4C16-4990-9C9B-DA5D7BA20723}" dt="2024-03-26T01:35:53.016" v="1100" actId="1076"/>
          <ac:picMkLst>
            <pc:docMk/>
            <pc:sldMk cId="2423722824" sldId="785"/>
            <ac:picMk id="13" creationId="{8B68CE36-FECD-4DD9-8A2E-6DC265936315}"/>
          </ac:picMkLst>
        </pc:picChg>
      </pc:sldChg>
      <pc:sldChg chg="delSp del mod">
        <pc:chgData name="Thongchanh Bouphavong" userId="2bdbbeaf-3cfc-4cb7-8638-3f9acb0b3a6c" providerId="ADAL" clId="{57D7228E-4C16-4990-9C9B-DA5D7BA20723}" dt="2024-03-26T01:45:46.776" v="1204" actId="47"/>
        <pc:sldMkLst>
          <pc:docMk/>
          <pc:sldMk cId="227067773" sldId="786"/>
        </pc:sldMkLst>
        <pc:picChg chg="del">
          <ac:chgData name="Thongchanh Bouphavong" userId="2bdbbeaf-3cfc-4cb7-8638-3f9acb0b3a6c" providerId="ADAL" clId="{57D7228E-4C16-4990-9C9B-DA5D7BA20723}" dt="2024-03-26T01:45:40.480" v="1203" actId="478"/>
          <ac:picMkLst>
            <pc:docMk/>
            <pc:sldMk cId="227067773" sldId="786"/>
            <ac:picMk id="9" creationId="{3E26D033-2486-DBD7-C80F-F1A717A819BE}"/>
          </ac:picMkLst>
        </pc:picChg>
        <pc:picChg chg="del">
          <ac:chgData name="Thongchanh Bouphavong" userId="2bdbbeaf-3cfc-4cb7-8638-3f9acb0b3a6c" providerId="ADAL" clId="{57D7228E-4C16-4990-9C9B-DA5D7BA20723}" dt="2024-03-26T01:45:39.839" v="1202" actId="478"/>
          <ac:picMkLst>
            <pc:docMk/>
            <pc:sldMk cId="227067773" sldId="786"/>
            <ac:picMk id="10" creationId="{0865404B-2BF9-CE7A-C32A-A1EA385D3223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2:13:55.383" v="1575" actId="1076"/>
        <pc:sldMkLst>
          <pc:docMk/>
          <pc:sldMk cId="2168914606" sldId="828"/>
        </pc:sldMkLst>
        <pc:spChg chg="mod">
          <ac:chgData name="Thongchanh Bouphavong" userId="2bdbbeaf-3cfc-4cb7-8638-3f9acb0b3a6c" providerId="ADAL" clId="{57D7228E-4C16-4990-9C9B-DA5D7BA20723}" dt="2024-03-26T02:13:14.942" v="1570" actId="1076"/>
          <ac:spMkLst>
            <pc:docMk/>
            <pc:sldMk cId="2168914606" sldId="828"/>
            <ac:spMk id="4" creationId="{66EA64B2-41E1-49B3-AE16-0A8601DF8AE6}"/>
          </ac:spMkLst>
        </pc:spChg>
        <pc:picChg chg="del">
          <ac:chgData name="Thongchanh Bouphavong" userId="2bdbbeaf-3cfc-4cb7-8638-3f9acb0b3a6c" providerId="ADAL" clId="{57D7228E-4C16-4990-9C9B-DA5D7BA20723}" dt="2024-03-26T01:45:49.401" v="1205" actId="478"/>
          <ac:picMkLst>
            <pc:docMk/>
            <pc:sldMk cId="2168914606" sldId="828"/>
            <ac:picMk id="3" creationId="{4BA3CA46-2357-DAF6-F5D7-45CFC5C668A8}"/>
          </ac:picMkLst>
        </pc:picChg>
        <pc:picChg chg="del">
          <ac:chgData name="Thongchanh Bouphavong" userId="2bdbbeaf-3cfc-4cb7-8638-3f9acb0b3a6c" providerId="ADAL" clId="{57D7228E-4C16-4990-9C9B-DA5D7BA20723}" dt="2024-03-26T01:45:54.792" v="1208" actId="478"/>
          <ac:picMkLst>
            <pc:docMk/>
            <pc:sldMk cId="2168914606" sldId="828"/>
            <ac:picMk id="8" creationId="{779DEB60-3D4C-CFC5-73BF-AA34A77938F0}"/>
          </ac:picMkLst>
        </pc:picChg>
        <pc:picChg chg="del">
          <ac:chgData name="Thongchanh Bouphavong" userId="2bdbbeaf-3cfc-4cb7-8638-3f9acb0b3a6c" providerId="ADAL" clId="{57D7228E-4C16-4990-9C9B-DA5D7BA20723}" dt="2024-03-26T01:45:56.589" v="1210" actId="478"/>
          <ac:picMkLst>
            <pc:docMk/>
            <pc:sldMk cId="2168914606" sldId="828"/>
            <ac:picMk id="10" creationId="{FC8ECD8A-960E-4725-B59C-0A266587EE69}"/>
          </ac:picMkLst>
        </pc:picChg>
        <pc:picChg chg="add">
          <ac:chgData name="Thongchanh Bouphavong" userId="2bdbbeaf-3cfc-4cb7-8638-3f9acb0b3a6c" providerId="ADAL" clId="{57D7228E-4C16-4990-9C9B-DA5D7BA20723}" dt="2024-03-26T01:58:45.992" v="1560"/>
          <ac:picMkLst>
            <pc:docMk/>
            <pc:sldMk cId="2168914606" sldId="828"/>
            <ac:picMk id="11" creationId="{624B2DE3-C87F-4BD9-B3ED-5C9337B2BF3E}"/>
          </ac:picMkLst>
        </pc:picChg>
        <pc:picChg chg="del">
          <ac:chgData name="Thongchanh Bouphavong" userId="2bdbbeaf-3cfc-4cb7-8638-3f9acb0b3a6c" providerId="ADAL" clId="{57D7228E-4C16-4990-9C9B-DA5D7BA20723}" dt="2024-03-26T01:45:57.229" v="1211" actId="478"/>
          <ac:picMkLst>
            <pc:docMk/>
            <pc:sldMk cId="2168914606" sldId="828"/>
            <ac:picMk id="14" creationId="{DE30C21E-DCBA-DE48-E9C6-6CB6893F2E32}"/>
          </ac:picMkLst>
        </pc:picChg>
        <pc:picChg chg="del">
          <ac:chgData name="Thongchanh Bouphavong" userId="2bdbbeaf-3cfc-4cb7-8638-3f9acb0b3a6c" providerId="ADAL" clId="{57D7228E-4C16-4990-9C9B-DA5D7BA20723}" dt="2024-03-26T01:45:55.995" v="1209" actId="478"/>
          <ac:picMkLst>
            <pc:docMk/>
            <pc:sldMk cId="2168914606" sldId="828"/>
            <ac:picMk id="15" creationId="{7D20C039-F713-C448-BB48-E1CFF97515B9}"/>
          </ac:picMkLst>
        </pc:picChg>
        <pc:picChg chg="del">
          <ac:chgData name="Thongchanh Bouphavong" userId="2bdbbeaf-3cfc-4cb7-8638-3f9acb0b3a6c" providerId="ADAL" clId="{57D7228E-4C16-4990-9C9B-DA5D7BA20723}" dt="2024-03-26T01:45:54.198" v="1207" actId="478"/>
          <ac:picMkLst>
            <pc:docMk/>
            <pc:sldMk cId="2168914606" sldId="828"/>
            <ac:picMk id="17" creationId="{1306902E-D60A-9AA5-185E-47EABBFE16D3}"/>
          </ac:picMkLst>
        </pc:picChg>
        <pc:picChg chg="del">
          <ac:chgData name="Thongchanh Bouphavong" userId="2bdbbeaf-3cfc-4cb7-8638-3f9acb0b3a6c" providerId="ADAL" clId="{57D7228E-4C16-4990-9C9B-DA5D7BA20723}" dt="2024-03-26T01:45:53.464" v="1206" actId="478"/>
          <ac:picMkLst>
            <pc:docMk/>
            <pc:sldMk cId="2168914606" sldId="828"/>
            <ac:picMk id="18" creationId="{0BC64578-5481-2F35-81C9-A261CE3DAE4F}"/>
          </ac:picMkLst>
        </pc:picChg>
        <pc:picChg chg="add mod">
          <ac:chgData name="Thongchanh Bouphavong" userId="2bdbbeaf-3cfc-4cb7-8638-3f9acb0b3a6c" providerId="ADAL" clId="{57D7228E-4C16-4990-9C9B-DA5D7BA20723}" dt="2024-03-26T02:13:55.383" v="1575" actId="1076"/>
          <ac:picMkLst>
            <pc:docMk/>
            <pc:sldMk cId="2168914606" sldId="828"/>
            <ac:picMk id="1026" creationId="{67FFE0DF-DECB-460C-BF10-04875F5D6F87}"/>
          </ac:picMkLst>
        </pc:picChg>
      </pc:sldChg>
      <pc:sldChg chg="del">
        <pc:chgData name="Thongchanh Bouphavong" userId="2bdbbeaf-3cfc-4cb7-8638-3f9acb0b3a6c" providerId="ADAL" clId="{57D7228E-4C16-4990-9C9B-DA5D7BA20723}" dt="2024-03-26T01:39:15.155" v="1164" actId="47"/>
        <pc:sldMkLst>
          <pc:docMk/>
          <pc:sldMk cId="957493519" sldId="833"/>
        </pc:sldMkLst>
      </pc:sldChg>
      <pc:sldChg chg="del">
        <pc:chgData name="Thongchanh Bouphavong" userId="2bdbbeaf-3cfc-4cb7-8638-3f9acb0b3a6c" providerId="ADAL" clId="{57D7228E-4C16-4990-9C9B-DA5D7BA20723}" dt="2024-03-25T16:05:46.766" v="468" actId="47"/>
        <pc:sldMkLst>
          <pc:docMk/>
          <pc:sldMk cId="3431798602" sldId="840"/>
        </pc:sldMkLst>
      </pc:sldChg>
      <pc:sldChg chg="del">
        <pc:chgData name="Thongchanh Bouphavong" userId="2bdbbeaf-3cfc-4cb7-8638-3f9acb0b3a6c" providerId="ADAL" clId="{57D7228E-4C16-4990-9C9B-DA5D7BA20723}" dt="2024-03-25T16:03:08.895" v="432" actId="47"/>
        <pc:sldMkLst>
          <pc:docMk/>
          <pc:sldMk cId="123819195" sldId="844"/>
        </pc:sldMkLst>
      </pc:sldChg>
      <pc:sldChg chg="del">
        <pc:chgData name="Thongchanh Bouphavong" userId="2bdbbeaf-3cfc-4cb7-8638-3f9acb0b3a6c" providerId="ADAL" clId="{57D7228E-4C16-4990-9C9B-DA5D7BA20723}" dt="2024-03-26T01:17:27.312" v="833" actId="47"/>
        <pc:sldMkLst>
          <pc:docMk/>
          <pc:sldMk cId="1860702998" sldId="845"/>
        </pc:sldMkLst>
      </pc:sldChg>
      <pc:sldChg chg="del">
        <pc:chgData name="Thongchanh Bouphavong" userId="2bdbbeaf-3cfc-4cb7-8638-3f9acb0b3a6c" providerId="ADAL" clId="{57D7228E-4C16-4990-9C9B-DA5D7BA20723}" dt="2024-03-25T16:03:10.301" v="433" actId="47"/>
        <pc:sldMkLst>
          <pc:docMk/>
          <pc:sldMk cId="2515584777" sldId="846"/>
        </pc:sldMkLst>
      </pc:sldChg>
      <pc:sldChg chg="addSp delSp modSp mod">
        <pc:chgData name="Thongchanh Bouphavong" userId="2bdbbeaf-3cfc-4cb7-8638-3f9acb0b3a6c" providerId="ADAL" clId="{57D7228E-4C16-4990-9C9B-DA5D7BA20723}" dt="2024-03-26T01:11:37.928" v="720"/>
        <pc:sldMkLst>
          <pc:docMk/>
          <pc:sldMk cId="1044863455" sldId="847"/>
        </pc:sldMkLst>
        <pc:spChg chg="del mod">
          <ac:chgData name="Thongchanh Bouphavong" userId="2bdbbeaf-3cfc-4cb7-8638-3f9acb0b3a6c" providerId="ADAL" clId="{57D7228E-4C16-4990-9C9B-DA5D7BA20723}" dt="2024-03-26T01:07:06.483" v="624" actId="478"/>
          <ac:spMkLst>
            <pc:docMk/>
            <pc:sldMk cId="1044863455" sldId="847"/>
            <ac:spMk id="2" creationId="{ACC21C8E-627F-F6FF-3622-6FAABCEAFB7B}"/>
          </ac:spMkLst>
        </pc:spChg>
        <pc:spChg chg="mod">
          <ac:chgData name="Thongchanh Bouphavong" userId="2bdbbeaf-3cfc-4cb7-8638-3f9acb0b3a6c" providerId="ADAL" clId="{57D7228E-4C16-4990-9C9B-DA5D7BA20723}" dt="2024-03-26T01:11:27.726" v="719" actId="1076"/>
          <ac:spMkLst>
            <pc:docMk/>
            <pc:sldMk cId="1044863455" sldId="847"/>
            <ac:spMk id="3" creationId="{3AB36252-492A-C187-D33E-51F78249A088}"/>
          </ac:spMkLst>
        </pc:spChg>
        <pc:spChg chg="del">
          <ac:chgData name="Thongchanh Bouphavong" userId="2bdbbeaf-3cfc-4cb7-8638-3f9acb0b3a6c" providerId="ADAL" clId="{57D7228E-4C16-4990-9C9B-DA5D7BA20723}" dt="2024-03-26T01:11:17.257" v="715" actId="478"/>
          <ac:spMkLst>
            <pc:docMk/>
            <pc:sldMk cId="1044863455" sldId="847"/>
            <ac:spMk id="4" creationId="{C2740D48-A329-DAB7-FC9A-ECEC89DC3629}"/>
          </ac:spMkLst>
        </pc:spChg>
        <pc:picChg chg="del">
          <ac:chgData name="Thongchanh Bouphavong" userId="2bdbbeaf-3cfc-4cb7-8638-3f9acb0b3a6c" providerId="ADAL" clId="{57D7228E-4C16-4990-9C9B-DA5D7BA20723}" dt="2024-03-25T16:10:32.510" v="551" actId="478"/>
          <ac:picMkLst>
            <pc:docMk/>
            <pc:sldMk cId="1044863455" sldId="847"/>
            <ac:picMk id="6" creationId="{56378092-C1E0-3A20-3C19-26CFF6B8F470}"/>
          </ac:picMkLst>
        </pc:picChg>
        <pc:picChg chg="del">
          <ac:chgData name="Thongchanh Bouphavong" userId="2bdbbeaf-3cfc-4cb7-8638-3f9acb0b3a6c" providerId="ADAL" clId="{57D7228E-4C16-4990-9C9B-DA5D7BA20723}" dt="2024-03-25T16:10:34.573" v="554" actId="478"/>
          <ac:picMkLst>
            <pc:docMk/>
            <pc:sldMk cId="1044863455" sldId="847"/>
            <ac:picMk id="7" creationId="{5827583C-F2FC-941A-FDA8-E66221351ACC}"/>
          </ac:picMkLst>
        </pc:picChg>
        <pc:picChg chg="del">
          <ac:chgData name="Thongchanh Bouphavong" userId="2bdbbeaf-3cfc-4cb7-8638-3f9acb0b3a6c" providerId="ADAL" clId="{57D7228E-4C16-4990-9C9B-DA5D7BA20723}" dt="2024-03-25T16:10:33.276" v="552" actId="478"/>
          <ac:picMkLst>
            <pc:docMk/>
            <pc:sldMk cId="1044863455" sldId="847"/>
            <ac:picMk id="8" creationId="{853C60BF-9A42-04ED-2307-EA4C0EB25B98}"/>
          </ac:picMkLst>
        </pc:picChg>
        <pc:picChg chg="add mod">
          <ac:chgData name="Thongchanh Bouphavong" userId="2bdbbeaf-3cfc-4cb7-8638-3f9acb0b3a6c" providerId="ADAL" clId="{57D7228E-4C16-4990-9C9B-DA5D7BA20723}" dt="2024-03-26T01:08:42.354" v="652" actId="1076"/>
          <ac:picMkLst>
            <pc:docMk/>
            <pc:sldMk cId="1044863455" sldId="847"/>
            <ac:picMk id="8" creationId="{DCCAC41B-51EA-48A7-BA6A-20E1C5ADBDF9}"/>
          </ac:picMkLst>
        </pc:picChg>
        <pc:picChg chg="del">
          <ac:chgData name="Thongchanh Bouphavong" userId="2bdbbeaf-3cfc-4cb7-8638-3f9acb0b3a6c" providerId="ADAL" clId="{57D7228E-4C16-4990-9C9B-DA5D7BA20723}" dt="2024-03-25T16:10:31.510" v="550" actId="478"/>
          <ac:picMkLst>
            <pc:docMk/>
            <pc:sldMk cId="1044863455" sldId="847"/>
            <ac:picMk id="9" creationId="{2480A72B-4619-14CA-1424-D0AC5BE55DD8}"/>
          </ac:picMkLst>
        </pc:picChg>
        <pc:picChg chg="add mod">
          <ac:chgData name="Thongchanh Bouphavong" userId="2bdbbeaf-3cfc-4cb7-8638-3f9acb0b3a6c" providerId="ADAL" clId="{57D7228E-4C16-4990-9C9B-DA5D7BA20723}" dt="2024-03-26T01:08:31.026" v="648" actId="14100"/>
          <ac:picMkLst>
            <pc:docMk/>
            <pc:sldMk cId="1044863455" sldId="847"/>
            <ac:picMk id="9" creationId="{CBA3DBE8-F17F-402B-91DE-9BF4BA771C63}"/>
          </ac:picMkLst>
        </pc:picChg>
        <pc:picChg chg="del">
          <ac:chgData name="Thongchanh Bouphavong" userId="2bdbbeaf-3cfc-4cb7-8638-3f9acb0b3a6c" providerId="ADAL" clId="{57D7228E-4C16-4990-9C9B-DA5D7BA20723}" dt="2024-03-25T16:10:30.651" v="549" actId="478"/>
          <ac:picMkLst>
            <pc:docMk/>
            <pc:sldMk cId="1044863455" sldId="847"/>
            <ac:picMk id="10" creationId="{52CF1BFA-E0CE-3AE2-1F50-DFD0D6A54F87}"/>
          </ac:picMkLst>
        </pc:picChg>
        <pc:picChg chg="add">
          <ac:chgData name="Thongchanh Bouphavong" userId="2bdbbeaf-3cfc-4cb7-8638-3f9acb0b3a6c" providerId="ADAL" clId="{57D7228E-4C16-4990-9C9B-DA5D7BA20723}" dt="2024-03-26T01:11:37.928" v="720"/>
          <ac:picMkLst>
            <pc:docMk/>
            <pc:sldMk cId="1044863455" sldId="847"/>
            <ac:picMk id="10" creationId="{B67E7C70-AC45-45A5-BF19-2A803EBF6517}"/>
          </ac:picMkLst>
        </pc:picChg>
        <pc:picChg chg="del">
          <ac:chgData name="Thongchanh Bouphavong" userId="2bdbbeaf-3cfc-4cb7-8638-3f9acb0b3a6c" providerId="ADAL" clId="{57D7228E-4C16-4990-9C9B-DA5D7BA20723}" dt="2024-03-25T16:10:33.901" v="553" actId="478"/>
          <ac:picMkLst>
            <pc:docMk/>
            <pc:sldMk cId="1044863455" sldId="847"/>
            <ac:picMk id="11" creationId="{D80D4CA8-0968-C87C-0921-536049815079}"/>
          </ac:picMkLst>
        </pc:picChg>
        <pc:picChg chg="mod">
          <ac:chgData name="Thongchanh Bouphavong" userId="2bdbbeaf-3cfc-4cb7-8638-3f9acb0b3a6c" providerId="ADAL" clId="{57D7228E-4C16-4990-9C9B-DA5D7BA20723}" dt="2024-03-26T01:08:37.588" v="651" actId="1076"/>
          <ac:picMkLst>
            <pc:docMk/>
            <pc:sldMk cId="1044863455" sldId="847"/>
            <ac:picMk id="12" creationId="{C351246F-BAF3-C7E8-954E-910407617A31}"/>
          </ac:picMkLst>
        </pc:picChg>
        <pc:picChg chg="mod">
          <ac:chgData name="Thongchanh Bouphavong" userId="2bdbbeaf-3cfc-4cb7-8638-3f9acb0b3a6c" providerId="ADAL" clId="{57D7228E-4C16-4990-9C9B-DA5D7BA20723}" dt="2024-03-26T01:08:34.963" v="650" actId="14100"/>
          <ac:picMkLst>
            <pc:docMk/>
            <pc:sldMk cId="1044863455" sldId="847"/>
            <ac:picMk id="13" creationId="{AFC41AEA-D0DA-ABA8-9330-BC575A53EE4C}"/>
          </ac:picMkLst>
        </pc:picChg>
      </pc:sldChg>
      <pc:sldChg chg="del">
        <pc:chgData name="Thongchanh Bouphavong" userId="2bdbbeaf-3cfc-4cb7-8638-3f9acb0b3a6c" providerId="ADAL" clId="{57D7228E-4C16-4990-9C9B-DA5D7BA20723}" dt="2024-03-25T16:08:50.278" v="533" actId="47"/>
        <pc:sldMkLst>
          <pc:docMk/>
          <pc:sldMk cId="3042756391" sldId="848"/>
        </pc:sldMkLst>
      </pc:sldChg>
      <pc:sldChg chg="del">
        <pc:chgData name="Thongchanh Bouphavong" userId="2bdbbeaf-3cfc-4cb7-8638-3f9acb0b3a6c" providerId="ADAL" clId="{57D7228E-4C16-4990-9C9B-DA5D7BA20723}" dt="2024-03-25T16:03:17.145" v="434" actId="47"/>
        <pc:sldMkLst>
          <pc:docMk/>
          <pc:sldMk cId="3683961099" sldId="849"/>
        </pc:sldMkLst>
      </pc:sldChg>
      <pc:sldChg chg="del">
        <pc:chgData name="Thongchanh Bouphavong" userId="2bdbbeaf-3cfc-4cb7-8638-3f9acb0b3a6c" providerId="ADAL" clId="{57D7228E-4C16-4990-9C9B-DA5D7BA20723}" dt="2024-03-25T16:03:20.848" v="435" actId="47"/>
        <pc:sldMkLst>
          <pc:docMk/>
          <pc:sldMk cId="3799882528" sldId="850"/>
        </pc:sldMkLst>
      </pc:sldChg>
      <pc:sldChg chg="del">
        <pc:chgData name="Thongchanh Bouphavong" userId="2bdbbeaf-3cfc-4cb7-8638-3f9acb0b3a6c" providerId="ADAL" clId="{57D7228E-4C16-4990-9C9B-DA5D7BA20723}" dt="2024-03-26T01:12:07.881" v="721" actId="47"/>
        <pc:sldMkLst>
          <pc:docMk/>
          <pc:sldMk cId="3808824888" sldId="851"/>
        </pc:sldMkLst>
      </pc:sldChg>
      <pc:sldChg chg="modSp del mod">
        <pc:chgData name="Thongchanh Bouphavong" userId="2bdbbeaf-3cfc-4cb7-8638-3f9acb0b3a6c" providerId="ADAL" clId="{57D7228E-4C16-4990-9C9B-DA5D7BA20723}" dt="2024-03-26T01:09:04.260" v="657" actId="47"/>
        <pc:sldMkLst>
          <pc:docMk/>
          <pc:sldMk cId="869872136" sldId="852"/>
        </pc:sldMkLst>
        <pc:spChg chg="mod">
          <ac:chgData name="Thongchanh Bouphavong" userId="2bdbbeaf-3cfc-4cb7-8638-3f9acb0b3a6c" providerId="ADAL" clId="{57D7228E-4C16-4990-9C9B-DA5D7BA20723}" dt="2024-03-26T01:06:51.249" v="622" actId="27636"/>
          <ac:spMkLst>
            <pc:docMk/>
            <pc:sldMk cId="869872136" sldId="852"/>
            <ac:spMk id="3" creationId="{65FDF701-5AD9-B37F-0ECD-72D59C1BE3DA}"/>
          </ac:spMkLst>
        </pc:spChg>
      </pc:sldChg>
      <pc:sldChg chg="addSp delSp modSp mod">
        <pc:chgData name="Thongchanh Bouphavong" userId="2bdbbeaf-3cfc-4cb7-8638-3f9acb0b3a6c" providerId="ADAL" clId="{57D7228E-4C16-4990-9C9B-DA5D7BA20723}" dt="2024-03-26T02:54:15.706" v="1580" actId="1076"/>
        <pc:sldMkLst>
          <pc:docMk/>
          <pc:sldMk cId="2203314699" sldId="854"/>
        </pc:sldMkLst>
        <pc:spChg chg="del mod">
          <ac:chgData name="Thongchanh Bouphavong" userId="2bdbbeaf-3cfc-4cb7-8638-3f9acb0b3a6c" providerId="ADAL" clId="{57D7228E-4C16-4990-9C9B-DA5D7BA20723}" dt="2024-03-26T01:13:52.785" v="738" actId="478"/>
          <ac:spMkLst>
            <pc:docMk/>
            <pc:sldMk cId="2203314699" sldId="854"/>
            <ac:spMk id="2" creationId="{1632BF48-8B91-110A-B0D8-70468F9A37ED}"/>
          </ac:spMkLst>
        </pc:spChg>
        <pc:spChg chg="mod">
          <ac:chgData name="Thongchanh Bouphavong" userId="2bdbbeaf-3cfc-4cb7-8638-3f9acb0b3a6c" providerId="ADAL" clId="{57D7228E-4C16-4990-9C9B-DA5D7BA20723}" dt="2024-03-26T02:54:15.706" v="1580" actId="1076"/>
          <ac:spMkLst>
            <pc:docMk/>
            <pc:sldMk cId="2203314699" sldId="854"/>
            <ac:spMk id="3" creationId="{219F0E66-D488-120F-B25E-D4DE4805781E}"/>
          </ac:spMkLst>
        </pc:spChg>
        <pc:spChg chg="add del mod">
          <ac:chgData name="Thongchanh Bouphavong" userId="2bdbbeaf-3cfc-4cb7-8638-3f9acb0b3a6c" providerId="ADAL" clId="{57D7228E-4C16-4990-9C9B-DA5D7BA20723}" dt="2024-03-26T01:13:54.832" v="739" actId="478"/>
          <ac:spMkLst>
            <pc:docMk/>
            <pc:sldMk cId="2203314699" sldId="854"/>
            <ac:spMk id="13" creationId="{7F355766-5340-45E9-977A-B95355577EB7}"/>
          </ac:spMkLst>
        </pc:spChg>
        <pc:picChg chg="del">
          <ac:chgData name="Thongchanh Bouphavong" userId="2bdbbeaf-3cfc-4cb7-8638-3f9acb0b3a6c" providerId="ADAL" clId="{57D7228E-4C16-4990-9C9B-DA5D7BA20723}" dt="2024-03-26T01:13:56.879" v="742" actId="478"/>
          <ac:picMkLst>
            <pc:docMk/>
            <pc:sldMk cId="2203314699" sldId="854"/>
            <ac:picMk id="6" creationId="{8DDF5AB0-AD2C-F7E4-9792-A29B643BB4FE}"/>
          </ac:picMkLst>
        </pc:picChg>
        <pc:picChg chg="del">
          <ac:chgData name="Thongchanh Bouphavong" userId="2bdbbeaf-3cfc-4cb7-8638-3f9acb0b3a6c" providerId="ADAL" clId="{57D7228E-4C16-4990-9C9B-DA5D7BA20723}" dt="2024-03-26T01:13:58.801" v="745" actId="478"/>
          <ac:picMkLst>
            <pc:docMk/>
            <pc:sldMk cId="2203314699" sldId="854"/>
            <ac:picMk id="7" creationId="{6C6C4C8F-0DD1-0DEA-5B79-E2D0C1E3EBD4}"/>
          </ac:picMkLst>
        </pc:picChg>
        <pc:picChg chg="del">
          <ac:chgData name="Thongchanh Bouphavong" userId="2bdbbeaf-3cfc-4cb7-8638-3f9acb0b3a6c" providerId="ADAL" clId="{57D7228E-4C16-4990-9C9B-DA5D7BA20723}" dt="2024-03-26T01:13:57.488" v="743" actId="478"/>
          <ac:picMkLst>
            <pc:docMk/>
            <pc:sldMk cId="2203314699" sldId="854"/>
            <ac:picMk id="8" creationId="{530F90F0-1AFE-1B56-FFC2-10C41AC48708}"/>
          </ac:picMkLst>
        </pc:picChg>
        <pc:picChg chg="del">
          <ac:chgData name="Thongchanh Bouphavong" userId="2bdbbeaf-3cfc-4cb7-8638-3f9acb0b3a6c" providerId="ADAL" clId="{57D7228E-4C16-4990-9C9B-DA5D7BA20723}" dt="2024-03-26T01:13:56.223" v="741" actId="478"/>
          <ac:picMkLst>
            <pc:docMk/>
            <pc:sldMk cId="2203314699" sldId="854"/>
            <ac:picMk id="9" creationId="{6DA5ED2F-C86A-BE80-D375-B73A1168FE64}"/>
          </ac:picMkLst>
        </pc:picChg>
        <pc:picChg chg="del">
          <ac:chgData name="Thongchanh Bouphavong" userId="2bdbbeaf-3cfc-4cb7-8638-3f9acb0b3a6c" providerId="ADAL" clId="{57D7228E-4C16-4990-9C9B-DA5D7BA20723}" dt="2024-03-26T01:13:55.598" v="740" actId="478"/>
          <ac:picMkLst>
            <pc:docMk/>
            <pc:sldMk cId="2203314699" sldId="854"/>
            <ac:picMk id="10" creationId="{9482DDC4-36A9-8AF8-6EF6-60DE17CCEC94}"/>
          </ac:picMkLst>
        </pc:picChg>
        <pc:picChg chg="del">
          <ac:chgData name="Thongchanh Bouphavong" userId="2bdbbeaf-3cfc-4cb7-8638-3f9acb0b3a6c" providerId="ADAL" clId="{57D7228E-4C16-4990-9C9B-DA5D7BA20723}" dt="2024-03-26T01:13:58.160" v="744" actId="478"/>
          <ac:picMkLst>
            <pc:docMk/>
            <pc:sldMk cId="2203314699" sldId="854"/>
            <ac:picMk id="11" creationId="{1286BC71-4398-C9CB-F487-68141C9D9937}"/>
          </ac:picMkLst>
        </pc:picChg>
        <pc:picChg chg="mod">
          <ac:chgData name="Thongchanh Bouphavong" userId="2bdbbeaf-3cfc-4cb7-8638-3f9acb0b3a6c" providerId="ADAL" clId="{57D7228E-4C16-4990-9C9B-DA5D7BA20723}" dt="2024-03-26T01:14:27.503" v="752" actId="14100"/>
          <ac:picMkLst>
            <pc:docMk/>
            <pc:sldMk cId="2203314699" sldId="854"/>
            <ac:picMk id="14" creationId="{1A4E657D-FF51-7F37-8ED9-DB2043731264}"/>
          </ac:picMkLst>
        </pc:picChg>
        <pc:picChg chg="del">
          <ac:chgData name="Thongchanh Bouphavong" userId="2bdbbeaf-3cfc-4cb7-8638-3f9acb0b3a6c" providerId="ADAL" clId="{57D7228E-4C16-4990-9C9B-DA5D7BA20723}" dt="2024-03-26T01:13:59.941" v="746" actId="478"/>
          <ac:picMkLst>
            <pc:docMk/>
            <pc:sldMk cId="2203314699" sldId="854"/>
            <ac:picMk id="16" creationId="{998D83B6-876E-174B-EBB1-6F8D7F299435}"/>
          </ac:picMkLst>
        </pc:picChg>
        <pc:picChg chg="add mod">
          <ac:chgData name="Thongchanh Bouphavong" userId="2bdbbeaf-3cfc-4cb7-8638-3f9acb0b3a6c" providerId="ADAL" clId="{57D7228E-4C16-4990-9C9B-DA5D7BA20723}" dt="2024-03-26T01:14:37.253" v="755" actId="14100"/>
          <ac:picMkLst>
            <pc:docMk/>
            <pc:sldMk cId="2203314699" sldId="854"/>
            <ac:picMk id="17" creationId="{8B9ACBE1-D0C7-4E28-B6BE-F3BA0E2FBC05}"/>
          </ac:picMkLst>
        </pc:picChg>
        <pc:picChg chg="add">
          <ac:chgData name="Thongchanh Bouphavong" userId="2bdbbeaf-3cfc-4cb7-8638-3f9acb0b3a6c" providerId="ADAL" clId="{57D7228E-4C16-4990-9C9B-DA5D7BA20723}" dt="2024-03-26T01:14:45.300" v="756"/>
          <ac:picMkLst>
            <pc:docMk/>
            <pc:sldMk cId="2203314699" sldId="854"/>
            <ac:picMk id="18" creationId="{2808F9E2-DF9A-4331-82D0-2D3096649256}"/>
          </ac:picMkLst>
        </pc:picChg>
      </pc:sldChg>
      <pc:sldChg chg="del">
        <pc:chgData name="Thongchanh Bouphavong" userId="2bdbbeaf-3cfc-4cb7-8638-3f9acb0b3a6c" providerId="ADAL" clId="{57D7228E-4C16-4990-9C9B-DA5D7BA20723}" dt="2024-03-25T16:10:11.682" v="548" actId="47"/>
        <pc:sldMkLst>
          <pc:docMk/>
          <pc:sldMk cId="438603594" sldId="855"/>
        </pc:sldMkLst>
      </pc:sldChg>
      <pc:sldChg chg="addSp delSp modSp mod">
        <pc:chgData name="Thongchanh Bouphavong" userId="2bdbbeaf-3cfc-4cb7-8638-3f9acb0b3a6c" providerId="ADAL" clId="{57D7228E-4C16-4990-9C9B-DA5D7BA20723}" dt="2024-03-26T02:54:04.737" v="1579" actId="14100"/>
        <pc:sldMkLst>
          <pc:docMk/>
          <pc:sldMk cId="3269048356" sldId="856"/>
        </pc:sldMkLst>
        <pc:spChg chg="del">
          <ac:chgData name="Thongchanh Bouphavong" userId="2bdbbeaf-3cfc-4cb7-8638-3f9acb0b3a6c" providerId="ADAL" clId="{57D7228E-4C16-4990-9C9B-DA5D7BA20723}" dt="2024-03-26T01:19:04.622" v="841" actId="478"/>
          <ac:spMkLst>
            <pc:docMk/>
            <pc:sldMk cId="3269048356" sldId="856"/>
            <ac:spMk id="2" creationId="{C48957C1-845F-E75D-1DF4-51E94DC5C4F7}"/>
          </ac:spMkLst>
        </pc:spChg>
        <pc:spChg chg="mod">
          <ac:chgData name="Thongchanh Bouphavong" userId="2bdbbeaf-3cfc-4cb7-8638-3f9acb0b3a6c" providerId="ADAL" clId="{57D7228E-4C16-4990-9C9B-DA5D7BA20723}" dt="2024-03-26T02:54:04.737" v="1579" actId="14100"/>
          <ac:spMkLst>
            <pc:docMk/>
            <pc:sldMk cId="3269048356" sldId="856"/>
            <ac:spMk id="3" creationId="{323DEE39-3BC1-895B-27F6-25CF053EF9CD}"/>
          </ac:spMkLst>
        </pc:spChg>
        <pc:spChg chg="del">
          <ac:chgData name="Thongchanh Bouphavong" userId="2bdbbeaf-3cfc-4cb7-8638-3f9acb0b3a6c" providerId="ADAL" clId="{57D7228E-4C16-4990-9C9B-DA5D7BA20723}" dt="2024-03-26T01:23:18.820" v="972" actId="478"/>
          <ac:spMkLst>
            <pc:docMk/>
            <pc:sldMk cId="3269048356" sldId="856"/>
            <ac:spMk id="4" creationId="{171DE2FC-09E1-5879-13F8-36DA9776DB85}"/>
          </ac:spMkLst>
        </pc:spChg>
        <pc:spChg chg="add del mod">
          <ac:chgData name="Thongchanh Bouphavong" userId="2bdbbeaf-3cfc-4cb7-8638-3f9acb0b3a6c" providerId="ADAL" clId="{57D7228E-4C16-4990-9C9B-DA5D7BA20723}" dt="2024-03-26T01:19:07.060" v="842" actId="478"/>
          <ac:spMkLst>
            <pc:docMk/>
            <pc:sldMk cId="3269048356" sldId="856"/>
            <ac:spMk id="16" creationId="{71398564-F950-45CA-9F52-931D035576DD}"/>
          </ac:spMkLst>
        </pc:spChg>
        <pc:picChg chg="del">
          <ac:chgData name="Thongchanh Bouphavong" userId="2bdbbeaf-3cfc-4cb7-8638-3f9acb0b3a6c" providerId="ADAL" clId="{57D7228E-4C16-4990-9C9B-DA5D7BA20723}" dt="2024-03-26T01:18:27.217" v="836" actId="478"/>
          <ac:picMkLst>
            <pc:docMk/>
            <pc:sldMk cId="3269048356" sldId="856"/>
            <ac:picMk id="6" creationId="{DDCDD461-4DA6-C9DD-B7BF-F0DE6A9E8849}"/>
          </ac:picMkLst>
        </pc:picChg>
        <pc:picChg chg="del">
          <ac:chgData name="Thongchanh Bouphavong" userId="2bdbbeaf-3cfc-4cb7-8638-3f9acb0b3a6c" providerId="ADAL" clId="{57D7228E-4C16-4990-9C9B-DA5D7BA20723}" dt="2024-03-26T01:18:30.295" v="839" actId="478"/>
          <ac:picMkLst>
            <pc:docMk/>
            <pc:sldMk cId="3269048356" sldId="856"/>
            <ac:picMk id="7" creationId="{38E99B6D-4AB9-BF58-4517-664AA4A50511}"/>
          </ac:picMkLst>
        </pc:picChg>
        <pc:picChg chg="del">
          <ac:chgData name="Thongchanh Bouphavong" userId="2bdbbeaf-3cfc-4cb7-8638-3f9acb0b3a6c" providerId="ADAL" clId="{57D7228E-4C16-4990-9C9B-DA5D7BA20723}" dt="2024-03-26T01:18:28.014" v="837" actId="478"/>
          <ac:picMkLst>
            <pc:docMk/>
            <pc:sldMk cId="3269048356" sldId="856"/>
            <ac:picMk id="8" creationId="{3186B62A-195D-6F8D-7D61-B15BA4F6663E}"/>
          </ac:picMkLst>
        </pc:picChg>
        <pc:picChg chg="del">
          <ac:chgData name="Thongchanh Bouphavong" userId="2bdbbeaf-3cfc-4cb7-8638-3f9acb0b3a6c" providerId="ADAL" clId="{57D7228E-4C16-4990-9C9B-DA5D7BA20723}" dt="2024-03-26T01:18:26.514" v="835" actId="478"/>
          <ac:picMkLst>
            <pc:docMk/>
            <pc:sldMk cId="3269048356" sldId="856"/>
            <ac:picMk id="9" creationId="{3760AF83-0052-BB9A-7B0F-1A0BCD0F4D3F}"/>
          </ac:picMkLst>
        </pc:picChg>
        <pc:picChg chg="del">
          <ac:chgData name="Thongchanh Bouphavong" userId="2bdbbeaf-3cfc-4cb7-8638-3f9acb0b3a6c" providerId="ADAL" clId="{57D7228E-4C16-4990-9C9B-DA5D7BA20723}" dt="2024-03-26T01:18:25.764" v="834" actId="478"/>
          <ac:picMkLst>
            <pc:docMk/>
            <pc:sldMk cId="3269048356" sldId="856"/>
            <ac:picMk id="10" creationId="{593FCF93-1BA5-289F-4889-893691BBAA4C}"/>
          </ac:picMkLst>
        </pc:picChg>
        <pc:picChg chg="del">
          <ac:chgData name="Thongchanh Bouphavong" userId="2bdbbeaf-3cfc-4cb7-8638-3f9acb0b3a6c" providerId="ADAL" clId="{57D7228E-4C16-4990-9C9B-DA5D7BA20723}" dt="2024-03-26T01:18:29.560" v="838" actId="478"/>
          <ac:picMkLst>
            <pc:docMk/>
            <pc:sldMk cId="3269048356" sldId="856"/>
            <ac:picMk id="11" creationId="{334F2AC5-E9D2-95A0-6CF9-1ED3D9B6C269}"/>
          </ac:picMkLst>
        </pc:picChg>
        <pc:picChg chg="mod">
          <ac:chgData name="Thongchanh Bouphavong" userId="2bdbbeaf-3cfc-4cb7-8638-3f9acb0b3a6c" providerId="ADAL" clId="{57D7228E-4C16-4990-9C9B-DA5D7BA20723}" dt="2024-03-26T01:24:59.225" v="1000" actId="14100"/>
          <ac:picMkLst>
            <pc:docMk/>
            <pc:sldMk cId="3269048356" sldId="856"/>
            <ac:picMk id="13" creationId="{CD0E09E1-939B-8CA8-7D77-9FC2F656CCA5}"/>
          </ac:picMkLst>
        </pc:picChg>
        <pc:picChg chg="add">
          <ac:chgData name="Thongchanh Bouphavong" userId="2bdbbeaf-3cfc-4cb7-8638-3f9acb0b3a6c" providerId="ADAL" clId="{57D7228E-4C16-4990-9C9B-DA5D7BA20723}" dt="2024-03-26T01:18:58.732" v="840"/>
          <ac:picMkLst>
            <pc:docMk/>
            <pc:sldMk cId="3269048356" sldId="856"/>
            <ac:picMk id="14" creationId="{044D37BE-2CFC-4902-9174-869983C50918}"/>
          </ac:picMkLst>
        </pc:picChg>
        <pc:picChg chg="mod">
          <ac:chgData name="Thongchanh Bouphavong" userId="2bdbbeaf-3cfc-4cb7-8638-3f9acb0b3a6c" providerId="ADAL" clId="{57D7228E-4C16-4990-9C9B-DA5D7BA20723}" dt="2024-03-26T01:25:08.803" v="1003" actId="1076"/>
          <ac:picMkLst>
            <pc:docMk/>
            <pc:sldMk cId="3269048356" sldId="856"/>
            <ac:picMk id="15" creationId="{1C4F702B-87A4-494D-E6C3-CAB52E259E74}"/>
          </ac:picMkLst>
        </pc:picChg>
      </pc:sldChg>
      <pc:sldChg chg="del">
        <pc:chgData name="Thongchanh Bouphavong" userId="2bdbbeaf-3cfc-4cb7-8638-3f9acb0b3a6c" providerId="ADAL" clId="{57D7228E-4C16-4990-9C9B-DA5D7BA20723}" dt="2024-03-25T15:35:48.718" v="249" actId="47"/>
        <pc:sldMkLst>
          <pc:docMk/>
          <pc:sldMk cId="2543685967" sldId="857"/>
        </pc:sldMkLst>
      </pc:sldChg>
      <pc:sldChg chg="addSp delSp modSp mod">
        <pc:chgData name="Thongchanh Bouphavong" userId="2bdbbeaf-3cfc-4cb7-8638-3f9acb0b3a6c" providerId="ADAL" clId="{57D7228E-4C16-4990-9C9B-DA5D7BA20723}" dt="2024-03-25T15:41:40.989" v="382" actId="20577"/>
        <pc:sldMkLst>
          <pc:docMk/>
          <pc:sldMk cId="2179885428" sldId="858"/>
        </pc:sldMkLst>
        <pc:spChg chg="mod">
          <ac:chgData name="Thongchanh Bouphavong" userId="2bdbbeaf-3cfc-4cb7-8638-3f9acb0b3a6c" providerId="ADAL" clId="{57D7228E-4C16-4990-9C9B-DA5D7BA20723}" dt="2024-03-25T15:41:40.989" v="382" actId="20577"/>
          <ac:spMkLst>
            <pc:docMk/>
            <pc:sldMk cId="2179885428" sldId="858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03:54.710" v="68" actId="478"/>
          <ac:spMkLst>
            <pc:docMk/>
            <pc:sldMk cId="2179885428" sldId="858"/>
            <ac:spMk id="4" creationId="{00000000-0000-0000-0000-000000000000}"/>
          </ac:spMkLst>
        </pc:spChg>
        <pc:spChg chg="add mod">
          <ac:chgData name="Thongchanh Bouphavong" userId="2bdbbeaf-3cfc-4cb7-8638-3f9acb0b3a6c" providerId="ADAL" clId="{57D7228E-4C16-4990-9C9B-DA5D7BA20723}" dt="2024-03-25T15:01:10.854" v="46" actId="20577"/>
          <ac:spMkLst>
            <pc:docMk/>
            <pc:sldMk cId="2179885428" sldId="858"/>
            <ac:spMk id="7" creationId="{C016D04A-C3B8-4A8A-91BE-2A5B90AE444F}"/>
          </ac:spMkLst>
        </pc:spChg>
        <pc:picChg chg="mod">
          <ac:chgData name="Thongchanh Bouphavong" userId="2bdbbeaf-3cfc-4cb7-8638-3f9acb0b3a6c" providerId="ADAL" clId="{57D7228E-4C16-4990-9C9B-DA5D7BA20723}" dt="2024-03-25T15:02:57.914" v="61" actId="14100"/>
          <ac:picMkLst>
            <pc:docMk/>
            <pc:sldMk cId="2179885428" sldId="858"/>
            <ac:picMk id="2" creationId="{C5F84F02-B7B9-44E8-B87C-AE60338578BA}"/>
          </ac:picMkLst>
        </pc:picChg>
        <pc:picChg chg="add mod">
          <ac:chgData name="Thongchanh Bouphavong" userId="2bdbbeaf-3cfc-4cb7-8638-3f9acb0b3a6c" providerId="ADAL" clId="{57D7228E-4C16-4990-9C9B-DA5D7BA20723}" dt="2024-03-25T15:02:27.446" v="54" actId="1076"/>
          <ac:picMkLst>
            <pc:docMk/>
            <pc:sldMk cId="2179885428" sldId="858"/>
            <ac:picMk id="8" creationId="{C5DF3AB9-C47B-45B9-9B4C-A34F77C63752}"/>
          </ac:picMkLst>
        </pc:picChg>
        <pc:picChg chg="mod">
          <ac:chgData name="Thongchanh Bouphavong" userId="2bdbbeaf-3cfc-4cb7-8638-3f9acb0b3a6c" providerId="ADAL" clId="{57D7228E-4C16-4990-9C9B-DA5D7BA20723}" dt="2024-03-25T15:02:55.102" v="60" actId="1076"/>
          <ac:picMkLst>
            <pc:docMk/>
            <pc:sldMk cId="2179885428" sldId="858"/>
            <ac:picMk id="1026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02:58.681" v="588" actId="20577"/>
        <pc:sldMkLst>
          <pc:docMk/>
          <pc:sldMk cId="35104601" sldId="859"/>
        </pc:sldMkLst>
        <pc:spChg chg="del">
          <ac:chgData name="Thongchanh Bouphavong" userId="2bdbbeaf-3cfc-4cb7-8638-3f9acb0b3a6c" providerId="ADAL" clId="{57D7228E-4C16-4990-9C9B-DA5D7BA20723}" dt="2024-03-25T15:04:08.460" v="69" actId="478"/>
          <ac:spMkLst>
            <pc:docMk/>
            <pc:sldMk cId="35104601" sldId="859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6T01:02:58.681" v="588" actId="20577"/>
          <ac:spMkLst>
            <pc:docMk/>
            <pc:sldMk cId="35104601" sldId="859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04:18.413" v="71" actId="478"/>
          <ac:spMkLst>
            <pc:docMk/>
            <pc:sldMk cId="35104601" sldId="859"/>
            <ac:spMk id="4" creationId="{00000000-0000-0000-0000-000000000000}"/>
          </ac:spMkLst>
        </pc:spChg>
        <pc:spChg chg="add del mod">
          <ac:chgData name="Thongchanh Bouphavong" userId="2bdbbeaf-3cfc-4cb7-8638-3f9acb0b3a6c" providerId="ADAL" clId="{57D7228E-4C16-4990-9C9B-DA5D7BA20723}" dt="2024-03-25T15:04:11.506" v="70" actId="478"/>
          <ac:spMkLst>
            <pc:docMk/>
            <pc:sldMk cId="35104601" sldId="859"/>
            <ac:spMk id="7" creationId="{65FC7903-1879-44EB-9BE7-2DE6AD74C9A3}"/>
          </ac:spMkLst>
        </pc:spChg>
        <pc:picChg chg="add mod">
          <ac:chgData name="Thongchanh Bouphavong" userId="2bdbbeaf-3cfc-4cb7-8638-3f9acb0b3a6c" providerId="ADAL" clId="{57D7228E-4C16-4990-9C9B-DA5D7BA20723}" dt="2024-03-25T15:25:04.465" v="246" actId="1076"/>
          <ac:picMkLst>
            <pc:docMk/>
            <pc:sldMk cId="35104601" sldId="859"/>
            <ac:picMk id="11" creationId="{F4C1611F-D6E4-47BC-ACDD-601735CC5B6F}"/>
          </ac:picMkLst>
        </pc:picChg>
        <pc:picChg chg="add">
          <ac:chgData name="Thongchanh Bouphavong" userId="2bdbbeaf-3cfc-4cb7-8638-3f9acb0b3a6c" providerId="ADAL" clId="{57D7228E-4C16-4990-9C9B-DA5D7BA20723}" dt="2024-03-25T15:25:18.168" v="248"/>
          <ac:picMkLst>
            <pc:docMk/>
            <pc:sldMk cId="35104601" sldId="859"/>
            <ac:picMk id="12" creationId="{1196435E-806D-4C82-8FF0-8369325D85F8}"/>
          </ac:picMkLst>
        </pc:picChg>
        <pc:picChg chg="del">
          <ac:chgData name="Thongchanh Bouphavong" userId="2bdbbeaf-3cfc-4cb7-8638-3f9acb0b3a6c" providerId="ADAL" clId="{57D7228E-4C16-4990-9C9B-DA5D7BA20723}" dt="2024-03-25T15:05:08.349" v="75" actId="478"/>
          <ac:picMkLst>
            <pc:docMk/>
            <pc:sldMk cId="35104601" sldId="859"/>
            <ac:picMk id="2052" creationId="{00000000-0000-0000-0000-000000000000}"/>
          </ac:picMkLst>
        </pc:picChg>
        <pc:picChg chg="del mod">
          <ac:chgData name="Thongchanh Bouphavong" userId="2bdbbeaf-3cfc-4cb7-8638-3f9acb0b3a6c" providerId="ADAL" clId="{57D7228E-4C16-4990-9C9B-DA5D7BA20723}" dt="2024-03-25T15:21:13.816" v="85" actId="478"/>
          <ac:picMkLst>
            <pc:docMk/>
            <pc:sldMk cId="35104601" sldId="859"/>
            <ac:picMk id="2053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5:25:00.731" v="245" actId="1076"/>
          <ac:picMkLst>
            <pc:docMk/>
            <pc:sldMk cId="35104601" sldId="859"/>
            <ac:picMk id="2054" creationId="{00000000-0000-0000-0000-000000000000}"/>
          </ac:picMkLst>
        </pc:picChg>
      </pc:sldChg>
      <pc:sldChg chg="addSp delSp modSp mod">
        <pc:chgData name="Thongchanh Bouphavong" userId="2bdbbeaf-3cfc-4cb7-8638-3f9acb0b3a6c" providerId="ADAL" clId="{57D7228E-4C16-4990-9C9B-DA5D7BA20723}" dt="2024-03-26T01:03:34.102" v="589" actId="20577"/>
        <pc:sldMkLst>
          <pc:docMk/>
          <pc:sldMk cId="972873994" sldId="860"/>
        </pc:sldMkLst>
        <pc:spChg chg="del mod">
          <ac:chgData name="Thongchanh Bouphavong" userId="2bdbbeaf-3cfc-4cb7-8638-3f9acb0b3a6c" providerId="ADAL" clId="{57D7228E-4C16-4990-9C9B-DA5D7BA20723}" dt="2024-03-25T15:36:58.167" v="278" actId="478"/>
          <ac:spMkLst>
            <pc:docMk/>
            <pc:sldMk cId="972873994" sldId="860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5T16:09:22.558" v="538" actId="27636"/>
          <ac:spMkLst>
            <pc:docMk/>
            <pc:sldMk cId="972873994" sldId="860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37:03.558" v="279" actId="478"/>
          <ac:spMkLst>
            <pc:docMk/>
            <pc:sldMk cId="972873994" sldId="860"/>
            <ac:spMk id="4" creationId="{00000000-0000-0000-0000-000000000000}"/>
          </ac:spMkLst>
        </pc:spChg>
        <pc:spChg chg="add mod">
          <ac:chgData name="Thongchanh Bouphavong" userId="2bdbbeaf-3cfc-4cb7-8638-3f9acb0b3a6c" providerId="ADAL" clId="{57D7228E-4C16-4990-9C9B-DA5D7BA20723}" dt="2024-03-26T01:03:34.102" v="589" actId="20577"/>
          <ac:spMkLst>
            <pc:docMk/>
            <pc:sldMk cId="972873994" sldId="860"/>
            <ac:spMk id="13" creationId="{BE26C170-14C6-4408-A9E2-F22A3904D830}"/>
          </ac:spMkLst>
        </pc:spChg>
        <pc:picChg chg="add">
          <ac:chgData name="Thongchanh Bouphavong" userId="2bdbbeaf-3cfc-4cb7-8638-3f9acb0b3a6c" providerId="ADAL" clId="{57D7228E-4C16-4990-9C9B-DA5D7BA20723}" dt="2024-03-25T15:38:10.541" v="310"/>
          <ac:picMkLst>
            <pc:docMk/>
            <pc:sldMk cId="972873994" sldId="860"/>
            <ac:picMk id="9" creationId="{3C2A25FF-1EAF-4B5A-8922-C6928510538F}"/>
          </ac:picMkLst>
        </pc:picChg>
        <pc:picChg chg="add mod">
          <ac:chgData name="Thongchanh Bouphavong" userId="2bdbbeaf-3cfc-4cb7-8638-3f9acb0b3a6c" providerId="ADAL" clId="{57D7228E-4C16-4990-9C9B-DA5D7BA20723}" dt="2024-03-25T16:09:56.730" v="547" actId="14100"/>
          <ac:picMkLst>
            <pc:docMk/>
            <pc:sldMk cId="972873994" sldId="860"/>
            <ac:picMk id="10" creationId="{2FA339AB-DDDA-40E2-8446-B98C568E6FA7}"/>
          </ac:picMkLst>
        </pc:picChg>
        <pc:picChg chg="add del mod">
          <ac:chgData name="Thongchanh Bouphavong" userId="2bdbbeaf-3cfc-4cb7-8638-3f9acb0b3a6c" providerId="ADAL" clId="{57D7228E-4C16-4990-9C9B-DA5D7BA20723}" dt="2024-03-25T15:45:33.703" v="415" actId="478"/>
          <ac:picMkLst>
            <pc:docMk/>
            <pc:sldMk cId="972873994" sldId="860"/>
            <ac:picMk id="11" creationId="{66788C14-1FF1-4C1B-992A-44DED7FE82F8}"/>
          </ac:picMkLst>
        </pc:picChg>
        <pc:picChg chg="add mod">
          <ac:chgData name="Thongchanh Bouphavong" userId="2bdbbeaf-3cfc-4cb7-8638-3f9acb0b3a6c" providerId="ADAL" clId="{57D7228E-4C16-4990-9C9B-DA5D7BA20723}" dt="2024-03-25T16:09:15.340" v="535" actId="1076"/>
          <ac:picMkLst>
            <pc:docMk/>
            <pc:sldMk cId="972873994" sldId="860"/>
            <ac:picMk id="12" creationId="{30C8B7C3-7354-45E3-BB7C-9157880A9319}"/>
          </ac:picMkLst>
        </pc:picChg>
        <pc:picChg chg="add mod">
          <ac:chgData name="Thongchanh Bouphavong" userId="2bdbbeaf-3cfc-4cb7-8638-3f9acb0b3a6c" providerId="ADAL" clId="{57D7228E-4C16-4990-9C9B-DA5D7BA20723}" dt="2024-03-25T16:09:51.917" v="546" actId="14100"/>
          <ac:picMkLst>
            <pc:docMk/>
            <pc:sldMk cId="972873994" sldId="860"/>
            <ac:picMk id="14" creationId="{758EB55C-95BF-46ED-9978-B8D4F34D616A}"/>
          </ac:picMkLst>
        </pc:picChg>
        <pc:picChg chg="del">
          <ac:chgData name="Thongchanh Bouphavong" userId="2bdbbeaf-3cfc-4cb7-8638-3f9acb0b3a6c" providerId="ADAL" clId="{57D7228E-4C16-4990-9C9B-DA5D7BA20723}" dt="2024-03-25T15:43:39.252" v="396" actId="478"/>
          <ac:picMkLst>
            <pc:docMk/>
            <pc:sldMk cId="972873994" sldId="860"/>
            <ac:picMk id="3074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6:09:48.714" v="545" actId="14100"/>
          <ac:picMkLst>
            <pc:docMk/>
            <pc:sldMk cId="972873994" sldId="860"/>
            <ac:picMk id="3075" creationId="{00000000-0000-0000-0000-000000000000}"/>
          </ac:picMkLst>
        </pc:picChg>
        <pc:picChg chg="del mod">
          <ac:chgData name="Thongchanh Bouphavong" userId="2bdbbeaf-3cfc-4cb7-8638-3f9acb0b3a6c" providerId="ADAL" clId="{57D7228E-4C16-4990-9C9B-DA5D7BA20723}" dt="2024-03-25T15:44:55.079" v="410" actId="478"/>
          <ac:picMkLst>
            <pc:docMk/>
            <pc:sldMk cId="972873994" sldId="860"/>
            <ac:picMk id="3077" creationId="{00000000-0000-0000-0000-000000000000}"/>
          </ac:picMkLst>
        </pc:picChg>
      </pc:sldChg>
      <pc:sldChg chg="addSp delSp modSp del mod">
        <pc:chgData name="Thongchanh Bouphavong" userId="2bdbbeaf-3cfc-4cb7-8638-3f9acb0b3a6c" providerId="ADAL" clId="{57D7228E-4C16-4990-9C9B-DA5D7BA20723}" dt="2024-03-25T15:47:13.076" v="431" actId="47"/>
        <pc:sldMkLst>
          <pc:docMk/>
          <pc:sldMk cId="1157892573" sldId="861"/>
        </pc:sldMkLst>
        <pc:spChg chg="del">
          <ac:chgData name="Thongchanh Bouphavong" userId="2bdbbeaf-3cfc-4cb7-8638-3f9acb0b3a6c" providerId="ADAL" clId="{57D7228E-4C16-4990-9C9B-DA5D7BA20723}" dt="2024-03-25T15:39:38.992" v="348" actId="478"/>
          <ac:spMkLst>
            <pc:docMk/>
            <pc:sldMk cId="1157892573" sldId="861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5T15:46:24.733" v="423" actId="14100"/>
          <ac:spMkLst>
            <pc:docMk/>
            <pc:sldMk cId="1157892573" sldId="861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5:41:05.662" v="377" actId="478"/>
          <ac:spMkLst>
            <pc:docMk/>
            <pc:sldMk cId="1157892573" sldId="861"/>
            <ac:spMk id="4" creationId="{00000000-0000-0000-0000-000000000000}"/>
          </ac:spMkLst>
        </pc:spChg>
        <pc:spChg chg="add del mod">
          <ac:chgData name="Thongchanh Bouphavong" userId="2bdbbeaf-3cfc-4cb7-8638-3f9acb0b3a6c" providerId="ADAL" clId="{57D7228E-4C16-4990-9C9B-DA5D7BA20723}" dt="2024-03-25T15:39:43.601" v="350" actId="478"/>
          <ac:spMkLst>
            <pc:docMk/>
            <pc:sldMk cId="1157892573" sldId="861"/>
            <ac:spMk id="7" creationId="{6199DF04-AED7-4F67-9C8B-4061AB802DE2}"/>
          </ac:spMkLst>
        </pc:spChg>
        <pc:picChg chg="add">
          <ac:chgData name="Thongchanh Bouphavong" userId="2bdbbeaf-3cfc-4cb7-8638-3f9acb0b3a6c" providerId="ADAL" clId="{57D7228E-4C16-4990-9C9B-DA5D7BA20723}" dt="2024-03-25T15:40:50.615" v="372"/>
          <ac:picMkLst>
            <pc:docMk/>
            <pc:sldMk cId="1157892573" sldId="861"/>
            <ac:picMk id="11" creationId="{A148DFFD-37C5-473F-BBB2-7A56B24813D1}"/>
          </ac:picMkLst>
        </pc:picChg>
        <pc:picChg chg="mod">
          <ac:chgData name="Thongchanh Bouphavong" userId="2bdbbeaf-3cfc-4cb7-8638-3f9acb0b3a6c" providerId="ADAL" clId="{57D7228E-4C16-4990-9C9B-DA5D7BA20723}" dt="2024-03-25T15:42:49.347" v="392" actId="14100"/>
          <ac:picMkLst>
            <pc:docMk/>
            <pc:sldMk cId="1157892573" sldId="861"/>
            <ac:picMk id="4099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5:42:46.988" v="391" actId="14100"/>
          <ac:picMkLst>
            <pc:docMk/>
            <pc:sldMk cId="1157892573" sldId="861"/>
            <ac:picMk id="4100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5:42:52.175" v="394" actId="14100"/>
          <ac:picMkLst>
            <pc:docMk/>
            <pc:sldMk cId="1157892573" sldId="861"/>
            <ac:picMk id="4101" creationId="{00000000-0000-0000-0000-000000000000}"/>
          </ac:picMkLst>
        </pc:picChg>
      </pc:sldChg>
      <pc:sldChg chg="del">
        <pc:chgData name="Thongchanh Bouphavong" userId="2bdbbeaf-3cfc-4cb7-8638-3f9acb0b3a6c" providerId="ADAL" clId="{57D7228E-4C16-4990-9C9B-DA5D7BA20723}" dt="2024-03-25T15:43:07.394" v="395" actId="47"/>
        <pc:sldMkLst>
          <pc:docMk/>
          <pc:sldMk cId="757082826" sldId="862"/>
        </pc:sldMkLst>
      </pc:sldChg>
      <pc:sldChg chg="addSp delSp modSp mod">
        <pc:chgData name="Thongchanh Bouphavong" userId="2bdbbeaf-3cfc-4cb7-8638-3f9acb0b3a6c" providerId="ADAL" clId="{57D7228E-4C16-4990-9C9B-DA5D7BA20723}" dt="2024-03-26T01:04:38.284" v="609" actId="20577"/>
        <pc:sldMkLst>
          <pc:docMk/>
          <pc:sldMk cId="3273107318" sldId="863"/>
        </pc:sldMkLst>
        <pc:spChg chg="del mod">
          <ac:chgData name="Thongchanh Bouphavong" userId="2bdbbeaf-3cfc-4cb7-8638-3f9acb0b3a6c" providerId="ADAL" clId="{57D7228E-4C16-4990-9C9B-DA5D7BA20723}" dt="2024-03-25T16:04:02.831" v="444" actId="478"/>
          <ac:spMkLst>
            <pc:docMk/>
            <pc:sldMk cId="3273107318" sldId="863"/>
            <ac:spMk id="2" creationId="{00000000-0000-0000-0000-000000000000}"/>
          </ac:spMkLst>
        </pc:spChg>
        <pc:spChg chg="mod">
          <ac:chgData name="Thongchanh Bouphavong" userId="2bdbbeaf-3cfc-4cb7-8638-3f9acb0b3a6c" providerId="ADAL" clId="{57D7228E-4C16-4990-9C9B-DA5D7BA20723}" dt="2024-03-26T01:04:38.284" v="609" actId="20577"/>
          <ac:spMkLst>
            <pc:docMk/>
            <pc:sldMk cId="3273107318" sldId="863"/>
            <ac:spMk id="3" creationId="{00000000-0000-0000-0000-000000000000}"/>
          </ac:spMkLst>
        </pc:spChg>
        <pc:spChg chg="del">
          <ac:chgData name="Thongchanh Bouphavong" userId="2bdbbeaf-3cfc-4cb7-8638-3f9acb0b3a6c" providerId="ADAL" clId="{57D7228E-4C16-4990-9C9B-DA5D7BA20723}" dt="2024-03-25T16:08:22.482" v="528" actId="478"/>
          <ac:spMkLst>
            <pc:docMk/>
            <pc:sldMk cId="3273107318" sldId="863"/>
            <ac:spMk id="4" creationId="{00000000-0000-0000-0000-000000000000}"/>
          </ac:spMkLst>
        </pc:spChg>
        <pc:picChg chg="add">
          <ac:chgData name="Thongchanh Bouphavong" userId="2bdbbeaf-3cfc-4cb7-8638-3f9acb0b3a6c" providerId="ADAL" clId="{57D7228E-4C16-4990-9C9B-DA5D7BA20723}" dt="2024-03-25T16:04:09.972" v="445"/>
          <ac:picMkLst>
            <pc:docMk/>
            <pc:sldMk cId="3273107318" sldId="863"/>
            <ac:picMk id="9" creationId="{4096C3BF-D812-48AF-8C5D-86E0F838EE14}"/>
          </ac:picMkLst>
        </pc:picChg>
        <pc:picChg chg="add del mod">
          <ac:chgData name="Thongchanh Bouphavong" userId="2bdbbeaf-3cfc-4cb7-8638-3f9acb0b3a6c" providerId="ADAL" clId="{57D7228E-4C16-4990-9C9B-DA5D7BA20723}" dt="2024-03-25T16:05:55.501" v="469" actId="478"/>
          <ac:picMkLst>
            <pc:docMk/>
            <pc:sldMk cId="3273107318" sldId="863"/>
            <ac:picMk id="10" creationId="{F6832414-4A00-4099-927F-4C896A52ADDA}"/>
          </ac:picMkLst>
        </pc:picChg>
        <pc:picChg chg="add mod">
          <ac:chgData name="Thongchanh Bouphavong" userId="2bdbbeaf-3cfc-4cb7-8638-3f9acb0b3a6c" providerId="ADAL" clId="{57D7228E-4C16-4990-9C9B-DA5D7BA20723}" dt="2024-03-25T16:06:03.594" v="472" actId="14100"/>
          <ac:picMkLst>
            <pc:docMk/>
            <pc:sldMk cId="3273107318" sldId="863"/>
            <ac:picMk id="11" creationId="{F72C7162-B127-4206-BB0E-B1A856D653BE}"/>
          </ac:picMkLst>
        </pc:picChg>
        <pc:picChg chg="del">
          <ac:chgData name="Thongchanh Bouphavong" userId="2bdbbeaf-3cfc-4cb7-8638-3f9acb0b3a6c" providerId="ADAL" clId="{57D7228E-4C16-4990-9C9B-DA5D7BA20723}" dt="2024-03-25T16:03:48.128" v="438" actId="478"/>
          <ac:picMkLst>
            <pc:docMk/>
            <pc:sldMk cId="3273107318" sldId="863"/>
            <ac:picMk id="1026" creationId="{00000000-0000-0000-0000-000000000000}"/>
          </ac:picMkLst>
        </pc:picChg>
        <pc:picChg chg="mod">
          <ac:chgData name="Thongchanh Bouphavong" userId="2bdbbeaf-3cfc-4cb7-8638-3f9acb0b3a6c" providerId="ADAL" clId="{57D7228E-4C16-4990-9C9B-DA5D7BA20723}" dt="2024-03-25T16:04:51.893" v="459" actId="14100"/>
          <ac:picMkLst>
            <pc:docMk/>
            <pc:sldMk cId="3273107318" sldId="863"/>
            <ac:picMk id="1027" creationId="{00000000-0000-0000-0000-000000000000}"/>
          </ac:picMkLst>
        </pc:picChg>
        <pc:picChg chg="del">
          <ac:chgData name="Thongchanh Bouphavong" userId="2bdbbeaf-3cfc-4cb7-8638-3f9acb0b3a6c" providerId="ADAL" clId="{57D7228E-4C16-4990-9C9B-DA5D7BA20723}" dt="2024-03-25T16:03:40.988" v="436" actId="478"/>
          <ac:picMkLst>
            <pc:docMk/>
            <pc:sldMk cId="3273107318" sldId="863"/>
            <ac:picMk id="1028" creationId="{00000000-0000-0000-0000-000000000000}"/>
          </ac:picMkLst>
        </pc:picChg>
      </pc:sldChg>
      <pc:sldChg chg="del">
        <pc:chgData name="Thongchanh Bouphavong" userId="2bdbbeaf-3cfc-4cb7-8638-3f9acb0b3a6c" providerId="ADAL" clId="{57D7228E-4C16-4990-9C9B-DA5D7BA20723}" dt="2024-03-26T01:12:17.115" v="722" actId="47"/>
        <pc:sldMkLst>
          <pc:docMk/>
          <pc:sldMk cId="1475442230" sldId="864"/>
        </pc:sldMkLst>
      </pc:sldChg>
      <pc:sldChg chg="del">
        <pc:chgData name="Thongchanh Bouphavong" userId="2bdbbeaf-3cfc-4cb7-8638-3f9acb0b3a6c" providerId="ADAL" clId="{57D7228E-4C16-4990-9C9B-DA5D7BA20723}" dt="2024-03-26T01:12:19.053" v="723" actId="47"/>
        <pc:sldMkLst>
          <pc:docMk/>
          <pc:sldMk cId="1016547047" sldId="865"/>
        </pc:sldMkLst>
      </pc:sldChg>
      <pc:sldChg chg="addSp delSp modSp add mod">
        <pc:chgData name="Thongchanh Bouphavong" userId="2bdbbeaf-3cfc-4cb7-8638-3f9acb0b3a6c" providerId="ADAL" clId="{57D7228E-4C16-4990-9C9B-DA5D7BA20723}" dt="2024-03-26T01:48:43.395" v="1226" actId="20577"/>
        <pc:sldMkLst>
          <pc:docMk/>
          <pc:sldMk cId="331835374" sldId="874"/>
        </pc:sldMkLst>
        <pc:spChg chg="del">
          <ac:chgData name="Thongchanh Bouphavong" userId="2bdbbeaf-3cfc-4cb7-8638-3f9acb0b3a6c" providerId="ADAL" clId="{57D7228E-4C16-4990-9C9B-DA5D7BA20723}" dt="2024-03-26T01:43:06.178" v="1171" actId="478"/>
          <ac:spMkLst>
            <pc:docMk/>
            <pc:sldMk cId="331835374" sldId="874"/>
            <ac:spMk id="4" creationId="{942263ED-2F17-BC94-921E-160CD146E36C}"/>
          </ac:spMkLst>
        </pc:spChg>
        <pc:spChg chg="add mod">
          <ac:chgData name="Thongchanh Bouphavong" userId="2bdbbeaf-3cfc-4cb7-8638-3f9acb0b3a6c" providerId="ADAL" clId="{57D7228E-4C16-4990-9C9B-DA5D7BA20723}" dt="2024-03-26T01:42:31.350" v="1169" actId="1076"/>
          <ac:spMkLst>
            <pc:docMk/>
            <pc:sldMk cId="331835374" sldId="874"/>
            <ac:spMk id="11" creationId="{2EDAA825-1104-4990-8D54-F14E4837DB67}"/>
          </ac:spMkLst>
        </pc:spChg>
        <pc:spChg chg="mod">
          <ac:chgData name="Thongchanh Bouphavong" userId="2bdbbeaf-3cfc-4cb7-8638-3f9acb0b3a6c" providerId="ADAL" clId="{57D7228E-4C16-4990-9C9B-DA5D7BA20723}" dt="2024-03-26T01:48:43.395" v="1226" actId="20577"/>
          <ac:spMkLst>
            <pc:docMk/>
            <pc:sldMk cId="331835374" sldId="874"/>
            <ac:spMk id="18" creationId="{D6702239-F06B-4710-99BD-500566195950}"/>
          </ac:spMkLst>
        </pc:spChg>
        <pc:picChg chg="del">
          <ac:chgData name="Thongchanh Bouphavong" userId="2bdbbeaf-3cfc-4cb7-8638-3f9acb0b3a6c" providerId="ADAL" clId="{57D7228E-4C16-4990-9C9B-DA5D7BA20723}" dt="2024-03-26T01:42:04.867" v="1166" actId="478"/>
          <ac:picMkLst>
            <pc:docMk/>
            <pc:sldMk cId="331835374" sldId="874"/>
            <ac:picMk id="8" creationId="{FBE09871-BAB5-4928-A116-E3527F2D2817}"/>
          </ac:picMkLst>
        </pc:picChg>
        <pc:picChg chg="add">
          <ac:chgData name="Thongchanh Bouphavong" userId="2bdbbeaf-3cfc-4cb7-8638-3f9acb0b3a6c" providerId="ADAL" clId="{57D7228E-4C16-4990-9C9B-DA5D7BA20723}" dt="2024-03-26T01:42:11.366" v="1167"/>
          <ac:picMkLst>
            <pc:docMk/>
            <pc:sldMk cId="331835374" sldId="874"/>
            <ac:picMk id="10" creationId="{0507F633-E91F-4CF7-9D1F-373B1AC3BF6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B87BA-56DC-4064-9EF0-1392F74959D4}">
      <dgm:prSet phldrT="[Text]" custT="1"/>
      <dgm:spPr/>
      <dgm:t>
        <a:bodyPr/>
        <a:lstStyle/>
        <a:p>
          <a:r>
            <a:rPr lang="lo-LA" sz="3600" b="1" u="none" dirty="0"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3600" u="none" dirty="0">
            <a:latin typeface="Phetsarath OT" pitchFamily="2" charset="0"/>
            <a:cs typeface="Phetsarath OT" pitchFamily="2" charset="0"/>
          </a:endParaRPr>
        </a:p>
      </dgm:t>
    </dgm:pt>
    <dgm:pt modelId="{D2514E5C-9802-4A11-9C35-B6519ED399A4}" type="parTrans" cxnId="{4757EA31-7FD7-48B6-9620-ECAE1EB3A84E}">
      <dgm:prSet/>
      <dgm:spPr/>
      <dgm:t>
        <a:bodyPr/>
        <a:lstStyle/>
        <a:p>
          <a:endParaRPr lang="en-US"/>
        </a:p>
      </dgm:t>
    </dgm:pt>
    <dgm:pt modelId="{9A8757F8-D562-44D5-A179-541F584F2960}" type="sibTrans" cxnId="{4757EA31-7FD7-48B6-9620-ECAE1EB3A84E}">
      <dgm:prSet/>
      <dgm:spPr/>
      <dgm:t>
        <a:bodyPr/>
        <a:lstStyle/>
        <a:p>
          <a:endParaRPr lang="en-US"/>
        </a:p>
      </dgm:t>
    </dgm:pt>
    <dgm:pt modelId="{CED43BFC-F8AE-41C0-8FAA-9C6F477CD7A9}">
      <dgm:prSet phldrT="[Text]"/>
      <dgm:spPr/>
      <dgm:t>
        <a:bodyPr/>
        <a:lstStyle/>
        <a:p>
          <a:pPr algn="ctr"/>
          <a:r>
            <a:rPr lang="lo-LA" b="1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22 ມາດຕະການທີ່ເປັນບູລິມະສິດໃນຍຸດທະສາດແຫ່ງຊາດດ້ານໂພຊະນາການເປັນຫຼັກ.</a:t>
          </a:r>
          <a:endParaRPr lang="en-US" b="1" dirty="0"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endParaRPr lang="en-US"/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endParaRPr lang="en-US"/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7EF21CDC-3F99-4D2D-8ABC-12A89A29FFB1}" type="pres">
      <dgm:prSet presAssocID="{003B87BA-56DC-4064-9EF0-1392F74959D4}" presName="linNode" presStyleCnt="0"/>
      <dgm:spPr/>
    </dgm:pt>
    <dgm:pt modelId="{C20733FA-390A-4D47-951D-57D2117EBFAD}" type="pres">
      <dgm:prSet presAssocID="{003B87BA-56DC-4064-9EF0-1392F74959D4}" presName="parentText" presStyleLbl="node1" presStyleIdx="0" presStyleCnt="1" custScaleX="89807" custScaleY="39999" custLinFactNeighborX="-11812" custLinFactNeighborY="-30029">
        <dgm:presLayoutVars>
          <dgm:chMax val="1"/>
          <dgm:bulletEnabled val="1"/>
        </dgm:presLayoutVars>
      </dgm:prSet>
      <dgm:spPr/>
    </dgm:pt>
    <dgm:pt modelId="{3A89146A-66CF-41BD-BF1C-EB657CE94C71}" type="pres">
      <dgm:prSet presAssocID="{003B87BA-56DC-4064-9EF0-1392F74959D4}" presName="descendantText" presStyleLbl="alignAccFollowNode1" presStyleIdx="0" presStyleCnt="1" custScaleY="121429" custLinFactNeighborX="180" custLinFactNeighborY="8928">
        <dgm:presLayoutVars>
          <dgm:bulletEnabled val="1"/>
        </dgm:presLayoutVars>
      </dgm:prSet>
      <dgm:spPr/>
    </dgm:pt>
  </dgm:ptLst>
  <dgm:cxnLst>
    <dgm:cxn modelId="{6982910D-7537-49A6-B30A-CBCDB2D48B5C}" type="presOf" srcId="{CED43BFC-F8AE-41C0-8FAA-9C6F477CD7A9}" destId="{3A89146A-66CF-41BD-BF1C-EB657CE94C71}" srcOrd="0" destOrd="0" presId="urn:microsoft.com/office/officeart/2005/8/layout/vList5"/>
    <dgm:cxn modelId="{4757EA31-7FD7-48B6-9620-ECAE1EB3A84E}" srcId="{81904B21-4189-41E2-B4AC-D00E484BEA5D}" destId="{003B87BA-56DC-4064-9EF0-1392F74959D4}" srcOrd="0" destOrd="0" parTransId="{D2514E5C-9802-4A11-9C35-B6519ED399A4}" sibTransId="{9A8757F8-D562-44D5-A179-541F584F2960}"/>
    <dgm:cxn modelId="{B8BC967D-095C-4564-91AC-E7C7ED6BC6C8}" srcId="{003B87BA-56DC-4064-9EF0-1392F74959D4}" destId="{CED43BFC-F8AE-41C0-8FAA-9C6F477CD7A9}" srcOrd="0" destOrd="0" parTransId="{2EA4189E-61D9-45C1-B162-DB5045FBB8A0}" sibTransId="{3659E7FD-7BF9-4A6E-89BB-2EC0110F7EDA}"/>
    <dgm:cxn modelId="{8D111E9A-AD80-493A-9CCA-A3E840CCE69F}" type="presOf" srcId="{003B87BA-56DC-4064-9EF0-1392F74959D4}" destId="{C20733FA-390A-4D47-951D-57D2117EBFAD}" srcOrd="0" destOrd="0" presId="urn:microsoft.com/office/officeart/2005/8/layout/vList5"/>
    <dgm:cxn modelId="{904E4BF3-3103-4596-ACF5-BAE15BD3B99A}" type="presOf" srcId="{81904B21-4189-41E2-B4AC-D00E484BEA5D}" destId="{91D2C5CB-E79F-46AD-B019-08D72B4D2BE4}" srcOrd="0" destOrd="0" presId="urn:microsoft.com/office/officeart/2005/8/layout/vList5"/>
    <dgm:cxn modelId="{335F86F2-E7D9-4351-B905-F5526D0B2A2D}" type="presParOf" srcId="{91D2C5CB-E79F-46AD-B019-08D72B4D2BE4}" destId="{7EF21CDC-3F99-4D2D-8ABC-12A89A29FFB1}" srcOrd="0" destOrd="0" presId="urn:microsoft.com/office/officeart/2005/8/layout/vList5"/>
    <dgm:cxn modelId="{35E0B7B7-20FA-4744-95C4-37857D5DE275}" type="presParOf" srcId="{7EF21CDC-3F99-4D2D-8ABC-12A89A29FFB1}" destId="{C20733FA-390A-4D47-951D-57D2117EBFAD}" srcOrd="0" destOrd="0" presId="urn:microsoft.com/office/officeart/2005/8/layout/vList5"/>
    <dgm:cxn modelId="{26765AD2-787B-4C9E-92A0-AEB6EBB55C60}" type="presParOf" srcId="{7EF21CDC-3F99-4D2D-8ABC-12A89A29FFB1}" destId="{3A89146A-66CF-41BD-BF1C-EB657CE94C7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04B21-4189-41E2-B4AC-D00E484BEA5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ED43BFC-F8AE-41C0-8FAA-9C6F477CD7A9}">
      <dgm:prSet phldrT="[Text]" custT="1"/>
      <dgm:spPr/>
      <dgm:t>
        <a:bodyPr/>
        <a:lstStyle/>
        <a:p>
          <a:pPr algn="ctr"/>
          <a:r>
            <a:rPr lang="lo-LA" sz="2400" dirty="0"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ຖືເອົາວຽກງານດ້ານການຄ້ຳປະກັນສະບຽງອາຫານ, ສົ່ງເສີມຈັດຕັ້ງປະຕິບັດພຶດສ່ວນຄົວພາຍໃນບ້ານ ຖືເອົາສຸຂະພາບ ແລະ ໂພຊະນາການຂອງເດັກນ້ອຍລູ່ມ 5 ປີເປັນຫຼັກນັບທັງວິທີປ້ອງກັນ ແລະ 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ເພື່ອນຳໄປສູ່ການປ່ຽນແປງທາງດ້ານພຶດຕິກຳ.</a:t>
          </a:r>
          <a:endParaRPr lang="en-US" sz="2400" b="1" dirty="0">
            <a:latin typeface="Phetsarath OT" pitchFamily="2" charset="0"/>
            <a:cs typeface="Phetsarath OT" pitchFamily="2" charset="0"/>
          </a:endParaRPr>
        </a:p>
      </dgm:t>
    </dgm:pt>
    <dgm:pt modelId="{3659E7FD-7BF9-4A6E-89BB-2EC0110F7EDA}" type="sibTrans" cxnId="{B8BC967D-095C-4564-91AC-E7C7ED6BC6C8}">
      <dgm:prSet/>
      <dgm:spPr/>
      <dgm:t>
        <a:bodyPr/>
        <a:lstStyle/>
        <a:p>
          <a:endParaRPr lang="en-US"/>
        </a:p>
      </dgm:t>
    </dgm:pt>
    <dgm:pt modelId="{2EA4189E-61D9-45C1-B162-DB5045FBB8A0}" type="parTrans" cxnId="{B8BC967D-095C-4564-91AC-E7C7ED6BC6C8}">
      <dgm:prSet/>
      <dgm:spPr/>
      <dgm:t>
        <a:bodyPr/>
        <a:lstStyle/>
        <a:p>
          <a:endParaRPr lang="en-US"/>
        </a:p>
      </dgm:t>
    </dgm:pt>
    <dgm:pt modelId="{91D2C5CB-E79F-46AD-B019-08D72B4D2BE4}" type="pres">
      <dgm:prSet presAssocID="{81904B21-4189-41E2-B4AC-D00E484BEA5D}" presName="Name0" presStyleCnt="0">
        <dgm:presLayoutVars>
          <dgm:dir/>
          <dgm:animLvl val="lvl"/>
          <dgm:resizeHandles val="exact"/>
        </dgm:presLayoutVars>
      </dgm:prSet>
      <dgm:spPr/>
    </dgm:pt>
    <dgm:pt modelId="{176CF3B8-421A-4EE9-AEBB-61752175D4B0}" type="pres">
      <dgm:prSet presAssocID="{CED43BFC-F8AE-41C0-8FAA-9C6F477CD7A9}" presName="linNode" presStyleCnt="0"/>
      <dgm:spPr/>
    </dgm:pt>
    <dgm:pt modelId="{983738CA-64EE-4281-AE78-60F2C0DA0D92}" type="pres">
      <dgm:prSet presAssocID="{CED43BFC-F8AE-41C0-8FAA-9C6F477CD7A9}" presName="parentText" presStyleLbl="node1" presStyleIdx="0" presStyleCnt="1" custScaleX="277778">
        <dgm:presLayoutVars>
          <dgm:chMax val="1"/>
          <dgm:bulletEnabled val="1"/>
        </dgm:presLayoutVars>
      </dgm:prSet>
      <dgm:spPr/>
    </dgm:pt>
  </dgm:ptLst>
  <dgm:cxnLst>
    <dgm:cxn modelId="{1298E516-72A0-40E9-95F0-C95982B8A157}" type="presOf" srcId="{81904B21-4189-41E2-B4AC-D00E484BEA5D}" destId="{91D2C5CB-E79F-46AD-B019-08D72B4D2BE4}" srcOrd="0" destOrd="0" presId="urn:microsoft.com/office/officeart/2005/8/layout/vList5"/>
    <dgm:cxn modelId="{B8BC967D-095C-4564-91AC-E7C7ED6BC6C8}" srcId="{81904B21-4189-41E2-B4AC-D00E484BEA5D}" destId="{CED43BFC-F8AE-41C0-8FAA-9C6F477CD7A9}" srcOrd="0" destOrd="0" parTransId="{2EA4189E-61D9-45C1-B162-DB5045FBB8A0}" sibTransId="{3659E7FD-7BF9-4A6E-89BB-2EC0110F7EDA}"/>
    <dgm:cxn modelId="{6098A7D2-D1AF-4FA7-8218-3876AEB9D4BA}" type="presOf" srcId="{CED43BFC-F8AE-41C0-8FAA-9C6F477CD7A9}" destId="{983738CA-64EE-4281-AE78-60F2C0DA0D92}" srcOrd="0" destOrd="0" presId="urn:microsoft.com/office/officeart/2005/8/layout/vList5"/>
    <dgm:cxn modelId="{998A4D0C-B7D7-4EC7-92BB-002AAD35339E}" type="presParOf" srcId="{91D2C5CB-E79F-46AD-B019-08D72B4D2BE4}" destId="{176CF3B8-421A-4EE9-AEBB-61752175D4B0}" srcOrd="0" destOrd="0" presId="urn:microsoft.com/office/officeart/2005/8/layout/vList5"/>
    <dgm:cxn modelId="{BB32FB7C-5DE0-4523-8025-8612FFD4EE0F}" type="presParOf" srcId="{176CF3B8-421A-4EE9-AEBB-61752175D4B0}" destId="{983738CA-64EE-4281-AE78-60F2C0DA0D9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04B99E-2A80-46C7-903B-6F68246811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5ADDB-B75D-42C0-81FA-7ABD8DDF311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ສ້າງ​ເຄື່ອງມື​ໃນ​ການຈັດ​ຕັ້ງ​ປະຕິບັດ ​ແລະ ​ເຄື່ອງມື​ໃນ​ການ​ຕິດຕາມ​ລາຍ​ງານ;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1ED900F3-6EA3-4D84-B493-1948DF4022FC}" type="parTrans" cxnId="{105F5FD2-E553-476D-84D0-FF233AD411EA}">
      <dgm:prSet/>
      <dgm:spPr/>
      <dgm:t>
        <a:bodyPr/>
        <a:lstStyle/>
        <a:p>
          <a:endParaRPr lang="en-US"/>
        </a:p>
      </dgm:t>
    </dgm:pt>
    <dgm:pt modelId="{20E8625A-47F2-4E44-96A6-B29BAA7F5834}" type="sibTrans" cxnId="{105F5FD2-E553-476D-84D0-FF233AD411EA}">
      <dgm:prSet/>
      <dgm:spPr/>
      <dgm:t>
        <a:bodyPr/>
        <a:lstStyle/>
        <a:p>
          <a:endParaRPr lang="en-US"/>
        </a:p>
      </dgm:t>
    </dgm:pt>
    <dgm:pt modelId="{937F3F82-FB6F-4807-9B7C-22F5DD19A2A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ສົມທົບ​ກັບ​ແຂວງ​ຄັດ​ເລືອກ​ບ້ານ​ເປົ້າໝາຍ;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6DB28D9-D50C-48B9-9124-5AD606D12C30}" type="parTrans" cxnId="{DDFAD817-9644-4D37-970F-A147CB571F3B}">
      <dgm:prSet/>
      <dgm:spPr/>
      <dgm:t>
        <a:bodyPr/>
        <a:lstStyle/>
        <a:p>
          <a:endParaRPr lang="en-US"/>
        </a:p>
      </dgm:t>
    </dgm:pt>
    <dgm:pt modelId="{4F44D916-1D32-4E69-A804-452513648345}" type="sibTrans" cxnId="{DDFAD817-9644-4D37-970F-A147CB571F3B}">
      <dgm:prSet/>
      <dgm:spPr/>
      <dgm:t>
        <a:bodyPr/>
        <a:lstStyle/>
        <a:p>
          <a:endParaRPr lang="en-US"/>
        </a:p>
      </dgm:t>
    </dgm:pt>
    <dgm:pt modelId="{C97077A5-7658-4C0F-AD8B-286E0B618CA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ສ້າງ​ຄວາມ​ເຂັ້ມ​ແຂງ​ໃຫ້​ທ້ອງ​ຖິ່ນ​ໃນ​ການຈັດ​ຕັ້ງ​ປະຕິບັດ;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42BA006-91DC-4541-943F-7CED1E96010E}" type="parTrans" cxnId="{0A7251B8-9B7B-4DCB-A543-6337AC007D3B}">
      <dgm:prSet/>
      <dgm:spPr/>
      <dgm:t>
        <a:bodyPr/>
        <a:lstStyle/>
        <a:p>
          <a:endParaRPr lang="en-US"/>
        </a:p>
      </dgm:t>
    </dgm:pt>
    <dgm:pt modelId="{070E7E40-AD7A-4021-B07E-5C94704846F3}" type="sibTrans" cxnId="{0A7251B8-9B7B-4DCB-A543-6337AC007D3B}">
      <dgm:prSet/>
      <dgm:spPr/>
      <dgm:t>
        <a:bodyPr/>
        <a:lstStyle/>
        <a:p>
          <a:endParaRPr lang="en-US"/>
        </a:p>
      </dgm:t>
    </dgm:pt>
    <dgm:pt modelId="{BF8532E8-C344-4732-8097-7310994E6F9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 ​ແລະ ປະ​ເມີນ​ຜົນ​ການຈັດ​ຕັ້ງ​ປະຕິບັດ;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0155B9F-6FD7-40DB-A4F2-D4C35410F7B7}" type="parTrans" cxnId="{D09D7C50-7BCA-429A-9462-A1C3A4F2D9BB}">
      <dgm:prSet/>
      <dgm:spPr/>
      <dgm:t>
        <a:bodyPr/>
        <a:lstStyle/>
        <a:p>
          <a:endParaRPr lang="en-US"/>
        </a:p>
      </dgm:t>
    </dgm:pt>
    <dgm:pt modelId="{EFEA0A88-0AED-4444-BB79-AD00BA602800}" type="sibTrans" cxnId="{D09D7C50-7BCA-429A-9462-A1C3A4F2D9BB}">
      <dgm:prSet/>
      <dgm:spPr/>
      <dgm:t>
        <a:bodyPr/>
        <a:lstStyle/>
        <a:p>
          <a:endParaRPr lang="en-US"/>
        </a:p>
      </dgm:t>
    </dgm:pt>
    <dgm:pt modelId="{EDF09CAE-15EE-4B92-AF75-7896D236275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ສະໜອງງົບປະມານ​ໃຫ້​ແຂວງ;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7FA2D57F-EF08-484E-9ADA-DF8CB3F04652}" type="parTrans" cxnId="{64DD1F5C-A40D-4966-9A51-8BC0DBF4A390}">
      <dgm:prSet/>
      <dgm:spPr/>
      <dgm:t>
        <a:bodyPr/>
        <a:lstStyle/>
        <a:p>
          <a:endParaRPr lang="en-US"/>
        </a:p>
      </dgm:t>
    </dgm:pt>
    <dgm:pt modelId="{210398C3-81F5-4EE4-94F8-5DDA1A85AC2B}" type="sibTrans" cxnId="{64DD1F5C-A40D-4966-9A51-8BC0DBF4A390}">
      <dgm:prSet/>
      <dgm:spPr/>
      <dgm:t>
        <a:bodyPr/>
        <a:lstStyle/>
        <a:p>
          <a:endParaRPr lang="en-US"/>
        </a:p>
      </dgm:t>
    </dgm:pt>
    <dgm:pt modelId="{AFEA18CE-C88C-4374-AA97-147ED397670C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ສະໜອງອຸປະກອນ​ທີ່​ຈຳ​ເປັນ​ຂອງ​ໂຄງການ;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5D8B41C-41D4-4E84-9C84-93A8C8A1BB4C}" type="parTrans" cxnId="{3C563BBC-A313-424D-A8E9-A7CD6A981AA0}">
      <dgm:prSet/>
      <dgm:spPr/>
      <dgm:t>
        <a:bodyPr/>
        <a:lstStyle/>
        <a:p>
          <a:endParaRPr lang="en-US"/>
        </a:p>
      </dgm:t>
    </dgm:pt>
    <dgm:pt modelId="{B311E85D-8302-4298-8605-955E14170B47}" type="sibTrans" cxnId="{3C563BBC-A313-424D-A8E9-A7CD6A981AA0}">
      <dgm:prSet/>
      <dgm:spPr/>
      <dgm:t>
        <a:bodyPr/>
        <a:lstStyle/>
        <a:p>
          <a:endParaRPr lang="en-US"/>
        </a:p>
      </dgm:t>
    </dgm:pt>
    <dgm:pt modelId="{7933AB33-0F10-4EAF-A8CE-BD03AF7DFDEB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ສະຫຼຸບລາຍ​ງານທາງ​ດ້ານ​ວິຊາ​ການ ​ແລະ ການ​ເງິນ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308042C-0DE9-4728-A28B-FAB1E76D5171}" type="parTrans" cxnId="{7B0DB75F-680E-4AA4-8033-C5F8E7DAAE49}">
      <dgm:prSet/>
      <dgm:spPr/>
      <dgm:t>
        <a:bodyPr/>
        <a:lstStyle/>
        <a:p>
          <a:endParaRPr lang="en-US"/>
        </a:p>
      </dgm:t>
    </dgm:pt>
    <dgm:pt modelId="{2EA9F831-B4D7-46E0-9C8A-53320839ED33}" type="sibTrans" cxnId="{7B0DB75F-680E-4AA4-8033-C5F8E7DAAE49}">
      <dgm:prSet/>
      <dgm:spPr/>
      <dgm:t>
        <a:bodyPr/>
        <a:lstStyle/>
        <a:p>
          <a:endParaRPr lang="en-US"/>
        </a:p>
      </dgm:t>
    </dgm:pt>
    <dgm:pt modelId="{5AA8EB0C-E465-401A-B336-8DB5E5938BB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>
              <a:latin typeface="Phetsarath OT" panose="02000500000000020004" pitchFamily="2" charset="0"/>
              <a:cs typeface="Phetsarath OT" panose="02000500000000020004" pitchFamily="2" charset="0"/>
            </a:rPr>
            <a:t>ຖອດ​ຖອນ​ບົດຮຽນ​ ແລະ ​ຜັນ​ຂະຫຍາຍ​ໃນ​ທົ່ວ​ປະ​ເທດ.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4FF180D4-DFF5-4959-84D6-B191DEA5CB87}" type="parTrans" cxnId="{3A5B113D-AFD2-4540-BBBA-CD8ED081DF3F}">
      <dgm:prSet/>
      <dgm:spPr/>
      <dgm:t>
        <a:bodyPr/>
        <a:lstStyle/>
        <a:p>
          <a:endParaRPr lang="en-US"/>
        </a:p>
      </dgm:t>
    </dgm:pt>
    <dgm:pt modelId="{79B43C08-40F1-41A7-B66E-E5305D549B77}" type="sibTrans" cxnId="{3A5B113D-AFD2-4540-BBBA-CD8ED081DF3F}">
      <dgm:prSet/>
      <dgm:spPr/>
      <dgm:t>
        <a:bodyPr/>
        <a:lstStyle/>
        <a:p>
          <a:endParaRPr lang="en-US"/>
        </a:p>
      </dgm:t>
    </dgm:pt>
    <dgm:pt modelId="{0D308652-74D2-4107-8E27-197C5E3E33E7}" type="pres">
      <dgm:prSet presAssocID="{2804B99E-2A80-46C7-903B-6F68246811B8}" presName="linear" presStyleCnt="0">
        <dgm:presLayoutVars>
          <dgm:dir/>
          <dgm:animLvl val="lvl"/>
          <dgm:resizeHandles val="exact"/>
        </dgm:presLayoutVars>
      </dgm:prSet>
      <dgm:spPr/>
    </dgm:pt>
    <dgm:pt modelId="{E660EB7C-94BD-40C0-9F91-8CDA8351CC70}" type="pres">
      <dgm:prSet presAssocID="{9E75ADDB-B75D-42C0-81FA-7ABD8DDF3110}" presName="parentLin" presStyleCnt="0"/>
      <dgm:spPr/>
    </dgm:pt>
    <dgm:pt modelId="{1BE4DFB0-856A-4844-8B42-03278D4F2CB4}" type="pres">
      <dgm:prSet presAssocID="{9E75ADDB-B75D-42C0-81FA-7ABD8DDF3110}" presName="parentLeftMargin" presStyleLbl="node1" presStyleIdx="0" presStyleCnt="8"/>
      <dgm:spPr/>
    </dgm:pt>
    <dgm:pt modelId="{6BA06A42-CB55-4B29-AD5B-188E4B84AA4C}" type="pres">
      <dgm:prSet presAssocID="{9E75ADDB-B75D-42C0-81FA-7ABD8DDF3110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12616D6-C8E1-4ADD-BB0A-CE84D341E8BF}" type="pres">
      <dgm:prSet presAssocID="{9E75ADDB-B75D-42C0-81FA-7ABD8DDF3110}" presName="negativeSpace" presStyleCnt="0"/>
      <dgm:spPr/>
    </dgm:pt>
    <dgm:pt modelId="{97C3351D-057E-460E-B2E9-83EEE2B70FB9}" type="pres">
      <dgm:prSet presAssocID="{9E75ADDB-B75D-42C0-81FA-7ABD8DDF3110}" presName="childText" presStyleLbl="conFgAcc1" presStyleIdx="0" presStyleCnt="8">
        <dgm:presLayoutVars>
          <dgm:bulletEnabled val="1"/>
        </dgm:presLayoutVars>
      </dgm:prSet>
      <dgm:spPr/>
    </dgm:pt>
    <dgm:pt modelId="{61199ADB-BDB4-4DE1-951B-1E66A2D35B28}" type="pres">
      <dgm:prSet presAssocID="{20E8625A-47F2-4E44-96A6-B29BAA7F5834}" presName="spaceBetweenRectangles" presStyleCnt="0"/>
      <dgm:spPr/>
    </dgm:pt>
    <dgm:pt modelId="{10EB2D4D-07C1-4DA2-9EAB-F931D463323C}" type="pres">
      <dgm:prSet presAssocID="{937F3F82-FB6F-4807-9B7C-22F5DD19A2A7}" presName="parentLin" presStyleCnt="0"/>
      <dgm:spPr/>
    </dgm:pt>
    <dgm:pt modelId="{23A6DC24-96EE-4945-84BA-D117D95FC29E}" type="pres">
      <dgm:prSet presAssocID="{937F3F82-FB6F-4807-9B7C-22F5DD19A2A7}" presName="parentLeftMargin" presStyleLbl="node1" presStyleIdx="0" presStyleCnt="8"/>
      <dgm:spPr/>
    </dgm:pt>
    <dgm:pt modelId="{7910588A-9A62-4F60-9D3F-E891922B8C30}" type="pres">
      <dgm:prSet presAssocID="{937F3F82-FB6F-4807-9B7C-22F5DD19A2A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BF78DC45-AE7B-4232-8051-798F135402C3}" type="pres">
      <dgm:prSet presAssocID="{937F3F82-FB6F-4807-9B7C-22F5DD19A2A7}" presName="negativeSpace" presStyleCnt="0"/>
      <dgm:spPr/>
    </dgm:pt>
    <dgm:pt modelId="{AAF490F6-B732-4D29-ADBC-E10E9CF20151}" type="pres">
      <dgm:prSet presAssocID="{937F3F82-FB6F-4807-9B7C-22F5DD19A2A7}" presName="childText" presStyleLbl="conFgAcc1" presStyleIdx="1" presStyleCnt="8">
        <dgm:presLayoutVars>
          <dgm:bulletEnabled val="1"/>
        </dgm:presLayoutVars>
      </dgm:prSet>
      <dgm:spPr/>
    </dgm:pt>
    <dgm:pt modelId="{6D422897-1494-4F1D-8521-2FAB19629D8E}" type="pres">
      <dgm:prSet presAssocID="{4F44D916-1D32-4E69-A804-452513648345}" presName="spaceBetweenRectangles" presStyleCnt="0"/>
      <dgm:spPr/>
    </dgm:pt>
    <dgm:pt modelId="{A0199BFB-A817-474C-82F8-1E65E35D8E80}" type="pres">
      <dgm:prSet presAssocID="{C97077A5-7658-4C0F-AD8B-286E0B618CA9}" presName="parentLin" presStyleCnt="0"/>
      <dgm:spPr/>
    </dgm:pt>
    <dgm:pt modelId="{219E9B99-BAA5-4E5F-A42B-48A7BE84B833}" type="pres">
      <dgm:prSet presAssocID="{C97077A5-7658-4C0F-AD8B-286E0B618CA9}" presName="parentLeftMargin" presStyleLbl="node1" presStyleIdx="1" presStyleCnt="8"/>
      <dgm:spPr/>
    </dgm:pt>
    <dgm:pt modelId="{99B2EA87-D1BB-44BF-B04D-BA8D7A59D892}" type="pres">
      <dgm:prSet presAssocID="{C97077A5-7658-4C0F-AD8B-286E0B618CA9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F1D8618-8829-4475-841B-EC1740FBA3ED}" type="pres">
      <dgm:prSet presAssocID="{C97077A5-7658-4C0F-AD8B-286E0B618CA9}" presName="negativeSpace" presStyleCnt="0"/>
      <dgm:spPr/>
    </dgm:pt>
    <dgm:pt modelId="{0C25AA31-2106-47C7-B923-6D272473F6F1}" type="pres">
      <dgm:prSet presAssocID="{C97077A5-7658-4C0F-AD8B-286E0B618CA9}" presName="childText" presStyleLbl="conFgAcc1" presStyleIdx="2" presStyleCnt="8">
        <dgm:presLayoutVars>
          <dgm:bulletEnabled val="1"/>
        </dgm:presLayoutVars>
      </dgm:prSet>
      <dgm:spPr/>
    </dgm:pt>
    <dgm:pt modelId="{911F351A-5DDF-40FE-BF33-568017A5AD2D}" type="pres">
      <dgm:prSet presAssocID="{070E7E40-AD7A-4021-B07E-5C94704846F3}" presName="spaceBetweenRectangles" presStyleCnt="0"/>
      <dgm:spPr/>
    </dgm:pt>
    <dgm:pt modelId="{C9532E24-F140-406C-86B2-D52813F1CF1E}" type="pres">
      <dgm:prSet presAssocID="{BF8532E8-C344-4732-8097-7310994E6F9F}" presName="parentLin" presStyleCnt="0"/>
      <dgm:spPr/>
    </dgm:pt>
    <dgm:pt modelId="{CED43517-5990-4E51-A869-FA2EE065C9D8}" type="pres">
      <dgm:prSet presAssocID="{BF8532E8-C344-4732-8097-7310994E6F9F}" presName="parentLeftMargin" presStyleLbl="node1" presStyleIdx="2" presStyleCnt="8"/>
      <dgm:spPr/>
    </dgm:pt>
    <dgm:pt modelId="{6A8941A7-DC89-456F-85F7-CFC299D95A88}" type="pres">
      <dgm:prSet presAssocID="{BF8532E8-C344-4732-8097-7310994E6F9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D1C4848-21F2-4C4B-8728-5B0600D933AE}" type="pres">
      <dgm:prSet presAssocID="{BF8532E8-C344-4732-8097-7310994E6F9F}" presName="negativeSpace" presStyleCnt="0"/>
      <dgm:spPr/>
    </dgm:pt>
    <dgm:pt modelId="{032EAB8A-CE80-464B-BD03-FF778AD35B57}" type="pres">
      <dgm:prSet presAssocID="{BF8532E8-C344-4732-8097-7310994E6F9F}" presName="childText" presStyleLbl="conFgAcc1" presStyleIdx="3" presStyleCnt="8">
        <dgm:presLayoutVars>
          <dgm:bulletEnabled val="1"/>
        </dgm:presLayoutVars>
      </dgm:prSet>
      <dgm:spPr/>
    </dgm:pt>
    <dgm:pt modelId="{93696DF7-F5C9-48D3-BFD2-7807B0184D02}" type="pres">
      <dgm:prSet presAssocID="{EFEA0A88-0AED-4444-BB79-AD00BA602800}" presName="spaceBetweenRectangles" presStyleCnt="0"/>
      <dgm:spPr/>
    </dgm:pt>
    <dgm:pt modelId="{5EA4A944-C1C2-4EB3-AAD6-DDA5665FC8FC}" type="pres">
      <dgm:prSet presAssocID="{EDF09CAE-15EE-4B92-AF75-7896D2362754}" presName="parentLin" presStyleCnt="0"/>
      <dgm:spPr/>
    </dgm:pt>
    <dgm:pt modelId="{EBE24707-DAAC-4B9E-AD4E-4959FCE6331D}" type="pres">
      <dgm:prSet presAssocID="{EDF09CAE-15EE-4B92-AF75-7896D2362754}" presName="parentLeftMargin" presStyleLbl="node1" presStyleIdx="3" presStyleCnt="8"/>
      <dgm:spPr/>
    </dgm:pt>
    <dgm:pt modelId="{4191B250-7451-4090-B5C3-1271993921BC}" type="pres">
      <dgm:prSet presAssocID="{EDF09CAE-15EE-4B92-AF75-7896D2362754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FEAEB62-8A78-459C-8473-55BD305EF507}" type="pres">
      <dgm:prSet presAssocID="{EDF09CAE-15EE-4B92-AF75-7896D2362754}" presName="negativeSpace" presStyleCnt="0"/>
      <dgm:spPr/>
    </dgm:pt>
    <dgm:pt modelId="{FCE28842-B346-407C-A0E2-1AB7043CA42E}" type="pres">
      <dgm:prSet presAssocID="{EDF09CAE-15EE-4B92-AF75-7896D2362754}" presName="childText" presStyleLbl="conFgAcc1" presStyleIdx="4" presStyleCnt="8">
        <dgm:presLayoutVars>
          <dgm:bulletEnabled val="1"/>
        </dgm:presLayoutVars>
      </dgm:prSet>
      <dgm:spPr/>
    </dgm:pt>
    <dgm:pt modelId="{5C73F399-E271-47DD-B108-2B19A46826EA}" type="pres">
      <dgm:prSet presAssocID="{210398C3-81F5-4EE4-94F8-5DDA1A85AC2B}" presName="spaceBetweenRectangles" presStyleCnt="0"/>
      <dgm:spPr/>
    </dgm:pt>
    <dgm:pt modelId="{BACA06F8-06AA-4AF1-9059-459784847BE6}" type="pres">
      <dgm:prSet presAssocID="{AFEA18CE-C88C-4374-AA97-147ED397670C}" presName="parentLin" presStyleCnt="0"/>
      <dgm:spPr/>
    </dgm:pt>
    <dgm:pt modelId="{8B2B3BEA-12F5-4AF2-9B5C-ED85F613CFB7}" type="pres">
      <dgm:prSet presAssocID="{AFEA18CE-C88C-4374-AA97-147ED397670C}" presName="parentLeftMargin" presStyleLbl="node1" presStyleIdx="4" presStyleCnt="8"/>
      <dgm:spPr/>
    </dgm:pt>
    <dgm:pt modelId="{C0B646EA-622E-4D7A-8B00-9F95B7489695}" type="pres">
      <dgm:prSet presAssocID="{AFEA18CE-C88C-4374-AA97-147ED397670C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B2142AC-5CB1-4D4B-86FF-3BDBB5FF9D00}" type="pres">
      <dgm:prSet presAssocID="{AFEA18CE-C88C-4374-AA97-147ED397670C}" presName="negativeSpace" presStyleCnt="0"/>
      <dgm:spPr/>
    </dgm:pt>
    <dgm:pt modelId="{D5C8FB59-4AF1-4AEF-A43D-D678B7E21CDC}" type="pres">
      <dgm:prSet presAssocID="{AFEA18CE-C88C-4374-AA97-147ED397670C}" presName="childText" presStyleLbl="conFgAcc1" presStyleIdx="5" presStyleCnt="8">
        <dgm:presLayoutVars>
          <dgm:bulletEnabled val="1"/>
        </dgm:presLayoutVars>
      </dgm:prSet>
      <dgm:spPr/>
    </dgm:pt>
    <dgm:pt modelId="{931EDD05-F789-40D6-8946-29F81DC8E1B5}" type="pres">
      <dgm:prSet presAssocID="{B311E85D-8302-4298-8605-955E14170B47}" presName="spaceBetweenRectangles" presStyleCnt="0"/>
      <dgm:spPr/>
    </dgm:pt>
    <dgm:pt modelId="{95BDC17B-6F0D-4635-8A15-E44AC5BFA167}" type="pres">
      <dgm:prSet presAssocID="{7933AB33-0F10-4EAF-A8CE-BD03AF7DFDEB}" presName="parentLin" presStyleCnt="0"/>
      <dgm:spPr/>
    </dgm:pt>
    <dgm:pt modelId="{9D66B6E2-FDE3-4850-A5F6-2FDBFF67C7D2}" type="pres">
      <dgm:prSet presAssocID="{7933AB33-0F10-4EAF-A8CE-BD03AF7DFDEB}" presName="parentLeftMargin" presStyleLbl="node1" presStyleIdx="5" presStyleCnt="8"/>
      <dgm:spPr/>
    </dgm:pt>
    <dgm:pt modelId="{172E409A-BD5F-48EE-A2BB-2041B0E0B9AF}" type="pres">
      <dgm:prSet presAssocID="{7933AB33-0F10-4EAF-A8CE-BD03AF7DFDE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76BBF27C-F063-4A06-B356-5E2583E4F334}" type="pres">
      <dgm:prSet presAssocID="{7933AB33-0F10-4EAF-A8CE-BD03AF7DFDEB}" presName="negativeSpace" presStyleCnt="0"/>
      <dgm:spPr/>
    </dgm:pt>
    <dgm:pt modelId="{48C8D79A-1AA7-4951-95DD-8D1638EECE50}" type="pres">
      <dgm:prSet presAssocID="{7933AB33-0F10-4EAF-A8CE-BD03AF7DFDEB}" presName="childText" presStyleLbl="conFgAcc1" presStyleIdx="6" presStyleCnt="8">
        <dgm:presLayoutVars>
          <dgm:bulletEnabled val="1"/>
        </dgm:presLayoutVars>
      </dgm:prSet>
      <dgm:spPr/>
    </dgm:pt>
    <dgm:pt modelId="{234B6581-747E-4162-9DE2-81A733A18FB2}" type="pres">
      <dgm:prSet presAssocID="{2EA9F831-B4D7-46E0-9C8A-53320839ED33}" presName="spaceBetweenRectangles" presStyleCnt="0"/>
      <dgm:spPr/>
    </dgm:pt>
    <dgm:pt modelId="{5A44AF21-245B-44C2-B535-9F0E0AEF7FB1}" type="pres">
      <dgm:prSet presAssocID="{5AA8EB0C-E465-401A-B336-8DB5E5938BB4}" presName="parentLin" presStyleCnt="0"/>
      <dgm:spPr/>
    </dgm:pt>
    <dgm:pt modelId="{93788D83-AACE-4447-B199-6F0543DB351A}" type="pres">
      <dgm:prSet presAssocID="{5AA8EB0C-E465-401A-B336-8DB5E5938BB4}" presName="parentLeftMargin" presStyleLbl="node1" presStyleIdx="6" presStyleCnt="8"/>
      <dgm:spPr/>
    </dgm:pt>
    <dgm:pt modelId="{A12AE5E1-B727-4016-97A4-4A2017BB42C3}" type="pres">
      <dgm:prSet presAssocID="{5AA8EB0C-E465-401A-B336-8DB5E5938BB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CCBBF35D-93E0-423D-B881-D09FEDFE1561}" type="pres">
      <dgm:prSet presAssocID="{5AA8EB0C-E465-401A-B336-8DB5E5938BB4}" presName="negativeSpace" presStyleCnt="0"/>
      <dgm:spPr/>
    </dgm:pt>
    <dgm:pt modelId="{B4503A3F-CF0D-4721-9EB9-1238017C242E}" type="pres">
      <dgm:prSet presAssocID="{5AA8EB0C-E465-401A-B336-8DB5E5938BB4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CB321C02-50A8-4BE9-AF81-4125168006FA}" type="presOf" srcId="{AFEA18CE-C88C-4374-AA97-147ED397670C}" destId="{C0B646EA-622E-4D7A-8B00-9F95B7489695}" srcOrd="1" destOrd="0" presId="urn:microsoft.com/office/officeart/2005/8/layout/list1"/>
    <dgm:cxn modelId="{90A5530B-9254-456B-B506-811DC21684BA}" type="presOf" srcId="{AFEA18CE-C88C-4374-AA97-147ED397670C}" destId="{8B2B3BEA-12F5-4AF2-9B5C-ED85F613CFB7}" srcOrd="0" destOrd="0" presId="urn:microsoft.com/office/officeart/2005/8/layout/list1"/>
    <dgm:cxn modelId="{DDFAD817-9644-4D37-970F-A147CB571F3B}" srcId="{2804B99E-2A80-46C7-903B-6F68246811B8}" destId="{937F3F82-FB6F-4807-9B7C-22F5DD19A2A7}" srcOrd="1" destOrd="0" parTransId="{F6DB28D9-D50C-48B9-9124-5AD606D12C30}" sibTransId="{4F44D916-1D32-4E69-A804-452513648345}"/>
    <dgm:cxn modelId="{F37E8630-0DFB-4CD2-A724-E547A4619C68}" type="presOf" srcId="{937F3F82-FB6F-4807-9B7C-22F5DD19A2A7}" destId="{7910588A-9A62-4F60-9D3F-E891922B8C30}" srcOrd="1" destOrd="0" presId="urn:microsoft.com/office/officeart/2005/8/layout/list1"/>
    <dgm:cxn modelId="{CFB8C939-0C63-4EE4-AADF-9DC7E94EF05C}" type="presOf" srcId="{9E75ADDB-B75D-42C0-81FA-7ABD8DDF3110}" destId="{6BA06A42-CB55-4B29-AD5B-188E4B84AA4C}" srcOrd="1" destOrd="0" presId="urn:microsoft.com/office/officeart/2005/8/layout/list1"/>
    <dgm:cxn modelId="{3A5B113D-AFD2-4540-BBBA-CD8ED081DF3F}" srcId="{2804B99E-2A80-46C7-903B-6F68246811B8}" destId="{5AA8EB0C-E465-401A-B336-8DB5E5938BB4}" srcOrd="7" destOrd="0" parTransId="{4FF180D4-DFF5-4959-84D6-B191DEA5CB87}" sibTransId="{79B43C08-40F1-41A7-B66E-E5305D549B77}"/>
    <dgm:cxn modelId="{64DD1F5C-A40D-4966-9A51-8BC0DBF4A390}" srcId="{2804B99E-2A80-46C7-903B-6F68246811B8}" destId="{EDF09CAE-15EE-4B92-AF75-7896D2362754}" srcOrd="4" destOrd="0" parTransId="{7FA2D57F-EF08-484E-9ADA-DF8CB3F04652}" sibTransId="{210398C3-81F5-4EE4-94F8-5DDA1A85AC2B}"/>
    <dgm:cxn modelId="{7B0DB75F-680E-4AA4-8033-C5F8E7DAAE49}" srcId="{2804B99E-2A80-46C7-903B-6F68246811B8}" destId="{7933AB33-0F10-4EAF-A8CE-BD03AF7DFDEB}" srcOrd="6" destOrd="0" parTransId="{5308042C-0DE9-4728-A28B-FAB1E76D5171}" sibTransId="{2EA9F831-B4D7-46E0-9C8A-53320839ED33}"/>
    <dgm:cxn modelId="{F5B86F45-C38E-4BFC-B787-EDFC7C5FEF83}" type="presOf" srcId="{7933AB33-0F10-4EAF-A8CE-BD03AF7DFDEB}" destId="{9D66B6E2-FDE3-4850-A5F6-2FDBFF67C7D2}" srcOrd="0" destOrd="0" presId="urn:microsoft.com/office/officeart/2005/8/layout/list1"/>
    <dgm:cxn modelId="{80E8C348-8DF4-41DB-A6C7-54BFE5C8B534}" type="presOf" srcId="{C97077A5-7658-4C0F-AD8B-286E0B618CA9}" destId="{99B2EA87-D1BB-44BF-B04D-BA8D7A59D892}" srcOrd="1" destOrd="0" presId="urn:microsoft.com/office/officeart/2005/8/layout/list1"/>
    <dgm:cxn modelId="{7EEA606D-77C5-4A90-A75F-3A6C2723B0B3}" type="presOf" srcId="{5AA8EB0C-E465-401A-B336-8DB5E5938BB4}" destId="{A12AE5E1-B727-4016-97A4-4A2017BB42C3}" srcOrd="1" destOrd="0" presId="urn:microsoft.com/office/officeart/2005/8/layout/list1"/>
    <dgm:cxn modelId="{D09D7C50-7BCA-429A-9462-A1C3A4F2D9BB}" srcId="{2804B99E-2A80-46C7-903B-6F68246811B8}" destId="{BF8532E8-C344-4732-8097-7310994E6F9F}" srcOrd="3" destOrd="0" parTransId="{00155B9F-6FD7-40DB-A4F2-D4C35410F7B7}" sibTransId="{EFEA0A88-0AED-4444-BB79-AD00BA602800}"/>
    <dgm:cxn modelId="{02558E59-DCB7-410C-9B0F-416B043C62C3}" type="presOf" srcId="{9E75ADDB-B75D-42C0-81FA-7ABD8DDF3110}" destId="{1BE4DFB0-856A-4844-8B42-03278D4F2CB4}" srcOrd="0" destOrd="0" presId="urn:microsoft.com/office/officeart/2005/8/layout/list1"/>
    <dgm:cxn modelId="{E11B649D-61A3-49BC-8C3F-3D65468C3E4F}" type="presOf" srcId="{7933AB33-0F10-4EAF-A8CE-BD03AF7DFDEB}" destId="{172E409A-BD5F-48EE-A2BB-2041B0E0B9AF}" srcOrd="1" destOrd="0" presId="urn:microsoft.com/office/officeart/2005/8/layout/list1"/>
    <dgm:cxn modelId="{6E6498A9-FE90-4D3B-8867-6D5FD8C84313}" type="presOf" srcId="{BF8532E8-C344-4732-8097-7310994E6F9F}" destId="{CED43517-5990-4E51-A869-FA2EE065C9D8}" srcOrd="0" destOrd="0" presId="urn:microsoft.com/office/officeart/2005/8/layout/list1"/>
    <dgm:cxn modelId="{0A7251B8-9B7B-4DCB-A543-6337AC007D3B}" srcId="{2804B99E-2A80-46C7-903B-6F68246811B8}" destId="{C97077A5-7658-4C0F-AD8B-286E0B618CA9}" srcOrd="2" destOrd="0" parTransId="{542BA006-91DC-4541-943F-7CED1E96010E}" sibTransId="{070E7E40-AD7A-4021-B07E-5C94704846F3}"/>
    <dgm:cxn modelId="{3C563BBC-A313-424D-A8E9-A7CD6A981AA0}" srcId="{2804B99E-2A80-46C7-903B-6F68246811B8}" destId="{AFEA18CE-C88C-4374-AA97-147ED397670C}" srcOrd="5" destOrd="0" parTransId="{F5D8B41C-41D4-4E84-9C84-93A8C8A1BB4C}" sibTransId="{B311E85D-8302-4298-8605-955E14170B47}"/>
    <dgm:cxn modelId="{D44FFABF-CE13-4F3D-BE82-A03B2389CC9D}" type="presOf" srcId="{EDF09CAE-15EE-4B92-AF75-7896D2362754}" destId="{EBE24707-DAAC-4B9E-AD4E-4959FCE6331D}" srcOrd="0" destOrd="0" presId="urn:microsoft.com/office/officeart/2005/8/layout/list1"/>
    <dgm:cxn modelId="{03001CC7-132E-4BB0-B48D-CD593F62D973}" type="presOf" srcId="{5AA8EB0C-E465-401A-B336-8DB5E5938BB4}" destId="{93788D83-AACE-4447-B199-6F0543DB351A}" srcOrd="0" destOrd="0" presId="urn:microsoft.com/office/officeart/2005/8/layout/list1"/>
    <dgm:cxn modelId="{105F5FD2-E553-476D-84D0-FF233AD411EA}" srcId="{2804B99E-2A80-46C7-903B-6F68246811B8}" destId="{9E75ADDB-B75D-42C0-81FA-7ABD8DDF3110}" srcOrd="0" destOrd="0" parTransId="{1ED900F3-6EA3-4D84-B493-1948DF4022FC}" sibTransId="{20E8625A-47F2-4E44-96A6-B29BAA7F5834}"/>
    <dgm:cxn modelId="{52666CD7-89AE-4ECF-8678-142A470646D0}" type="presOf" srcId="{2804B99E-2A80-46C7-903B-6F68246811B8}" destId="{0D308652-74D2-4107-8E27-197C5E3E33E7}" srcOrd="0" destOrd="0" presId="urn:microsoft.com/office/officeart/2005/8/layout/list1"/>
    <dgm:cxn modelId="{AFD602F0-ED04-4A5E-8880-340E98EBDD35}" type="presOf" srcId="{EDF09CAE-15EE-4B92-AF75-7896D2362754}" destId="{4191B250-7451-4090-B5C3-1271993921BC}" srcOrd="1" destOrd="0" presId="urn:microsoft.com/office/officeart/2005/8/layout/list1"/>
    <dgm:cxn modelId="{411274F5-024D-479D-83A1-12CC71802AB9}" type="presOf" srcId="{C97077A5-7658-4C0F-AD8B-286E0B618CA9}" destId="{219E9B99-BAA5-4E5F-A42B-48A7BE84B833}" srcOrd="0" destOrd="0" presId="urn:microsoft.com/office/officeart/2005/8/layout/list1"/>
    <dgm:cxn modelId="{F88875FC-DCD1-4C4B-B0A3-63556D7206FF}" type="presOf" srcId="{937F3F82-FB6F-4807-9B7C-22F5DD19A2A7}" destId="{23A6DC24-96EE-4945-84BA-D117D95FC29E}" srcOrd="0" destOrd="0" presId="urn:microsoft.com/office/officeart/2005/8/layout/list1"/>
    <dgm:cxn modelId="{FD1083FC-88C1-4091-B025-3C2E537803DA}" type="presOf" srcId="{BF8532E8-C344-4732-8097-7310994E6F9F}" destId="{6A8941A7-DC89-456F-85F7-CFC299D95A88}" srcOrd="1" destOrd="0" presId="urn:microsoft.com/office/officeart/2005/8/layout/list1"/>
    <dgm:cxn modelId="{34111E95-E6B2-4625-AF9E-1FAB93006C14}" type="presParOf" srcId="{0D308652-74D2-4107-8E27-197C5E3E33E7}" destId="{E660EB7C-94BD-40C0-9F91-8CDA8351CC70}" srcOrd="0" destOrd="0" presId="urn:microsoft.com/office/officeart/2005/8/layout/list1"/>
    <dgm:cxn modelId="{6225542D-6C66-4F9D-88BD-0E51DA539D2D}" type="presParOf" srcId="{E660EB7C-94BD-40C0-9F91-8CDA8351CC70}" destId="{1BE4DFB0-856A-4844-8B42-03278D4F2CB4}" srcOrd="0" destOrd="0" presId="urn:microsoft.com/office/officeart/2005/8/layout/list1"/>
    <dgm:cxn modelId="{8CA46F6D-C47C-441A-91E4-1F9CF4FD0821}" type="presParOf" srcId="{E660EB7C-94BD-40C0-9F91-8CDA8351CC70}" destId="{6BA06A42-CB55-4B29-AD5B-188E4B84AA4C}" srcOrd="1" destOrd="0" presId="urn:microsoft.com/office/officeart/2005/8/layout/list1"/>
    <dgm:cxn modelId="{809863B9-AA00-4497-A956-8B2A37AFD38A}" type="presParOf" srcId="{0D308652-74D2-4107-8E27-197C5E3E33E7}" destId="{512616D6-C8E1-4ADD-BB0A-CE84D341E8BF}" srcOrd="1" destOrd="0" presId="urn:microsoft.com/office/officeart/2005/8/layout/list1"/>
    <dgm:cxn modelId="{7F1A4723-AE58-44FE-AF69-0561937FC085}" type="presParOf" srcId="{0D308652-74D2-4107-8E27-197C5E3E33E7}" destId="{97C3351D-057E-460E-B2E9-83EEE2B70FB9}" srcOrd="2" destOrd="0" presId="urn:microsoft.com/office/officeart/2005/8/layout/list1"/>
    <dgm:cxn modelId="{01F630FD-9392-4EBA-8257-542E9781C097}" type="presParOf" srcId="{0D308652-74D2-4107-8E27-197C5E3E33E7}" destId="{61199ADB-BDB4-4DE1-951B-1E66A2D35B28}" srcOrd="3" destOrd="0" presId="urn:microsoft.com/office/officeart/2005/8/layout/list1"/>
    <dgm:cxn modelId="{361A5CD1-F5CD-4C07-9831-B05F933CE6C2}" type="presParOf" srcId="{0D308652-74D2-4107-8E27-197C5E3E33E7}" destId="{10EB2D4D-07C1-4DA2-9EAB-F931D463323C}" srcOrd="4" destOrd="0" presId="urn:microsoft.com/office/officeart/2005/8/layout/list1"/>
    <dgm:cxn modelId="{ABED032E-F554-4E5E-8629-75D4A63253A3}" type="presParOf" srcId="{10EB2D4D-07C1-4DA2-9EAB-F931D463323C}" destId="{23A6DC24-96EE-4945-84BA-D117D95FC29E}" srcOrd="0" destOrd="0" presId="urn:microsoft.com/office/officeart/2005/8/layout/list1"/>
    <dgm:cxn modelId="{ADBE6FD9-DF13-408F-8E04-15267E702890}" type="presParOf" srcId="{10EB2D4D-07C1-4DA2-9EAB-F931D463323C}" destId="{7910588A-9A62-4F60-9D3F-E891922B8C30}" srcOrd="1" destOrd="0" presId="urn:microsoft.com/office/officeart/2005/8/layout/list1"/>
    <dgm:cxn modelId="{D09D8CA6-A1E7-47DC-939B-EA4B5D885C00}" type="presParOf" srcId="{0D308652-74D2-4107-8E27-197C5E3E33E7}" destId="{BF78DC45-AE7B-4232-8051-798F135402C3}" srcOrd="5" destOrd="0" presId="urn:microsoft.com/office/officeart/2005/8/layout/list1"/>
    <dgm:cxn modelId="{199D1965-F395-49FC-B3A2-2ED763B37AA8}" type="presParOf" srcId="{0D308652-74D2-4107-8E27-197C5E3E33E7}" destId="{AAF490F6-B732-4D29-ADBC-E10E9CF20151}" srcOrd="6" destOrd="0" presId="urn:microsoft.com/office/officeart/2005/8/layout/list1"/>
    <dgm:cxn modelId="{FD276268-2C63-4B5E-9DE8-AEBA0AEED3D3}" type="presParOf" srcId="{0D308652-74D2-4107-8E27-197C5E3E33E7}" destId="{6D422897-1494-4F1D-8521-2FAB19629D8E}" srcOrd="7" destOrd="0" presId="urn:microsoft.com/office/officeart/2005/8/layout/list1"/>
    <dgm:cxn modelId="{F8EA842B-6A7D-4961-90B6-A009A7CF0162}" type="presParOf" srcId="{0D308652-74D2-4107-8E27-197C5E3E33E7}" destId="{A0199BFB-A817-474C-82F8-1E65E35D8E80}" srcOrd="8" destOrd="0" presId="urn:microsoft.com/office/officeart/2005/8/layout/list1"/>
    <dgm:cxn modelId="{421E3BB8-7BCE-4E9F-B10C-D58059D39EDB}" type="presParOf" srcId="{A0199BFB-A817-474C-82F8-1E65E35D8E80}" destId="{219E9B99-BAA5-4E5F-A42B-48A7BE84B833}" srcOrd="0" destOrd="0" presId="urn:microsoft.com/office/officeart/2005/8/layout/list1"/>
    <dgm:cxn modelId="{E7836B8C-7457-4DA0-80AA-B166A5F0E8A2}" type="presParOf" srcId="{A0199BFB-A817-474C-82F8-1E65E35D8E80}" destId="{99B2EA87-D1BB-44BF-B04D-BA8D7A59D892}" srcOrd="1" destOrd="0" presId="urn:microsoft.com/office/officeart/2005/8/layout/list1"/>
    <dgm:cxn modelId="{48207D8F-BC03-4AA1-AD1F-AE91B0C2B8FF}" type="presParOf" srcId="{0D308652-74D2-4107-8E27-197C5E3E33E7}" destId="{9F1D8618-8829-4475-841B-EC1740FBA3ED}" srcOrd="9" destOrd="0" presId="urn:microsoft.com/office/officeart/2005/8/layout/list1"/>
    <dgm:cxn modelId="{9DCBA56E-B7B0-425F-9DE3-56C7C6FEC4A5}" type="presParOf" srcId="{0D308652-74D2-4107-8E27-197C5E3E33E7}" destId="{0C25AA31-2106-47C7-B923-6D272473F6F1}" srcOrd="10" destOrd="0" presId="urn:microsoft.com/office/officeart/2005/8/layout/list1"/>
    <dgm:cxn modelId="{3D161CF1-C50E-4645-A068-54248299CCCD}" type="presParOf" srcId="{0D308652-74D2-4107-8E27-197C5E3E33E7}" destId="{911F351A-5DDF-40FE-BF33-568017A5AD2D}" srcOrd="11" destOrd="0" presId="urn:microsoft.com/office/officeart/2005/8/layout/list1"/>
    <dgm:cxn modelId="{CCBA1EE0-4091-43A9-8498-D650B68B5645}" type="presParOf" srcId="{0D308652-74D2-4107-8E27-197C5E3E33E7}" destId="{C9532E24-F140-406C-86B2-D52813F1CF1E}" srcOrd="12" destOrd="0" presId="urn:microsoft.com/office/officeart/2005/8/layout/list1"/>
    <dgm:cxn modelId="{D918B6BC-8EE4-49CD-BBB0-FCFF57E04911}" type="presParOf" srcId="{C9532E24-F140-406C-86B2-D52813F1CF1E}" destId="{CED43517-5990-4E51-A869-FA2EE065C9D8}" srcOrd="0" destOrd="0" presId="urn:microsoft.com/office/officeart/2005/8/layout/list1"/>
    <dgm:cxn modelId="{6297789A-C299-4DC0-BA91-080439C2C2E9}" type="presParOf" srcId="{C9532E24-F140-406C-86B2-D52813F1CF1E}" destId="{6A8941A7-DC89-456F-85F7-CFC299D95A88}" srcOrd="1" destOrd="0" presId="urn:microsoft.com/office/officeart/2005/8/layout/list1"/>
    <dgm:cxn modelId="{F74704BD-F8B2-44E6-A6EB-2B14236192EA}" type="presParOf" srcId="{0D308652-74D2-4107-8E27-197C5E3E33E7}" destId="{ED1C4848-21F2-4C4B-8728-5B0600D933AE}" srcOrd="13" destOrd="0" presId="urn:microsoft.com/office/officeart/2005/8/layout/list1"/>
    <dgm:cxn modelId="{2F52AD2A-7F5F-46D4-926F-525667ACF547}" type="presParOf" srcId="{0D308652-74D2-4107-8E27-197C5E3E33E7}" destId="{032EAB8A-CE80-464B-BD03-FF778AD35B57}" srcOrd="14" destOrd="0" presId="urn:microsoft.com/office/officeart/2005/8/layout/list1"/>
    <dgm:cxn modelId="{12C9CD26-6530-4EA1-A90D-504CC684CB37}" type="presParOf" srcId="{0D308652-74D2-4107-8E27-197C5E3E33E7}" destId="{93696DF7-F5C9-48D3-BFD2-7807B0184D02}" srcOrd="15" destOrd="0" presId="urn:microsoft.com/office/officeart/2005/8/layout/list1"/>
    <dgm:cxn modelId="{23C0A6B9-8B15-44BA-8E7E-3764917FC582}" type="presParOf" srcId="{0D308652-74D2-4107-8E27-197C5E3E33E7}" destId="{5EA4A944-C1C2-4EB3-AAD6-DDA5665FC8FC}" srcOrd="16" destOrd="0" presId="urn:microsoft.com/office/officeart/2005/8/layout/list1"/>
    <dgm:cxn modelId="{00663FCA-F0C5-40D0-934F-4FC08611CA89}" type="presParOf" srcId="{5EA4A944-C1C2-4EB3-AAD6-DDA5665FC8FC}" destId="{EBE24707-DAAC-4B9E-AD4E-4959FCE6331D}" srcOrd="0" destOrd="0" presId="urn:microsoft.com/office/officeart/2005/8/layout/list1"/>
    <dgm:cxn modelId="{450820E1-1598-4C33-AE46-AAD6A6F3BB39}" type="presParOf" srcId="{5EA4A944-C1C2-4EB3-AAD6-DDA5665FC8FC}" destId="{4191B250-7451-4090-B5C3-1271993921BC}" srcOrd="1" destOrd="0" presId="urn:microsoft.com/office/officeart/2005/8/layout/list1"/>
    <dgm:cxn modelId="{807A3BB6-53B9-4261-9573-EFF737ECB9D1}" type="presParOf" srcId="{0D308652-74D2-4107-8E27-197C5E3E33E7}" destId="{9FEAEB62-8A78-459C-8473-55BD305EF507}" srcOrd="17" destOrd="0" presId="urn:microsoft.com/office/officeart/2005/8/layout/list1"/>
    <dgm:cxn modelId="{81EAB8C5-10A9-4255-B61D-B2BF5B02C17D}" type="presParOf" srcId="{0D308652-74D2-4107-8E27-197C5E3E33E7}" destId="{FCE28842-B346-407C-A0E2-1AB7043CA42E}" srcOrd="18" destOrd="0" presId="urn:microsoft.com/office/officeart/2005/8/layout/list1"/>
    <dgm:cxn modelId="{D4DD2580-33AE-49EB-8C05-6BEEEBE29F71}" type="presParOf" srcId="{0D308652-74D2-4107-8E27-197C5E3E33E7}" destId="{5C73F399-E271-47DD-B108-2B19A46826EA}" srcOrd="19" destOrd="0" presId="urn:microsoft.com/office/officeart/2005/8/layout/list1"/>
    <dgm:cxn modelId="{0BC671E3-35F7-4C72-B498-687F6CA6B0BF}" type="presParOf" srcId="{0D308652-74D2-4107-8E27-197C5E3E33E7}" destId="{BACA06F8-06AA-4AF1-9059-459784847BE6}" srcOrd="20" destOrd="0" presId="urn:microsoft.com/office/officeart/2005/8/layout/list1"/>
    <dgm:cxn modelId="{4C04AABA-4C2E-416F-B4CD-450C4F913E17}" type="presParOf" srcId="{BACA06F8-06AA-4AF1-9059-459784847BE6}" destId="{8B2B3BEA-12F5-4AF2-9B5C-ED85F613CFB7}" srcOrd="0" destOrd="0" presId="urn:microsoft.com/office/officeart/2005/8/layout/list1"/>
    <dgm:cxn modelId="{387235F8-DB68-4F63-8FCA-97FC209E983C}" type="presParOf" srcId="{BACA06F8-06AA-4AF1-9059-459784847BE6}" destId="{C0B646EA-622E-4D7A-8B00-9F95B7489695}" srcOrd="1" destOrd="0" presId="urn:microsoft.com/office/officeart/2005/8/layout/list1"/>
    <dgm:cxn modelId="{7DB3C5C0-B577-40A0-9202-D1896B185F15}" type="presParOf" srcId="{0D308652-74D2-4107-8E27-197C5E3E33E7}" destId="{4B2142AC-5CB1-4D4B-86FF-3BDBB5FF9D00}" srcOrd="21" destOrd="0" presId="urn:microsoft.com/office/officeart/2005/8/layout/list1"/>
    <dgm:cxn modelId="{B0974309-0D2E-4964-8BF7-D7E93BFA0818}" type="presParOf" srcId="{0D308652-74D2-4107-8E27-197C5E3E33E7}" destId="{D5C8FB59-4AF1-4AEF-A43D-D678B7E21CDC}" srcOrd="22" destOrd="0" presId="urn:microsoft.com/office/officeart/2005/8/layout/list1"/>
    <dgm:cxn modelId="{F7C6F7CE-AB94-4E01-885F-7677FF0055E7}" type="presParOf" srcId="{0D308652-74D2-4107-8E27-197C5E3E33E7}" destId="{931EDD05-F789-40D6-8946-29F81DC8E1B5}" srcOrd="23" destOrd="0" presId="urn:microsoft.com/office/officeart/2005/8/layout/list1"/>
    <dgm:cxn modelId="{D6305B2B-C5BD-4B63-AA05-8F11E2300582}" type="presParOf" srcId="{0D308652-74D2-4107-8E27-197C5E3E33E7}" destId="{95BDC17B-6F0D-4635-8A15-E44AC5BFA167}" srcOrd="24" destOrd="0" presId="urn:microsoft.com/office/officeart/2005/8/layout/list1"/>
    <dgm:cxn modelId="{8D2DB4EE-BA97-45C6-8E3E-8E0B67DAF1A0}" type="presParOf" srcId="{95BDC17B-6F0D-4635-8A15-E44AC5BFA167}" destId="{9D66B6E2-FDE3-4850-A5F6-2FDBFF67C7D2}" srcOrd="0" destOrd="0" presId="urn:microsoft.com/office/officeart/2005/8/layout/list1"/>
    <dgm:cxn modelId="{A05D3007-219F-424C-9243-8F646033BC18}" type="presParOf" srcId="{95BDC17B-6F0D-4635-8A15-E44AC5BFA167}" destId="{172E409A-BD5F-48EE-A2BB-2041B0E0B9AF}" srcOrd="1" destOrd="0" presId="urn:microsoft.com/office/officeart/2005/8/layout/list1"/>
    <dgm:cxn modelId="{B4A7520C-2AE4-433B-9ABF-000F8EDE5AD0}" type="presParOf" srcId="{0D308652-74D2-4107-8E27-197C5E3E33E7}" destId="{76BBF27C-F063-4A06-B356-5E2583E4F334}" srcOrd="25" destOrd="0" presId="urn:microsoft.com/office/officeart/2005/8/layout/list1"/>
    <dgm:cxn modelId="{26227C31-CE5C-425D-8B62-C646BC6FD902}" type="presParOf" srcId="{0D308652-74D2-4107-8E27-197C5E3E33E7}" destId="{48C8D79A-1AA7-4951-95DD-8D1638EECE50}" srcOrd="26" destOrd="0" presId="urn:microsoft.com/office/officeart/2005/8/layout/list1"/>
    <dgm:cxn modelId="{E6201C2E-2911-434B-B92C-5D68E029193B}" type="presParOf" srcId="{0D308652-74D2-4107-8E27-197C5E3E33E7}" destId="{234B6581-747E-4162-9DE2-81A733A18FB2}" srcOrd="27" destOrd="0" presId="urn:microsoft.com/office/officeart/2005/8/layout/list1"/>
    <dgm:cxn modelId="{1C6D1CFA-3F10-4D42-9ADD-A77E224F6693}" type="presParOf" srcId="{0D308652-74D2-4107-8E27-197C5E3E33E7}" destId="{5A44AF21-245B-44C2-B535-9F0E0AEF7FB1}" srcOrd="28" destOrd="0" presId="urn:microsoft.com/office/officeart/2005/8/layout/list1"/>
    <dgm:cxn modelId="{507E3F90-82D9-45FA-BC41-45C40DCD94FC}" type="presParOf" srcId="{5A44AF21-245B-44C2-B535-9F0E0AEF7FB1}" destId="{93788D83-AACE-4447-B199-6F0543DB351A}" srcOrd="0" destOrd="0" presId="urn:microsoft.com/office/officeart/2005/8/layout/list1"/>
    <dgm:cxn modelId="{F8FB9BE3-34BE-4543-ADE8-E4BAF73EA165}" type="presParOf" srcId="{5A44AF21-245B-44C2-B535-9F0E0AEF7FB1}" destId="{A12AE5E1-B727-4016-97A4-4A2017BB42C3}" srcOrd="1" destOrd="0" presId="urn:microsoft.com/office/officeart/2005/8/layout/list1"/>
    <dgm:cxn modelId="{C50D8AB3-00BC-4939-BDCD-97D3D56F2E89}" type="presParOf" srcId="{0D308652-74D2-4107-8E27-197C5E3E33E7}" destId="{CCBBF35D-93E0-423D-B881-D09FEDFE1561}" srcOrd="29" destOrd="0" presId="urn:microsoft.com/office/officeart/2005/8/layout/list1"/>
    <dgm:cxn modelId="{A770048D-8FDE-45A0-AA62-5B5839DAE153}" type="presParOf" srcId="{0D308652-74D2-4107-8E27-197C5E3E33E7}" destId="{B4503A3F-CF0D-4721-9EB9-1238017C242E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04B99E-2A80-46C7-903B-6F68246811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5ADDB-B75D-42C0-81FA-7ABD8DDF311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ປະ​ກອບ​ທີ​ມງານ​​ເພື່ອ​ຮັບຜິດຊອບ​ເພື່ອ​ຊີ້​ນຳ​ເມືອງ, ສຸກສາລາ ​ແລະ ບ້ານ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1ED900F3-6EA3-4D84-B493-1948DF4022FC}" type="parTrans" cxnId="{105F5FD2-E553-476D-84D0-FF233AD411EA}">
      <dgm:prSet/>
      <dgm:spPr/>
      <dgm:t>
        <a:bodyPr/>
        <a:lstStyle/>
        <a:p>
          <a:endParaRPr lang="en-US"/>
        </a:p>
      </dgm:t>
    </dgm:pt>
    <dgm:pt modelId="{20E8625A-47F2-4E44-96A6-B29BAA7F5834}" type="sibTrans" cxnId="{105F5FD2-E553-476D-84D0-FF233AD411EA}">
      <dgm:prSet/>
      <dgm:spPr/>
      <dgm:t>
        <a:bodyPr/>
        <a:lstStyle/>
        <a:p>
          <a:endParaRPr lang="en-US"/>
        </a:p>
      </dgm:t>
    </dgm:pt>
    <dgm:pt modelId="{937F3F82-FB6F-4807-9B7C-22F5DD19A2A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ຄັດ​ເລືອກ​ບ້ານ​ເປົ້າໝາຍ​ໂດຍ​ສົມທົບ​ກັບ​ສູນ​ກາງ;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6DB28D9-D50C-48B9-9124-5AD606D12C30}" type="parTrans" cxnId="{DDFAD817-9644-4D37-970F-A147CB571F3B}">
      <dgm:prSet/>
      <dgm:spPr/>
      <dgm:t>
        <a:bodyPr/>
        <a:lstStyle/>
        <a:p>
          <a:endParaRPr lang="en-US"/>
        </a:p>
      </dgm:t>
    </dgm:pt>
    <dgm:pt modelId="{4F44D916-1D32-4E69-A804-452513648345}" type="sibTrans" cxnId="{DDFAD817-9644-4D37-970F-A147CB571F3B}">
      <dgm:prSet/>
      <dgm:spPr/>
      <dgm:t>
        <a:bodyPr/>
        <a:lstStyle/>
        <a:p>
          <a:endParaRPr lang="en-US"/>
        </a:p>
      </dgm:t>
    </dgm:pt>
    <dgm:pt modelId="{C97077A5-7658-4C0F-AD8B-286E0B618CA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ເປັນ​ເຈົ້າ​ການ​ໃນ​ການ​ອົບຮົມ​ໃຫ້​ສຸກສາລາ, ບ້ານ ໂດຍ​ສົມທົບ​ກັບ​ສູນ​ກາງ;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42BA006-91DC-4541-943F-7CED1E96010E}" type="parTrans" cxnId="{0A7251B8-9B7B-4DCB-A543-6337AC007D3B}">
      <dgm:prSet/>
      <dgm:spPr/>
      <dgm:t>
        <a:bodyPr/>
        <a:lstStyle/>
        <a:p>
          <a:endParaRPr lang="en-US"/>
        </a:p>
      </dgm:t>
    </dgm:pt>
    <dgm:pt modelId="{070E7E40-AD7A-4021-B07E-5C94704846F3}" type="sibTrans" cxnId="{0A7251B8-9B7B-4DCB-A543-6337AC007D3B}">
      <dgm:prSet/>
      <dgm:spPr/>
      <dgm:t>
        <a:bodyPr/>
        <a:lstStyle/>
        <a:p>
          <a:endParaRPr lang="en-US"/>
        </a:p>
      </dgm:t>
    </dgm:pt>
    <dgm:pt modelId="{BF8532E8-C344-4732-8097-7310994E6F9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ເປັນ​ເຈົ້າ​ການ​ໃນ​ການ​ກັ່ນ​ຕອງ ໂດຍ​ສົມທົບ​ກັບ​ສູນ​ກາງ;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0155B9F-6FD7-40DB-A4F2-D4C35410F7B7}" type="parTrans" cxnId="{D09D7C50-7BCA-429A-9462-A1C3A4F2D9BB}">
      <dgm:prSet/>
      <dgm:spPr/>
      <dgm:t>
        <a:bodyPr/>
        <a:lstStyle/>
        <a:p>
          <a:endParaRPr lang="en-US"/>
        </a:p>
      </dgm:t>
    </dgm:pt>
    <dgm:pt modelId="{EFEA0A88-0AED-4444-BB79-AD00BA602800}" type="sibTrans" cxnId="{D09D7C50-7BCA-429A-9462-A1C3A4F2D9BB}">
      <dgm:prSet/>
      <dgm:spPr/>
      <dgm:t>
        <a:bodyPr/>
        <a:lstStyle/>
        <a:p>
          <a:endParaRPr lang="en-US"/>
        </a:p>
      </dgm:t>
    </dgm:pt>
    <dgm:pt modelId="{EDF09CAE-15EE-4B92-AF75-7896D236275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ເຂົ້າ​ຮ່ວມ​ກອງ​ປະຊຸມ​ຊີ້​ແຈງ;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7FA2D57F-EF08-484E-9ADA-DF8CB3F04652}" type="parTrans" cxnId="{64DD1F5C-A40D-4966-9A51-8BC0DBF4A390}">
      <dgm:prSet/>
      <dgm:spPr/>
      <dgm:t>
        <a:bodyPr/>
        <a:lstStyle/>
        <a:p>
          <a:endParaRPr lang="en-US"/>
        </a:p>
      </dgm:t>
    </dgm:pt>
    <dgm:pt modelId="{210398C3-81F5-4EE4-94F8-5DDA1A85AC2B}" type="sibTrans" cxnId="{64DD1F5C-A40D-4966-9A51-8BC0DBF4A390}">
      <dgm:prSet/>
      <dgm:spPr/>
      <dgm:t>
        <a:bodyPr/>
        <a:lstStyle/>
        <a:p>
          <a:endParaRPr lang="en-US"/>
        </a:p>
      </dgm:t>
    </dgm:pt>
    <dgm:pt modelId="{AFEA18CE-C88C-4374-AA97-147ED397670C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ຕິດຕາມ​ຊ່ວຍ​​ໃນການຈັດ​ຕັ້ງ​ປະຕິບັດ​;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5D8B41C-41D4-4E84-9C84-93A8C8A1BB4C}" type="parTrans" cxnId="{3C563BBC-A313-424D-A8E9-A7CD6A981AA0}">
      <dgm:prSet/>
      <dgm:spPr/>
      <dgm:t>
        <a:bodyPr/>
        <a:lstStyle/>
        <a:p>
          <a:endParaRPr lang="en-US"/>
        </a:p>
      </dgm:t>
    </dgm:pt>
    <dgm:pt modelId="{B311E85D-8302-4298-8605-955E14170B47}" type="sibTrans" cxnId="{3C563BBC-A313-424D-A8E9-A7CD6A981AA0}">
      <dgm:prSet/>
      <dgm:spPr/>
      <dgm:t>
        <a:bodyPr/>
        <a:lstStyle/>
        <a:p>
          <a:endParaRPr lang="en-US"/>
        </a:p>
      </dgm:t>
    </dgm:pt>
    <dgm:pt modelId="{7933AB33-0F10-4EAF-A8CE-BD03AF7DFDEB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ນໍາພາ​ການ​ບໍລິການ​ໃນ​ຂັ້ນ​ສຸກສາລາ ​ແລະ ບ້ານ;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308042C-0DE9-4728-A28B-FAB1E76D5171}" type="parTrans" cxnId="{7B0DB75F-680E-4AA4-8033-C5F8E7DAAE49}">
      <dgm:prSet/>
      <dgm:spPr/>
      <dgm:t>
        <a:bodyPr/>
        <a:lstStyle/>
        <a:p>
          <a:endParaRPr lang="en-US"/>
        </a:p>
      </dgm:t>
    </dgm:pt>
    <dgm:pt modelId="{2EA9F831-B4D7-46E0-9C8A-53320839ED33}" type="sibTrans" cxnId="{7B0DB75F-680E-4AA4-8033-C5F8E7DAAE49}">
      <dgm:prSet/>
      <dgm:spPr/>
      <dgm:t>
        <a:bodyPr/>
        <a:lstStyle/>
        <a:p>
          <a:endParaRPr lang="en-US"/>
        </a:p>
      </dgm:t>
    </dgm:pt>
    <dgm:pt modelId="{5AA8EB0C-E465-401A-B336-8DB5E5938BB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ສະຫຼຸບລາຍ​ງານ​ດ້ານ​ວິຊາ​ການ ​ແລະ ການ​ເງິນ ​ແລະ ຖອດ​ຖອນ​ບົດຮຽນ.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4FF180D4-DFF5-4959-84D6-B191DEA5CB87}" type="parTrans" cxnId="{3A5B113D-AFD2-4540-BBBA-CD8ED081DF3F}">
      <dgm:prSet/>
      <dgm:spPr/>
      <dgm:t>
        <a:bodyPr/>
        <a:lstStyle/>
        <a:p>
          <a:endParaRPr lang="en-US"/>
        </a:p>
      </dgm:t>
    </dgm:pt>
    <dgm:pt modelId="{79B43C08-40F1-41A7-B66E-E5305D549B77}" type="sibTrans" cxnId="{3A5B113D-AFD2-4540-BBBA-CD8ED081DF3F}">
      <dgm:prSet/>
      <dgm:spPr/>
      <dgm:t>
        <a:bodyPr/>
        <a:lstStyle/>
        <a:p>
          <a:endParaRPr lang="en-US"/>
        </a:p>
      </dgm:t>
    </dgm:pt>
    <dgm:pt modelId="{0D308652-74D2-4107-8E27-197C5E3E33E7}" type="pres">
      <dgm:prSet presAssocID="{2804B99E-2A80-46C7-903B-6F68246811B8}" presName="linear" presStyleCnt="0">
        <dgm:presLayoutVars>
          <dgm:dir/>
          <dgm:animLvl val="lvl"/>
          <dgm:resizeHandles val="exact"/>
        </dgm:presLayoutVars>
      </dgm:prSet>
      <dgm:spPr/>
    </dgm:pt>
    <dgm:pt modelId="{E660EB7C-94BD-40C0-9F91-8CDA8351CC70}" type="pres">
      <dgm:prSet presAssocID="{9E75ADDB-B75D-42C0-81FA-7ABD8DDF3110}" presName="parentLin" presStyleCnt="0"/>
      <dgm:spPr/>
    </dgm:pt>
    <dgm:pt modelId="{1BE4DFB0-856A-4844-8B42-03278D4F2CB4}" type="pres">
      <dgm:prSet presAssocID="{9E75ADDB-B75D-42C0-81FA-7ABD8DDF3110}" presName="parentLeftMargin" presStyleLbl="node1" presStyleIdx="0" presStyleCnt="8"/>
      <dgm:spPr/>
    </dgm:pt>
    <dgm:pt modelId="{6BA06A42-CB55-4B29-AD5B-188E4B84AA4C}" type="pres">
      <dgm:prSet presAssocID="{9E75ADDB-B75D-42C0-81FA-7ABD8DDF3110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512616D6-C8E1-4ADD-BB0A-CE84D341E8BF}" type="pres">
      <dgm:prSet presAssocID="{9E75ADDB-B75D-42C0-81FA-7ABD8DDF3110}" presName="negativeSpace" presStyleCnt="0"/>
      <dgm:spPr/>
    </dgm:pt>
    <dgm:pt modelId="{97C3351D-057E-460E-B2E9-83EEE2B70FB9}" type="pres">
      <dgm:prSet presAssocID="{9E75ADDB-B75D-42C0-81FA-7ABD8DDF3110}" presName="childText" presStyleLbl="conFgAcc1" presStyleIdx="0" presStyleCnt="8">
        <dgm:presLayoutVars>
          <dgm:bulletEnabled val="1"/>
        </dgm:presLayoutVars>
      </dgm:prSet>
      <dgm:spPr/>
    </dgm:pt>
    <dgm:pt modelId="{61199ADB-BDB4-4DE1-951B-1E66A2D35B28}" type="pres">
      <dgm:prSet presAssocID="{20E8625A-47F2-4E44-96A6-B29BAA7F5834}" presName="spaceBetweenRectangles" presStyleCnt="0"/>
      <dgm:spPr/>
    </dgm:pt>
    <dgm:pt modelId="{10EB2D4D-07C1-4DA2-9EAB-F931D463323C}" type="pres">
      <dgm:prSet presAssocID="{937F3F82-FB6F-4807-9B7C-22F5DD19A2A7}" presName="parentLin" presStyleCnt="0"/>
      <dgm:spPr/>
    </dgm:pt>
    <dgm:pt modelId="{23A6DC24-96EE-4945-84BA-D117D95FC29E}" type="pres">
      <dgm:prSet presAssocID="{937F3F82-FB6F-4807-9B7C-22F5DD19A2A7}" presName="parentLeftMargin" presStyleLbl="node1" presStyleIdx="0" presStyleCnt="8"/>
      <dgm:spPr/>
    </dgm:pt>
    <dgm:pt modelId="{7910588A-9A62-4F60-9D3F-E891922B8C30}" type="pres">
      <dgm:prSet presAssocID="{937F3F82-FB6F-4807-9B7C-22F5DD19A2A7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BF78DC45-AE7B-4232-8051-798F135402C3}" type="pres">
      <dgm:prSet presAssocID="{937F3F82-FB6F-4807-9B7C-22F5DD19A2A7}" presName="negativeSpace" presStyleCnt="0"/>
      <dgm:spPr/>
    </dgm:pt>
    <dgm:pt modelId="{AAF490F6-B732-4D29-ADBC-E10E9CF20151}" type="pres">
      <dgm:prSet presAssocID="{937F3F82-FB6F-4807-9B7C-22F5DD19A2A7}" presName="childText" presStyleLbl="conFgAcc1" presStyleIdx="1" presStyleCnt="8">
        <dgm:presLayoutVars>
          <dgm:bulletEnabled val="1"/>
        </dgm:presLayoutVars>
      </dgm:prSet>
      <dgm:spPr/>
    </dgm:pt>
    <dgm:pt modelId="{6D422897-1494-4F1D-8521-2FAB19629D8E}" type="pres">
      <dgm:prSet presAssocID="{4F44D916-1D32-4E69-A804-452513648345}" presName="spaceBetweenRectangles" presStyleCnt="0"/>
      <dgm:spPr/>
    </dgm:pt>
    <dgm:pt modelId="{A0199BFB-A817-474C-82F8-1E65E35D8E80}" type="pres">
      <dgm:prSet presAssocID="{C97077A5-7658-4C0F-AD8B-286E0B618CA9}" presName="parentLin" presStyleCnt="0"/>
      <dgm:spPr/>
    </dgm:pt>
    <dgm:pt modelId="{219E9B99-BAA5-4E5F-A42B-48A7BE84B833}" type="pres">
      <dgm:prSet presAssocID="{C97077A5-7658-4C0F-AD8B-286E0B618CA9}" presName="parentLeftMargin" presStyleLbl="node1" presStyleIdx="1" presStyleCnt="8"/>
      <dgm:spPr/>
    </dgm:pt>
    <dgm:pt modelId="{99B2EA87-D1BB-44BF-B04D-BA8D7A59D892}" type="pres">
      <dgm:prSet presAssocID="{C97077A5-7658-4C0F-AD8B-286E0B618CA9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9F1D8618-8829-4475-841B-EC1740FBA3ED}" type="pres">
      <dgm:prSet presAssocID="{C97077A5-7658-4C0F-AD8B-286E0B618CA9}" presName="negativeSpace" presStyleCnt="0"/>
      <dgm:spPr/>
    </dgm:pt>
    <dgm:pt modelId="{0C25AA31-2106-47C7-B923-6D272473F6F1}" type="pres">
      <dgm:prSet presAssocID="{C97077A5-7658-4C0F-AD8B-286E0B618CA9}" presName="childText" presStyleLbl="conFgAcc1" presStyleIdx="2" presStyleCnt="8">
        <dgm:presLayoutVars>
          <dgm:bulletEnabled val="1"/>
        </dgm:presLayoutVars>
      </dgm:prSet>
      <dgm:spPr/>
    </dgm:pt>
    <dgm:pt modelId="{911F351A-5DDF-40FE-BF33-568017A5AD2D}" type="pres">
      <dgm:prSet presAssocID="{070E7E40-AD7A-4021-B07E-5C94704846F3}" presName="spaceBetweenRectangles" presStyleCnt="0"/>
      <dgm:spPr/>
    </dgm:pt>
    <dgm:pt modelId="{C9532E24-F140-406C-86B2-D52813F1CF1E}" type="pres">
      <dgm:prSet presAssocID="{BF8532E8-C344-4732-8097-7310994E6F9F}" presName="parentLin" presStyleCnt="0"/>
      <dgm:spPr/>
    </dgm:pt>
    <dgm:pt modelId="{CED43517-5990-4E51-A869-FA2EE065C9D8}" type="pres">
      <dgm:prSet presAssocID="{BF8532E8-C344-4732-8097-7310994E6F9F}" presName="parentLeftMargin" presStyleLbl="node1" presStyleIdx="2" presStyleCnt="8"/>
      <dgm:spPr/>
    </dgm:pt>
    <dgm:pt modelId="{6A8941A7-DC89-456F-85F7-CFC299D95A88}" type="pres">
      <dgm:prSet presAssocID="{BF8532E8-C344-4732-8097-7310994E6F9F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ED1C4848-21F2-4C4B-8728-5B0600D933AE}" type="pres">
      <dgm:prSet presAssocID="{BF8532E8-C344-4732-8097-7310994E6F9F}" presName="negativeSpace" presStyleCnt="0"/>
      <dgm:spPr/>
    </dgm:pt>
    <dgm:pt modelId="{032EAB8A-CE80-464B-BD03-FF778AD35B57}" type="pres">
      <dgm:prSet presAssocID="{BF8532E8-C344-4732-8097-7310994E6F9F}" presName="childText" presStyleLbl="conFgAcc1" presStyleIdx="3" presStyleCnt="8">
        <dgm:presLayoutVars>
          <dgm:bulletEnabled val="1"/>
        </dgm:presLayoutVars>
      </dgm:prSet>
      <dgm:spPr/>
    </dgm:pt>
    <dgm:pt modelId="{93696DF7-F5C9-48D3-BFD2-7807B0184D02}" type="pres">
      <dgm:prSet presAssocID="{EFEA0A88-0AED-4444-BB79-AD00BA602800}" presName="spaceBetweenRectangles" presStyleCnt="0"/>
      <dgm:spPr/>
    </dgm:pt>
    <dgm:pt modelId="{5EA4A944-C1C2-4EB3-AAD6-DDA5665FC8FC}" type="pres">
      <dgm:prSet presAssocID="{EDF09CAE-15EE-4B92-AF75-7896D2362754}" presName="parentLin" presStyleCnt="0"/>
      <dgm:spPr/>
    </dgm:pt>
    <dgm:pt modelId="{EBE24707-DAAC-4B9E-AD4E-4959FCE6331D}" type="pres">
      <dgm:prSet presAssocID="{EDF09CAE-15EE-4B92-AF75-7896D2362754}" presName="parentLeftMargin" presStyleLbl="node1" presStyleIdx="3" presStyleCnt="8"/>
      <dgm:spPr/>
    </dgm:pt>
    <dgm:pt modelId="{4191B250-7451-4090-B5C3-1271993921BC}" type="pres">
      <dgm:prSet presAssocID="{EDF09CAE-15EE-4B92-AF75-7896D2362754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9FEAEB62-8A78-459C-8473-55BD305EF507}" type="pres">
      <dgm:prSet presAssocID="{EDF09CAE-15EE-4B92-AF75-7896D2362754}" presName="negativeSpace" presStyleCnt="0"/>
      <dgm:spPr/>
    </dgm:pt>
    <dgm:pt modelId="{FCE28842-B346-407C-A0E2-1AB7043CA42E}" type="pres">
      <dgm:prSet presAssocID="{EDF09CAE-15EE-4B92-AF75-7896D2362754}" presName="childText" presStyleLbl="conFgAcc1" presStyleIdx="4" presStyleCnt="8">
        <dgm:presLayoutVars>
          <dgm:bulletEnabled val="1"/>
        </dgm:presLayoutVars>
      </dgm:prSet>
      <dgm:spPr/>
    </dgm:pt>
    <dgm:pt modelId="{5C73F399-E271-47DD-B108-2B19A46826EA}" type="pres">
      <dgm:prSet presAssocID="{210398C3-81F5-4EE4-94F8-5DDA1A85AC2B}" presName="spaceBetweenRectangles" presStyleCnt="0"/>
      <dgm:spPr/>
    </dgm:pt>
    <dgm:pt modelId="{BACA06F8-06AA-4AF1-9059-459784847BE6}" type="pres">
      <dgm:prSet presAssocID="{AFEA18CE-C88C-4374-AA97-147ED397670C}" presName="parentLin" presStyleCnt="0"/>
      <dgm:spPr/>
    </dgm:pt>
    <dgm:pt modelId="{8B2B3BEA-12F5-4AF2-9B5C-ED85F613CFB7}" type="pres">
      <dgm:prSet presAssocID="{AFEA18CE-C88C-4374-AA97-147ED397670C}" presName="parentLeftMargin" presStyleLbl="node1" presStyleIdx="4" presStyleCnt="8"/>
      <dgm:spPr/>
    </dgm:pt>
    <dgm:pt modelId="{C0B646EA-622E-4D7A-8B00-9F95B7489695}" type="pres">
      <dgm:prSet presAssocID="{AFEA18CE-C88C-4374-AA97-147ED397670C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4B2142AC-5CB1-4D4B-86FF-3BDBB5FF9D00}" type="pres">
      <dgm:prSet presAssocID="{AFEA18CE-C88C-4374-AA97-147ED397670C}" presName="negativeSpace" presStyleCnt="0"/>
      <dgm:spPr/>
    </dgm:pt>
    <dgm:pt modelId="{D5C8FB59-4AF1-4AEF-A43D-D678B7E21CDC}" type="pres">
      <dgm:prSet presAssocID="{AFEA18CE-C88C-4374-AA97-147ED397670C}" presName="childText" presStyleLbl="conFgAcc1" presStyleIdx="5" presStyleCnt="8">
        <dgm:presLayoutVars>
          <dgm:bulletEnabled val="1"/>
        </dgm:presLayoutVars>
      </dgm:prSet>
      <dgm:spPr/>
    </dgm:pt>
    <dgm:pt modelId="{931EDD05-F789-40D6-8946-29F81DC8E1B5}" type="pres">
      <dgm:prSet presAssocID="{B311E85D-8302-4298-8605-955E14170B47}" presName="spaceBetweenRectangles" presStyleCnt="0"/>
      <dgm:spPr/>
    </dgm:pt>
    <dgm:pt modelId="{95BDC17B-6F0D-4635-8A15-E44AC5BFA167}" type="pres">
      <dgm:prSet presAssocID="{7933AB33-0F10-4EAF-A8CE-BD03AF7DFDEB}" presName="parentLin" presStyleCnt="0"/>
      <dgm:spPr/>
    </dgm:pt>
    <dgm:pt modelId="{9D66B6E2-FDE3-4850-A5F6-2FDBFF67C7D2}" type="pres">
      <dgm:prSet presAssocID="{7933AB33-0F10-4EAF-A8CE-BD03AF7DFDEB}" presName="parentLeftMargin" presStyleLbl="node1" presStyleIdx="5" presStyleCnt="8"/>
      <dgm:spPr/>
    </dgm:pt>
    <dgm:pt modelId="{172E409A-BD5F-48EE-A2BB-2041B0E0B9AF}" type="pres">
      <dgm:prSet presAssocID="{7933AB33-0F10-4EAF-A8CE-BD03AF7DFDEB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76BBF27C-F063-4A06-B356-5E2583E4F334}" type="pres">
      <dgm:prSet presAssocID="{7933AB33-0F10-4EAF-A8CE-BD03AF7DFDEB}" presName="negativeSpace" presStyleCnt="0"/>
      <dgm:spPr/>
    </dgm:pt>
    <dgm:pt modelId="{48C8D79A-1AA7-4951-95DD-8D1638EECE50}" type="pres">
      <dgm:prSet presAssocID="{7933AB33-0F10-4EAF-A8CE-BD03AF7DFDEB}" presName="childText" presStyleLbl="conFgAcc1" presStyleIdx="6" presStyleCnt="8">
        <dgm:presLayoutVars>
          <dgm:bulletEnabled val="1"/>
        </dgm:presLayoutVars>
      </dgm:prSet>
      <dgm:spPr/>
    </dgm:pt>
    <dgm:pt modelId="{234B6581-747E-4162-9DE2-81A733A18FB2}" type="pres">
      <dgm:prSet presAssocID="{2EA9F831-B4D7-46E0-9C8A-53320839ED33}" presName="spaceBetweenRectangles" presStyleCnt="0"/>
      <dgm:spPr/>
    </dgm:pt>
    <dgm:pt modelId="{5A44AF21-245B-44C2-B535-9F0E0AEF7FB1}" type="pres">
      <dgm:prSet presAssocID="{5AA8EB0C-E465-401A-B336-8DB5E5938BB4}" presName="parentLin" presStyleCnt="0"/>
      <dgm:spPr/>
    </dgm:pt>
    <dgm:pt modelId="{93788D83-AACE-4447-B199-6F0543DB351A}" type="pres">
      <dgm:prSet presAssocID="{5AA8EB0C-E465-401A-B336-8DB5E5938BB4}" presName="parentLeftMargin" presStyleLbl="node1" presStyleIdx="6" presStyleCnt="8"/>
      <dgm:spPr/>
    </dgm:pt>
    <dgm:pt modelId="{A12AE5E1-B727-4016-97A4-4A2017BB42C3}" type="pres">
      <dgm:prSet presAssocID="{5AA8EB0C-E465-401A-B336-8DB5E5938BB4}" presName="parentText" presStyleLbl="node1" presStyleIdx="7" presStyleCnt="8">
        <dgm:presLayoutVars>
          <dgm:chMax val="0"/>
          <dgm:bulletEnabled val="1"/>
        </dgm:presLayoutVars>
      </dgm:prSet>
      <dgm:spPr/>
    </dgm:pt>
    <dgm:pt modelId="{CCBBF35D-93E0-423D-B881-D09FEDFE1561}" type="pres">
      <dgm:prSet presAssocID="{5AA8EB0C-E465-401A-B336-8DB5E5938BB4}" presName="negativeSpace" presStyleCnt="0"/>
      <dgm:spPr/>
    </dgm:pt>
    <dgm:pt modelId="{B4503A3F-CF0D-4721-9EB9-1238017C242E}" type="pres">
      <dgm:prSet presAssocID="{5AA8EB0C-E465-401A-B336-8DB5E5938BB4}" presName="childText" presStyleLbl="conFgAcc1" presStyleIdx="7" presStyleCnt="8">
        <dgm:presLayoutVars>
          <dgm:bulletEnabled val="1"/>
        </dgm:presLayoutVars>
      </dgm:prSet>
      <dgm:spPr/>
    </dgm:pt>
  </dgm:ptLst>
  <dgm:cxnLst>
    <dgm:cxn modelId="{CB321C02-50A8-4BE9-AF81-4125168006FA}" type="presOf" srcId="{AFEA18CE-C88C-4374-AA97-147ED397670C}" destId="{C0B646EA-622E-4D7A-8B00-9F95B7489695}" srcOrd="1" destOrd="0" presId="urn:microsoft.com/office/officeart/2005/8/layout/list1"/>
    <dgm:cxn modelId="{90A5530B-9254-456B-B506-811DC21684BA}" type="presOf" srcId="{AFEA18CE-C88C-4374-AA97-147ED397670C}" destId="{8B2B3BEA-12F5-4AF2-9B5C-ED85F613CFB7}" srcOrd="0" destOrd="0" presId="urn:microsoft.com/office/officeart/2005/8/layout/list1"/>
    <dgm:cxn modelId="{DDFAD817-9644-4D37-970F-A147CB571F3B}" srcId="{2804B99E-2A80-46C7-903B-6F68246811B8}" destId="{937F3F82-FB6F-4807-9B7C-22F5DD19A2A7}" srcOrd="1" destOrd="0" parTransId="{F6DB28D9-D50C-48B9-9124-5AD606D12C30}" sibTransId="{4F44D916-1D32-4E69-A804-452513648345}"/>
    <dgm:cxn modelId="{F37E8630-0DFB-4CD2-A724-E547A4619C68}" type="presOf" srcId="{937F3F82-FB6F-4807-9B7C-22F5DD19A2A7}" destId="{7910588A-9A62-4F60-9D3F-E891922B8C30}" srcOrd="1" destOrd="0" presId="urn:microsoft.com/office/officeart/2005/8/layout/list1"/>
    <dgm:cxn modelId="{CFB8C939-0C63-4EE4-AADF-9DC7E94EF05C}" type="presOf" srcId="{9E75ADDB-B75D-42C0-81FA-7ABD8DDF3110}" destId="{6BA06A42-CB55-4B29-AD5B-188E4B84AA4C}" srcOrd="1" destOrd="0" presId="urn:microsoft.com/office/officeart/2005/8/layout/list1"/>
    <dgm:cxn modelId="{3A5B113D-AFD2-4540-BBBA-CD8ED081DF3F}" srcId="{2804B99E-2A80-46C7-903B-6F68246811B8}" destId="{5AA8EB0C-E465-401A-B336-8DB5E5938BB4}" srcOrd="7" destOrd="0" parTransId="{4FF180D4-DFF5-4959-84D6-B191DEA5CB87}" sibTransId="{79B43C08-40F1-41A7-B66E-E5305D549B77}"/>
    <dgm:cxn modelId="{64DD1F5C-A40D-4966-9A51-8BC0DBF4A390}" srcId="{2804B99E-2A80-46C7-903B-6F68246811B8}" destId="{EDF09CAE-15EE-4B92-AF75-7896D2362754}" srcOrd="4" destOrd="0" parTransId="{7FA2D57F-EF08-484E-9ADA-DF8CB3F04652}" sibTransId="{210398C3-81F5-4EE4-94F8-5DDA1A85AC2B}"/>
    <dgm:cxn modelId="{7B0DB75F-680E-4AA4-8033-C5F8E7DAAE49}" srcId="{2804B99E-2A80-46C7-903B-6F68246811B8}" destId="{7933AB33-0F10-4EAF-A8CE-BD03AF7DFDEB}" srcOrd="6" destOrd="0" parTransId="{5308042C-0DE9-4728-A28B-FAB1E76D5171}" sibTransId="{2EA9F831-B4D7-46E0-9C8A-53320839ED33}"/>
    <dgm:cxn modelId="{F5B86F45-C38E-4BFC-B787-EDFC7C5FEF83}" type="presOf" srcId="{7933AB33-0F10-4EAF-A8CE-BD03AF7DFDEB}" destId="{9D66B6E2-FDE3-4850-A5F6-2FDBFF67C7D2}" srcOrd="0" destOrd="0" presId="urn:microsoft.com/office/officeart/2005/8/layout/list1"/>
    <dgm:cxn modelId="{80E8C348-8DF4-41DB-A6C7-54BFE5C8B534}" type="presOf" srcId="{C97077A5-7658-4C0F-AD8B-286E0B618CA9}" destId="{99B2EA87-D1BB-44BF-B04D-BA8D7A59D892}" srcOrd="1" destOrd="0" presId="urn:microsoft.com/office/officeart/2005/8/layout/list1"/>
    <dgm:cxn modelId="{7EEA606D-77C5-4A90-A75F-3A6C2723B0B3}" type="presOf" srcId="{5AA8EB0C-E465-401A-B336-8DB5E5938BB4}" destId="{A12AE5E1-B727-4016-97A4-4A2017BB42C3}" srcOrd="1" destOrd="0" presId="urn:microsoft.com/office/officeart/2005/8/layout/list1"/>
    <dgm:cxn modelId="{D09D7C50-7BCA-429A-9462-A1C3A4F2D9BB}" srcId="{2804B99E-2A80-46C7-903B-6F68246811B8}" destId="{BF8532E8-C344-4732-8097-7310994E6F9F}" srcOrd="3" destOrd="0" parTransId="{00155B9F-6FD7-40DB-A4F2-D4C35410F7B7}" sibTransId="{EFEA0A88-0AED-4444-BB79-AD00BA602800}"/>
    <dgm:cxn modelId="{02558E59-DCB7-410C-9B0F-416B043C62C3}" type="presOf" srcId="{9E75ADDB-B75D-42C0-81FA-7ABD8DDF3110}" destId="{1BE4DFB0-856A-4844-8B42-03278D4F2CB4}" srcOrd="0" destOrd="0" presId="urn:microsoft.com/office/officeart/2005/8/layout/list1"/>
    <dgm:cxn modelId="{E11B649D-61A3-49BC-8C3F-3D65468C3E4F}" type="presOf" srcId="{7933AB33-0F10-4EAF-A8CE-BD03AF7DFDEB}" destId="{172E409A-BD5F-48EE-A2BB-2041B0E0B9AF}" srcOrd="1" destOrd="0" presId="urn:microsoft.com/office/officeart/2005/8/layout/list1"/>
    <dgm:cxn modelId="{6E6498A9-FE90-4D3B-8867-6D5FD8C84313}" type="presOf" srcId="{BF8532E8-C344-4732-8097-7310994E6F9F}" destId="{CED43517-5990-4E51-A869-FA2EE065C9D8}" srcOrd="0" destOrd="0" presId="urn:microsoft.com/office/officeart/2005/8/layout/list1"/>
    <dgm:cxn modelId="{0A7251B8-9B7B-4DCB-A543-6337AC007D3B}" srcId="{2804B99E-2A80-46C7-903B-6F68246811B8}" destId="{C97077A5-7658-4C0F-AD8B-286E0B618CA9}" srcOrd="2" destOrd="0" parTransId="{542BA006-91DC-4541-943F-7CED1E96010E}" sibTransId="{070E7E40-AD7A-4021-B07E-5C94704846F3}"/>
    <dgm:cxn modelId="{3C563BBC-A313-424D-A8E9-A7CD6A981AA0}" srcId="{2804B99E-2A80-46C7-903B-6F68246811B8}" destId="{AFEA18CE-C88C-4374-AA97-147ED397670C}" srcOrd="5" destOrd="0" parTransId="{F5D8B41C-41D4-4E84-9C84-93A8C8A1BB4C}" sibTransId="{B311E85D-8302-4298-8605-955E14170B47}"/>
    <dgm:cxn modelId="{D44FFABF-CE13-4F3D-BE82-A03B2389CC9D}" type="presOf" srcId="{EDF09CAE-15EE-4B92-AF75-7896D2362754}" destId="{EBE24707-DAAC-4B9E-AD4E-4959FCE6331D}" srcOrd="0" destOrd="0" presId="urn:microsoft.com/office/officeart/2005/8/layout/list1"/>
    <dgm:cxn modelId="{03001CC7-132E-4BB0-B48D-CD593F62D973}" type="presOf" srcId="{5AA8EB0C-E465-401A-B336-8DB5E5938BB4}" destId="{93788D83-AACE-4447-B199-6F0543DB351A}" srcOrd="0" destOrd="0" presId="urn:microsoft.com/office/officeart/2005/8/layout/list1"/>
    <dgm:cxn modelId="{105F5FD2-E553-476D-84D0-FF233AD411EA}" srcId="{2804B99E-2A80-46C7-903B-6F68246811B8}" destId="{9E75ADDB-B75D-42C0-81FA-7ABD8DDF3110}" srcOrd="0" destOrd="0" parTransId="{1ED900F3-6EA3-4D84-B493-1948DF4022FC}" sibTransId="{20E8625A-47F2-4E44-96A6-B29BAA7F5834}"/>
    <dgm:cxn modelId="{52666CD7-89AE-4ECF-8678-142A470646D0}" type="presOf" srcId="{2804B99E-2A80-46C7-903B-6F68246811B8}" destId="{0D308652-74D2-4107-8E27-197C5E3E33E7}" srcOrd="0" destOrd="0" presId="urn:microsoft.com/office/officeart/2005/8/layout/list1"/>
    <dgm:cxn modelId="{AFD602F0-ED04-4A5E-8880-340E98EBDD35}" type="presOf" srcId="{EDF09CAE-15EE-4B92-AF75-7896D2362754}" destId="{4191B250-7451-4090-B5C3-1271993921BC}" srcOrd="1" destOrd="0" presId="urn:microsoft.com/office/officeart/2005/8/layout/list1"/>
    <dgm:cxn modelId="{411274F5-024D-479D-83A1-12CC71802AB9}" type="presOf" srcId="{C97077A5-7658-4C0F-AD8B-286E0B618CA9}" destId="{219E9B99-BAA5-4E5F-A42B-48A7BE84B833}" srcOrd="0" destOrd="0" presId="urn:microsoft.com/office/officeart/2005/8/layout/list1"/>
    <dgm:cxn modelId="{F88875FC-DCD1-4C4B-B0A3-63556D7206FF}" type="presOf" srcId="{937F3F82-FB6F-4807-9B7C-22F5DD19A2A7}" destId="{23A6DC24-96EE-4945-84BA-D117D95FC29E}" srcOrd="0" destOrd="0" presId="urn:microsoft.com/office/officeart/2005/8/layout/list1"/>
    <dgm:cxn modelId="{FD1083FC-88C1-4091-B025-3C2E537803DA}" type="presOf" srcId="{BF8532E8-C344-4732-8097-7310994E6F9F}" destId="{6A8941A7-DC89-456F-85F7-CFC299D95A88}" srcOrd="1" destOrd="0" presId="urn:microsoft.com/office/officeart/2005/8/layout/list1"/>
    <dgm:cxn modelId="{34111E95-E6B2-4625-AF9E-1FAB93006C14}" type="presParOf" srcId="{0D308652-74D2-4107-8E27-197C5E3E33E7}" destId="{E660EB7C-94BD-40C0-9F91-8CDA8351CC70}" srcOrd="0" destOrd="0" presId="urn:microsoft.com/office/officeart/2005/8/layout/list1"/>
    <dgm:cxn modelId="{6225542D-6C66-4F9D-88BD-0E51DA539D2D}" type="presParOf" srcId="{E660EB7C-94BD-40C0-9F91-8CDA8351CC70}" destId="{1BE4DFB0-856A-4844-8B42-03278D4F2CB4}" srcOrd="0" destOrd="0" presId="urn:microsoft.com/office/officeart/2005/8/layout/list1"/>
    <dgm:cxn modelId="{8CA46F6D-C47C-441A-91E4-1F9CF4FD0821}" type="presParOf" srcId="{E660EB7C-94BD-40C0-9F91-8CDA8351CC70}" destId="{6BA06A42-CB55-4B29-AD5B-188E4B84AA4C}" srcOrd="1" destOrd="0" presId="urn:microsoft.com/office/officeart/2005/8/layout/list1"/>
    <dgm:cxn modelId="{809863B9-AA00-4497-A956-8B2A37AFD38A}" type="presParOf" srcId="{0D308652-74D2-4107-8E27-197C5E3E33E7}" destId="{512616D6-C8E1-4ADD-BB0A-CE84D341E8BF}" srcOrd="1" destOrd="0" presId="urn:microsoft.com/office/officeart/2005/8/layout/list1"/>
    <dgm:cxn modelId="{7F1A4723-AE58-44FE-AF69-0561937FC085}" type="presParOf" srcId="{0D308652-74D2-4107-8E27-197C5E3E33E7}" destId="{97C3351D-057E-460E-B2E9-83EEE2B70FB9}" srcOrd="2" destOrd="0" presId="urn:microsoft.com/office/officeart/2005/8/layout/list1"/>
    <dgm:cxn modelId="{01F630FD-9392-4EBA-8257-542E9781C097}" type="presParOf" srcId="{0D308652-74D2-4107-8E27-197C5E3E33E7}" destId="{61199ADB-BDB4-4DE1-951B-1E66A2D35B28}" srcOrd="3" destOrd="0" presId="urn:microsoft.com/office/officeart/2005/8/layout/list1"/>
    <dgm:cxn modelId="{361A5CD1-F5CD-4C07-9831-B05F933CE6C2}" type="presParOf" srcId="{0D308652-74D2-4107-8E27-197C5E3E33E7}" destId="{10EB2D4D-07C1-4DA2-9EAB-F931D463323C}" srcOrd="4" destOrd="0" presId="urn:microsoft.com/office/officeart/2005/8/layout/list1"/>
    <dgm:cxn modelId="{ABED032E-F554-4E5E-8629-75D4A63253A3}" type="presParOf" srcId="{10EB2D4D-07C1-4DA2-9EAB-F931D463323C}" destId="{23A6DC24-96EE-4945-84BA-D117D95FC29E}" srcOrd="0" destOrd="0" presId="urn:microsoft.com/office/officeart/2005/8/layout/list1"/>
    <dgm:cxn modelId="{ADBE6FD9-DF13-408F-8E04-15267E702890}" type="presParOf" srcId="{10EB2D4D-07C1-4DA2-9EAB-F931D463323C}" destId="{7910588A-9A62-4F60-9D3F-E891922B8C30}" srcOrd="1" destOrd="0" presId="urn:microsoft.com/office/officeart/2005/8/layout/list1"/>
    <dgm:cxn modelId="{D09D8CA6-A1E7-47DC-939B-EA4B5D885C00}" type="presParOf" srcId="{0D308652-74D2-4107-8E27-197C5E3E33E7}" destId="{BF78DC45-AE7B-4232-8051-798F135402C3}" srcOrd="5" destOrd="0" presId="urn:microsoft.com/office/officeart/2005/8/layout/list1"/>
    <dgm:cxn modelId="{199D1965-F395-49FC-B3A2-2ED763B37AA8}" type="presParOf" srcId="{0D308652-74D2-4107-8E27-197C5E3E33E7}" destId="{AAF490F6-B732-4D29-ADBC-E10E9CF20151}" srcOrd="6" destOrd="0" presId="urn:microsoft.com/office/officeart/2005/8/layout/list1"/>
    <dgm:cxn modelId="{FD276268-2C63-4B5E-9DE8-AEBA0AEED3D3}" type="presParOf" srcId="{0D308652-74D2-4107-8E27-197C5E3E33E7}" destId="{6D422897-1494-4F1D-8521-2FAB19629D8E}" srcOrd="7" destOrd="0" presId="urn:microsoft.com/office/officeart/2005/8/layout/list1"/>
    <dgm:cxn modelId="{F8EA842B-6A7D-4961-90B6-A009A7CF0162}" type="presParOf" srcId="{0D308652-74D2-4107-8E27-197C5E3E33E7}" destId="{A0199BFB-A817-474C-82F8-1E65E35D8E80}" srcOrd="8" destOrd="0" presId="urn:microsoft.com/office/officeart/2005/8/layout/list1"/>
    <dgm:cxn modelId="{421E3BB8-7BCE-4E9F-B10C-D58059D39EDB}" type="presParOf" srcId="{A0199BFB-A817-474C-82F8-1E65E35D8E80}" destId="{219E9B99-BAA5-4E5F-A42B-48A7BE84B833}" srcOrd="0" destOrd="0" presId="urn:microsoft.com/office/officeart/2005/8/layout/list1"/>
    <dgm:cxn modelId="{E7836B8C-7457-4DA0-80AA-B166A5F0E8A2}" type="presParOf" srcId="{A0199BFB-A817-474C-82F8-1E65E35D8E80}" destId="{99B2EA87-D1BB-44BF-B04D-BA8D7A59D892}" srcOrd="1" destOrd="0" presId="urn:microsoft.com/office/officeart/2005/8/layout/list1"/>
    <dgm:cxn modelId="{48207D8F-BC03-4AA1-AD1F-AE91B0C2B8FF}" type="presParOf" srcId="{0D308652-74D2-4107-8E27-197C5E3E33E7}" destId="{9F1D8618-8829-4475-841B-EC1740FBA3ED}" srcOrd="9" destOrd="0" presId="urn:microsoft.com/office/officeart/2005/8/layout/list1"/>
    <dgm:cxn modelId="{9DCBA56E-B7B0-425F-9DE3-56C7C6FEC4A5}" type="presParOf" srcId="{0D308652-74D2-4107-8E27-197C5E3E33E7}" destId="{0C25AA31-2106-47C7-B923-6D272473F6F1}" srcOrd="10" destOrd="0" presId="urn:microsoft.com/office/officeart/2005/8/layout/list1"/>
    <dgm:cxn modelId="{3D161CF1-C50E-4645-A068-54248299CCCD}" type="presParOf" srcId="{0D308652-74D2-4107-8E27-197C5E3E33E7}" destId="{911F351A-5DDF-40FE-BF33-568017A5AD2D}" srcOrd="11" destOrd="0" presId="urn:microsoft.com/office/officeart/2005/8/layout/list1"/>
    <dgm:cxn modelId="{CCBA1EE0-4091-43A9-8498-D650B68B5645}" type="presParOf" srcId="{0D308652-74D2-4107-8E27-197C5E3E33E7}" destId="{C9532E24-F140-406C-86B2-D52813F1CF1E}" srcOrd="12" destOrd="0" presId="urn:microsoft.com/office/officeart/2005/8/layout/list1"/>
    <dgm:cxn modelId="{D918B6BC-8EE4-49CD-BBB0-FCFF57E04911}" type="presParOf" srcId="{C9532E24-F140-406C-86B2-D52813F1CF1E}" destId="{CED43517-5990-4E51-A869-FA2EE065C9D8}" srcOrd="0" destOrd="0" presId="urn:microsoft.com/office/officeart/2005/8/layout/list1"/>
    <dgm:cxn modelId="{6297789A-C299-4DC0-BA91-080439C2C2E9}" type="presParOf" srcId="{C9532E24-F140-406C-86B2-D52813F1CF1E}" destId="{6A8941A7-DC89-456F-85F7-CFC299D95A88}" srcOrd="1" destOrd="0" presId="urn:microsoft.com/office/officeart/2005/8/layout/list1"/>
    <dgm:cxn modelId="{F74704BD-F8B2-44E6-A6EB-2B14236192EA}" type="presParOf" srcId="{0D308652-74D2-4107-8E27-197C5E3E33E7}" destId="{ED1C4848-21F2-4C4B-8728-5B0600D933AE}" srcOrd="13" destOrd="0" presId="urn:microsoft.com/office/officeart/2005/8/layout/list1"/>
    <dgm:cxn modelId="{2F52AD2A-7F5F-46D4-926F-525667ACF547}" type="presParOf" srcId="{0D308652-74D2-4107-8E27-197C5E3E33E7}" destId="{032EAB8A-CE80-464B-BD03-FF778AD35B57}" srcOrd="14" destOrd="0" presId="urn:microsoft.com/office/officeart/2005/8/layout/list1"/>
    <dgm:cxn modelId="{12C9CD26-6530-4EA1-A90D-504CC684CB37}" type="presParOf" srcId="{0D308652-74D2-4107-8E27-197C5E3E33E7}" destId="{93696DF7-F5C9-48D3-BFD2-7807B0184D02}" srcOrd="15" destOrd="0" presId="urn:microsoft.com/office/officeart/2005/8/layout/list1"/>
    <dgm:cxn modelId="{23C0A6B9-8B15-44BA-8E7E-3764917FC582}" type="presParOf" srcId="{0D308652-74D2-4107-8E27-197C5E3E33E7}" destId="{5EA4A944-C1C2-4EB3-AAD6-DDA5665FC8FC}" srcOrd="16" destOrd="0" presId="urn:microsoft.com/office/officeart/2005/8/layout/list1"/>
    <dgm:cxn modelId="{00663FCA-F0C5-40D0-934F-4FC08611CA89}" type="presParOf" srcId="{5EA4A944-C1C2-4EB3-AAD6-DDA5665FC8FC}" destId="{EBE24707-DAAC-4B9E-AD4E-4959FCE6331D}" srcOrd="0" destOrd="0" presId="urn:microsoft.com/office/officeart/2005/8/layout/list1"/>
    <dgm:cxn modelId="{450820E1-1598-4C33-AE46-AAD6A6F3BB39}" type="presParOf" srcId="{5EA4A944-C1C2-4EB3-AAD6-DDA5665FC8FC}" destId="{4191B250-7451-4090-B5C3-1271993921BC}" srcOrd="1" destOrd="0" presId="urn:microsoft.com/office/officeart/2005/8/layout/list1"/>
    <dgm:cxn modelId="{807A3BB6-53B9-4261-9573-EFF737ECB9D1}" type="presParOf" srcId="{0D308652-74D2-4107-8E27-197C5E3E33E7}" destId="{9FEAEB62-8A78-459C-8473-55BD305EF507}" srcOrd="17" destOrd="0" presId="urn:microsoft.com/office/officeart/2005/8/layout/list1"/>
    <dgm:cxn modelId="{81EAB8C5-10A9-4255-B61D-B2BF5B02C17D}" type="presParOf" srcId="{0D308652-74D2-4107-8E27-197C5E3E33E7}" destId="{FCE28842-B346-407C-A0E2-1AB7043CA42E}" srcOrd="18" destOrd="0" presId="urn:microsoft.com/office/officeart/2005/8/layout/list1"/>
    <dgm:cxn modelId="{D4DD2580-33AE-49EB-8C05-6BEEEBE29F71}" type="presParOf" srcId="{0D308652-74D2-4107-8E27-197C5E3E33E7}" destId="{5C73F399-E271-47DD-B108-2B19A46826EA}" srcOrd="19" destOrd="0" presId="urn:microsoft.com/office/officeart/2005/8/layout/list1"/>
    <dgm:cxn modelId="{0BC671E3-35F7-4C72-B498-687F6CA6B0BF}" type="presParOf" srcId="{0D308652-74D2-4107-8E27-197C5E3E33E7}" destId="{BACA06F8-06AA-4AF1-9059-459784847BE6}" srcOrd="20" destOrd="0" presId="urn:microsoft.com/office/officeart/2005/8/layout/list1"/>
    <dgm:cxn modelId="{4C04AABA-4C2E-416F-B4CD-450C4F913E17}" type="presParOf" srcId="{BACA06F8-06AA-4AF1-9059-459784847BE6}" destId="{8B2B3BEA-12F5-4AF2-9B5C-ED85F613CFB7}" srcOrd="0" destOrd="0" presId="urn:microsoft.com/office/officeart/2005/8/layout/list1"/>
    <dgm:cxn modelId="{387235F8-DB68-4F63-8FCA-97FC209E983C}" type="presParOf" srcId="{BACA06F8-06AA-4AF1-9059-459784847BE6}" destId="{C0B646EA-622E-4D7A-8B00-9F95B7489695}" srcOrd="1" destOrd="0" presId="urn:microsoft.com/office/officeart/2005/8/layout/list1"/>
    <dgm:cxn modelId="{7DB3C5C0-B577-40A0-9202-D1896B185F15}" type="presParOf" srcId="{0D308652-74D2-4107-8E27-197C5E3E33E7}" destId="{4B2142AC-5CB1-4D4B-86FF-3BDBB5FF9D00}" srcOrd="21" destOrd="0" presId="urn:microsoft.com/office/officeart/2005/8/layout/list1"/>
    <dgm:cxn modelId="{B0974309-0D2E-4964-8BF7-D7E93BFA0818}" type="presParOf" srcId="{0D308652-74D2-4107-8E27-197C5E3E33E7}" destId="{D5C8FB59-4AF1-4AEF-A43D-D678B7E21CDC}" srcOrd="22" destOrd="0" presId="urn:microsoft.com/office/officeart/2005/8/layout/list1"/>
    <dgm:cxn modelId="{F7C6F7CE-AB94-4E01-885F-7677FF0055E7}" type="presParOf" srcId="{0D308652-74D2-4107-8E27-197C5E3E33E7}" destId="{931EDD05-F789-40D6-8946-29F81DC8E1B5}" srcOrd="23" destOrd="0" presId="urn:microsoft.com/office/officeart/2005/8/layout/list1"/>
    <dgm:cxn modelId="{D6305B2B-C5BD-4B63-AA05-8F11E2300582}" type="presParOf" srcId="{0D308652-74D2-4107-8E27-197C5E3E33E7}" destId="{95BDC17B-6F0D-4635-8A15-E44AC5BFA167}" srcOrd="24" destOrd="0" presId="urn:microsoft.com/office/officeart/2005/8/layout/list1"/>
    <dgm:cxn modelId="{8D2DB4EE-BA97-45C6-8E3E-8E0B67DAF1A0}" type="presParOf" srcId="{95BDC17B-6F0D-4635-8A15-E44AC5BFA167}" destId="{9D66B6E2-FDE3-4850-A5F6-2FDBFF67C7D2}" srcOrd="0" destOrd="0" presId="urn:microsoft.com/office/officeart/2005/8/layout/list1"/>
    <dgm:cxn modelId="{A05D3007-219F-424C-9243-8F646033BC18}" type="presParOf" srcId="{95BDC17B-6F0D-4635-8A15-E44AC5BFA167}" destId="{172E409A-BD5F-48EE-A2BB-2041B0E0B9AF}" srcOrd="1" destOrd="0" presId="urn:microsoft.com/office/officeart/2005/8/layout/list1"/>
    <dgm:cxn modelId="{B4A7520C-2AE4-433B-9ABF-000F8EDE5AD0}" type="presParOf" srcId="{0D308652-74D2-4107-8E27-197C5E3E33E7}" destId="{76BBF27C-F063-4A06-B356-5E2583E4F334}" srcOrd="25" destOrd="0" presId="urn:microsoft.com/office/officeart/2005/8/layout/list1"/>
    <dgm:cxn modelId="{26227C31-CE5C-425D-8B62-C646BC6FD902}" type="presParOf" srcId="{0D308652-74D2-4107-8E27-197C5E3E33E7}" destId="{48C8D79A-1AA7-4951-95DD-8D1638EECE50}" srcOrd="26" destOrd="0" presId="urn:microsoft.com/office/officeart/2005/8/layout/list1"/>
    <dgm:cxn modelId="{E6201C2E-2911-434B-B92C-5D68E029193B}" type="presParOf" srcId="{0D308652-74D2-4107-8E27-197C5E3E33E7}" destId="{234B6581-747E-4162-9DE2-81A733A18FB2}" srcOrd="27" destOrd="0" presId="urn:microsoft.com/office/officeart/2005/8/layout/list1"/>
    <dgm:cxn modelId="{1C6D1CFA-3F10-4D42-9ADD-A77E224F6693}" type="presParOf" srcId="{0D308652-74D2-4107-8E27-197C5E3E33E7}" destId="{5A44AF21-245B-44C2-B535-9F0E0AEF7FB1}" srcOrd="28" destOrd="0" presId="urn:microsoft.com/office/officeart/2005/8/layout/list1"/>
    <dgm:cxn modelId="{507E3F90-82D9-45FA-BC41-45C40DCD94FC}" type="presParOf" srcId="{5A44AF21-245B-44C2-B535-9F0E0AEF7FB1}" destId="{93788D83-AACE-4447-B199-6F0543DB351A}" srcOrd="0" destOrd="0" presId="urn:microsoft.com/office/officeart/2005/8/layout/list1"/>
    <dgm:cxn modelId="{F8FB9BE3-34BE-4543-ADE8-E4BAF73EA165}" type="presParOf" srcId="{5A44AF21-245B-44C2-B535-9F0E0AEF7FB1}" destId="{A12AE5E1-B727-4016-97A4-4A2017BB42C3}" srcOrd="1" destOrd="0" presId="urn:microsoft.com/office/officeart/2005/8/layout/list1"/>
    <dgm:cxn modelId="{C50D8AB3-00BC-4939-BDCD-97D3D56F2E89}" type="presParOf" srcId="{0D308652-74D2-4107-8E27-197C5E3E33E7}" destId="{CCBBF35D-93E0-423D-B881-D09FEDFE1561}" srcOrd="29" destOrd="0" presId="urn:microsoft.com/office/officeart/2005/8/layout/list1"/>
    <dgm:cxn modelId="{A770048D-8FDE-45A0-AA62-5B5839DAE153}" type="presParOf" srcId="{0D308652-74D2-4107-8E27-197C5E3E33E7}" destId="{B4503A3F-CF0D-4721-9EB9-1238017C242E}" srcOrd="3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04B99E-2A80-46C7-903B-6F68246811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5ADDB-B75D-42C0-81FA-7ABD8DDF311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ປະ​ກອບ​ທີ​ມງານ​​ເພື່ອ​ຮັບຜິດຊອບ​ເພື່ອ​ຊີ້​ນຳ​ສຸກສາລາ ​ແລະ ບ້ານ;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1ED900F3-6EA3-4D84-B493-1948DF4022FC}" type="parTrans" cxnId="{105F5FD2-E553-476D-84D0-FF233AD411EA}">
      <dgm:prSet/>
      <dgm:spPr/>
      <dgm:t>
        <a:bodyPr/>
        <a:lstStyle/>
        <a:p>
          <a:endParaRPr lang="en-US"/>
        </a:p>
      </dgm:t>
    </dgm:pt>
    <dgm:pt modelId="{20E8625A-47F2-4E44-96A6-B29BAA7F5834}" type="sibTrans" cxnId="{105F5FD2-E553-476D-84D0-FF233AD411EA}">
      <dgm:prSet/>
      <dgm:spPr/>
      <dgm:t>
        <a:bodyPr/>
        <a:lstStyle/>
        <a:p>
          <a:endParaRPr lang="en-US"/>
        </a:p>
      </dgm:t>
    </dgm:pt>
    <dgm:pt modelId="{937F3F82-FB6F-4807-9B7C-22F5DD19A2A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ເປັນ​ເຈົ້າ​ການ​ໃນ​ການ​ອົບຮົມ​ໃຫ້​ສຸກສາລາ, ບ້ານ ​ໂດຍ​ສົມທົບ​ກັບ​ສູນ​ກາງ ​ແລະ ​ແຂວງ;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6DB28D9-D50C-48B9-9124-5AD606D12C30}" type="parTrans" cxnId="{DDFAD817-9644-4D37-970F-A147CB571F3B}">
      <dgm:prSet/>
      <dgm:spPr/>
      <dgm:t>
        <a:bodyPr/>
        <a:lstStyle/>
        <a:p>
          <a:endParaRPr lang="en-US"/>
        </a:p>
      </dgm:t>
    </dgm:pt>
    <dgm:pt modelId="{4F44D916-1D32-4E69-A804-452513648345}" type="sibTrans" cxnId="{DDFAD817-9644-4D37-970F-A147CB571F3B}">
      <dgm:prSet/>
      <dgm:spPr/>
      <dgm:t>
        <a:bodyPr/>
        <a:lstStyle/>
        <a:p>
          <a:endParaRPr lang="en-US"/>
        </a:p>
      </dgm:t>
    </dgm:pt>
    <dgm:pt modelId="{C97077A5-7658-4C0F-AD8B-286E0B618CA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ເປັນ​ເຈົ້າ​ການ​ໃນ​ການ​ກັ່ນ​ຕອງ;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42BA006-91DC-4541-943F-7CED1E96010E}" type="parTrans" cxnId="{0A7251B8-9B7B-4DCB-A543-6337AC007D3B}">
      <dgm:prSet/>
      <dgm:spPr/>
      <dgm:t>
        <a:bodyPr/>
        <a:lstStyle/>
        <a:p>
          <a:endParaRPr lang="en-US"/>
        </a:p>
      </dgm:t>
    </dgm:pt>
    <dgm:pt modelId="{070E7E40-AD7A-4021-B07E-5C94704846F3}" type="sibTrans" cxnId="{0A7251B8-9B7B-4DCB-A543-6337AC007D3B}">
      <dgm:prSet/>
      <dgm:spPr/>
      <dgm:t>
        <a:bodyPr/>
        <a:lstStyle/>
        <a:p>
          <a:endParaRPr lang="en-US"/>
        </a:p>
      </dgm:t>
    </dgm:pt>
    <dgm:pt modelId="{BF8532E8-C344-4732-8097-7310994E6F9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ເຂົ້າ​ຮ່ວມ​ກອງ​ປະຊຸມ​ຊີ້​ແຈງ;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0155B9F-6FD7-40DB-A4F2-D4C35410F7B7}" type="parTrans" cxnId="{D09D7C50-7BCA-429A-9462-A1C3A4F2D9BB}">
      <dgm:prSet/>
      <dgm:spPr/>
      <dgm:t>
        <a:bodyPr/>
        <a:lstStyle/>
        <a:p>
          <a:endParaRPr lang="en-US"/>
        </a:p>
      </dgm:t>
    </dgm:pt>
    <dgm:pt modelId="{EFEA0A88-0AED-4444-BB79-AD00BA602800}" type="sibTrans" cxnId="{D09D7C50-7BCA-429A-9462-A1C3A4F2D9BB}">
      <dgm:prSet/>
      <dgm:spPr/>
      <dgm:t>
        <a:bodyPr/>
        <a:lstStyle/>
        <a:p>
          <a:endParaRPr lang="en-US"/>
        </a:p>
      </dgm:t>
    </dgm:pt>
    <dgm:pt modelId="{EDF09CAE-15EE-4B92-AF75-7896D236275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ຕິດຕາມ​ຊ່ວຍ​​ໃນການຈັດ​ຕັ້ງ​ປະຕິບັດ;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7FA2D57F-EF08-484E-9ADA-DF8CB3F04652}" type="parTrans" cxnId="{64DD1F5C-A40D-4966-9A51-8BC0DBF4A390}">
      <dgm:prSet/>
      <dgm:spPr/>
      <dgm:t>
        <a:bodyPr/>
        <a:lstStyle/>
        <a:p>
          <a:endParaRPr lang="en-US"/>
        </a:p>
      </dgm:t>
    </dgm:pt>
    <dgm:pt modelId="{210398C3-81F5-4EE4-94F8-5DDA1A85AC2B}" type="sibTrans" cxnId="{64DD1F5C-A40D-4966-9A51-8BC0DBF4A390}">
      <dgm:prSet/>
      <dgm:spPr/>
      <dgm:t>
        <a:bodyPr/>
        <a:lstStyle/>
        <a:p>
          <a:endParaRPr lang="en-US"/>
        </a:p>
      </dgm:t>
    </dgm:pt>
    <dgm:pt modelId="{AFEA18CE-C88C-4374-AA97-147ED397670C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ນຳພາ​ການ​ບໍລິການ​ໃນ​ຂັ້ນ​ສຸກສາລາ ​ແລະ ບ້ານ;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5D8B41C-41D4-4E84-9C84-93A8C8A1BB4C}" type="parTrans" cxnId="{3C563BBC-A313-424D-A8E9-A7CD6A981AA0}">
      <dgm:prSet/>
      <dgm:spPr/>
      <dgm:t>
        <a:bodyPr/>
        <a:lstStyle/>
        <a:p>
          <a:endParaRPr lang="en-US"/>
        </a:p>
      </dgm:t>
    </dgm:pt>
    <dgm:pt modelId="{B311E85D-8302-4298-8605-955E14170B47}" type="sibTrans" cxnId="{3C563BBC-A313-424D-A8E9-A7CD6A981AA0}">
      <dgm:prSet/>
      <dgm:spPr/>
      <dgm:t>
        <a:bodyPr/>
        <a:lstStyle/>
        <a:p>
          <a:endParaRPr lang="en-US"/>
        </a:p>
      </dgm:t>
    </dgm:pt>
    <dgm:pt modelId="{7933AB33-0F10-4EAF-A8CE-BD03AF7DFDEB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ສະຫຼຸບລາຍ​ງານ​ດ້ານ​ວິຊາ​ການ ​ແລະ ການ​ເງິນ ​ແລະ ຖອດ​ຖອນ​ບົດຮຽນ.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308042C-0DE9-4728-A28B-FAB1E76D5171}" type="parTrans" cxnId="{7B0DB75F-680E-4AA4-8033-C5F8E7DAAE49}">
      <dgm:prSet/>
      <dgm:spPr/>
      <dgm:t>
        <a:bodyPr/>
        <a:lstStyle/>
        <a:p>
          <a:endParaRPr lang="en-US"/>
        </a:p>
      </dgm:t>
    </dgm:pt>
    <dgm:pt modelId="{2EA9F831-B4D7-46E0-9C8A-53320839ED33}" type="sibTrans" cxnId="{7B0DB75F-680E-4AA4-8033-C5F8E7DAAE49}">
      <dgm:prSet/>
      <dgm:spPr/>
      <dgm:t>
        <a:bodyPr/>
        <a:lstStyle/>
        <a:p>
          <a:endParaRPr lang="en-US"/>
        </a:p>
      </dgm:t>
    </dgm:pt>
    <dgm:pt modelId="{0D308652-74D2-4107-8E27-197C5E3E33E7}" type="pres">
      <dgm:prSet presAssocID="{2804B99E-2A80-46C7-903B-6F68246811B8}" presName="linear" presStyleCnt="0">
        <dgm:presLayoutVars>
          <dgm:dir/>
          <dgm:animLvl val="lvl"/>
          <dgm:resizeHandles val="exact"/>
        </dgm:presLayoutVars>
      </dgm:prSet>
      <dgm:spPr/>
    </dgm:pt>
    <dgm:pt modelId="{E660EB7C-94BD-40C0-9F91-8CDA8351CC70}" type="pres">
      <dgm:prSet presAssocID="{9E75ADDB-B75D-42C0-81FA-7ABD8DDF3110}" presName="parentLin" presStyleCnt="0"/>
      <dgm:spPr/>
    </dgm:pt>
    <dgm:pt modelId="{1BE4DFB0-856A-4844-8B42-03278D4F2CB4}" type="pres">
      <dgm:prSet presAssocID="{9E75ADDB-B75D-42C0-81FA-7ABD8DDF3110}" presName="parentLeftMargin" presStyleLbl="node1" presStyleIdx="0" presStyleCnt="7"/>
      <dgm:spPr/>
    </dgm:pt>
    <dgm:pt modelId="{6BA06A42-CB55-4B29-AD5B-188E4B84AA4C}" type="pres">
      <dgm:prSet presAssocID="{9E75ADDB-B75D-42C0-81FA-7ABD8DDF311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12616D6-C8E1-4ADD-BB0A-CE84D341E8BF}" type="pres">
      <dgm:prSet presAssocID="{9E75ADDB-B75D-42C0-81FA-7ABD8DDF3110}" presName="negativeSpace" presStyleCnt="0"/>
      <dgm:spPr/>
    </dgm:pt>
    <dgm:pt modelId="{97C3351D-057E-460E-B2E9-83EEE2B70FB9}" type="pres">
      <dgm:prSet presAssocID="{9E75ADDB-B75D-42C0-81FA-7ABD8DDF3110}" presName="childText" presStyleLbl="conFgAcc1" presStyleIdx="0" presStyleCnt="7">
        <dgm:presLayoutVars>
          <dgm:bulletEnabled val="1"/>
        </dgm:presLayoutVars>
      </dgm:prSet>
      <dgm:spPr/>
    </dgm:pt>
    <dgm:pt modelId="{61199ADB-BDB4-4DE1-951B-1E66A2D35B28}" type="pres">
      <dgm:prSet presAssocID="{20E8625A-47F2-4E44-96A6-B29BAA7F5834}" presName="spaceBetweenRectangles" presStyleCnt="0"/>
      <dgm:spPr/>
    </dgm:pt>
    <dgm:pt modelId="{10EB2D4D-07C1-4DA2-9EAB-F931D463323C}" type="pres">
      <dgm:prSet presAssocID="{937F3F82-FB6F-4807-9B7C-22F5DD19A2A7}" presName="parentLin" presStyleCnt="0"/>
      <dgm:spPr/>
    </dgm:pt>
    <dgm:pt modelId="{23A6DC24-96EE-4945-84BA-D117D95FC29E}" type="pres">
      <dgm:prSet presAssocID="{937F3F82-FB6F-4807-9B7C-22F5DD19A2A7}" presName="parentLeftMargin" presStyleLbl="node1" presStyleIdx="0" presStyleCnt="7"/>
      <dgm:spPr/>
    </dgm:pt>
    <dgm:pt modelId="{7910588A-9A62-4F60-9D3F-E891922B8C30}" type="pres">
      <dgm:prSet presAssocID="{937F3F82-FB6F-4807-9B7C-22F5DD19A2A7}" presName="parentText" presStyleLbl="node1" presStyleIdx="1" presStyleCnt="7" custScaleY="140523">
        <dgm:presLayoutVars>
          <dgm:chMax val="0"/>
          <dgm:bulletEnabled val="1"/>
        </dgm:presLayoutVars>
      </dgm:prSet>
      <dgm:spPr/>
    </dgm:pt>
    <dgm:pt modelId="{BF78DC45-AE7B-4232-8051-798F135402C3}" type="pres">
      <dgm:prSet presAssocID="{937F3F82-FB6F-4807-9B7C-22F5DD19A2A7}" presName="negativeSpace" presStyleCnt="0"/>
      <dgm:spPr/>
    </dgm:pt>
    <dgm:pt modelId="{AAF490F6-B732-4D29-ADBC-E10E9CF20151}" type="pres">
      <dgm:prSet presAssocID="{937F3F82-FB6F-4807-9B7C-22F5DD19A2A7}" presName="childText" presStyleLbl="conFgAcc1" presStyleIdx="1" presStyleCnt="7">
        <dgm:presLayoutVars>
          <dgm:bulletEnabled val="1"/>
        </dgm:presLayoutVars>
      </dgm:prSet>
      <dgm:spPr/>
    </dgm:pt>
    <dgm:pt modelId="{6D422897-1494-4F1D-8521-2FAB19629D8E}" type="pres">
      <dgm:prSet presAssocID="{4F44D916-1D32-4E69-A804-452513648345}" presName="spaceBetweenRectangles" presStyleCnt="0"/>
      <dgm:spPr/>
    </dgm:pt>
    <dgm:pt modelId="{A0199BFB-A817-474C-82F8-1E65E35D8E80}" type="pres">
      <dgm:prSet presAssocID="{C97077A5-7658-4C0F-AD8B-286E0B618CA9}" presName="parentLin" presStyleCnt="0"/>
      <dgm:spPr/>
    </dgm:pt>
    <dgm:pt modelId="{219E9B99-BAA5-4E5F-A42B-48A7BE84B833}" type="pres">
      <dgm:prSet presAssocID="{C97077A5-7658-4C0F-AD8B-286E0B618CA9}" presName="parentLeftMargin" presStyleLbl="node1" presStyleIdx="1" presStyleCnt="7"/>
      <dgm:spPr/>
    </dgm:pt>
    <dgm:pt modelId="{99B2EA87-D1BB-44BF-B04D-BA8D7A59D892}" type="pres">
      <dgm:prSet presAssocID="{C97077A5-7658-4C0F-AD8B-286E0B618CA9}" presName="parentText" presStyleLbl="node1" presStyleIdx="2" presStyleCnt="7" custScaleY="133435">
        <dgm:presLayoutVars>
          <dgm:chMax val="0"/>
          <dgm:bulletEnabled val="1"/>
        </dgm:presLayoutVars>
      </dgm:prSet>
      <dgm:spPr/>
    </dgm:pt>
    <dgm:pt modelId="{9F1D8618-8829-4475-841B-EC1740FBA3ED}" type="pres">
      <dgm:prSet presAssocID="{C97077A5-7658-4C0F-AD8B-286E0B618CA9}" presName="negativeSpace" presStyleCnt="0"/>
      <dgm:spPr/>
    </dgm:pt>
    <dgm:pt modelId="{0C25AA31-2106-47C7-B923-6D272473F6F1}" type="pres">
      <dgm:prSet presAssocID="{C97077A5-7658-4C0F-AD8B-286E0B618CA9}" presName="childText" presStyleLbl="conFgAcc1" presStyleIdx="2" presStyleCnt="7">
        <dgm:presLayoutVars>
          <dgm:bulletEnabled val="1"/>
        </dgm:presLayoutVars>
      </dgm:prSet>
      <dgm:spPr/>
    </dgm:pt>
    <dgm:pt modelId="{911F351A-5DDF-40FE-BF33-568017A5AD2D}" type="pres">
      <dgm:prSet presAssocID="{070E7E40-AD7A-4021-B07E-5C94704846F3}" presName="spaceBetweenRectangles" presStyleCnt="0"/>
      <dgm:spPr/>
    </dgm:pt>
    <dgm:pt modelId="{C9532E24-F140-406C-86B2-D52813F1CF1E}" type="pres">
      <dgm:prSet presAssocID="{BF8532E8-C344-4732-8097-7310994E6F9F}" presName="parentLin" presStyleCnt="0"/>
      <dgm:spPr/>
    </dgm:pt>
    <dgm:pt modelId="{CED43517-5990-4E51-A869-FA2EE065C9D8}" type="pres">
      <dgm:prSet presAssocID="{BF8532E8-C344-4732-8097-7310994E6F9F}" presName="parentLeftMargin" presStyleLbl="node1" presStyleIdx="2" presStyleCnt="7"/>
      <dgm:spPr/>
    </dgm:pt>
    <dgm:pt modelId="{6A8941A7-DC89-456F-85F7-CFC299D95A88}" type="pres">
      <dgm:prSet presAssocID="{BF8532E8-C344-4732-8097-7310994E6F9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D1C4848-21F2-4C4B-8728-5B0600D933AE}" type="pres">
      <dgm:prSet presAssocID="{BF8532E8-C344-4732-8097-7310994E6F9F}" presName="negativeSpace" presStyleCnt="0"/>
      <dgm:spPr/>
    </dgm:pt>
    <dgm:pt modelId="{032EAB8A-CE80-464B-BD03-FF778AD35B57}" type="pres">
      <dgm:prSet presAssocID="{BF8532E8-C344-4732-8097-7310994E6F9F}" presName="childText" presStyleLbl="conFgAcc1" presStyleIdx="3" presStyleCnt="7">
        <dgm:presLayoutVars>
          <dgm:bulletEnabled val="1"/>
        </dgm:presLayoutVars>
      </dgm:prSet>
      <dgm:spPr/>
    </dgm:pt>
    <dgm:pt modelId="{93696DF7-F5C9-48D3-BFD2-7807B0184D02}" type="pres">
      <dgm:prSet presAssocID="{EFEA0A88-0AED-4444-BB79-AD00BA602800}" presName="spaceBetweenRectangles" presStyleCnt="0"/>
      <dgm:spPr/>
    </dgm:pt>
    <dgm:pt modelId="{5EA4A944-C1C2-4EB3-AAD6-DDA5665FC8FC}" type="pres">
      <dgm:prSet presAssocID="{EDF09CAE-15EE-4B92-AF75-7896D2362754}" presName="parentLin" presStyleCnt="0"/>
      <dgm:spPr/>
    </dgm:pt>
    <dgm:pt modelId="{EBE24707-DAAC-4B9E-AD4E-4959FCE6331D}" type="pres">
      <dgm:prSet presAssocID="{EDF09CAE-15EE-4B92-AF75-7896D2362754}" presName="parentLeftMargin" presStyleLbl="node1" presStyleIdx="3" presStyleCnt="7"/>
      <dgm:spPr/>
    </dgm:pt>
    <dgm:pt modelId="{4191B250-7451-4090-B5C3-1271993921BC}" type="pres">
      <dgm:prSet presAssocID="{EDF09CAE-15EE-4B92-AF75-7896D236275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FEAEB62-8A78-459C-8473-55BD305EF507}" type="pres">
      <dgm:prSet presAssocID="{EDF09CAE-15EE-4B92-AF75-7896D2362754}" presName="negativeSpace" presStyleCnt="0"/>
      <dgm:spPr/>
    </dgm:pt>
    <dgm:pt modelId="{FCE28842-B346-407C-A0E2-1AB7043CA42E}" type="pres">
      <dgm:prSet presAssocID="{EDF09CAE-15EE-4B92-AF75-7896D2362754}" presName="childText" presStyleLbl="conFgAcc1" presStyleIdx="4" presStyleCnt="7">
        <dgm:presLayoutVars>
          <dgm:bulletEnabled val="1"/>
        </dgm:presLayoutVars>
      </dgm:prSet>
      <dgm:spPr/>
    </dgm:pt>
    <dgm:pt modelId="{5C73F399-E271-47DD-B108-2B19A46826EA}" type="pres">
      <dgm:prSet presAssocID="{210398C3-81F5-4EE4-94F8-5DDA1A85AC2B}" presName="spaceBetweenRectangles" presStyleCnt="0"/>
      <dgm:spPr/>
    </dgm:pt>
    <dgm:pt modelId="{BACA06F8-06AA-4AF1-9059-459784847BE6}" type="pres">
      <dgm:prSet presAssocID="{AFEA18CE-C88C-4374-AA97-147ED397670C}" presName="parentLin" presStyleCnt="0"/>
      <dgm:spPr/>
    </dgm:pt>
    <dgm:pt modelId="{8B2B3BEA-12F5-4AF2-9B5C-ED85F613CFB7}" type="pres">
      <dgm:prSet presAssocID="{AFEA18CE-C88C-4374-AA97-147ED397670C}" presName="parentLeftMargin" presStyleLbl="node1" presStyleIdx="4" presStyleCnt="7"/>
      <dgm:spPr/>
    </dgm:pt>
    <dgm:pt modelId="{C0B646EA-622E-4D7A-8B00-9F95B7489695}" type="pres">
      <dgm:prSet presAssocID="{AFEA18CE-C88C-4374-AA97-147ED397670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B2142AC-5CB1-4D4B-86FF-3BDBB5FF9D00}" type="pres">
      <dgm:prSet presAssocID="{AFEA18CE-C88C-4374-AA97-147ED397670C}" presName="negativeSpace" presStyleCnt="0"/>
      <dgm:spPr/>
    </dgm:pt>
    <dgm:pt modelId="{D5C8FB59-4AF1-4AEF-A43D-D678B7E21CDC}" type="pres">
      <dgm:prSet presAssocID="{AFEA18CE-C88C-4374-AA97-147ED397670C}" presName="childText" presStyleLbl="conFgAcc1" presStyleIdx="5" presStyleCnt="7">
        <dgm:presLayoutVars>
          <dgm:bulletEnabled val="1"/>
        </dgm:presLayoutVars>
      </dgm:prSet>
      <dgm:spPr/>
    </dgm:pt>
    <dgm:pt modelId="{931EDD05-F789-40D6-8946-29F81DC8E1B5}" type="pres">
      <dgm:prSet presAssocID="{B311E85D-8302-4298-8605-955E14170B47}" presName="spaceBetweenRectangles" presStyleCnt="0"/>
      <dgm:spPr/>
    </dgm:pt>
    <dgm:pt modelId="{95BDC17B-6F0D-4635-8A15-E44AC5BFA167}" type="pres">
      <dgm:prSet presAssocID="{7933AB33-0F10-4EAF-A8CE-BD03AF7DFDEB}" presName="parentLin" presStyleCnt="0"/>
      <dgm:spPr/>
    </dgm:pt>
    <dgm:pt modelId="{9D66B6E2-FDE3-4850-A5F6-2FDBFF67C7D2}" type="pres">
      <dgm:prSet presAssocID="{7933AB33-0F10-4EAF-A8CE-BD03AF7DFDEB}" presName="parentLeftMargin" presStyleLbl="node1" presStyleIdx="5" presStyleCnt="7"/>
      <dgm:spPr/>
    </dgm:pt>
    <dgm:pt modelId="{172E409A-BD5F-48EE-A2BB-2041B0E0B9AF}" type="pres">
      <dgm:prSet presAssocID="{7933AB33-0F10-4EAF-A8CE-BD03AF7DFDEB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76BBF27C-F063-4A06-B356-5E2583E4F334}" type="pres">
      <dgm:prSet presAssocID="{7933AB33-0F10-4EAF-A8CE-BD03AF7DFDEB}" presName="negativeSpace" presStyleCnt="0"/>
      <dgm:spPr/>
    </dgm:pt>
    <dgm:pt modelId="{48C8D79A-1AA7-4951-95DD-8D1638EECE50}" type="pres">
      <dgm:prSet presAssocID="{7933AB33-0F10-4EAF-A8CE-BD03AF7DFDEB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21C02-50A8-4BE9-AF81-4125168006FA}" type="presOf" srcId="{AFEA18CE-C88C-4374-AA97-147ED397670C}" destId="{C0B646EA-622E-4D7A-8B00-9F95B7489695}" srcOrd="1" destOrd="0" presId="urn:microsoft.com/office/officeart/2005/8/layout/list1"/>
    <dgm:cxn modelId="{90A5530B-9254-456B-B506-811DC21684BA}" type="presOf" srcId="{AFEA18CE-C88C-4374-AA97-147ED397670C}" destId="{8B2B3BEA-12F5-4AF2-9B5C-ED85F613CFB7}" srcOrd="0" destOrd="0" presId="urn:microsoft.com/office/officeart/2005/8/layout/list1"/>
    <dgm:cxn modelId="{DDFAD817-9644-4D37-970F-A147CB571F3B}" srcId="{2804B99E-2A80-46C7-903B-6F68246811B8}" destId="{937F3F82-FB6F-4807-9B7C-22F5DD19A2A7}" srcOrd="1" destOrd="0" parTransId="{F6DB28D9-D50C-48B9-9124-5AD606D12C30}" sibTransId="{4F44D916-1D32-4E69-A804-452513648345}"/>
    <dgm:cxn modelId="{F37E8630-0DFB-4CD2-A724-E547A4619C68}" type="presOf" srcId="{937F3F82-FB6F-4807-9B7C-22F5DD19A2A7}" destId="{7910588A-9A62-4F60-9D3F-E891922B8C30}" srcOrd="1" destOrd="0" presId="urn:microsoft.com/office/officeart/2005/8/layout/list1"/>
    <dgm:cxn modelId="{CFB8C939-0C63-4EE4-AADF-9DC7E94EF05C}" type="presOf" srcId="{9E75ADDB-B75D-42C0-81FA-7ABD8DDF3110}" destId="{6BA06A42-CB55-4B29-AD5B-188E4B84AA4C}" srcOrd="1" destOrd="0" presId="urn:microsoft.com/office/officeart/2005/8/layout/list1"/>
    <dgm:cxn modelId="{64DD1F5C-A40D-4966-9A51-8BC0DBF4A390}" srcId="{2804B99E-2A80-46C7-903B-6F68246811B8}" destId="{EDF09CAE-15EE-4B92-AF75-7896D2362754}" srcOrd="4" destOrd="0" parTransId="{7FA2D57F-EF08-484E-9ADA-DF8CB3F04652}" sibTransId="{210398C3-81F5-4EE4-94F8-5DDA1A85AC2B}"/>
    <dgm:cxn modelId="{7B0DB75F-680E-4AA4-8033-C5F8E7DAAE49}" srcId="{2804B99E-2A80-46C7-903B-6F68246811B8}" destId="{7933AB33-0F10-4EAF-A8CE-BD03AF7DFDEB}" srcOrd="6" destOrd="0" parTransId="{5308042C-0DE9-4728-A28B-FAB1E76D5171}" sibTransId="{2EA9F831-B4D7-46E0-9C8A-53320839ED33}"/>
    <dgm:cxn modelId="{F5B86F45-C38E-4BFC-B787-EDFC7C5FEF83}" type="presOf" srcId="{7933AB33-0F10-4EAF-A8CE-BD03AF7DFDEB}" destId="{9D66B6E2-FDE3-4850-A5F6-2FDBFF67C7D2}" srcOrd="0" destOrd="0" presId="urn:microsoft.com/office/officeart/2005/8/layout/list1"/>
    <dgm:cxn modelId="{80E8C348-8DF4-41DB-A6C7-54BFE5C8B534}" type="presOf" srcId="{C97077A5-7658-4C0F-AD8B-286E0B618CA9}" destId="{99B2EA87-D1BB-44BF-B04D-BA8D7A59D892}" srcOrd="1" destOrd="0" presId="urn:microsoft.com/office/officeart/2005/8/layout/list1"/>
    <dgm:cxn modelId="{D09D7C50-7BCA-429A-9462-A1C3A4F2D9BB}" srcId="{2804B99E-2A80-46C7-903B-6F68246811B8}" destId="{BF8532E8-C344-4732-8097-7310994E6F9F}" srcOrd="3" destOrd="0" parTransId="{00155B9F-6FD7-40DB-A4F2-D4C35410F7B7}" sibTransId="{EFEA0A88-0AED-4444-BB79-AD00BA602800}"/>
    <dgm:cxn modelId="{02558E59-DCB7-410C-9B0F-416B043C62C3}" type="presOf" srcId="{9E75ADDB-B75D-42C0-81FA-7ABD8DDF3110}" destId="{1BE4DFB0-856A-4844-8B42-03278D4F2CB4}" srcOrd="0" destOrd="0" presId="urn:microsoft.com/office/officeart/2005/8/layout/list1"/>
    <dgm:cxn modelId="{E11B649D-61A3-49BC-8C3F-3D65468C3E4F}" type="presOf" srcId="{7933AB33-0F10-4EAF-A8CE-BD03AF7DFDEB}" destId="{172E409A-BD5F-48EE-A2BB-2041B0E0B9AF}" srcOrd="1" destOrd="0" presId="urn:microsoft.com/office/officeart/2005/8/layout/list1"/>
    <dgm:cxn modelId="{6E6498A9-FE90-4D3B-8867-6D5FD8C84313}" type="presOf" srcId="{BF8532E8-C344-4732-8097-7310994E6F9F}" destId="{CED43517-5990-4E51-A869-FA2EE065C9D8}" srcOrd="0" destOrd="0" presId="urn:microsoft.com/office/officeart/2005/8/layout/list1"/>
    <dgm:cxn modelId="{0A7251B8-9B7B-4DCB-A543-6337AC007D3B}" srcId="{2804B99E-2A80-46C7-903B-6F68246811B8}" destId="{C97077A5-7658-4C0F-AD8B-286E0B618CA9}" srcOrd="2" destOrd="0" parTransId="{542BA006-91DC-4541-943F-7CED1E96010E}" sibTransId="{070E7E40-AD7A-4021-B07E-5C94704846F3}"/>
    <dgm:cxn modelId="{3C563BBC-A313-424D-A8E9-A7CD6A981AA0}" srcId="{2804B99E-2A80-46C7-903B-6F68246811B8}" destId="{AFEA18CE-C88C-4374-AA97-147ED397670C}" srcOrd="5" destOrd="0" parTransId="{F5D8B41C-41D4-4E84-9C84-93A8C8A1BB4C}" sibTransId="{B311E85D-8302-4298-8605-955E14170B47}"/>
    <dgm:cxn modelId="{D44FFABF-CE13-4F3D-BE82-A03B2389CC9D}" type="presOf" srcId="{EDF09CAE-15EE-4B92-AF75-7896D2362754}" destId="{EBE24707-DAAC-4B9E-AD4E-4959FCE6331D}" srcOrd="0" destOrd="0" presId="urn:microsoft.com/office/officeart/2005/8/layout/list1"/>
    <dgm:cxn modelId="{105F5FD2-E553-476D-84D0-FF233AD411EA}" srcId="{2804B99E-2A80-46C7-903B-6F68246811B8}" destId="{9E75ADDB-B75D-42C0-81FA-7ABD8DDF3110}" srcOrd="0" destOrd="0" parTransId="{1ED900F3-6EA3-4D84-B493-1948DF4022FC}" sibTransId="{20E8625A-47F2-4E44-96A6-B29BAA7F5834}"/>
    <dgm:cxn modelId="{52666CD7-89AE-4ECF-8678-142A470646D0}" type="presOf" srcId="{2804B99E-2A80-46C7-903B-6F68246811B8}" destId="{0D308652-74D2-4107-8E27-197C5E3E33E7}" srcOrd="0" destOrd="0" presId="urn:microsoft.com/office/officeart/2005/8/layout/list1"/>
    <dgm:cxn modelId="{AFD602F0-ED04-4A5E-8880-340E98EBDD35}" type="presOf" srcId="{EDF09CAE-15EE-4B92-AF75-7896D2362754}" destId="{4191B250-7451-4090-B5C3-1271993921BC}" srcOrd="1" destOrd="0" presId="urn:microsoft.com/office/officeart/2005/8/layout/list1"/>
    <dgm:cxn modelId="{411274F5-024D-479D-83A1-12CC71802AB9}" type="presOf" srcId="{C97077A5-7658-4C0F-AD8B-286E0B618CA9}" destId="{219E9B99-BAA5-4E5F-A42B-48A7BE84B833}" srcOrd="0" destOrd="0" presId="urn:microsoft.com/office/officeart/2005/8/layout/list1"/>
    <dgm:cxn modelId="{F88875FC-DCD1-4C4B-B0A3-63556D7206FF}" type="presOf" srcId="{937F3F82-FB6F-4807-9B7C-22F5DD19A2A7}" destId="{23A6DC24-96EE-4945-84BA-D117D95FC29E}" srcOrd="0" destOrd="0" presId="urn:microsoft.com/office/officeart/2005/8/layout/list1"/>
    <dgm:cxn modelId="{FD1083FC-88C1-4091-B025-3C2E537803DA}" type="presOf" srcId="{BF8532E8-C344-4732-8097-7310994E6F9F}" destId="{6A8941A7-DC89-456F-85F7-CFC299D95A88}" srcOrd="1" destOrd="0" presId="urn:microsoft.com/office/officeart/2005/8/layout/list1"/>
    <dgm:cxn modelId="{34111E95-E6B2-4625-AF9E-1FAB93006C14}" type="presParOf" srcId="{0D308652-74D2-4107-8E27-197C5E3E33E7}" destId="{E660EB7C-94BD-40C0-9F91-8CDA8351CC70}" srcOrd="0" destOrd="0" presId="urn:microsoft.com/office/officeart/2005/8/layout/list1"/>
    <dgm:cxn modelId="{6225542D-6C66-4F9D-88BD-0E51DA539D2D}" type="presParOf" srcId="{E660EB7C-94BD-40C0-9F91-8CDA8351CC70}" destId="{1BE4DFB0-856A-4844-8B42-03278D4F2CB4}" srcOrd="0" destOrd="0" presId="urn:microsoft.com/office/officeart/2005/8/layout/list1"/>
    <dgm:cxn modelId="{8CA46F6D-C47C-441A-91E4-1F9CF4FD0821}" type="presParOf" srcId="{E660EB7C-94BD-40C0-9F91-8CDA8351CC70}" destId="{6BA06A42-CB55-4B29-AD5B-188E4B84AA4C}" srcOrd="1" destOrd="0" presId="urn:microsoft.com/office/officeart/2005/8/layout/list1"/>
    <dgm:cxn modelId="{809863B9-AA00-4497-A956-8B2A37AFD38A}" type="presParOf" srcId="{0D308652-74D2-4107-8E27-197C5E3E33E7}" destId="{512616D6-C8E1-4ADD-BB0A-CE84D341E8BF}" srcOrd="1" destOrd="0" presId="urn:microsoft.com/office/officeart/2005/8/layout/list1"/>
    <dgm:cxn modelId="{7F1A4723-AE58-44FE-AF69-0561937FC085}" type="presParOf" srcId="{0D308652-74D2-4107-8E27-197C5E3E33E7}" destId="{97C3351D-057E-460E-B2E9-83EEE2B70FB9}" srcOrd="2" destOrd="0" presId="urn:microsoft.com/office/officeart/2005/8/layout/list1"/>
    <dgm:cxn modelId="{01F630FD-9392-4EBA-8257-542E9781C097}" type="presParOf" srcId="{0D308652-74D2-4107-8E27-197C5E3E33E7}" destId="{61199ADB-BDB4-4DE1-951B-1E66A2D35B28}" srcOrd="3" destOrd="0" presId="urn:microsoft.com/office/officeart/2005/8/layout/list1"/>
    <dgm:cxn modelId="{361A5CD1-F5CD-4C07-9831-B05F933CE6C2}" type="presParOf" srcId="{0D308652-74D2-4107-8E27-197C5E3E33E7}" destId="{10EB2D4D-07C1-4DA2-9EAB-F931D463323C}" srcOrd="4" destOrd="0" presId="urn:microsoft.com/office/officeart/2005/8/layout/list1"/>
    <dgm:cxn modelId="{ABED032E-F554-4E5E-8629-75D4A63253A3}" type="presParOf" srcId="{10EB2D4D-07C1-4DA2-9EAB-F931D463323C}" destId="{23A6DC24-96EE-4945-84BA-D117D95FC29E}" srcOrd="0" destOrd="0" presId="urn:microsoft.com/office/officeart/2005/8/layout/list1"/>
    <dgm:cxn modelId="{ADBE6FD9-DF13-408F-8E04-15267E702890}" type="presParOf" srcId="{10EB2D4D-07C1-4DA2-9EAB-F931D463323C}" destId="{7910588A-9A62-4F60-9D3F-E891922B8C30}" srcOrd="1" destOrd="0" presId="urn:microsoft.com/office/officeart/2005/8/layout/list1"/>
    <dgm:cxn modelId="{D09D8CA6-A1E7-47DC-939B-EA4B5D885C00}" type="presParOf" srcId="{0D308652-74D2-4107-8E27-197C5E3E33E7}" destId="{BF78DC45-AE7B-4232-8051-798F135402C3}" srcOrd="5" destOrd="0" presId="urn:microsoft.com/office/officeart/2005/8/layout/list1"/>
    <dgm:cxn modelId="{199D1965-F395-49FC-B3A2-2ED763B37AA8}" type="presParOf" srcId="{0D308652-74D2-4107-8E27-197C5E3E33E7}" destId="{AAF490F6-B732-4D29-ADBC-E10E9CF20151}" srcOrd="6" destOrd="0" presId="urn:microsoft.com/office/officeart/2005/8/layout/list1"/>
    <dgm:cxn modelId="{FD276268-2C63-4B5E-9DE8-AEBA0AEED3D3}" type="presParOf" srcId="{0D308652-74D2-4107-8E27-197C5E3E33E7}" destId="{6D422897-1494-4F1D-8521-2FAB19629D8E}" srcOrd="7" destOrd="0" presId="urn:microsoft.com/office/officeart/2005/8/layout/list1"/>
    <dgm:cxn modelId="{F8EA842B-6A7D-4961-90B6-A009A7CF0162}" type="presParOf" srcId="{0D308652-74D2-4107-8E27-197C5E3E33E7}" destId="{A0199BFB-A817-474C-82F8-1E65E35D8E80}" srcOrd="8" destOrd="0" presId="urn:microsoft.com/office/officeart/2005/8/layout/list1"/>
    <dgm:cxn modelId="{421E3BB8-7BCE-4E9F-B10C-D58059D39EDB}" type="presParOf" srcId="{A0199BFB-A817-474C-82F8-1E65E35D8E80}" destId="{219E9B99-BAA5-4E5F-A42B-48A7BE84B833}" srcOrd="0" destOrd="0" presId="urn:microsoft.com/office/officeart/2005/8/layout/list1"/>
    <dgm:cxn modelId="{E7836B8C-7457-4DA0-80AA-B166A5F0E8A2}" type="presParOf" srcId="{A0199BFB-A817-474C-82F8-1E65E35D8E80}" destId="{99B2EA87-D1BB-44BF-B04D-BA8D7A59D892}" srcOrd="1" destOrd="0" presId="urn:microsoft.com/office/officeart/2005/8/layout/list1"/>
    <dgm:cxn modelId="{48207D8F-BC03-4AA1-AD1F-AE91B0C2B8FF}" type="presParOf" srcId="{0D308652-74D2-4107-8E27-197C5E3E33E7}" destId="{9F1D8618-8829-4475-841B-EC1740FBA3ED}" srcOrd="9" destOrd="0" presId="urn:microsoft.com/office/officeart/2005/8/layout/list1"/>
    <dgm:cxn modelId="{9DCBA56E-B7B0-425F-9DE3-56C7C6FEC4A5}" type="presParOf" srcId="{0D308652-74D2-4107-8E27-197C5E3E33E7}" destId="{0C25AA31-2106-47C7-B923-6D272473F6F1}" srcOrd="10" destOrd="0" presId="urn:microsoft.com/office/officeart/2005/8/layout/list1"/>
    <dgm:cxn modelId="{3D161CF1-C50E-4645-A068-54248299CCCD}" type="presParOf" srcId="{0D308652-74D2-4107-8E27-197C5E3E33E7}" destId="{911F351A-5DDF-40FE-BF33-568017A5AD2D}" srcOrd="11" destOrd="0" presId="urn:microsoft.com/office/officeart/2005/8/layout/list1"/>
    <dgm:cxn modelId="{CCBA1EE0-4091-43A9-8498-D650B68B5645}" type="presParOf" srcId="{0D308652-74D2-4107-8E27-197C5E3E33E7}" destId="{C9532E24-F140-406C-86B2-D52813F1CF1E}" srcOrd="12" destOrd="0" presId="urn:microsoft.com/office/officeart/2005/8/layout/list1"/>
    <dgm:cxn modelId="{D918B6BC-8EE4-49CD-BBB0-FCFF57E04911}" type="presParOf" srcId="{C9532E24-F140-406C-86B2-D52813F1CF1E}" destId="{CED43517-5990-4E51-A869-FA2EE065C9D8}" srcOrd="0" destOrd="0" presId="urn:microsoft.com/office/officeart/2005/8/layout/list1"/>
    <dgm:cxn modelId="{6297789A-C299-4DC0-BA91-080439C2C2E9}" type="presParOf" srcId="{C9532E24-F140-406C-86B2-D52813F1CF1E}" destId="{6A8941A7-DC89-456F-85F7-CFC299D95A88}" srcOrd="1" destOrd="0" presId="urn:microsoft.com/office/officeart/2005/8/layout/list1"/>
    <dgm:cxn modelId="{F74704BD-F8B2-44E6-A6EB-2B14236192EA}" type="presParOf" srcId="{0D308652-74D2-4107-8E27-197C5E3E33E7}" destId="{ED1C4848-21F2-4C4B-8728-5B0600D933AE}" srcOrd="13" destOrd="0" presId="urn:microsoft.com/office/officeart/2005/8/layout/list1"/>
    <dgm:cxn modelId="{2F52AD2A-7F5F-46D4-926F-525667ACF547}" type="presParOf" srcId="{0D308652-74D2-4107-8E27-197C5E3E33E7}" destId="{032EAB8A-CE80-464B-BD03-FF778AD35B57}" srcOrd="14" destOrd="0" presId="urn:microsoft.com/office/officeart/2005/8/layout/list1"/>
    <dgm:cxn modelId="{12C9CD26-6530-4EA1-A90D-504CC684CB37}" type="presParOf" srcId="{0D308652-74D2-4107-8E27-197C5E3E33E7}" destId="{93696DF7-F5C9-48D3-BFD2-7807B0184D02}" srcOrd="15" destOrd="0" presId="urn:microsoft.com/office/officeart/2005/8/layout/list1"/>
    <dgm:cxn modelId="{23C0A6B9-8B15-44BA-8E7E-3764917FC582}" type="presParOf" srcId="{0D308652-74D2-4107-8E27-197C5E3E33E7}" destId="{5EA4A944-C1C2-4EB3-AAD6-DDA5665FC8FC}" srcOrd="16" destOrd="0" presId="urn:microsoft.com/office/officeart/2005/8/layout/list1"/>
    <dgm:cxn modelId="{00663FCA-F0C5-40D0-934F-4FC08611CA89}" type="presParOf" srcId="{5EA4A944-C1C2-4EB3-AAD6-DDA5665FC8FC}" destId="{EBE24707-DAAC-4B9E-AD4E-4959FCE6331D}" srcOrd="0" destOrd="0" presId="urn:microsoft.com/office/officeart/2005/8/layout/list1"/>
    <dgm:cxn modelId="{450820E1-1598-4C33-AE46-AAD6A6F3BB39}" type="presParOf" srcId="{5EA4A944-C1C2-4EB3-AAD6-DDA5665FC8FC}" destId="{4191B250-7451-4090-B5C3-1271993921BC}" srcOrd="1" destOrd="0" presId="urn:microsoft.com/office/officeart/2005/8/layout/list1"/>
    <dgm:cxn modelId="{807A3BB6-53B9-4261-9573-EFF737ECB9D1}" type="presParOf" srcId="{0D308652-74D2-4107-8E27-197C5E3E33E7}" destId="{9FEAEB62-8A78-459C-8473-55BD305EF507}" srcOrd="17" destOrd="0" presId="urn:microsoft.com/office/officeart/2005/8/layout/list1"/>
    <dgm:cxn modelId="{81EAB8C5-10A9-4255-B61D-B2BF5B02C17D}" type="presParOf" srcId="{0D308652-74D2-4107-8E27-197C5E3E33E7}" destId="{FCE28842-B346-407C-A0E2-1AB7043CA42E}" srcOrd="18" destOrd="0" presId="urn:microsoft.com/office/officeart/2005/8/layout/list1"/>
    <dgm:cxn modelId="{D4DD2580-33AE-49EB-8C05-6BEEEBE29F71}" type="presParOf" srcId="{0D308652-74D2-4107-8E27-197C5E3E33E7}" destId="{5C73F399-E271-47DD-B108-2B19A46826EA}" srcOrd="19" destOrd="0" presId="urn:microsoft.com/office/officeart/2005/8/layout/list1"/>
    <dgm:cxn modelId="{0BC671E3-35F7-4C72-B498-687F6CA6B0BF}" type="presParOf" srcId="{0D308652-74D2-4107-8E27-197C5E3E33E7}" destId="{BACA06F8-06AA-4AF1-9059-459784847BE6}" srcOrd="20" destOrd="0" presId="urn:microsoft.com/office/officeart/2005/8/layout/list1"/>
    <dgm:cxn modelId="{4C04AABA-4C2E-416F-B4CD-450C4F913E17}" type="presParOf" srcId="{BACA06F8-06AA-4AF1-9059-459784847BE6}" destId="{8B2B3BEA-12F5-4AF2-9B5C-ED85F613CFB7}" srcOrd="0" destOrd="0" presId="urn:microsoft.com/office/officeart/2005/8/layout/list1"/>
    <dgm:cxn modelId="{387235F8-DB68-4F63-8FCA-97FC209E983C}" type="presParOf" srcId="{BACA06F8-06AA-4AF1-9059-459784847BE6}" destId="{C0B646EA-622E-4D7A-8B00-9F95B7489695}" srcOrd="1" destOrd="0" presId="urn:microsoft.com/office/officeart/2005/8/layout/list1"/>
    <dgm:cxn modelId="{7DB3C5C0-B577-40A0-9202-D1896B185F15}" type="presParOf" srcId="{0D308652-74D2-4107-8E27-197C5E3E33E7}" destId="{4B2142AC-5CB1-4D4B-86FF-3BDBB5FF9D00}" srcOrd="21" destOrd="0" presId="urn:microsoft.com/office/officeart/2005/8/layout/list1"/>
    <dgm:cxn modelId="{B0974309-0D2E-4964-8BF7-D7E93BFA0818}" type="presParOf" srcId="{0D308652-74D2-4107-8E27-197C5E3E33E7}" destId="{D5C8FB59-4AF1-4AEF-A43D-D678B7E21CDC}" srcOrd="22" destOrd="0" presId="urn:microsoft.com/office/officeart/2005/8/layout/list1"/>
    <dgm:cxn modelId="{F7C6F7CE-AB94-4E01-885F-7677FF0055E7}" type="presParOf" srcId="{0D308652-74D2-4107-8E27-197C5E3E33E7}" destId="{931EDD05-F789-40D6-8946-29F81DC8E1B5}" srcOrd="23" destOrd="0" presId="urn:microsoft.com/office/officeart/2005/8/layout/list1"/>
    <dgm:cxn modelId="{D6305B2B-C5BD-4B63-AA05-8F11E2300582}" type="presParOf" srcId="{0D308652-74D2-4107-8E27-197C5E3E33E7}" destId="{95BDC17B-6F0D-4635-8A15-E44AC5BFA167}" srcOrd="24" destOrd="0" presId="urn:microsoft.com/office/officeart/2005/8/layout/list1"/>
    <dgm:cxn modelId="{8D2DB4EE-BA97-45C6-8E3E-8E0B67DAF1A0}" type="presParOf" srcId="{95BDC17B-6F0D-4635-8A15-E44AC5BFA167}" destId="{9D66B6E2-FDE3-4850-A5F6-2FDBFF67C7D2}" srcOrd="0" destOrd="0" presId="urn:microsoft.com/office/officeart/2005/8/layout/list1"/>
    <dgm:cxn modelId="{A05D3007-219F-424C-9243-8F646033BC18}" type="presParOf" srcId="{95BDC17B-6F0D-4635-8A15-E44AC5BFA167}" destId="{172E409A-BD5F-48EE-A2BB-2041B0E0B9AF}" srcOrd="1" destOrd="0" presId="urn:microsoft.com/office/officeart/2005/8/layout/list1"/>
    <dgm:cxn modelId="{B4A7520C-2AE4-433B-9ABF-000F8EDE5AD0}" type="presParOf" srcId="{0D308652-74D2-4107-8E27-197C5E3E33E7}" destId="{76BBF27C-F063-4A06-B356-5E2583E4F334}" srcOrd="25" destOrd="0" presId="urn:microsoft.com/office/officeart/2005/8/layout/list1"/>
    <dgm:cxn modelId="{26227C31-CE5C-425D-8B62-C646BC6FD902}" type="presParOf" srcId="{0D308652-74D2-4107-8E27-197C5E3E33E7}" destId="{48C8D79A-1AA7-4951-95DD-8D1638EECE5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804B99E-2A80-46C7-903B-6F68246811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5ADDB-B75D-42C0-81FA-7ABD8DDF311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ປະ​ກອບ​ທີ​ມງານ​​ເພື່ອ​ຮັບຜິດຊອບການຈັດຕັ້ງປະຕິບັດໂຄງການໃນຂັ້ນບ້ານ ​ແລະ ສຸກສາລາ;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1ED900F3-6EA3-4D84-B493-1948DF4022FC}" type="parTrans" cxnId="{105F5FD2-E553-476D-84D0-FF233AD411EA}">
      <dgm:prSet/>
      <dgm:spPr/>
      <dgm:t>
        <a:bodyPr/>
        <a:lstStyle/>
        <a:p>
          <a:endParaRPr lang="en-US"/>
        </a:p>
      </dgm:t>
    </dgm:pt>
    <dgm:pt modelId="{20E8625A-47F2-4E44-96A6-B29BAA7F5834}" type="sibTrans" cxnId="{105F5FD2-E553-476D-84D0-FF233AD411EA}">
      <dgm:prSet/>
      <dgm:spPr/>
      <dgm:t>
        <a:bodyPr/>
        <a:lstStyle/>
        <a:p>
          <a:endParaRPr lang="en-US"/>
        </a:p>
      </dgm:t>
    </dgm:pt>
    <dgm:pt modelId="{937F3F82-FB6F-4807-9B7C-22F5DD19A2A7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ປະກອບທີມຮັບຜິດຊອບວຽກງານ ຢູ່ຂັ້ນສຸກສາລາ ແລະ ບ້ານ;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6DB28D9-D50C-48B9-9124-5AD606D12C30}" type="parTrans" cxnId="{DDFAD817-9644-4D37-970F-A147CB571F3B}">
      <dgm:prSet/>
      <dgm:spPr/>
      <dgm:t>
        <a:bodyPr/>
        <a:lstStyle/>
        <a:p>
          <a:endParaRPr lang="en-US"/>
        </a:p>
      </dgm:t>
    </dgm:pt>
    <dgm:pt modelId="{4F44D916-1D32-4E69-A804-452513648345}" type="sibTrans" cxnId="{DDFAD817-9644-4D37-970F-A147CB571F3B}">
      <dgm:prSet/>
      <dgm:spPr/>
      <dgm:t>
        <a:bodyPr/>
        <a:lstStyle/>
        <a:p>
          <a:endParaRPr lang="en-US"/>
        </a:p>
      </dgm:t>
    </dgm:pt>
    <dgm:pt modelId="{C97077A5-7658-4C0F-AD8B-286E0B618CA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ເກັບກໍາຈໍານວນເດັກໃນບ້ານ ທີ່ຂຶ້ນກັບສຸກສາລາ ໂດຍອີງໃສ່ຕົວເລກສັກຢາ;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42BA006-91DC-4541-943F-7CED1E96010E}" type="parTrans" cxnId="{0A7251B8-9B7B-4DCB-A543-6337AC007D3B}">
      <dgm:prSet/>
      <dgm:spPr/>
      <dgm:t>
        <a:bodyPr/>
        <a:lstStyle/>
        <a:p>
          <a:endParaRPr lang="en-US"/>
        </a:p>
      </dgm:t>
    </dgm:pt>
    <dgm:pt modelId="{070E7E40-AD7A-4021-B07E-5C94704846F3}" type="sibTrans" cxnId="{0A7251B8-9B7B-4DCB-A543-6337AC007D3B}">
      <dgm:prSet/>
      <dgm:spPr/>
      <dgm:t>
        <a:bodyPr/>
        <a:lstStyle/>
        <a:p>
          <a:endParaRPr lang="en-US"/>
        </a:p>
      </dgm:t>
    </dgm:pt>
    <dgm:pt modelId="{BF8532E8-C344-4732-8097-7310994E6F9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ກັນຕອງເດັກຂາດສານແາຫານ;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0155B9F-6FD7-40DB-A4F2-D4C35410F7B7}" type="parTrans" cxnId="{D09D7C50-7BCA-429A-9462-A1C3A4F2D9BB}">
      <dgm:prSet/>
      <dgm:spPr/>
      <dgm:t>
        <a:bodyPr/>
        <a:lstStyle/>
        <a:p>
          <a:endParaRPr lang="en-US"/>
        </a:p>
      </dgm:t>
    </dgm:pt>
    <dgm:pt modelId="{EFEA0A88-0AED-4444-BB79-AD00BA602800}" type="sibTrans" cxnId="{D09D7C50-7BCA-429A-9462-A1C3A4F2D9BB}">
      <dgm:prSet/>
      <dgm:spPr/>
      <dgm:t>
        <a:bodyPr/>
        <a:lstStyle/>
        <a:p>
          <a:endParaRPr lang="en-US"/>
        </a:p>
      </dgm:t>
    </dgm:pt>
    <dgm:pt modelId="{EDF09CAE-15EE-4B92-AF75-7896D236275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ກະກຽມສະຖານທີ່ໄວ້ນົມ ແລະ ໄຂ່;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7FA2D57F-EF08-484E-9ADA-DF8CB3F04652}" type="parTrans" cxnId="{64DD1F5C-A40D-4966-9A51-8BC0DBF4A390}">
      <dgm:prSet/>
      <dgm:spPr/>
      <dgm:t>
        <a:bodyPr/>
        <a:lstStyle/>
        <a:p>
          <a:endParaRPr lang="en-US"/>
        </a:p>
      </dgm:t>
    </dgm:pt>
    <dgm:pt modelId="{210398C3-81F5-4EE4-94F8-5DDA1A85AC2B}" type="sibTrans" cxnId="{64DD1F5C-A40D-4966-9A51-8BC0DBF4A390}">
      <dgm:prSet/>
      <dgm:spPr/>
      <dgm:t>
        <a:bodyPr/>
        <a:lstStyle/>
        <a:p>
          <a:endParaRPr lang="en-US"/>
        </a:p>
      </dgm:t>
    </dgm:pt>
    <dgm:pt modelId="{AFEA18CE-C88C-4374-AA97-147ED397670C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ໄດ້ຮັບເຄື່ອງປະເມີນໂພຊະນາການ ແລະ ແບບຟອມຕ່າງໆ;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5D8B41C-41D4-4E84-9C84-93A8C8A1BB4C}" type="parTrans" cxnId="{3C563BBC-A313-424D-A8E9-A7CD6A981AA0}">
      <dgm:prSet/>
      <dgm:spPr/>
      <dgm:t>
        <a:bodyPr/>
        <a:lstStyle/>
        <a:p>
          <a:endParaRPr lang="en-US"/>
        </a:p>
      </dgm:t>
    </dgm:pt>
    <dgm:pt modelId="{B311E85D-8302-4298-8605-955E14170B47}" type="sibTrans" cxnId="{3C563BBC-A313-424D-A8E9-A7CD6A981AA0}">
      <dgm:prSet/>
      <dgm:spPr/>
      <dgm:t>
        <a:bodyPr/>
        <a:lstStyle/>
        <a:p>
          <a:endParaRPr lang="en-US"/>
        </a:p>
      </dgm:t>
    </dgm:pt>
    <dgm:pt modelId="{7933AB33-0F10-4EAF-A8CE-BD03AF7DFDEB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ໃຫ້ສຸຂະສຶກສາ ແລະ ໃຫ້ຄໍາແນະນໍາກ່ຽວກັບໂພຊະນາການໃຫ້ປະຊາຊົນ;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308042C-0DE9-4728-A28B-FAB1E76D5171}" type="parTrans" cxnId="{7B0DB75F-680E-4AA4-8033-C5F8E7DAAE49}">
      <dgm:prSet/>
      <dgm:spPr/>
      <dgm:t>
        <a:bodyPr/>
        <a:lstStyle/>
        <a:p>
          <a:endParaRPr lang="en-US"/>
        </a:p>
      </dgm:t>
    </dgm:pt>
    <dgm:pt modelId="{2EA9F831-B4D7-46E0-9C8A-53320839ED33}" type="sibTrans" cxnId="{7B0DB75F-680E-4AA4-8033-C5F8E7DAAE49}">
      <dgm:prSet/>
      <dgm:spPr/>
      <dgm:t>
        <a:bodyPr/>
        <a:lstStyle/>
        <a:p>
          <a:endParaRPr lang="en-US"/>
        </a:p>
      </dgm:t>
    </dgm:pt>
    <dgm:pt modelId="{6E46A0DA-BFB6-43D7-9D28-7CFA30E09D2D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ສາທິດການຕົ້ມເຂົ້າປຽກໃຫ້ພໍ່ແມ່ຜູ້ປົກຄອງເດັກ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4517274C-F166-486A-9F6A-FA39F8FFC875}" type="parTrans" cxnId="{43C8B4E8-A00C-4AB6-BFC9-F0E39B794192}">
      <dgm:prSet/>
      <dgm:spPr/>
      <dgm:t>
        <a:bodyPr/>
        <a:lstStyle/>
        <a:p>
          <a:endParaRPr lang="en-US"/>
        </a:p>
      </dgm:t>
    </dgm:pt>
    <dgm:pt modelId="{CFA1C5A4-F0D0-40F1-9B74-90A46F343108}" type="sibTrans" cxnId="{43C8B4E8-A00C-4AB6-BFC9-F0E39B794192}">
      <dgm:prSet/>
      <dgm:spPr/>
      <dgm:t>
        <a:bodyPr/>
        <a:lstStyle/>
        <a:p>
          <a:endParaRPr lang="en-US"/>
        </a:p>
      </dgm:t>
    </dgm:pt>
    <dgm:pt modelId="{CFA3A295-FEB0-4B85-AF9F-212680783AC9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ສະໜອງໄຂ່ ແລະ ນົມໃຫ້ເດັກ ແລະ ບັນທຶກຕິດຕາມ ພ້ອມທັງໃຫ້ຄໍາແນະນໍາສຶກສາ;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2173A3A3-E380-4DF8-B5D9-6A63F05FCAA2}" type="parTrans" cxnId="{88B86E18-C365-4C07-874A-34BB30D4F029}">
      <dgm:prSet/>
      <dgm:spPr/>
      <dgm:t>
        <a:bodyPr/>
        <a:lstStyle/>
        <a:p>
          <a:endParaRPr lang="en-US"/>
        </a:p>
      </dgm:t>
    </dgm:pt>
    <dgm:pt modelId="{CAC5ED69-1420-4BF1-A0CF-4196F398C36C}" type="sibTrans" cxnId="{88B86E18-C365-4C07-874A-34BB30D4F029}">
      <dgm:prSet/>
      <dgm:spPr/>
      <dgm:t>
        <a:bodyPr/>
        <a:lstStyle/>
        <a:p>
          <a:endParaRPr lang="en-US"/>
        </a:p>
      </dgm:t>
    </dgm:pt>
    <dgm:pt modelId="{235F36C7-5FB6-4488-BAB0-5436F102DEAE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ສະຫຼຸບລາຍງານປະຈໍາອາທິດກ່ຽວກັບການສະໜອງນົມໄຂ່;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29203EF3-8D5A-47ED-A27E-D1044997E7A1}" type="parTrans" cxnId="{14039479-100E-48CC-9F6E-7656D4EF529B}">
      <dgm:prSet/>
      <dgm:spPr/>
      <dgm:t>
        <a:bodyPr/>
        <a:lstStyle/>
        <a:p>
          <a:endParaRPr lang="en-US"/>
        </a:p>
      </dgm:t>
    </dgm:pt>
    <dgm:pt modelId="{C80CF4D2-7EE8-4499-85A3-7BF8B950D0D8}" type="sibTrans" cxnId="{14039479-100E-48CC-9F6E-7656D4EF529B}">
      <dgm:prSet/>
      <dgm:spPr/>
      <dgm:t>
        <a:bodyPr/>
        <a:lstStyle/>
        <a:p>
          <a:endParaRPr lang="en-US"/>
        </a:p>
      </dgm:t>
    </dgm:pt>
    <dgm:pt modelId="{23C04CB9-AA21-4DDD-937D-6AB5C7F4DF8C}">
      <dgm:prSet phldrT="[Text]" custT="1"/>
      <dgm:spPr/>
      <dgm:t>
        <a:bodyPr/>
        <a:lstStyle/>
        <a:p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ຕິດຕາມຊຸກຍູ້.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A1575F1-48D3-4FDC-9ED1-D3BDB39FD6B1}" type="parTrans" cxnId="{7160A496-5490-4133-BDE1-736FBB139E7F}">
      <dgm:prSet/>
      <dgm:spPr/>
    </dgm:pt>
    <dgm:pt modelId="{CCBCDF46-3009-4BD6-ADBA-FBF18FE736DF}" type="sibTrans" cxnId="{7160A496-5490-4133-BDE1-736FBB139E7F}">
      <dgm:prSet/>
      <dgm:spPr/>
    </dgm:pt>
    <dgm:pt modelId="{0D308652-74D2-4107-8E27-197C5E3E33E7}" type="pres">
      <dgm:prSet presAssocID="{2804B99E-2A80-46C7-903B-6F68246811B8}" presName="linear" presStyleCnt="0">
        <dgm:presLayoutVars>
          <dgm:dir/>
          <dgm:animLvl val="lvl"/>
          <dgm:resizeHandles val="exact"/>
        </dgm:presLayoutVars>
      </dgm:prSet>
      <dgm:spPr/>
    </dgm:pt>
    <dgm:pt modelId="{E660EB7C-94BD-40C0-9F91-8CDA8351CC70}" type="pres">
      <dgm:prSet presAssocID="{9E75ADDB-B75D-42C0-81FA-7ABD8DDF3110}" presName="parentLin" presStyleCnt="0"/>
      <dgm:spPr/>
    </dgm:pt>
    <dgm:pt modelId="{1BE4DFB0-856A-4844-8B42-03278D4F2CB4}" type="pres">
      <dgm:prSet presAssocID="{9E75ADDB-B75D-42C0-81FA-7ABD8DDF3110}" presName="parentLeftMargin" presStyleLbl="node1" presStyleIdx="0" presStyleCnt="11"/>
      <dgm:spPr/>
    </dgm:pt>
    <dgm:pt modelId="{6BA06A42-CB55-4B29-AD5B-188E4B84AA4C}" type="pres">
      <dgm:prSet presAssocID="{9E75ADDB-B75D-42C0-81FA-7ABD8DDF3110}" presName="parentText" presStyleLbl="node1" presStyleIdx="0" presStyleCnt="11" custScaleX="123931">
        <dgm:presLayoutVars>
          <dgm:chMax val="0"/>
          <dgm:bulletEnabled val="1"/>
        </dgm:presLayoutVars>
      </dgm:prSet>
      <dgm:spPr/>
    </dgm:pt>
    <dgm:pt modelId="{512616D6-C8E1-4ADD-BB0A-CE84D341E8BF}" type="pres">
      <dgm:prSet presAssocID="{9E75ADDB-B75D-42C0-81FA-7ABD8DDF3110}" presName="negativeSpace" presStyleCnt="0"/>
      <dgm:spPr/>
    </dgm:pt>
    <dgm:pt modelId="{97C3351D-057E-460E-B2E9-83EEE2B70FB9}" type="pres">
      <dgm:prSet presAssocID="{9E75ADDB-B75D-42C0-81FA-7ABD8DDF3110}" presName="childText" presStyleLbl="conFgAcc1" presStyleIdx="0" presStyleCnt="11">
        <dgm:presLayoutVars>
          <dgm:bulletEnabled val="1"/>
        </dgm:presLayoutVars>
      </dgm:prSet>
      <dgm:spPr/>
    </dgm:pt>
    <dgm:pt modelId="{61199ADB-BDB4-4DE1-951B-1E66A2D35B28}" type="pres">
      <dgm:prSet presAssocID="{20E8625A-47F2-4E44-96A6-B29BAA7F5834}" presName="spaceBetweenRectangles" presStyleCnt="0"/>
      <dgm:spPr/>
    </dgm:pt>
    <dgm:pt modelId="{10EB2D4D-07C1-4DA2-9EAB-F931D463323C}" type="pres">
      <dgm:prSet presAssocID="{937F3F82-FB6F-4807-9B7C-22F5DD19A2A7}" presName="parentLin" presStyleCnt="0"/>
      <dgm:spPr/>
    </dgm:pt>
    <dgm:pt modelId="{23A6DC24-96EE-4945-84BA-D117D95FC29E}" type="pres">
      <dgm:prSet presAssocID="{937F3F82-FB6F-4807-9B7C-22F5DD19A2A7}" presName="parentLeftMargin" presStyleLbl="node1" presStyleIdx="0" presStyleCnt="11"/>
      <dgm:spPr/>
    </dgm:pt>
    <dgm:pt modelId="{7910588A-9A62-4F60-9D3F-E891922B8C30}" type="pres">
      <dgm:prSet presAssocID="{937F3F82-FB6F-4807-9B7C-22F5DD19A2A7}" presName="parentText" presStyleLbl="node1" presStyleIdx="1" presStyleCnt="11" custScaleX="109241" custScaleY="142578" custLinFactNeighborX="-7214" custLinFactNeighborY="-8665">
        <dgm:presLayoutVars>
          <dgm:chMax val="0"/>
          <dgm:bulletEnabled val="1"/>
        </dgm:presLayoutVars>
      </dgm:prSet>
      <dgm:spPr/>
    </dgm:pt>
    <dgm:pt modelId="{BF78DC45-AE7B-4232-8051-798F135402C3}" type="pres">
      <dgm:prSet presAssocID="{937F3F82-FB6F-4807-9B7C-22F5DD19A2A7}" presName="negativeSpace" presStyleCnt="0"/>
      <dgm:spPr/>
    </dgm:pt>
    <dgm:pt modelId="{AAF490F6-B732-4D29-ADBC-E10E9CF20151}" type="pres">
      <dgm:prSet presAssocID="{937F3F82-FB6F-4807-9B7C-22F5DD19A2A7}" presName="childText" presStyleLbl="conFgAcc1" presStyleIdx="1" presStyleCnt="11">
        <dgm:presLayoutVars>
          <dgm:bulletEnabled val="1"/>
        </dgm:presLayoutVars>
      </dgm:prSet>
      <dgm:spPr/>
    </dgm:pt>
    <dgm:pt modelId="{6D422897-1494-4F1D-8521-2FAB19629D8E}" type="pres">
      <dgm:prSet presAssocID="{4F44D916-1D32-4E69-A804-452513648345}" presName="spaceBetweenRectangles" presStyleCnt="0"/>
      <dgm:spPr/>
    </dgm:pt>
    <dgm:pt modelId="{A0199BFB-A817-474C-82F8-1E65E35D8E80}" type="pres">
      <dgm:prSet presAssocID="{C97077A5-7658-4C0F-AD8B-286E0B618CA9}" presName="parentLin" presStyleCnt="0"/>
      <dgm:spPr/>
    </dgm:pt>
    <dgm:pt modelId="{219E9B99-BAA5-4E5F-A42B-48A7BE84B833}" type="pres">
      <dgm:prSet presAssocID="{C97077A5-7658-4C0F-AD8B-286E0B618CA9}" presName="parentLeftMargin" presStyleLbl="node1" presStyleIdx="1" presStyleCnt="11"/>
      <dgm:spPr/>
    </dgm:pt>
    <dgm:pt modelId="{99B2EA87-D1BB-44BF-B04D-BA8D7A59D892}" type="pres">
      <dgm:prSet presAssocID="{C97077A5-7658-4C0F-AD8B-286E0B618CA9}" presName="parentText" presStyleLbl="node1" presStyleIdx="2" presStyleCnt="11" custScaleX="104885" custScaleY="133435">
        <dgm:presLayoutVars>
          <dgm:chMax val="0"/>
          <dgm:bulletEnabled val="1"/>
        </dgm:presLayoutVars>
      </dgm:prSet>
      <dgm:spPr/>
    </dgm:pt>
    <dgm:pt modelId="{9F1D8618-8829-4475-841B-EC1740FBA3ED}" type="pres">
      <dgm:prSet presAssocID="{C97077A5-7658-4C0F-AD8B-286E0B618CA9}" presName="negativeSpace" presStyleCnt="0"/>
      <dgm:spPr/>
    </dgm:pt>
    <dgm:pt modelId="{0C25AA31-2106-47C7-B923-6D272473F6F1}" type="pres">
      <dgm:prSet presAssocID="{C97077A5-7658-4C0F-AD8B-286E0B618CA9}" presName="childText" presStyleLbl="conFgAcc1" presStyleIdx="2" presStyleCnt="11">
        <dgm:presLayoutVars>
          <dgm:bulletEnabled val="1"/>
        </dgm:presLayoutVars>
      </dgm:prSet>
      <dgm:spPr/>
    </dgm:pt>
    <dgm:pt modelId="{911F351A-5DDF-40FE-BF33-568017A5AD2D}" type="pres">
      <dgm:prSet presAssocID="{070E7E40-AD7A-4021-B07E-5C94704846F3}" presName="spaceBetweenRectangles" presStyleCnt="0"/>
      <dgm:spPr/>
    </dgm:pt>
    <dgm:pt modelId="{C9532E24-F140-406C-86B2-D52813F1CF1E}" type="pres">
      <dgm:prSet presAssocID="{BF8532E8-C344-4732-8097-7310994E6F9F}" presName="parentLin" presStyleCnt="0"/>
      <dgm:spPr/>
    </dgm:pt>
    <dgm:pt modelId="{CED43517-5990-4E51-A869-FA2EE065C9D8}" type="pres">
      <dgm:prSet presAssocID="{BF8532E8-C344-4732-8097-7310994E6F9F}" presName="parentLeftMargin" presStyleLbl="node1" presStyleIdx="2" presStyleCnt="11"/>
      <dgm:spPr/>
    </dgm:pt>
    <dgm:pt modelId="{6A8941A7-DC89-456F-85F7-CFC299D95A88}" type="pres">
      <dgm:prSet presAssocID="{BF8532E8-C344-4732-8097-7310994E6F9F}" presName="parentText" presStyleLbl="node1" presStyleIdx="3" presStyleCnt="11">
        <dgm:presLayoutVars>
          <dgm:chMax val="0"/>
          <dgm:bulletEnabled val="1"/>
        </dgm:presLayoutVars>
      </dgm:prSet>
      <dgm:spPr/>
    </dgm:pt>
    <dgm:pt modelId="{ED1C4848-21F2-4C4B-8728-5B0600D933AE}" type="pres">
      <dgm:prSet presAssocID="{BF8532E8-C344-4732-8097-7310994E6F9F}" presName="negativeSpace" presStyleCnt="0"/>
      <dgm:spPr/>
    </dgm:pt>
    <dgm:pt modelId="{032EAB8A-CE80-464B-BD03-FF778AD35B57}" type="pres">
      <dgm:prSet presAssocID="{BF8532E8-C344-4732-8097-7310994E6F9F}" presName="childText" presStyleLbl="conFgAcc1" presStyleIdx="3" presStyleCnt="11">
        <dgm:presLayoutVars>
          <dgm:bulletEnabled val="1"/>
        </dgm:presLayoutVars>
      </dgm:prSet>
      <dgm:spPr/>
    </dgm:pt>
    <dgm:pt modelId="{93696DF7-F5C9-48D3-BFD2-7807B0184D02}" type="pres">
      <dgm:prSet presAssocID="{EFEA0A88-0AED-4444-BB79-AD00BA602800}" presName="spaceBetweenRectangles" presStyleCnt="0"/>
      <dgm:spPr/>
    </dgm:pt>
    <dgm:pt modelId="{5EA4A944-C1C2-4EB3-AAD6-DDA5665FC8FC}" type="pres">
      <dgm:prSet presAssocID="{EDF09CAE-15EE-4B92-AF75-7896D2362754}" presName="parentLin" presStyleCnt="0"/>
      <dgm:spPr/>
    </dgm:pt>
    <dgm:pt modelId="{EBE24707-DAAC-4B9E-AD4E-4959FCE6331D}" type="pres">
      <dgm:prSet presAssocID="{EDF09CAE-15EE-4B92-AF75-7896D2362754}" presName="parentLeftMargin" presStyleLbl="node1" presStyleIdx="3" presStyleCnt="11"/>
      <dgm:spPr/>
    </dgm:pt>
    <dgm:pt modelId="{4191B250-7451-4090-B5C3-1271993921BC}" type="pres">
      <dgm:prSet presAssocID="{EDF09CAE-15EE-4B92-AF75-7896D2362754}" presName="parentText" presStyleLbl="node1" presStyleIdx="4" presStyleCnt="11">
        <dgm:presLayoutVars>
          <dgm:chMax val="0"/>
          <dgm:bulletEnabled val="1"/>
        </dgm:presLayoutVars>
      </dgm:prSet>
      <dgm:spPr/>
    </dgm:pt>
    <dgm:pt modelId="{9FEAEB62-8A78-459C-8473-55BD305EF507}" type="pres">
      <dgm:prSet presAssocID="{EDF09CAE-15EE-4B92-AF75-7896D2362754}" presName="negativeSpace" presStyleCnt="0"/>
      <dgm:spPr/>
    </dgm:pt>
    <dgm:pt modelId="{FCE28842-B346-407C-A0E2-1AB7043CA42E}" type="pres">
      <dgm:prSet presAssocID="{EDF09CAE-15EE-4B92-AF75-7896D2362754}" presName="childText" presStyleLbl="conFgAcc1" presStyleIdx="4" presStyleCnt="11">
        <dgm:presLayoutVars>
          <dgm:bulletEnabled val="1"/>
        </dgm:presLayoutVars>
      </dgm:prSet>
      <dgm:spPr/>
    </dgm:pt>
    <dgm:pt modelId="{5C73F399-E271-47DD-B108-2B19A46826EA}" type="pres">
      <dgm:prSet presAssocID="{210398C3-81F5-4EE4-94F8-5DDA1A85AC2B}" presName="spaceBetweenRectangles" presStyleCnt="0"/>
      <dgm:spPr/>
    </dgm:pt>
    <dgm:pt modelId="{BACA06F8-06AA-4AF1-9059-459784847BE6}" type="pres">
      <dgm:prSet presAssocID="{AFEA18CE-C88C-4374-AA97-147ED397670C}" presName="parentLin" presStyleCnt="0"/>
      <dgm:spPr/>
    </dgm:pt>
    <dgm:pt modelId="{8B2B3BEA-12F5-4AF2-9B5C-ED85F613CFB7}" type="pres">
      <dgm:prSet presAssocID="{AFEA18CE-C88C-4374-AA97-147ED397670C}" presName="parentLeftMargin" presStyleLbl="node1" presStyleIdx="4" presStyleCnt="11"/>
      <dgm:spPr/>
    </dgm:pt>
    <dgm:pt modelId="{C0B646EA-622E-4D7A-8B00-9F95B7489695}" type="pres">
      <dgm:prSet presAssocID="{AFEA18CE-C88C-4374-AA97-147ED397670C}" presName="parentText" presStyleLbl="node1" presStyleIdx="5" presStyleCnt="11" custScaleX="110948" custScaleY="109252">
        <dgm:presLayoutVars>
          <dgm:chMax val="0"/>
          <dgm:bulletEnabled val="1"/>
        </dgm:presLayoutVars>
      </dgm:prSet>
      <dgm:spPr/>
    </dgm:pt>
    <dgm:pt modelId="{4B2142AC-5CB1-4D4B-86FF-3BDBB5FF9D00}" type="pres">
      <dgm:prSet presAssocID="{AFEA18CE-C88C-4374-AA97-147ED397670C}" presName="negativeSpace" presStyleCnt="0"/>
      <dgm:spPr/>
    </dgm:pt>
    <dgm:pt modelId="{D5C8FB59-4AF1-4AEF-A43D-D678B7E21CDC}" type="pres">
      <dgm:prSet presAssocID="{AFEA18CE-C88C-4374-AA97-147ED397670C}" presName="childText" presStyleLbl="conFgAcc1" presStyleIdx="5" presStyleCnt="11">
        <dgm:presLayoutVars>
          <dgm:bulletEnabled val="1"/>
        </dgm:presLayoutVars>
      </dgm:prSet>
      <dgm:spPr/>
    </dgm:pt>
    <dgm:pt modelId="{931EDD05-F789-40D6-8946-29F81DC8E1B5}" type="pres">
      <dgm:prSet presAssocID="{B311E85D-8302-4298-8605-955E14170B47}" presName="spaceBetweenRectangles" presStyleCnt="0"/>
      <dgm:spPr/>
    </dgm:pt>
    <dgm:pt modelId="{95BDC17B-6F0D-4635-8A15-E44AC5BFA167}" type="pres">
      <dgm:prSet presAssocID="{7933AB33-0F10-4EAF-A8CE-BD03AF7DFDEB}" presName="parentLin" presStyleCnt="0"/>
      <dgm:spPr/>
    </dgm:pt>
    <dgm:pt modelId="{9D66B6E2-FDE3-4850-A5F6-2FDBFF67C7D2}" type="pres">
      <dgm:prSet presAssocID="{7933AB33-0F10-4EAF-A8CE-BD03AF7DFDEB}" presName="parentLeftMargin" presStyleLbl="node1" presStyleIdx="5" presStyleCnt="11"/>
      <dgm:spPr/>
    </dgm:pt>
    <dgm:pt modelId="{172E409A-BD5F-48EE-A2BB-2041B0E0B9AF}" type="pres">
      <dgm:prSet presAssocID="{7933AB33-0F10-4EAF-A8CE-BD03AF7DFDEB}" presName="parentText" presStyleLbl="node1" presStyleIdx="6" presStyleCnt="11" custScaleX="110460" custScaleY="99189">
        <dgm:presLayoutVars>
          <dgm:chMax val="0"/>
          <dgm:bulletEnabled val="1"/>
        </dgm:presLayoutVars>
      </dgm:prSet>
      <dgm:spPr/>
    </dgm:pt>
    <dgm:pt modelId="{76BBF27C-F063-4A06-B356-5E2583E4F334}" type="pres">
      <dgm:prSet presAssocID="{7933AB33-0F10-4EAF-A8CE-BD03AF7DFDEB}" presName="negativeSpace" presStyleCnt="0"/>
      <dgm:spPr/>
    </dgm:pt>
    <dgm:pt modelId="{48C8D79A-1AA7-4951-95DD-8D1638EECE50}" type="pres">
      <dgm:prSet presAssocID="{7933AB33-0F10-4EAF-A8CE-BD03AF7DFDEB}" presName="childText" presStyleLbl="conFgAcc1" presStyleIdx="6" presStyleCnt="11">
        <dgm:presLayoutVars>
          <dgm:bulletEnabled val="1"/>
        </dgm:presLayoutVars>
      </dgm:prSet>
      <dgm:spPr/>
    </dgm:pt>
    <dgm:pt modelId="{E04F8BC8-63ED-49A1-B22D-227F10DE429A}" type="pres">
      <dgm:prSet presAssocID="{2EA9F831-B4D7-46E0-9C8A-53320839ED33}" presName="spaceBetweenRectangles" presStyleCnt="0"/>
      <dgm:spPr/>
    </dgm:pt>
    <dgm:pt modelId="{0D94CCA1-648C-4BB6-BB10-6E84AF36F271}" type="pres">
      <dgm:prSet presAssocID="{6E46A0DA-BFB6-43D7-9D28-7CFA30E09D2D}" presName="parentLin" presStyleCnt="0"/>
      <dgm:spPr/>
    </dgm:pt>
    <dgm:pt modelId="{BFC0A939-2C45-4403-B954-CBBF71FB3C78}" type="pres">
      <dgm:prSet presAssocID="{6E46A0DA-BFB6-43D7-9D28-7CFA30E09D2D}" presName="parentLeftMargin" presStyleLbl="node1" presStyleIdx="6" presStyleCnt="11"/>
      <dgm:spPr/>
    </dgm:pt>
    <dgm:pt modelId="{07727B26-F8C7-4270-A9D3-74B20502519A}" type="pres">
      <dgm:prSet presAssocID="{6E46A0DA-BFB6-43D7-9D28-7CFA30E09D2D}" presName="parentText" presStyleLbl="node1" presStyleIdx="7" presStyleCnt="11" custScaleX="112902" custScaleY="117558">
        <dgm:presLayoutVars>
          <dgm:chMax val="0"/>
          <dgm:bulletEnabled val="1"/>
        </dgm:presLayoutVars>
      </dgm:prSet>
      <dgm:spPr/>
    </dgm:pt>
    <dgm:pt modelId="{890C8099-1B1B-44F0-95BB-976B277261EC}" type="pres">
      <dgm:prSet presAssocID="{6E46A0DA-BFB6-43D7-9D28-7CFA30E09D2D}" presName="negativeSpace" presStyleCnt="0"/>
      <dgm:spPr/>
    </dgm:pt>
    <dgm:pt modelId="{1B304D1D-0578-4D9E-99C4-5F438B7180DB}" type="pres">
      <dgm:prSet presAssocID="{6E46A0DA-BFB6-43D7-9D28-7CFA30E09D2D}" presName="childText" presStyleLbl="conFgAcc1" presStyleIdx="7" presStyleCnt="11">
        <dgm:presLayoutVars>
          <dgm:bulletEnabled val="1"/>
        </dgm:presLayoutVars>
      </dgm:prSet>
      <dgm:spPr/>
    </dgm:pt>
    <dgm:pt modelId="{80FCF467-4783-4171-A057-5F1CF7984F1F}" type="pres">
      <dgm:prSet presAssocID="{CFA1C5A4-F0D0-40F1-9B74-90A46F343108}" presName="spaceBetweenRectangles" presStyleCnt="0"/>
      <dgm:spPr/>
    </dgm:pt>
    <dgm:pt modelId="{7CC5764A-7C9D-421A-817D-B8C8BF0ED4F6}" type="pres">
      <dgm:prSet presAssocID="{CFA3A295-FEB0-4B85-AF9F-212680783AC9}" presName="parentLin" presStyleCnt="0"/>
      <dgm:spPr/>
    </dgm:pt>
    <dgm:pt modelId="{1B117A67-6A69-40EB-8989-BFE07C5A3D17}" type="pres">
      <dgm:prSet presAssocID="{CFA3A295-FEB0-4B85-AF9F-212680783AC9}" presName="parentLeftMargin" presStyleLbl="node1" presStyleIdx="7" presStyleCnt="11"/>
      <dgm:spPr/>
    </dgm:pt>
    <dgm:pt modelId="{B04B2298-76E9-4A98-9CBA-0E68498CD752}" type="pres">
      <dgm:prSet presAssocID="{CFA3A295-FEB0-4B85-AF9F-212680783AC9}" presName="parentText" presStyleLbl="node1" presStyleIdx="8" presStyleCnt="11" custScaleX="110948" custScaleY="117353">
        <dgm:presLayoutVars>
          <dgm:chMax val="0"/>
          <dgm:bulletEnabled val="1"/>
        </dgm:presLayoutVars>
      </dgm:prSet>
      <dgm:spPr/>
    </dgm:pt>
    <dgm:pt modelId="{6BEBA206-67B9-4A10-AA44-1FFC567639E0}" type="pres">
      <dgm:prSet presAssocID="{CFA3A295-FEB0-4B85-AF9F-212680783AC9}" presName="negativeSpace" presStyleCnt="0"/>
      <dgm:spPr/>
    </dgm:pt>
    <dgm:pt modelId="{76780D9C-D825-4FF1-A1C7-C85E2EF4C81D}" type="pres">
      <dgm:prSet presAssocID="{CFA3A295-FEB0-4B85-AF9F-212680783AC9}" presName="childText" presStyleLbl="conFgAcc1" presStyleIdx="8" presStyleCnt="11">
        <dgm:presLayoutVars>
          <dgm:bulletEnabled val="1"/>
        </dgm:presLayoutVars>
      </dgm:prSet>
      <dgm:spPr/>
    </dgm:pt>
    <dgm:pt modelId="{B3185FF1-3599-480F-AC51-BBBA2EB818BF}" type="pres">
      <dgm:prSet presAssocID="{CAC5ED69-1420-4BF1-A0CF-4196F398C36C}" presName="spaceBetweenRectangles" presStyleCnt="0"/>
      <dgm:spPr/>
    </dgm:pt>
    <dgm:pt modelId="{8F18B919-5895-4958-B91D-810CE62FBE33}" type="pres">
      <dgm:prSet presAssocID="{235F36C7-5FB6-4488-BAB0-5436F102DEAE}" presName="parentLin" presStyleCnt="0"/>
      <dgm:spPr/>
    </dgm:pt>
    <dgm:pt modelId="{91439403-C800-46E0-9482-CCD04D0F981A}" type="pres">
      <dgm:prSet presAssocID="{235F36C7-5FB6-4488-BAB0-5436F102DEAE}" presName="parentLeftMargin" presStyleLbl="node1" presStyleIdx="8" presStyleCnt="11"/>
      <dgm:spPr/>
    </dgm:pt>
    <dgm:pt modelId="{4B0A628E-7E3D-4809-8F50-841C7680FB22}" type="pres">
      <dgm:prSet presAssocID="{235F36C7-5FB6-4488-BAB0-5436F102DEAE}" presName="parentText" presStyleLbl="node1" presStyleIdx="9" presStyleCnt="11">
        <dgm:presLayoutVars>
          <dgm:chMax val="0"/>
          <dgm:bulletEnabled val="1"/>
        </dgm:presLayoutVars>
      </dgm:prSet>
      <dgm:spPr/>
    </dgm:pt>
    <dgm:pt modelId="{A7B5981E-7232-486C-BDAF-E36FA56B4388}" type="pres">
      <dgm:prSet presAssocID="{235F36C7-5FB6-4488-BAB0-5436F102DEAE}" presName="negativeSpace" presStyleCnt="0"/>
      <dgm:spPr/>
    </dgm:pt>
    <dgm:pt modelId="{DAD7D96D-8008-4217-8C97-BFE5B8B07E71}" type="pres">
      <dgm:prSet presAssocID="{235F36C7-5FB6-4488-BAB0-5436F102DEAE}" presName="childText" presStyleLbl="conFgAcc1" presStyleIdx="9" presStyleCnt="11">
        <dgm:presLayoutVars>
          <dgm:bulletEnabled val="1"/>
        </dgm:presLayoutVars>
      </dgm:prSet>
      <dgm:spPr/>
    </dgm:pt>
    <dgm:pt modelId="{92BC30A6-A3E9-49B2-A490-A1155B1AE102}" type="pres">
      <dgm:prSet presAssocID="{C80CF4D2-7EE8-4499-85A3-7BF8B950D0D8}" presName="spaceBetweenRectangles" presStyleCnt="0"/>
      <dgm:spPr/>
    </dgm:pt>
    <dgm:pt modelId="{66101917-5C42-4D9B-984C-920CA81D07B3}" type="pres">
      <dgm:prSet presAssocID="{23C04CB9-AA21-4DDD-937D-6AB5C7F4DF8C}" presName="parentLin" presStyleCnt="0"/>
      <dgm:spPr/>
    </dgm:pt>
    <dgm:pt modelId="{F69D8AD2-354A-4148-8FFA-41F8963DDEB8}" type="pres">
      <dgm:prSet presAssocID="{23C04CB9-AA21-4DDD-937D-6AB5C7F4DF8C}" presName="parentLeftMargin" presStyleLbl="node1" presStyleIdx="9" presStyleCnt="11"/>
      <dgm:spPr/>
    </dgm:pt>
    <dgm:pt modelId="{1F5D248D-2801-4BB9-979A-D7A974D7CAC0}" type="pres">
      <dgm:prSet presAssocID="{23C04CB9-AA21-4DDD-937D-6AB5C7F4DF8C}" presName="parentText" presStyleLbl="node1" presStyleIdx="10" presStyleCnt="11">
        <dgm:presLayoutVars>
          <dgm:chMax val="0"/>
          <dgm:bulletEnabled val="1"/>
        </dgm:presLayoutVars>
      </dgm:prSet>
      <dgm:spPr/>
    </dgm:pt>
    <dgm:pt modelId="{D6BA42E4-9646-4AF5-9527-058C0C5AC7C0}" type="pres">
      <dgm:prSet presAssocID="{23C04CB9-AA21-4DDD-937D-6AB5C7F4DF8C}" presName="negativeSpace" presStyleCnt="0"/>
      <dgm:spPr/>
    </dgm:pt>
    <dgm:pt modelId="{9EEC9A8C-4F66-46B6-9C98-A4ED3111734F}" type="pres">
      <dgm:prSet presAssocID="{23C04CB9-AA21-4DDD-937D-6AB5C7F4DF8C}" presName="childText" presStyleLbl="conFgAcc1" presStyleIdx="10" presStyleCnt="11">
        <dgm:presLayoutVars>
          <dgm:bulletEnabled val="1"/>
        </dgm:presLayoutVars>
      </dgm:prSet>
      <dgm:spPr/>
    </dgm:pt>
  </dgm:ptLst>
  <dgm:cxnLst>
    <dgm:cxn modelId="{CB321C02-50A8-4BE9-AF81-4125168006FA}" type="presOf" srcId="{AFEA18CE-C88C-4374-AA97-147ED397670C}" destId="{C0B646EA-622E-4D7A-8B00-9F95B7489695}" srcOrd="1" destOrd="0" presId="urn:microsoft.com/office/officeart/2005/8/layout/list1"/>
    <dgm:cxn modelId="{90A5530B-9254-456B-B506-811DC21684BA}" type="presOf" srcId="{AFEA18CE-C88C-4374-AA97-147ED397670C}" destId="{8B2B3BEA-12F5-4AF2-9B5C-ED85F613CFB7}" srcOrd="0" destOrd="0" presId="urn:microsoft.com/office/officeart/2005/8/layout/list1"/>
    <dgm:cxn modelId="{65609117-ABEE-4CC4-8D73-0DBB8B0A0429}" type="presOf" srcId="{235F36C7-5FB6-4488-BAB0-5436F102DEAE}" destId="{91439403-C800-46E0-9482-CCD04D0F981A}" srcOrd="0" destOrd="0" presId="urn:microsoft.com/office/officeart/2005/8/layout/list1"/>
    <dgm:cxn modelId="{DDFAD817-9644-4D37-970F-A147CB571F3B}" srcId="{2804B99E-2A80-46C7-903B-6F68246811B8}" destId="{937F3F82-FB6F-4807-9B7C-22F5DD19A2A7}" srcOrd="1" destOrd="0" parTransId="{F6DB28D9-D50C-48B9-9124-5AD606D12C30}" sibTransId="{4F44D916-1D32-4E69-A804-452513648345}"/>
    <dgm:cxn modelId="{88B86E18-C365-4C07-874A-34BB30D4F029}" srcId="{2804B99E-2A80-46C7-903B-6F68246811B8}" destId="{CFA3A295-FEB0-4B85-AF9F-212680783AC9}" srcOrd="8" destOrd="0" parTransId="{2173A3A3-E380-4DF8-B5D9-6A63F05FCAA2}" sibTransId="{CAC5ED69-1420-4BF1-A0CF-4196F398C36C}"/>
    <dgm:cxn modelId="{F37E8630-0DFB-4CD2-A724-E547A4619C68}" type="presOf" srcId="{937F3F82-FB6F-4807-9B7C-22F5DD19A2A7}" destId="{7910588A-9A62-4F60-9D3F-E891922B8C30}" srcOrd="1" destOrd="0" presId="urn:microsoft.com/office/officeart/2005/8/layout/list1"/>
    <dgm:cxn modelId="{CFB8C939-0C63-4EE4-AADF-9DC7E94EF05C}" type="presOf" srcId="{9E75ADDB-B75D-42C0-81FA-7ABD8DDF3110}" destId="{6BA06A42-CB55-4B29-AD5B-188E4B84AA4C}" srcOrd="1" destOrd="0" presId="urn:microsoft.com/office/officeart/2005/8/layout/list1"/>
    <dgm:cxn modelId="{64DD1F5C-A40D-4966-9A51-8BC0DBF4A390}" srcId="{2804B99E-2A80-46C7-903B-6F68246811B8}" destId="{EDF09CAE-15EE-4B92-AF75-7896D2362754}" srcOrd="4" destOrd="0" parTransId="{7FA2D57F-EF08-484E-9ADA-DF8CB3F04652}" sibTransId="{210398C3-81F5-4EE4-94F8-5DDA1A85AC2B}"/>
    <dgm:cxn modelId="{7B0DB75F-680E-4AA4-8033-C5F8E7DAAE49}" srcId="{2804B99E-2A80-46C7-903B-6F68246811B8}" destId="{7933AB33-0F10-4EAF-A8CE-BD03AF7DFDEB}" srcOrd="6" destOrd="0" parTransId="{5308042C-0DE9-4728-A28B-FAB1E76D5171}" sibTransId="{2EA9F831-B4D7-46E0-9C8A-53320839ED33}"/>
    <dgm:cxn modelId="{F5B86F45-C38E-4BFC-B787-EDFC7C5FEF83}" type="presOf" srcId="{7933AB33-0F10-4EAF-A8CE-BD03AF7DFDEB}" destId="{9D66B6E2-FDE3-4850-A5F6-2FDBFF67C7D2}" srcOrd="0" destOrd="0" presId="urn:microsoft.com/office/officeart/2005/8/layout/list1"/>
    <dgm:cxn modelId="{80E8C348-8DF4-41DB-A6C7-54BFE5C8B534}" type="presOf" srcId="{C97077A5-7658-4C0F-AD8B-286E0B618CA9}" destId="{99B2EA87-D1BB-44BF-B04D-BA8D7A59D892}" srcOrd="1" destOrd="0" presId="urn:microsoft.com/office/officeart/2005/8/layout/list1"/>
    <dgm:cxn modelId="{D09D7C50-7BCA-429A-9462-A1C3A4F2D9BB}" srcId="{2804B99E-2A80-46C7-903B-6F68246811B8}" destId="{BF8532E8-C344-4732-8097-7310994E6F9F}" srcOrd="3" destOrd="0" parTransId="{00155B9F-6FD7-40DB-A4F2-D4C35410F7B7}" sibTransId="{EFEA0A88-0AED-4444-BB79-AD00BA602800}"/>
    <dgm:cxn modelId="{4EBAAD77-42AA-4572-8739-FAE76B030EDB}" type="presOf" srcId="{CFA3A295-FEB0-4B85-AF9F-212680783AC9}" destId="{1B117A67-6A69-40EB-8989-BFE07C5A3D17}" srcOrd="0" destOrd="0" presId="urn:microsoft.com/office/officeart/2005/8/layout/list1"/>
    <dgm:cxn modelId="{3A1A8158-346C-4E5C-957C-EAEA3106677A}" type="presOf" srcId="{23C04CB9-AA21-4DDD-937D-6AB5C7F4DF8C}" destId="{F69D8AD2-354A-4148-8FFA-41F8963DDEB8}" srcOrd="0" destOrd="0" presId="urn:microsoft.com/office/officeart/2005/8/layout/list1"/>
    <dgm:cxn modelId="{02558E59-DCB7-410C-9B0F-416B043C62C3}" type="presOf" srcId="{9E75ADDB-B75D-42C0-81FA-7ABD8DDF3110}" destId="{1BE4DFB0-856A-4844-8B42-03278D4F2CB4}" srcOrd="0" destOrd="0" presId="urn:microsoft.com/office/officeart/2005/8/layout/list1"/>
    <dgm:cxn modelId="{14039479-100E-48CC-9F6E-7656D4EF529B}" srcId="{2804B99E-2A80-46C7-903B-6F68246811B8}" destId="{235F36C7-5FB6-4488-BAB0-5436F102DEAE}" srcOrd="9" destOrd="0" parTransId="{29203EF3-8D5A-47ED-A27E-D1044997E7A1}" sibTransId="{C80CF4D2-7EE8-4499-85A3-7BF8B950D0D8}"/>
    <dgm:cxn modelId="{A8FA038E-5172-4606-BCFC-136C10C5AF14}" type="presOf" srcId="{6E46A0DA-BFB6-43D7-9D28-7CFA30E09D2D}" destId="{BFC0A939-2C45-4403-B954-CBBF71FB3C78}" srcOrd="0" destOrd="0" presId="urn:microsoft.com/office/officeart/2005/8/layout/list1"/>
    <dgm:cxn modelId="{7160A496-5490-4133-BDE1-736FBB139E7F}" srcId="{2804B99E-2A80-46C7-903B-6F68246811B8}" destId="{23C04CB9-AA21-4DDD-937D-6AB5C7F4DF8C}" srcOrd="10" destOrd="0" parTransId="{0A1575F1-48D3-4FDC-9ED1-D3BDB39FD6B1}" sibTransId="{CCBCDF46-3009-4BD6-ADBA-FBF18FE736DF}"/>
    <dgm:cxn modelId="{E11B649D-61A3-49BC-8C3F-3D65468C3E4F}" type="presOf" srcId="{7933AB33-0F10-4EAF-A8CE-BD03AF7DFDEB}" destId="{172E409A-BD5F-48EE-A2BB-2041B0E0B9AF}" srcOrd="1" destOrd="0" presId="urn:microsoft.com/office/officeart/2005/8/layout/list1"/>
    <dgm:cxn modelId="{6E6498A9-FE90-4D3B-8867-6D5FD8C84313}" type="presOf" srcId="{BF8532E8-C344-4732-8097-7310994E6F9F}" destId="{CED43517-5990-4E51-A869-FA2EE065C9D8}" srcOrd="0" destOrd="0" presId="urn:microsoft.com/office/officeart/2005/8/layout/list1"/>
    <dgm:cxn modelId="{0A7251B8-9B7B-4DCB-A543-6337AC007D3B}" srcId="{2804B99E-2A80-46C7-903B-6F68246811B8}" destId="{C97077A5-7658-4C0F-AD8B-286E0B618CA9}" srcOrd="2" destOrd="0" parTransId="{542BA006-91DC-4541-943F-7CED1E96010E}" sibTransId="{070E7E40-AD7A-4021-B07E-5C94704846F3}"/>
    <dgm:cxn modelId="{4AC92BBC-5F4E-4556-A513-90E2634EE5C0}" type="presOf" srcId="{CFA3A295-FEB0-4B85-AF9F-212680783AC9}" destId="{B04B2298-76E9-4A98-9CBA-0E68498CD752}" srcOrd="1" destOrd="0" presId="urn:microsoft.com/office/officeart/2005/8/layout/list1"/>
    <dgm:cxn modelId="{3C563BBC-A313-424D-A8E9-A7CD6A981AA0}" srcId="{2804B99E-2A80-46C7-903B-6F68246811B8}" destId="{AFEA18CE-C88C-4374-AA97-147ED397670C}" srcOrd="5" destOrd="0" parTransId="{F5D8B41C-41D4-4E84-9C84-93A8C8A1BB4C}" sibTransId="{B311E85D-8302-4298-8605-955E14170B47}"/>
    <dgm:cxn modelId="{D44FFABF-CE13-4F3D-BE82-A03B2389CC9D}" type="presOf" srcId="{EDF09CAE-15EE-4B92-AF75-7896D2362754}" destId="{EBE24707-DAAC-4B9E-AD4E-4959FCE6331D}" srcOrd="0" destOrd="0" presId="urn:microsoft.com/office/officeart/2005/8/layout/list1"/>
    <dgm:cxn modelId="{E31A1CD1-4917-4564-9D1F-C3600B150B36}" type="presOf" srcId="{235F36C7-5FB6-4488-BAB0-5436F102DEAE}" destId="{4B0A628E-7E3D-4809-8F50-841C7680FB22}" srcOrd="1" destOrd="0" presId="urn:microsoft.com/office/officeart/2005/8/layout/list1"/>
    <dgm:cxn modelId="{105F5FD2-E553-476D-84D0-FF233AD411EA}" srcId="{2804B99E-2A80-46C7-903B-6F68246811B8}" destId="{9E75ADDB-B75D-42C0-81FA-7ABD8DDF3110}" srcOrd="0" destOrd="0" parTransId="{1ED900F3-6EA3-4D84-B493-1948DF4022FC}" sibTransId="{20E8625A-47F2-4E44-96A6-B29BAA7F5834}"/>
    <dgm:cxn modelId="{52666CD7-89AE-4ECF-8678-142A470646D0}" type="presOf" srcId="{2804B99E-2A80-46C7-903B-6F68246811B8}" destId="{0D308652-74D2-4107-8E27-197C5E3E33E7}" srcOrd="0" destOrd="0" presId="urn:microsoft.com/office/officeart/2005/8/layout/list1"/>
    <dgm:cxn modelId="{43C8B4E8-A00C-4AB6-BFC9-F0E39B794192}" srcId="{2804B99E-2A80-46C7-903B-6F68246811B8}" destId="{6E46A0DA-BFB6-43D7-9D28-7CFA30E09D2D}" srcOrd="7" destOrd="0" parTransId="{4517274C-F166-486A-9F6A-FA39F8FFC875}" sibTransId="{CFA1C5A4-F0D0-40F1-9B74-90A46F343108}"/>
    <dgm:cxn modelId="{CBB3ECEF-7206-41F5-97F7-2EAD97FAFEB1}" type="presOf" srcId="{23C04CB9-AA21-4DDD-937D-6AB5C7F4DF8C}" destId="{1F5D248D-2801-4BB9-979A-D7A974D7CAC0}" srcOrd="1" destOrd="0" presId="urn:microsoft.com/office/officeart/2005/8/layout/list1"/>
    <dgm:cxn modelId="{AFD602F0-ED04-4A5E-8880-340E98EBDD35}" type="presOf" srcId="{EDF09CAE-15EE-4B92-AF75-7896D2362754}" destId="{4191B250-7451-4090-B5C3-1271993921BC}" srcOrd="1" destOrd="0" presId="urn:microsoft.com/office/officeart/2005/8/layout/list1"/>
    <dgm:cxn modelId="{411274F5-024D-479D-83A1-12CC71802AB9}" type="presOf" srcId="{C97077A5-7658-4C0F-AD8B-286E0B618CA9}" destId="{219E9B99-BAA5-4E5F-A42B-48A7BE84B833}" srcOrd="0" destOrd="0" presId="urn:microsoft.com/office/officeart/2005/8/layout/list1"/>
    <dgm:cxn modelId="{50A42EFB-C671-46BE-AFFE-FECB56FC2F65}" type="presOf" srcId="{6E46A0DA-BFB6-43D7-9D28-7CFA30E09D2D}" destId="{07727B26-F8C7-4270-A9D3-74B20502519A}" srcOrd="1" destOrd="0" presId="urn:microsoft.com/office/officeart/2005/8/layout/list1"/>
    <dgm:cxn modelId="{F88875FC-DCD1-4C4B-B0A3-63556D7206FF}" type="presOf" srcId="{937F3F82-FB6F-4807-9B7C-22F5DD19A2A7}" destId="{23A6DC24-96EE-4945-84BA-D117D95FC29E}" srcOrd="0" destOrd="0" presId="urn:microsoft.com/office/officeart/2005/8/layout/list1"/>
    <dgm:cxn modelId="{FD1083FC-88C1-4091-B025-3C2E537803DA}" type="presOf" srcId="{BF8532E8-C344-4732-8097-7310994E6F9F}" destId="{6A8941A7-DC89-456F-85F7-CFC299D95A88}" srcOrd="1" destOrd="0" presId="urn:microsoft.com/office/officeart/2005/8/layout/list1"/>
    <dgm:cxn modelId="{34111E95-E6B2-4625-AF9E-1FAB93006C14}" type="presParOf" srcId="{0D308652-74D2-4107-8E27-197C5E3E33E7}" destId="{E660EB7C-94BD-40C0-9F91-8CDA8351CC70}" srcOrd="0" destOrd="0" presId="urn:microsoft.com/office/officeart/2005/8/layout/list1"/>
    <dgm:cxn modelId="{6225542D-6C66-4F9D-88BD-0E51DA539D2D}" type="presParOf" srcId="{E660EB7C-94BD-40C0-9F91-8CDA8351CC70}" destId="{1BE4DFB0-856A-4844-8B42-03278D4F2CB4}" srcOrd="0" destOrd="0" presId="urn:microsoft.com/office/officeart/2005/8/layout/list1"/>
    <dgm:cxn modelId="{8CA46F6D-C47C-441A-91E4-1F9CF4FD0821}" type="presParOf" srcId="{E660EB7C-94BD-40C0-9F91-8CDA8351CC70}" destId="{6BA06A42-CB55-4B29-AD5B-188E4B84AA4C}" srcOrd="1" destOrd="0" presId="urn:microsoft.com/office/officeart/2005/8/layout/list1"/>
    <dgm:cxn modelId="{809863B9-AA00-4497-A956-8B2A37AFD38A}" type="presParOf" srcId="{0D308652-74D2-4107-8E27-197C5E3E33E7}" destId="{512616D6-C8E1-4ADD-BB0A-CE84D341E8BF}" srcOrd="1" destOrd="0" presId="urn:microsoft.com/office/officeart/2005/8/layout/list1"/>
    <dgm:cxn modelId="{7F1A4723-AE58-44FE-AF69-0561937FC085}" type="presParOf" srcId="{0D308652-74D2-4107-8E27-197C5E3E33E7}" destId="{97C3351D-057E-460E-B2E9-83EEE2B70FB9}" srcOrd="2" destOrd="0" presId="urn:microsoft.com/office/officeart/2005/8/layout/list1"/>
    <dgm:cxn modelId="{01F630FD-9392-4EBA-8257-542E9781C097}" type="presParOf" srcId="{0D308652-74D2-4107-8E27-197C5E3E33E7}" destId="{61199ADB-BDB4-4DE1-951B-1E66A2D35B28}" srcOrd="3" destOrd="0" presId="urn:microsoft.com/office/officeart/2005/8/layout/list1"/>
    <dgm:cxn modelId="{361A5CD1-F5CD-4C07-9831-B05F933CE6C2}" type="presParOf" srcId="{0D308652-74D2-4107-8E27-197C5E3E33E7}" destId="{10EB2D4D-07C1-4DA2-9EAB-F931D463323C}" srcOrd="4" destOrd="0" presId="urn:microsoft.com/office/officeart/2005/8/layout/list1"/>
    <dgm:cxn modelId="{ABED032E-F554-4E5E-8629-75D4A63253A3}" type="presParOf" srcId="{10EB2D4D-07C1-4DA2-9EAB-F931D463323C}" destId="{23A6DC24-96EE-4945-84BA-D117D95FC29E}" srcOrd="0" destOrd="0" presId="urn:microsoft.com/office/officeart/2005/8/layout/list1"/>
    <dgm:cxn modelId="{ADBE6FD9-DF13-408F-8E04-15267E702890}" type="presParOf" srcId="{10EB2D4D-07C1-4DA2-9EAB-F931D463323C}" destId="{7910588A-9A62-4F60-9D3F-E891922B8C30}" srcOrd="1" destOrd="0" presId="urn:microsoft.com/office/officeart/2005/8/layout/list1"/>
    <dgm:cxn modelId="{D09D8CA6-A1E7-47DC-939B-EA4B5D885C00}" type="presParOf" srcId="{0D308652-74D2-4107-8E27-197C5E3E33E7}" destId="{BF78DC45-AE7B-4232-8051-798F135402C3}" srcOrd="5" destOrd="0" presId="urn:microsoft.com/office/officeart/2005/8/layout/list1"/>
    <dgm:cxn modelId="{199D1965-F395-49FC-B3A2-2ED763B37AA8}" type="presParOf" srcId="{0D308652-74D2-4107-8E27-197C5E3E33E7}" destId="{AAF490F6-B732-4D29-ADBC-E10E9CF20151}" srcOrd="6" destOrd="0" presId="urn:microsoft.com/office/officeart/2005/8/layout/list1"/>
    <dgm:cxn modelId="{FD276268-2C63-4B5E-9DE8-AEBA0AEED3D3}" type="presParOf" srcId="{0D308652-74D2-4107-8E27-197C5E3E33E7}" destId="{6D422897-1494-4F1D-8521-2FAB19629D8E}" srcOrd="7" destOrd="0" presId="urn:microsoft.com/office/officeart/2005/8/layout/list1"/>
    <dgm:cxn modelId="{F8EA842B-6A7D-4961-90B6-A009A7CF0162}" type="presParOf" srcId="{0D308652-74D2-4107-8E27-197C5E3E33E7}" destId="{A0199BFB-A817-474C-82F8-1E65E35D8E80}" srcOrd="8" destOrd="0" presId="urn:microsoft.com/office/officeart/2005/8/layout/list1"/>
    <dgm:cxn modelId="{421E3BB8-7BCE-4E9F-B10C-D58059D39EDB}" type="presParOf" srcId="{A0199BFB-A817-474C-82F8-1E65E35D8E80}" destId="{219E9B99-BAA5-4E5F-A42B-48A7BE84B833}" srcOrd="0" destOrd="0" presId="urn:microsoft.com/office/officeart/2005/8/layout/list1"/>
    <dgm:cxn modelId="{E7836B8C-7457-4DA0-80AA-B166A5F0E8A2}" type="presParOf" srcId="{A0199BFB-A817-474C-82F8-1E65E35D8E80}" destId="{99B2EA87-D1BB-44BF-B04D-BA8D7A59D892}" srcOrd="1" destOrd="0" presId="urn:microsoft.com/office/officeart/2005/8/layout/list1"/>
    <dgm:cxn modelId="{48207D8F-BC03-4AA1-AD1F-AE91B0C2B8FF}" type="presParOf" srcId="{0D308652-74D2-4107-8E27-197C5E3E33E7}" destId="{9F1D8618-8829-4475-841B-EC1740FBA3ED}" srcOrd="9" destOrd="0" presId="urn:microsoft.com/office/officeart/2005/8/layout/list1"/>
    <dgm:cxn modelId="{9DCBA56E-B7B0-425F-9DE3-56C7C6FEC4A5}" type="presParOf" srcId="{0D308652-74D2-4107-8E27-197C5E3E33E7}" destId="{0C25AA31-2106-47C7-B923-6D272473F6F1}" srcOrd="10" destOrd="0" presId="urn:microsoft.com/office/officeart/2005/8/layout/list1"/>
    <dgm:cxn modelId="{3D161CF1-C50E-4645-A068-54248299CCCD}" type="presParOf" srcId="{0D308652-74D2-4107-8E27-197C5E3E33E7}" destId="{911F351A-5DDF-40FE-BF33-568017A5AD2D}" srcOrd="11" destOrd="0" presId="urn:microsoft.com/office/officeart/2005/8/layout/list1"/>
    <dgm:cxn modelId="{CCBA1EE0-4091-43A9-8498-D650B68B5645}" type="presParOf" srcId="{0D308652-74D2-4107-8E27-197C5E3E33E7}" destId="{C9532E24-F140-406C-86B2-D52813F1CF1E}" srcOrd="12" destOrd="0" presId="urn:microsoft.com/office/officeart/2005/8/layout/list1"/>
    <dgm:cxn modelId="{D918B6BC-8EE4-49CD-BBB0-FCFF57E04911}" type="presParOf" srcId="{C9532E24-F140-406C-86B2-D52813F1CF1E}" destId="{CED43517-5990-4E51-A869-FA2EE065C9D8}" srcOrd="0" destOrd="0" presId="urn:microsoft.com/office/officeart/2005/8/layout/list1"/>
    <dgm:cxn modelId="{6297789A-C299-4DC0-BA91-080439C2C2E9}" type="presParOf" srcId="{C9532E24-F140-406C-86B2-D52813F1CF1E}" destId="{6A8941A7-DC89-456F-85F7-CFC299D95A88}" srcOrd="1" destOrd="0" presId="urn:microsoft.com/office/officeart/2005/8/layout/list1"/>
    <dgm:cxn modelId="{F74704BD-F8B2-44E6-A6EB-2B14236192EA}" type="presParOf" srcId="{0D308652-74D2-4107-8E27-197C5E3E33E7}" destId="{ED1C4848-21F2-4C4B-8728-5B0600D933AE}" srcOrd="13" destOrd="0" presId="urn:microsoft.com/office/officeart/2005/8/layout/list1"/>
    <dgm:cxn modelId="{2F52AD2A-7F5F-46D4-926F-525667ACF547}" type="presParOf" srcId="{0D308652-74D2-4107-8E27-197C5E3E33E7}" destId="{032EAB8A-CE80-464B-BD03-FF778AD35B57}" srcOrd="14" destOrd="0" presId="urn:microsoft.com/office/officeart/2005/8/layout/list1"/>
    <dgm:cxn modelId="{12C9CD26-6530-4EA1-A90D-504CC684CB37}" type="presParOf" srcId="{0D308652-74D2-4107-8E27-197C5E3E33E7}" destId="{93696DF7-F5C9-48D3-BFD2-7807B0184D02}" srcOrd="15" destOrd="0" presId="urn:microsoft.com/office/officeart/2005/8/layout/list1"/>
    <dgm:cxn modelId="{23C0A6B9-8B15-44BA-8E7E-3764917FC582}" type="presParOf" srcId="{0D308652-74D2-4107-8E27-197C5E3E33E7}" destId="{5EA4A944-C1C2-4EB3-AAD6-DDA5665FC8FC}" srcOrd="16" destOrd="0" presId="urn:microsoft.com/office/officeart/2005/8/layout/list1"/>
    <dgm:cxn modelId="{00663FCA-F0C5-40D0-934F-4FC08611CA89}" type="presParOf" srcId="{5EA4A944-C1C2-4EB3-AAD6-DDA5665FC8FC}" destId="{EBE24707-DAAC-4B9E-AD4E-4959FCE6331D}" srcOrd="0" destOrd="0" presId="urn:microsoft.com/office/officeart/2005/8/layout/list1"/>
    <dgm:cxn modelId="{450820E1-1598-4C33-AE46-AAD6A6F3BB39}" type="presParOf" srcId="{5EA4A944-C1C2-4EB3-AAD6-DDA5665FC8FC}" destId="{4191B250-7451-4090-B5C3-1271993921BC}" srcOrd="1" destOrd="0" presId="urn:microsoft.com/office/officeart/2005/8/layout/list1"/>
    <dgm:cxn modelId="{807A3BB6-53B9-4261-9573-EFF737ECB9D1}" type="presParOf" srcId="{0D308652-74D2-4107-8E27-197C5E3E33E7}" destId="{9FEAEB62-8A78-459C-8473-55BD305EF507}" srcOrd="17" destOrd="0" presId="urn:microsoft.com/office/officeart/2005/8/layout/list1"/>
    <dgm:cxn modelId="{81EAB8C5-10A9-4255-B61D-B2BF5B02C17D}" type="presParOf" srcId="{0D308652-74D2-4107-8E27-197C5E3E33E7}" destId="{FCE28842-B346-407C-A0E2-1AB7043CA42E}" srcOrd="18" destOrd="0" presId="urn:microsoft.com/office/officeart/2005/8/layout/list1"/>
    <dgm:cxn modelId="{D4DD2580-33AE-49EB-8C05-6BEEEBE29F71}" type="presParOf" srcId="{0D308652-74D2-4107-8E27-197C5E3E33E7}" destId="{5C73F399-E271-47DD-B108-2B19A46826EA}" srcOrd="19" destOrd="0" presId="urn:microsoft.com/office/officeart/2005/8/layout/list1"/>
    <dgm:cxn modelId="{0BC671E3-35F7-4C72-B498-687F6CA6B0BF}" type="presParOf" srcId="{0D308652-74D2-4107-8E27-197C5E3E33E7}" destId="{BACA06F8-06AA-4AF1-9059-459784847BE6}" srcOrd="20" destOrd="0" presId="urn:microsoft.com/office/officeart/2005/8/layout/list1"/>
    <dgm:cxn modelId="{4C04AABA-4C2E-416F-B4CD-450C4F913E17}" type="presParOf" srcId="{BACA06F8-06AA-4AF1-9059-459784847BE6}" destId="{8B2B3BEA-12F5-4AF2-9B5C-ED85F613CFB7}" srcOrd="0" destOrd="0" presId="urn:microsoft.com/office/officeart/2005/8/layout/list1"/>
    <dgm:cxn modelId="{387235F8-DB68-4F63-8FCA-97FC209E983C}" type="presParOf" srcId="{BACA06F8-06AA-4AF1-9059-459784847BE6}" destId="{C0B646EA-622E-4D7A-8B00-9F95B7489695}" srcOrd="1" destOrd="0" presId="urn:microsoft.com/office/officeart/2005/8/layout/list1"/>
    <dgm:cxn modelId="{7DB3C5C0-B577-40A0-9202-D1896B185F15}" type="presParOf" srcId="{0D308652-74D2-4107-8E27-197C5E3E33E7}" destId="{4B2142AC-5CB1-4D4B-86FF-3BDBB5FF9D00}" srcOrd="21" destOrd="0" presId="urn:microsoft.com/office/officeart/2005/8/layout/list1"/>
    <dgm:cxn modelId="{B0974309-0D2E-4964-8BF7-D7E93BFA0818}" type="presParOf" srcId="{0D308652-74D2-4107-8E27-197C5E3E33E7}" destId="{D5C8FB59-4AF1-4AEF-A43D-D678B7E21CDC}" srcOrd="22" destOrd="0" presId="urn:microsoft.com/office/officeart/2005/8/layout/list1"/>
    <dgm:cxn modelId="{F7C6F7CE-AB94-4E01-885F-7677FF0055E7}" type="presParOf" srcId="{0D308652-74D2-4107-8E27-197C5E3E33E7}" destId="{931EDD05-F789-40D6-8946-29F81DC8E1B5}" srcOrd="23" destOrd="0" presId="urn:microsoft.com/office/officeart/2005/8/layout/list1"/>
    <dgm:cxn modelId="{D6305B2B-C5BD-4B63-AA05-8F11E2300582}" type="presParOf" srcId="{0D308652-74D2-4107-8E27-197C5E3E33E7}" destId="{95BDC17B-6F0D-4635-8A15-E44AC5BFA167}" srcOrd="24" destOrd="0" presId="urn:microsoft.com/office/officeart/2005/8/layout/list1"/>
    <dgm:cxn modelId="{8D2DB4EE-BA97-45C6-8E3E-8E0B67DAF1A0}" type="presParOf" srcId="{95BDC17B-6F0D-4635-8A15-E44AC5BFA167}" destId="{9D66B6E2-FDE3-4850-A5F6-2FDBFF67C7D2}" srcOrd="0" destOrd="0" presId="urn:microsoft.com/office/officeart/2005/8/layout/list1"/>
    <dgm:cxn modelId="{A05D3007-219F-424C-9243-8F646033BC18}" type="presParOf" srcId="{95BDC17B-6F0D-4635-8A15-E44AC5BFA167}" destId="{172E409A-BD5F-48EE-A2BB-2041B0E0B9AF}" srcOrd="1" destOrd="0" presId="urn:microsoft.com/office/officeart/2005/8/layout/list1"/>
    <dgm:cxn modelId="{B4A7520C-2AE4-433B-9ABF-000F8EDE5AD0}" type="presParOf" srcId="{0D308652-74D2-4107-8E27-197C5E3E33E7}" destId="{76BBF27C-F063-4A06-B356-5E2583E4F334}" srcOrd="25" destOrd="0" presId="urn:microsoft.com/office/officeart/2005/8/layout/list1"/>
    <dgm:cxn modelId="{26227C31-CE5C-425D-8B62-C646BC6FD902}" type="presParOf" srcId="{0D308652-74D2-4107-8E27-197C5E3E33E7}" destId="{48C8D79A-1AA7-4951-95DD-8D1638EECE50}" srcOrd="26" destOrd="0" presId="urn:microsoft.com/office/officeart/2005/8/layout/list1"/>
    <dgm:cxn modelId="{F5AE443E-FCFC-42FE-8830-D554504BE400}" type="presParOf" srcId="{0D308652-74D2-4107-8E27-197C5E3E33E7}" destId="{E04F8BC8-63ED-49A1-B22D-227F10DE429A}" srcOrd="27" destOrd="0" presId="urn:microsoft.com/office/officeart/2005/8/layout/list1"/>
    <dgm:cxn modelId="{CA0C6F95-B42A-4694-9C48-7C57C301C483}" type="presParOf" srcId="{0D308652-74D2-4107-8E27-197C5E3E33E7}" destId="{0D94CCA1-648C-4BB6-BB10-6E84AF36F271}" srcOrd="28" destOrd="0" presId="urn:microsoft.com/office/officeart/2005/8/layout/list1"/>
    <dgm:cxn modelId="{A684098A-2B2B-4222-8852-90F65EEA6084}" type="presParOf" srcId="{0D94CCA1-648C-4BB6-BB10-6E84AF36F271}" destId="{BFC0A939-2C45-4403-B954-CBBF71FB3C78}" srcOrd="0" destOrd="0" presId="urn:microsoft.com/office/officeart/2005/8/layout/list1"/>
    <dgm:cxn modelId="{E684BDDB-E953-426D-8005-E397A39397AE}" type="presParOf" srcId="{0D94CCA1-648C-4BB6-BB10-6E84AF36F271}" destId="{07727B26-F8C7-4270-A9D3-74B20502519A}" srcOrd="1" destOrd="0" presId="urn:microsoft.com/office/officeart/2005/8/layout/list1"/>
    <dgm:cxn modelId="{46A2EB39-CE84-4A63-A93F-6C30925EBA74}" type="presParOf" srcId="{0D308652-74D2-4107-8E27-197C5E3E33E7}" destId="{890C8099-1B1B-44F0-95BB-976B277261EC}" srcOrd="29" destOrd="0" presId="urn:microsoft.com/office/officeart/2005/8/layout/list1"/>
    <dgm:cxn modelId="{B81E19EB-815D-40A6-9412-4FC64527CEF3}" type="presParOf" srcId="{0D308652-74D2-4107-8E27-197C5E3E33E7}" destId="{1B304D1D-0578-4D9E-99C4-5F438B7180DB}" srcOrd="30" destOrd="0" presId="urn:microsoft.com/office/officeart/2005/8/layout/list1"/>
    <dgm:cxn modelId="{BB13ADD4-32CC-4A84-9E04-4041E6ED14F3}" type="presParOf" srcId="{0D308652-74D2-4107-8E27-197C5E3E33E7}" destId="{80FCF467-4783-4171-A057-5F1CF7984F1F}" srcOrd="31" destOrd="0" presId="urn:microsoft.com/office/officeart/2005/8/layout/list1"/>
    <dgm:cxn modelId="{6B4943F0-9C7B-4EC2-85C6-BCD999DA4817}" type="presParOf" srcId="{0D308652-74D2-4107-8E27-197C5E3E33E7}" destId="{7CC5764A-7C9D-421A-817D-B8C8BF0ED4F6}" srcOrd="32" destOrd="0" presId="urn:microsoft.com/office/officeart/2005/8/layout/list1"/>
    <dgm:cxn modelId="{49F10338-A052-4B00-B835-269822757412}" type="presParOf" srcId="{7CC5764A-7C9D-421A-817D-B8C8BF0ED4F6}" destId="{1B117A67-6A69-40EB-8989-BFE07C5A3D17}" srcOrd="0" destOrd="0" presId="urn:microsoft.com/office/officeart/2005/8/layout/list1"/>
    <dgm:cxn modelId="{E4E326F7-8234-4ADA-8682-67F195BA287B}" type="presParOf" srcId="{7CC5764A-7C9D-421A-817D-B8C8BF0ED4F6}" destId="{B04B2298-76E9-4A98-9CBA-0E68498CD752}" srcOrd="1" destOrd="0" presId="urn:microsoft.com/office/officeart/2005/8/layout/list1"/>
    <dgm:cxn modelId="{284B2058-9D6A-4CCE-BBCB-71D11A331ADB}" type="presParOf" srcId="{0D308652-74D2-4107-8E27-197C5E3E33E7}" destId="{6BEBA206-67B9-4A10-AA44-1FFC567639E0}" srcOrd="33" destOrd="0" presId="urn:microsoft.com/office/officeart/2005/8/layout/list1"/>
    <dgm:cxn modelId="{CC680F9E-DD91-4FDB-94D3-8C444B693472}" type="presParOf" srcId="{0D308652-74D2-4107-8E27-197C5E3E33E7}" destId="{76780D9C-D825-4FF1-A1C7-C85E2EF4C81D}" srcOrd="34" destOrd="0" presId="urn:microsoft.com/office/officeart/2005/8/layout/list1"/>
    <dgm:cxn modelId="{640B5BB1-7EFC-499C-936B-E6AC893154D8}" type="presParOf" srcId="{0D308652-74D2-4107-8E27-197C5E3E33E7}" destId="{B3185FF1-3599-480F-AC51-BBBA2EB818BF}" srcOrd="35" destOrd="0" presId="urn:microsoft.com/office/officeart/2005/8/layout/list1"/>
    <dgm:cxn modelId="{FDCDF3F4-3DCD-423C-96A1-F1682D770F71}" type="presParOf" srcId="{0D308652-74D2-4107-8E27-197C5E3E33E7}" destId="{8F18B919-5895-4958-B91D-810CE62FBE33}" srcOrd="36" destOrd="0" presId="urn:microsoft.com/office/officeart/2005/8/layout/list1"/>
    <dgm:cxn modelId="{BBD22472-E5E3-4C30-8D68-75323955E55E}" type="presParOf" srcId="{8F18B919-5895-4958-B91D-810CE62FBE33}" destId="{91439403-C800-46E0-9482-CCD04D0F981A}" srcOrd="0" destOrd="0" presId="urn:microsoft.com/office/officeart/2005/8/layout/list1"/>
    <dgm:cxn modelId="{B2196816-F94D-4A78-AA4F-993194169297}" type="presParOf" srcId="{8F18B919-5895-4958-B91D-810CE62FBE33}" destId="{4B0A628E-7E3D-4809-8F50-841C7680FB22}" srcOrd="1" destOrd="0" presId="urn:microsoft.com/office/officeart/2005/8/layout/list1"/>
    <dgm:cxn modelId="{6036980A-A253-49AD-B6C0-27337E5EFE1A}" type="presParOf" srcId="{0D308652-74D2-4107-8E27-197C5E3E33E7}" destId="{A7B5981E-7232-486C-BDAF-E36FA56B4388}" srcOrd="37" destOrd="0" presId="urn:microsoft.com/office/officeart/2005/8/layout/list1"/>
    <dgm:cxn modelId="{1CFAF581-DDCB-42F3-814C-E097228B392F}" type="presParOf" srcId="{0D308652-74D2-4107-8E27-197C5E3E33E7}" destId="{DAD7D96D-8008-4217-8C97-BFE5B8B07E71}" srcOrd="38" destOrd="0" presId="urn:microsoft.com/office/officeart/2005/8/layout/list1"/>
    <dgm:cxn modelId="{2F9BF616-89D4-4EEB-9D87-4B2967CFB8D1}" type="presParOf" srcId="{0D308652-74D2-4107-8E27-197C5E3E33E7}" destId="{92BC30A6-A3E9-49B2-A490-A1155B1AE102}" srcOrd="39" destOrd="0" presId="urn:microsoft.com/office/officeart/2005/8/layout/list1"/>
    <dgm:cxn modelId="{92481717-91D6-4C35-A7BD-62956456E26E}" type="presParOf" srcId="{0D308652-74D2-4107-8E27-197C5E3E33E7}" destId="{66101917-5C42-4D9B-984C-920CA81D07B3}" srcOrd="40" destOrd="0" presId="urn:microsoft.com/office/officeart/2005/8/layout/list1"/>
    <dgm:cxn modelId="{D16B85EB-18EF-40E3-A5EA-5E5E1F939785}" type="presParOf" srcId="{66101917-5C42-4D9B-984C-920CA81D07B3}" destId="{F69D8AD2-354A-4148-8FFA-41F8963DDEB8}" srcOrd="0" destOrd="0" presId="urn:microsoft.com/office/officeart/2005/8/layout/list1"/>
    <dgm:cxn modelId="{2EB4366D-068E-4F03-820A-E7CE20E7431F}" type="presParOf" srcId="{66101917-5C42-4D9B-984C-920CA81D07B3}" destId="{1F5D248D-2801-4BB9-979A-D7A974D7CAC0}" srcOrd="1" destOrd="0" presId="urn:microsoft.com/office/officeart/2005/8/layout/list1"/>
    <dgm:cxn modelId="{09EBC99D-8FEE-4479-BCD2-FACF7B297204}" type="presParOf" srcId="{0D308652-74D2-4107-8E27-197C5E3E33E7}" destId="{D6BA42E4-9646-4AF5-9527-058C0C5AC7C0}" srcOrd="41" destOrd="0" presId="urn:microsoft.com/office/officeart/2005/8/layout/list1"/>
    <dgm:cxn modelId="{CB1CF079-EC71-484A-A4A1-6E14B8D8DED4}" type="presParOf" srcId="{0D308652-74D2-4107-8E27-197C5E3E33E7}" destId="{9EEC9A8C-4F66-46B6-9C98-A4ED3111734F}" srcOrd="4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04B99E-2A80-46C7-903B-6F68246811B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75ADDB-B75D-42C0-81FA-7ABD8DDF3110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 ແຕ່ງຕັ້ງທີມງານໃນບ້ານ ເພື່ອມາອົບຮົມ ແລະ ຈັດຕັ້ງປະຕິບັດ;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1ED900F3-6EA3-4D84-B493-1948DF4022FC}" type="parTrans" cxnId="{105F5FD2-E553-476D-84D0-FF233AD411EA}">
      <dgm:prSet/>
      <dgm:spPr/>
      <dgm:t>
        <a:bodyPr/>
        <a:lstStyle/>
        <a:p>
          <a:endParaRPr lang="en-US"/>
        </a:p>
      </dgm:t>
    </dgm:pt>
    <dgm:pt modelId="{20E8625A-47F2-4E44-96A6-B29BAA7F5834}" type="sibTrans" cxnId="{105F5FD2-E553-476D-84D0-FF233AD411EA}">
      <dgm:prSet/>
      <dgm:spPr/>
      <dgm:t>
        <a:bodyPr/>
        <a:lstStyle/>
        <a:p>
          <a:endParaRPr lang="en-US"/>
        </a:p>
      </dgm:t>
    </dgm:pt>
    <dgm:pt modelId="{937F3F82-FB6F-4807-9B7C-22F5DD19A2A7}">
      <dgm:prSet phldrT="[Text]"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 ໃນການໃຫ້ບໍລິການ;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6DB28D9-D50C-48B9-9124-5AD606D12C30}" type="parTrans" cxnId="{DDFAD817-9644-4D37-970F-A147CB571F3B}">
      <dgm:prSet/>
      <dgm:spPr/>
      <dgm:t>
        <a:bodyPr/>
        <a:lstStyle/>
        <a:p>
          <a:endParaRPr lang="en-US"/>
        </a:p>
      </dgm:t>
    </dgm:pt>
    <dgm:pt modelId="{4F44D916-1D32-4E69-A804-452513648345}" type="sibTrans" cxnId="{DDFAD817-9644-4D37-970F-A147CB571F3B}">
      <dgm:prSet/>
      <dgm:spPr/>
      <dgm:t>
        <a:bodyPr/>
        <a:lstStyle/>
        <a:p>
          <a:endParaRPr lang="en-US"/>
        </a:p>
      </dgm:t>
    </dgm:pt>
    <dgm:pt modelId="{C97077A5-7658-4C0F-AD8B-286E0B618CA9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 ໃນການໄວ້ນົມ ແລະ ໄຂ່;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542BA006-91DC-4541-943F-7CED1E96010E}" type="parTrans" cxnId="{0A7251B8-9B7B-4DCB-A543-6337AC007D3B}">
      <dgm:prSet/>
      <dgm:spPr/>
      <dgm:t>
        <a:bodyPr/>
        <a:lstStyle/>
        <a:p>
          <a:endParaRPr lang="en-US"/>
        </a:p>
      </dgm:t>
    </dgm:pt>
    <dgm:pt modelId="{070E7E40-AD7A-4021-B07E-5C94704846F3}" type="sibTrans" cxnId="{0A7251B8-9B7B-4DCB-A543-6337AC007D3B}">
      <dgm:prSet/>
      <dgm:spPr/>
      <dgm:t>
        <a:bodyPr/>
        <a:lstStyle/>
        <a:p>
          <a:endParaRPr lang="en-US"/>
        </a:p>
      </dgm:t>
    </dgm:pt>
    <dgm:pt modelId="{BF8532E8-C344-4732-8097-7310994E6F9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ໃຫ້ສຸຂະສຶກສາ ແລະ ໃຫ້ຄໍາແນະນໍາກ່ຽວກັບໂພຊະນາການໃຫ້ປະຊາຊົນ;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00155B9F-6FD7-40DB-A4F2-D4C35410F7B7}" type="parTrans" cxnId="{D09D7C50-7BCA-429A-9462-A1C3A4F2D9BB}">
      <dgm:prSet/>
      <dgm:spPr/>
      <dgm:t>
        <a:bodyPr/>
        <a:lstStyle/>
        <a:p>
          <a:endParaRPr lang="en-US"/>
        </a:p>
      </dgm:t>
    </dgm:pt>
    <dgm:pt modelId="{EFEA0A88-0AED-4444-BB79-AD00BA602800}" type="sibTrans" cxnId="{D09D7C50-7BCA-429A-9462-A1C3A4F2D9BB}">
      <dgm:prSet/>
      <dgm:spPr/>
      <dgm:t>
        <a:bodyPr/>
        <a:lstStyle/>
        <a:p>
          <a:endParaRPr lang="en-US"/>
        </a:p>
      </dgm:t>
    </dgm:pt>
    <dgm:pt modelId="{EDF09CAE-15EE-4B92-AF75-7896D2362754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ເປັນຜູ້ຊ່ວຍ ໃນການກັ່ນຕອງເດັກຂາດສານອາຫານ;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7FA2D57F-EF08-484E-9ADA-DF8CB3F04652}" type="parTrans" cxnId="{64DD1F5C-A40D-4966-9A51-8BC0DBF4A390}">
      <dgm:prSet/>
      <dgm:spPr/>
      <dgm:t>
        <a:bodyPr/>
        <a:lstStyle/>
        <a:p>
          <a:endParaRPr lang="en-US"/>
        </a:p>
      </dgm:t>
    </dgm:pt>
    <dgm:pt modelId="{210398C3-81F5-4EE4-94F8-5DDA1A85AC2B}" type="sibTrans" cxnId="{64DD1F5C-A40D-4966-9A51-8BC0DBF4A390}">
      <dgm:prSet/>
      <dgm:spPr/>
      <dgm:t>
        <a:bodyPr/>
        <a:lstStyle/>
        <a:p>
          <a:endParaRPr lang="en-US"/>
        </a:p>
      </dgm:t>
    </dgm:pt>
    <dgm:pt modelId="{AFEA18CE-C88C-4374-AA97-147ED397670C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ເຕົ້າໂຮມສະໜອງໄຂ່ ແລະ ນົມໃຫ້ເດັກ, ບັນທຶກການຕິດຕາມ ແລະ ໃຫ້ຄໍາປຶກສາ;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F5D8B41C-41D4-4E84-9C84-93A8C8A1BB4C}" type="parTrans" cxnId="{3C563BBC-A313-424D-A8E9-A7CD6A981AA0}">
      <dgm:prSet/>
      <dgm:spPr/>
      <dgm:t>
        <a:bodyPr/>
        <a:lstStyle/>
        <a:p>
          <a:endParaRPr lang="en-US"/>
        </a:p>
      </dgm:t>
    </dgm:pt>
    <dgm:pt modelId="{B311E85D-8302-4298-8605-955E14170B47}" type="sibTrans" cxnId="{3C563BBC-A313-424D-A8E9-A7CD6A981AA0}">
      <dgm:prSet/>
      <dgm:spPr/>
      <dgm:t>
        <a:bodyPr/>
        <a:lstStyle/>
        <a:p>
          <a:endParaRPr lang="en-US"/>
        </a:p>
      </dgm:t>
    </dgm:pt>
    <dgm:pt modelId="{5BF8D5C8-1740-4FEF-877E-F303AF7683C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"/>
          </a:pPr>
          <a:r>
            <a:rPr lang="lo-LA" sz="16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ສະຫຼຸບລາຍງານປະຈໍາອາທິດ ກ່ຽວກັບການສະໜອງນົມ ແລະ ໄຂ່ໃຫ້ສຸກສາລາ.</a:t>
          </a:r>
          <a:endParaRPr lang="en-US" sz="1600" dirty="0">
            <a:latin typeface="Phetsarath OT" panose="02000500000000020004" pitchFamily="2" charset="0"/>
            <a:cs typeface="Phetsarath OT" panose="02000500000000020004" pitchFamily="2" charset="0"/>
          </a:endParaRPr>
        </a:p>
      </dgm:t>
    </dgm:pt>
    <dgm:pt modelId="{C5F3E733-AD91-4A7F-B0E9-E0DC7F905CC8}" type="parTrans" cxnId="{AE9A4ED9-B8C7-474A-AC5B-70F5A0EFD244}">
      <dgm:prSet/>
      <dgm:spPr/>
    </dgm:pt>
    <dgm:pt modelId="{94FFD718-2BC8-4D2B-9D0D-A02CA39C8454}" type="sibTrans" cxnId="{AE9A4ED9-B8C7-474A-AC5B-70F5A0EFD244}">
      <dgm:prSet/>
      <dgm:spPr/>
    </dgm:pt>
    <dgm:pt modelId="{0D308652-74D2-4107-8E27-197C5E3E33E7}" type="pres">
      <dgm:prSet presAssocID="{2804B99E-2A80-46C7-903B-6F68246811B8}" presName="linear" presStyleCnt="0">
        <dgm:presLayoutVars>
          <dgm:dir/>
          <dgm:animLvl val="lvl"/>
          <dgm:resizeHandles val="exact"/>
        </dgm:presLayoutVars>
      </dgm:prSet>
      <dgm:spPr/>
    </dgm:pt>
    <dgm:pt modelId="{E660EB7C-94BD-40C0-9F91-8CDA8351CC70}" type="pres">
      <dgm:prSet presAssocID="{9E75ADDB-B75D-42C0-81FA-7ABD8DDF3110}" presName="parentLin" presStyleCnt="0"/>
      <dgm:spPr/>
    </dgm:pt>
    <dgm:pt modelId="{1BE4DFB0-856A-4844-8B42-03278D4F2CB4}" type="pres">
      <dgm:prSet presAssocID="{9E75ADDB-B75D-42C0-81FA-7ABD8DDF3110}" presName="parentLeftMargin" presStyleLbl="node1" presStyleIdx="0" presStyleCnt="7"/>
      <dgm:spPr/>
    </dgm:pt>
    <dgm:pt modelId="{6BA06A42-CB55-4B29-AD5B-188E4B84AA4C}" type="pres">
      <dgm:prSet presAssocID="{9E75ADDB-B75D-42C0-81FA-7ABD8DDF311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512616D6-C8E1-4ADD-BB0A-CE84D341E8BF}" type="pres">
      <dgm:prSet presAssocID="{9E75ADDB-B75D-42C0-81FA-7ABD8DDF3110}" presName="negativeSpace" presStyleCnt="0"/>
      <dgm:spPr/>
    </dgm:pt>
    <dgm:pt modelId="{97C3351D-057E-460E-B2E9-83EEE2B70FB9}" type="pres">
      <dgm:prSet presAssocID="{9E75ADDB-B75D-42C0-81FA-7ABD8DDF3110}" presName="childText" presStyleLbl="conFgAcc1" presStyleIdx="0" presStyleCnt="7">
        <dgm:presLayoutVars>
          <dgm:bulletEnabled val="1"/>
        </dgm:presLayoutVars>
      </dgm:prSet>
      <dgm:spPr/>
    </dgm:pt>
    <dgm:pt modelId="{61199ADB-BDB4-4DE1-951B-1E66A2D35B28}" type="pres">
      <dgm:prSet presAssocID="{20E8625A-47F2-4E44-96A6-B29BAA7F5834}" presName="spaceBetweenRectangles" presStyleCnt="0"/>
      <dgm:spPr/>
    </dgm:pt>
    <dgm:pt modelId="{10EB2D4D-07C1-4DA2-9EAB-F931D463323C}" type="pres">
      <dgm:prSet presAssocID="{937F3F82-FB6F-4807-9B7C-22F5DD19A2A7}" presName="parentLin" presStyleCnt="0"/>
      <dgm:spPr/>
    </dgm:pt>
    <dgm:pt modelId="{23A6DC24-96EE-4945-84BA-D117D95FC29E}" type="pres">
      <dgm:prSet presAssocID="{937F3F82-FB6F-4807-9B7C-22F5DD19A2A7}" presName="parentLeftMargin" presStyleLbl="node1" presStyleIdx="0" presStyleCnt="7"/>
      <dgm:spPr/>
    </dgm:pt>
    <dgm:pt modelId="{7910588A-9A62-4F60-9D3F-E891922B8C30}" type="pres">
      <dgm:prSet presAssocID="{937F3F82-FB6F-4807-9B7C-22F5DD19A2A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F78DC45-AE7B-4232-8051-798F135402C3}" type="pres">
      <dgm:prSet presAssocID="{937F3F82-FB6F-4807-9B7C-22F5DD19A2A7}" presName="negativeSpace" presStyleCnt="0"/>
      <dgm:spPr/>
    </dgm:pt>
    <dgm:pt modelId="{AAF490F6-B732-4D29-ADBC-E10E9CF20151}" type="pres">
      <dgm:prSet presAssocID="{937F3F82-FB6F-4807-9B7C-22F5DD19A2A7}" presName="childText" presStyleLbl="conFgAcc1" presStyleIdx="1" presStyleCnt="7">
        <dgm:presLayoutVars>
          <dgm:bulletEnabled val="1"/>
        </dgm:presLayoutVars>
      </dgm:prSet>
      <dgm:spPr/>
    </dgm:pt>
    <dgm:pt modelId="{6D422897-1494-4F1D-8521-2FAB19629D8E}" type="pres">
      <dgm:prSet presAssocID="{4F44D916-1D32-4E69-A804-452513648345}" presName="spaceBetweenRectangles" presStyleCnt="0"/>
      <dgm:spPr/>
    </dgm:pt>
    <dgm:pt modelId="{A0199BFB-A817-474C-82F8-1E65E35D8E80}" type="pres">
      <dgm:prSet presAssocID="{C97077A5-7658-4C0F-AD8B-286E0B618CA9}" presName="parentLin" presStyleCnt="0"/>
      <dgm:spPr/>
    </dgm:pt>
    <dgm:pt modelId="{219E9B99-BAA5-4E5F-A42B-48A7BE84B833}" type="pres">
      <dgm:prSet presAssocID="{C97077A5-7658-4C0F-AD8B-286E0B618CA9}" presName="parentLeftMargin" presStyleLbl="node1" presStyleIdx="1" presStyleCnt="7"/>
      <dgm:spPr/>
    </dgm:pt>
    <dgm:pt modelId="{99B2EA87-D1BB-44BF-B04D-BA8D7A59D892}" type="pres">
      <dgm:prSet presAssocID="{C97077A5-7658-4C0F-AD8B-286E0B618CA9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F1D8618-8829-4475-841B-EC1740FBA3ED}" type="pres">
      <dgm:prSet presAssocID="{C97077A5-7658-4C0F-AD8B-286E0B618CA9}" presName="negativeSpace" presStyleCnt="0"/>
      <dgm:spPr/>
    </dgm:pt>
    <dgm:pt modelId="{0C25AA31-2106-47C7-B923-6D272473F6F1}" type="pres">
      <dgm:prSet presAssocID="{C97077A5-7658-4C0F-AD8B-286E0B618CA9}" presName="childText" presStyleLbl="conFgAcc1" presStyleIdx="2" presStyleCnt="7">
        <dgm:presLayoutVars>
          <dgm:bulletEnabled val="1"/>
        </dgm:presLayoutVars>
      </dgm:prSet>
      <dgm:spPr/>
    </dgm:pt>
    <dgm:pt modelId="{911F351A-5DDF-40FE-BF33-568017A5AD2D}" type="pres">
      <dgm:prSet presAssocID="{070E7E40-AD7A-4021-B07E-5C94704846F3}" presName="spaceBetweenRectangles" presStyleCnt="0"/>
      <dgm:spPr/>
    </dgm:pt>
    <dgm:pt modelId="{C9532E24-F140-406C-86B2-D52813F1CF1E}" type="pres">
      <dgm:prSet presAssocID="{BF8532E8-C344-4732-8097-7310994E6F9F}" presName="parentLin" presStyleCnt="0"/>
      <dgm:spPr/>
    </dgm:pt>
    <dgm:pt modelId="{CED43517-5990-4E51-A869-FA2EE065C9D8}" type="pres">
      <dgm:prSet presAssocID="{BF8532E8-C344-4732-8097-7310994E6F9F}" presName="parentLeftMargin" presStyleLbl="node1" presStyleIdx="2" presStyleCnt="7"/>
      <dgm:spPr/>
    </dgm:pt>
    <dgm:pt modelId="{6A8941A7-DC89-456F-85F7-CFC299D95A88}" type="pres">
      <dgm:prSet presAssocID="{BF8532E8-C344-4732-8097-7310994E6F9F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ED1C4848-21F2-4C4B-8728-5B0600D933AE}" type="pres">
      <dgm:prSet presAssocID="{BF8532E8-C344-4732-8097-7310994E6F9F}" presName="negativeSpace" presStyleCnt="0"/>
      <dgm:spPr/>
    </dgm:pt>
    <dgm:pt modelId="{032EAB8A-CE80-464B-BD03-FF778AD35B57}" type="pres">
      <dgm:prSet presAssocID="{BF8532E8-C344-4732-8097-7310994E6F9F}" presName="childText" presStyleLbl="conFgAcc1" presStyleIdx="3" presStyleCnt="7">
        <dgm:presLayoutVars>
          <dgm:bulletEnabled val="1"/>
        </dgm:presLayoutVars>
      </dgm:prSet>
      <dgm:spPr/>
    </dgm:pt>
    <dgm:pt modelId="{93696DF7-F5C9-48D3-BFD2-7807B0184D02}" type="pres">
      <dgm:prSet presAssocID="{EFEA0A88-0AED-4444-BB79-AD00BA602800}" presName="spaceBetweenRectangles" presStyleCnt="0"/>
      <dgm:spPr/>
    </dgm:pt>
    <dgm:pt modelId="{5EA4A944-C1C2-4EB3-AAD6-DDA5665FC8FC}" type="pres">
      <dgm:prSet presAssocID="{EDF09CAE-15EE-4B92-AF75-7896D2362754}" presName="parentLin" presStyleCnt="0"/>
      <dgm:spPr/>
    </dgm:pt>
    <dgm:pt modelId="{EBE24707-DAAC-4B9E-AD4E-4959FCE6331D}" type="pres">
      <dgm:prSet presAssocID="{EDF09CAE-15EE-4B92-AF75-7896D2362754}" presName="parentLeftMargin" presStyleLbl="node1" presStyleIdx="3" presStyleCnt="7"/>
      <dgm:spPr/>
    </dgm:pt>
    <dgm:pt modelId="{4191B250-7451-4090-B5C3-1271993921BC}" type="pres">
      <dgm:prSet presAssocID="{EDF09CAE-15EE-4B92-AF75-7896D236275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FEAEB62-8A78-459C-8473-55BD305EF507}" type="pres">
      <dgm:prSet presAssocID="{EDF09CAE-15EE-4B92-AF75-7896D2362754}" presName="negativeSpace" presStyleCnt="0"/>
      <dgm:spPr/>
    </dgm:pt>
    <dgm:pt modelId="{FCE28842-B346-407C-A0E2-1AB7043CA42E}" type="pres">
      <dgm:prSet presAssocID="{EDF09CAE-15EE-4B92-AF75-7896D2362754}" presName="childText" presStyleLbl="conFgAcc1" presStyleIdx="4" presStyleCnt="7">
        <dgm:presLayoutVars>
          <dgm:bulletEnabled val="1"/>
        </dgm:presLayoutVars>
      </dgm:prSet>
      <dgm:spPr/>
    </dgm:pt>
    <dgm:pt modelId="{5C73F399-E271-47DD-B108-2B19A46826EA}" type="pres">
      <dgm:prSet presAssocID="{210398C3-81F5-4EE4-94F8-5DDA1A85AC2B}" presName="spaceBetweenRectangles" presStyleCnt="0"/>
      <dgm:spPr/>
    </dgm:pt>
    <dgm:pt modelId="{BACA06F8-06AA-4AF1-9059-459784847BE6}" type="pres">
      <dgm:prSet presAssocID="{AFEA18CE-C88C-4374-AA97-147ED397670C}" presName="parentLin" presStyleCnt="0"/>
      <dgm:spPr/>
    </dgm:pt>
    <dgm:pt modelId="{8B2B3BEA-12F5-4AF2-9B5C-ED85F613CFB7}" type="pres">
      <dgm:prSet presAssocID="{AFEA18CE-C88C-4374-AA97-147ED397670C}" presName="parentLeftMargin" presStyleLbl="node1" presStyleIdx="4" presStyleCnt="7"/>
      <dgm:spPr/>
    </dgm:pt>
    <dgm:pt modelId="{C0B646EA-622E-4D7A-8B00-9F95B7489695}" type="pres">
      <dgm:prSet presAssocID="{AFEA18CE-C88C-4374-AA97-147ED397670C}" presName="parentText" presStyleLbl="node1" presStyleIdx="5" presStyleCnt="7" custScaleX="108017">
        <dgm:presLayoutVars>
          <dgm:chMax val="0"/>
          <dgm:bulletEnabled val="1"/>
        </dgm:presLayoutVars>
      </dgm:prSet>
      <dgm:spPr/>
    </dgm:pt>
    <dgm:pt modelId="{4B2142AC-5CB1-4D4B-86FF-3BDBB5FF9D00}" type="pres">
      <dgm:prSet presAssocID="{AFEA18CE-C88C-4374-AA97-147ED397670C}" presName="negativeSpace" presStyleCnt="0"/>
      <dgm:spPr/>
    </dgm:pt>
    <dgm:pt modelId="{D5C8FB59-4AF1-4AEF-A43D-D678B7E21CDC}" type="pres">
      <dgm:prSet presAssocID="{AFEA18CE-C88C-4374-AA97-147ED397670C}" presName="childText" presStyleLbl="conFgAcc1" presStyleIdx="5" presStyleCnt="7">
        <dgm:presLayoutVars>
          <dgm:bulletEnabled val="1"/>
        </dgm:presLayoutVars>
      </dgm:prSet>
      <dgm:spPr/>
    </dgm:pt>
    <dgm:pt modelId="{9A6A27B5-C34C-4713-AFF4-3F5A67F44B67}" type="pres">
      <dgm:prSet presAssocID="{B311E85D-8302-4298-8605-955E14170B47}" presName="spaceBetweenRectangles" presStyleCnt="0"/>
      <dgm:spPr/>
    </dgm:pt>
    <dgm:pt modelId="{8A11E298-8387-45D4-817D-9791C5607B37}" type="pres">
      <dgm:prSet presAssocID="{5BF8D5C8-1740-4FEF-877E-F303AF7683CD}" presName="parentLin" presStyleCnt="0"/>
      <dgm:spPr/>
    </dgm:pt>
    <dgm:pt modelId="{B283DD3D-C0A1-4A2B-98F8-2BF21F40CCCB}" type="pres">
      <dgm:prSet presAssocID="{5BF8D5C8-1740-4FEF-877E-F303AF7683CD}" presName="parentLeftMargin" presStyleLbl="node1" presStyleIdx="5" presStyleCnt="7"/>
      <dgm:spPr/>
    </dgm:pt>
    <dgm:pt modelId="{D0A68067-F498-47FB-BF86-0DC8D519060B}" type="pres">
      <dgm:prSet presAssocID="{5BF8D5C8-1740-4FEF-877E-F303AF7683CD}" presName="parentText" presStyleLbl="node1" presStyleIdx="6" presStyleCnt="7" custScaleX="105576">
        <dgm:presLayoutVars>
          <dgm:chMax val="0"/>
          <dgm:bulletEnabled val="1"/>
        </dgm:presLayoutVars>
      </dgm:prSet>
      <dgm:spPr/>
    </dgm:pt>
    <dgm:pt modelId="{E03AE53C-FF58-47F4-AF96-7830A87680B4}" type="pres">
      <dgm:prSet presAssocID="{5BF8D5C8-1740-4FEF-877E-F303AF7683CD}" presName="negativeSpace" presStyleCnt="0"/>
      <dgm:spPr/>
    </dgm:pt>
    <dgm:pt modelId="{4AD10686-920E-4698-9046-7C741BB233E9}" type="pres">
      <dgm:prSet presAssocID="{5BF8D5C8-1740-4FEF-877E-F303AF7683CD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CB321C02-50A8-4BE9-AF81-4125168006FA}" type="presOf" srcId="{AFEA18CE-C88C-4374-AA97-147ED397670C}" destId="{C0B646EA-622E-4D7A-8B00-9F95B7489695}" srcOrd="1" destOrd="0" presId="urn:microsoft.com/office/officeart/2005/8/layout/list1"/>
    <dgm:cxn modelId="{90A5530B-9254-456B-B506-811DC21684BA}" type="presOf" srcId="{AFEA18CE-C88C-4374-AA97-147ED397670C}" destId="{8B2B3BEA-12F5-4AF2-9B5C-ED85F613CFB7}" srcOrd="0" destOrd="0" presId="urn:microsoft.com/office/officeart/2005/8/layout/list1"/>
    <dgm:cxn modelId="{DDFAD817-9644-4D37-970F-A147CB571F3B}" srcId="{2804B99E-2A80-46C7-903B-6F68246811B8}" destId="{937F3F82-FB6F-4807-9B7C-22F5DD19A2A7}" srcOrd="1" destOrd="0" parTransId="{F6DB28D9-D50C-48B9-9124-5AD606D12C30}" sibTransId="{4F44D916-1D32-4E69-A804-452513648345}"/>
    <dgm:cxn modelId="{F37E8630-0DFB-4CD2-A724-E547A4619C68}" type="presOf" srcId="{937F3F82-FB6F-4807-9B7C-22F5DD19A2A7}" destId="{7910588A-9A62-4F60-9D3F-E891922B8C30}" srcOrd="1" destOrd="0" presId="urn:microsoft.com/office/officeart/2005/8/layout/list1"/>
    <dgm:cxn modelId="{CFB8C939-0C63-4EE4-AADF-9DC7E94EF05C}" type="presOf" srcId="{9E75ADDB-B75D-42C0-81FA-7ABD8DDF3110}" destId="{6BA06A42-CB55-4B29-AD5B-188E4B84AA4C}" srcOrd="1" destOrd="0" presId="urn:microsoft.com/office/officeart/2005/8/layout/list1"/>
    <dgm:cxn modelId="{64DD1F5C-A40D-4966-9A51-8BC0DBF4A390}" srcId="{2804B99E-2A80-46C7-903B-6F68246811B8}" destId="{EDF09CAE-15EE-4B92-AF75-7896D2362754}" srcOrd="4" destOrd="0" parTransId="{7FA2D57F-EF08-484E-9ADA-DF8CB3F04652}" sibTransId="{210398C3-81F5-4EE4-94F8-5DDA1A85AC2B}"/>
    <dgm:cxn modelId="{1B6CFC41-F9B4-42D7-8720-DE4DECC3B2B1}" type="presOf" srcId="{5BF8D5C8-1740-4FEF-877E-F303AF7683CD}" destId="{B283DD3D-C0A1-4A2B-98F8-2BF21F40CCCB}" srcOrd="0" destOrd="0" presId="urn:microsoft.com/office/officeart/2005/8/layout/list1"/>
    <dgm:cxn modelId="{80E8C348-8DF4-41DB-A6C7-54BFE5C8B534}" type="presOf" srcId="{C97077A5-7658-4C0F-AD8B-286E0B618CA9}" destId="{99B2EA87-D1BB-44BF-B04D-BA8D7A59D892}" srcOrd="1" destOrd="0" presId="urn:microsoft.com/office/officeart/2005/8/layout/list1"/>
    <dgm:cxn modelId="{D09D7C50-7BCA-429A-9462-A1C3A4F2D9BB}" srcId="{2804B99E-2A80-46C7-903B-6F68246811B8}" destId="{BF8532E8-C344-4732-8097-7310994E6F9F}" srcOrd="3" destOrd="0" parTransId="{00155B9F-6FD7-40DB-A4F2-D4C35410F7B7}" sibTransId="{EFEA0A88-0AED-4444-BB79-AD00BA602800}"/>
    <dgm:cxn modelId="{02558E59-DCB7-410C-9B0F-416B043C62C3}" type="presOf" srcId="{9E75ADDB-B75D-42C0-81FA-7ABD8DDF3110}" destId="{1BE4DFB0-856A-4844-8B42-03278D4F2CB4}" srcOrd="0" destOrd="0" presId="urn:microsoft.com/office/officeart/2005/8/layout/list1"/>
    <dgm:cxn modelId="{6E6498A9-FE90-4D3B-8867-6D5FD8C84313}" type="presOf" srcId="{BF8532E8-C344-4732-8097-7310994E6F9F}" destId="{CED43517-5990-4E51-A869-FA2EE065C9D8}" srcOrd="0" destOrd="0" presId="urn:microsoft.com/office/officeart/2005/8/layout/list1"/>
    <dgm:cxn modelId="{0A7251B8-9B7B-4DCB-A543-6337AC007D3B}" srcId="{2804B99E-2A80-46C7-903B-6F68246811B8}" destId="{C97077A5-7658-4C0F-AD8B-286E0B618CA9}" srcOrd="2" destOrd="0" parTransId="{542BA006-91DC-4541-943F-7CED1E96010E}" sibTransId="{070E7E40-AD7A-4021-B07E-5C94704846F3}"/>
    <dgm:cxn modelId="{3C563BBC-A313-424D-A8E9-A7CD6A981AA0}" srcId="{2804B99E-2A80-46C7-903B-6F68246811B8}" destId="{AFEA18CE-C88C-4374-AA97-147ED397670C}" srcOrd="5" destOrd="0" parTransId="{F5D8B41C-41D4-4E84-9C84-93A8C8A1BB4C}" sibTransId="{B311E85D-8302-4298-8605-955E14170B47}"/>
    <dgm:cxn modelId="{D44FFABF-CE13-4F3D-BE82-A03B2389CC9D}" type="presOf" srcId="{EDF09CAE-15EE-4B92-AF75-7896D2362754}" destId="{EBE24707-DAAC-4B9E-AD4E-4959FCE6331D}" srcOrd="0" destOrd="0" presId="urn:microsoft.com/office/officeart/2005/8/layout/list1"/>
    <dgm:cxn modelId="{4BF504CB-5A81-4D61-9912-10B5C4BD3508}" type="presOf" srcId="{5BF8D5C8-1740-4FEF-877E-F303AF7683CD}" destId="{D0A68067-F498-47FB-BF86-0DC8D519060B}" srcOrd="1" destOrd="0" presId="urn:microsoft.com/office/officeart/2005/8/layout/list1"/>
    <dgm:cxn modelId="{105F5FD2-E553-476D-84D0-FF233AD411EA}" srcId="{2804B99E-2A80-46C7-903B-6F68246811B8}" destId="{9E75ADDB-B75D-42C0-81FA-7ABD8DDF3110}" srcOrd="0" destOrd="0" parTransId="{1ED900F3-6EA3-4D84-B493-1948DF4022FC}" sibTransId="{20E8625A-47F2-4E44-96A6-B29BAA7F5834}"/>
    <dgm:cxn modelId="{52666CD7-89AE-4ECF-8678-142A470646D0}" type="presOf" srcId="{2804B99E-2A80-46C7-903B-6F68246811B8}" destId="{0D308652-74D2-4107-8E27-197C5E3E33E7}" srcOrd="0" destOrd="0" presId="urn:microsoft.com/office/officeart/2005/8/layout/list1"/>
    <dgm:cxn modelId="{AE9A4ED9-B8C7-474A-AC5B-70F5A0EFD244}" srcId="{2804B99E-2A80-46C7-903B-6F68246811B8}" destId="{5BF8D5C8-1740-4FEF-877E-F303AF7683CD}" srcOrd="6" destOrd="0" parTransId="{C5F3E733-AD91-4A7F-B0E9-E0DC7F905CC8}" sibTransId="{94FFD718-2BC8-4D2B-9D0D-A02CA39C8454}"/>
    <dgm:cxn modelId="{AFD602F0-ED04-4A5E-8880-340E98EBDD35}" type="presOf" srcId="{EDF09CAE-15EE-4B92-AF75-7896D2362754}" destId="{4191B250-7451-4090-B5C3-1271993921BC}" srcOrd="1" destOrd="0" presId="urn:microsoft.com/office/officeart/2005/8/layout/list1"/>
    <dgm:cxn modelId="{411274F5-024D-479D-83A1-12CC71802AB9}" type="presOf" srcId="{C97077A5-7658-4C0F-AD8B-286E0B618CA9}" destId="{219E9B99-BAA5-4E5F-A42B-48A7BE84B833}" srcOrd="0" destOrd="0" presId="urn:microsoft.com/office/officeart/2005/8/layout/list1"/>
    <dgm:cxn modelId="{F88875FC-DCD1-4C4B-B0A3-63556D7206FF}" type="presOf" srcId="{937F3F82-FB6F-4807-9B7C-22F5DD19A2A7}" destId="{23A6DC24-96EE-4945-84BA-D117D95FC29E}" srcOrd="0" destOrd="0" presId="urn:microsoft.com/office/officeart/2005/8/layout/list1"/>
    <dgm:cxn modelId="{FD1083FC-88C1-4091-B025-3C2E537803DA}" type="presOf" srcId="{BF8532E8-C344-4732-8097-7310994E6F9F}" destId="{6A8941A7-DC89-456F-85F7-CFC299D95A88}" srcOrd="1" destOrd="0" presId="urn:microsoft.com/office/officeart/2005/8/layout/list1"/>
    <dgm:cxn modelId="{34111E95-E6B2-4625-AF9E-1FAB93006C14}" type="presParOf" srcId="{0D308652-74D2-4107-8E27-197C5E3E33E7}" destId="{E660EB7C-94BD-40C0-9F91-8CDA8351CC70}" srcOrd="0" destOrd="0" presId="urn:microsoft.com/office/officeart/2005/8/layout/list1"/>
    <dgm:cxn modelId="{6225542D-6C66-4F9D-88BD-0E51DA539D2D}" type="presParOf" srcId="{E660EB7C-94BD-40C0-9F91-8CDA8351CC70}" destId="{1BE4DFB0-856A-4844-8B42-03278D4F2CB4}" srcOrd="0" destOrd="0" presId="urn:microsoft.com/office/officeart/2005/8/layout/list1"/>
    <dgm:cxn modelId="{8CA46F6D-C47C-441A-91E4-1F9CF4FD0821}" type="presParOf" srcId="{E660EB7C-94BD-40C0-9F91-8CDA8351CC70}" destId="{6BA06A42-CB55-4B29-AD5B-188E4B84AA4C}" srcOrd="1" destOrd="0" presId="urn:microsoft.com/office/officeart/2005/8/layout/list1"/>
    <dgm:cxn modelId="{809863B9-AA00-4497-A956-8B2A37AFD38A}" type="presParOf" srcId="{0D308652-74D2-4107-8E27-197C5E3E33E7}" destId="{512616D6-C8E1-4ADD-BB0A-CE84D341E8BF}" srcOrd="1" destOrd="0" presId="urn:microsoft.com/office/officeart/2005/8/layout/list1"/>
    <dgm:cxn modelId="{7F1A4723-AE58-44FE-AF69-0561937FC085}" type="presParOf" srcId="{0D308652-74D2-4107-8E27-197C5E3E33E7}" destId="{97C3351D-057E-460E-B2E9-83EEE2B70FB9}" srcOrd="2" destOrd="0" presId="urn:microsoft.com/office/officeart/2005/8/layout/list1"/>
    <dgm:cxn modelId="{01F630FD-9392-4EBA-8257-542E9781C097}" type="presParOf" srcId="{0D308652-74D2-4107-8E27-197C5E3E33E7}" destId="{61199ADB-BDB4-4DE1-951B-1E66A2D35B28}" srcOrd="3" destOrd="0" presId="urn:microsoft.com/office/officeart/2005/8/layout/list1"/>
    <dgm:cxn modelId="{361A5CD1-F5CD-4C07-9831-B05F933CE6C2}" type="presParOf" srcId="{0D308652-74D2-4107-8E27-197C5E3E33E7}" destId="{10EB2D4D-07C1-4DA2-9EAB-F931D463323C}" srcOrd="4" destOrd="0" presId="urn:microsoft.com/office/officeart/2005/8/layout/list1"/>
    <dgm:cxn modelId="{ABED032E-F554-4E5E-8629-75D4A63253A3}" type="presParOf" srcId="{10EB2D4D-07C1-4DA2-9EAB-F931D463323C}" destId="{23A6DC24-96EE-4945-84BA-D117D95FC29E}" srcOrd="0" destOrd="0" presId="urn:microsoft.com/office/officeart/2005/8/layout/list1"/>
    <dgm:cxn modelId="{ADBE6FD9-DF13-408F-8E04-15267E702890}" type="presParOf" srcId="{10EB2D4D-07C1-4DA2-9EAB-F931D463323C}" destId="{7910588A-9A62-4F60-9D3F-E891922B8C30}" srcOrd="1" destOrd="0" presId="urn:microsoft.com/office/officeart/2005/8/layout/list1"/>
    <dgm:cxn modelId="{D09D8CA6-A1E7-47DC-939B-EA4B5D885C00}" type="presParOf" srcId="{0D308652-74D2-4107-8E27-197C5E3E33E7}" destId="{BF78DC45-AE7B-4232-8051-798F135402C3}" srcOrd="5" destOrd="0" presId="urn:microsoft.com/office/officeart/2005/8/layout/list1"/>
    <dgm:cxn modelId="{199D1965-F395-49FC-B3A2-2ED763B37AA8}" type="presParOf" srcId="{0D308652-74D2-4107-8E27-197C5E3E33E7}" destId="{AAF490F6-B732-4D29-ADBC-E10E9CF20151}" srcOrd="6" destOrd="0" presId="urn:microsoft.com/office/officeart/2005/8/layout/list1"/>
    <dgm:cxn modelId="{FD276268-2C63-4B5E-9DE8-AEBA0AEED3D3}" type="presParOf" srcId="{0D308652-74D2-4107-8E27-197C5E3E33E7}" destId="{6D422897-1494-4F1D-8521-2FAB19629D8E}" srcOrd="7" destOrd="0" presId="urn:microsoft.com/office/officeart/2005/8/layout/list1"/>
    <dgm:cxn modelId="{F8EA842B-6A7D-4961-90B6-A009A7CF0162}" type="presParOf" srcId="{0D308652-74D2-4107-8E27-197C5E3E33E7}" destId="{A0199BFB-A817-474C-82F8-1E65E35D8E80}" srcOrd="8" destOrd="0" presId="urn:microsoft.com/office/officeart/2005/8/layout/list1"/>
    <dgm:cxn modelId="{421E3BB8-7BCE-4E9F-B10C-D58059D39EDB}" type="presParOf" srcId="{A0199BFB-A817-474C-82F8-1E65E35D8E80}" destId="{219E9B99-BAA5-4E5F-A42B-48A7BE84B833}" srcOrd="0" destOrd="0" presId="urn:microsoft.com/office/officeart/2005/8/layout/list1"/>
    <dgm:cxn modelId="{E7836B8C-7457-4DA0-80AA-B166A5F0E8A2}" type="presParOf" srcId="{A0199BFB-A817-474C-82F8-1E65E35D8E80}" destId="{99B2EA87-D1BB-44BF-B04D-BA8D7A59D892}" srcOrd="1" destOrd="0" presId="urn:microsoft.com/office/officeart/2005/8/layout/list1"/>
    <dgm:cxn modelId="{48207D8F-BC03-4AA1-AD1F-AE91B0C2B8FF}" type="presParOf" srcId="{0D308652-74D2-4107-8E27-197C5E3E33E7}" destId="{9F1D8618-8829-4475-841B-EC1740FBA3ED}" srcOrd="9" destOrd="0" presId="urn:microsoft.com/office/officeart/2005/8/layout/list1"/>
    <dgm:cxn modelId="{9DCBA56E-B7B0-425F-9DE3-56C7C6FEC4A5}" type="presParOf" srcId="{0D308652-74D2-4107-8E27-197C5E3E33E7}" destId="{0C25AA31-2106-47C7-B923-6D272473F6F1}" srcOrd="10" destOrd="0" presId="urn:microsoft.com/office/officeart/2005/8/layout/list1"/>
    <dgm:cxn modelId="{3D161CF1-C50E-4645-A068-54248299CCCD}" type="presParOf" srcId="{0D308652-74D2-4107-8E27-197C5E3E33E7}" destId="{911F351A-5DDF-40FE-BF33-568017A5AD2D}" srcOrd="11" destOrd="0" presId="urn:microsoft.com/office/officeart/2005/8/layout/list1"/>
    <dgm:cxn modelId="{CCBA1EE0-4091-43A9-8498-D650B68B5645}" type="presParOf" srcId="{0D308652-74D2-4107-8E27-197C5E3E33E7}" destId="{C9532E24-F140-406C-86B2-D52813F1CF1E}" srcOrd="12" destOrd="0" presId="urn:microsoft.com/office/officeart/2005/8/layout/list1"/>
    <dgm:cxn modelId="{D918B6BC-8EE4-49CD-BBB0-FCFF57E04911}" type="presParOf" srcId="{C9532E24-F140-406C-86B2-D52813F1CF1E}" destId="{CED43517-5990-4E51-A869-FA2EE065C9D8}" srcOrd="0" destOrd="0" presId="urn:microsoft.com/office/officeart/2005/8/layout/list1"/>
    <dgm:cxn modelId="{6297789A-C299-4DC0-BA91-080439C2C2E9}" type="presParOf" srcId="{C9532E24-F140-406C-86B2-D52813F1CF1E}" destId="{6A8941A7-DC89-456F-85F7-CFC299D95A88}" srcOrd="1" destOrd="0" presId="urn:microsoft.com/office/officeart/2005/8/layout/list1"/>
    <dgm:cxn modelId="{F74704BD-F8B2-44E6-A6EB-2B14236192EA}" type="presParOf" srcId="{0D308652-74D2-4107-8E27-197C5E3E33E7}" destId="{ED1C4848-21F2-4C4B-8728-5B0600D933AE}" srcOrd="13" destOrd="0" presId="urn:microsoft.com/office/officeart/2005/8/layout/list1"/>
    <dgm:cxn modelId="{2F52AD2A-7F5F-46D4-926F-525667ACF547}" type="presParOf" srcId="{0D308652-74D2-4107-8E27-197C5E3E33E7}" destId="{032EAB8A-CE80-464B-BD03-FF778AD35B57}" srcOrd="14" destOrd="0" presId="urn:microsoft.com/office/officeart/2005/8/layout/list1"/>
    <dgm:cxn modelId="{12C9CD26-6530-4EA1-A90D-504CC684CB37}" type="presParOf" srcId="{0D308652-74D2-4107-8E27-197C5E3E33E7}" destId="{93696DF7-F5C9-48D3-BFD2-7807B0184D02}" srcOrd="15" destOrd="0" presId="urn:microsoft.com/office/officeart/2005/8/layout/list1"/>
    <dgm:cxn modelId="{23C0A6B9-8B15-44BA-8E7E-3764917FC582}" type="presParOf" srcId="{0D308652-74D2-4107-8E27-197C5E3E33E7}" destId="{5EA4A944-C1C2-4EB3-AAD6-DDA5665FC8FC}" srcOrd="16" destOrd="0" presId="urn:microsoft.com/office/officeart/2005/8/layout/list1"/>
    <dgm:cxn modelId="{00663FCA-F0C5-40D0-934F-4FC08611CA89}" type="presParOf" srcId="{5EA4A944-C1C2-4EB3-AAD6-DDA5665FC8FC}" destId="{EBE24707-DAAC-4B9E-AD4E-4959FCE6331D}" srcOrd="0" destOrd="0" presId="urn:microsoft.com/office/officeart/2005/8/layout/list1"/>
    <dgm:cxn modelId="{450820E1-1598-4C33-AE46-AAD6A6F3BB39}" type="presParOf" srcId="{5EA4A944-C1C2-4EB3-AAD6-DDA5665FC8FC}" destId="{4191B250-7451-4090-B5C3-1271993921BC}" srcOrd="1" destOrd="0" presId="urn:microsoft.com/office/officeart/2005/8/layout/list1"/>
    <dgm:cxn modelId="{807A3BB6-53B9-4261-9573-EFF737ECB9D1}" type="presParOf" srcId="{0D308652-74D2-4107-8E27-197C5E3E33E7}" destId="{9FEAEB62-8A78-459C-8473-55BD305EF507}" srcOrd="17" destOrd="0" presId="urn:microsoft.com/office/officeart/2005/8/layout/list1"/>
    <dgm:cxn modelId="{81EAB8C5-10A9-4255-B61D-B2BF5B02C17D}" type="presParOf" srcId="{0D308652-74D2-4107-8E27-197C5E3E33E7}" destId="{FCE28842-B346-407C-A0E2-1AB7043CA42E}" srcOrd="18" destOrd="0" presId="urn:microsoft.com/office/officeart/2005/8/layout/list1"/>
    <dgm:cxn modelId="{D4DD2580-33AE-49EB-8C05-6BEEEBE29F71}" type="presParOf" srcId="{0D308652-74D2-4107-8E27-197C5E3E33E7}" destId="{5C73F399-E271-47DD-B108-2B19A46826EA}" srcOrd="19" destOrd="0" presId="urn:microsoft.com/office/officeart/2005/8/layout/list1"/>
    <dgm:cxn modelId="{0BC671E3-35F7-4C72-B498-687F6CA6B0BF}" type="presParOf" srcId="{0D308652-74D2-4107-8E27-197C5E3E33E7}" destId="{BACA06F8-06AA-4AF1-9059-459784847BE6}" srcOrd="20" destOrd="0" presId="urn:microsoft.com/office/officeart/2005/8/layout/list1"/>
    <dgm:cxn modelId="{4C04AABA-4C2E-416F-B4CD-450C4F913E17}" type="presParOf" srcId="{BACA06F8-06AA-4AF1-9059-459784847BE6}" destId="{8B2B3BEA-12F5-4AF2-9B5C-ED85F613CFB7}" srcOrd="0" destOrd="0" presId="urn:microsoft.com/office/officeart/2005/8/layout/list1"/>
    <dgm:cxn modelId="{387235F8-DB68-4F63-8FCA-97FC209E983C}" type="presParOf" srcId="{BACA06F8-06AA-4AF1-9059-459784847BE6}" destId="{C0B646EA-622E-4D7A-8B00-9F95B7489695}" srcOrd="1" destOrd="0" presId="urn:microsoft.com/office/officeart/2005/8/layout/list1"/>
    <dgm:cxn modelId="{7DB3C5C0-B577-40A0-9202-D1896B185F15}" type="presParOf" srcId="{0D308652-74D2-4107-8E27-197C5E3E33E7}" destId="{4B2142AC-5CB1-4D4B-86FF-3BDBB5FF9D00}" srcOrd="21" destOrd="0" presId="urn:microsoft.com/office/officeart/2005/8/layout/list1"/>
    <dgm:cxn modelId="{B0974309-0D2E-4964-8BF7-D7E93BFA0818}" type="presParOf" srcId="{0D308652-74D2-4107-8E27-197C5E3E33E7}" destId="{D5C8FB59-4AF1-4AEF-A43D-D678B7E21CDC}" srcOrd="22" destOrd="0" presId="urn:microsoft.com/office/officeart/2005/8/layout/list1"/>
    <dgm:cxn modelId="{ADA85069-F072-46B3-83EF-CDF811EE5E1D}" type="presParOf" srcId="{0D308652-74D2-4107-8E27-197C5E3E33E7}" destId="{9A6A27B5-C34C-4713-AFF4-3F5A67F44B67}" srcOrd="23" destOrd="0" presId="urn:microsoft.com/office/officeart/2005/8/layout/list1"/>
    <dgm:cxn modelId="{D051872B-9736-4987-B5BD-63C930812658}" type="presParOf" srcId="{0D308652-74D2-4107-8E27-197C5E3E33E7}" destId="{8A11E298-8387-45D4-817D-9791C5607B37}" srcOrd="24" destOrd="0" presId="urn:microsoft.com/office/officeart/2005/8/layout/list1"/>
    <dgm:cxn modelId="{B491D769-7412-4C76-81AF-CAE4C26CAF43}" type="presParOf" srcId="{8A11E298-8387-45D4-817D-9791C5607B37}" destId="{B283DD3D-C0A1-4A2B-98F8-2BF21F40CCCB}" srcOrd="0" destOrd="0" presId="urn:microsoft.com/office/officeart/2005/8/layout/list1"/>
    <dgm:cxn modelId="{7000F05A-4DAA-4028-ADB5-913948391EFD}" type="presParOf" srcId="{8A11E298-8387-45D4-817D-9791C5607B37}" destId="{D0A68067-F498-47FB-BF86-0DC8D519060B}" srcOrd="1" destOrd="0" presId="urn:microsoft.com/office/officeart/2005/8/layout/list1"/>
    <dgm:cxn modelId="{DB53E449-1510-4BE0-A56D-7E3FBE8437FD}" type="presParOf" srcId="{0D308652-74D2-4107-8E27-197C5E3E33E7}" destId="{E03AE53C-FF58-47F4-AF96-7830A87680B4}" srcOrd="25" destOrd="0" presId="urn:microsoft.com/office/officeart/2005/8/layout/list1"/>
    <dgm:cxn modelId="{D83CBF45-CBA7-4BF8-816F-50B898463EEE}" type="presParOf" srcId="{0D308652-74D2-4107-8E27-197C5E3E33E7}" destId="{4AD10686-920E-4698-9046-7C741BB233E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89146A-66CF-41BD-BF1C-EB657CE94C71}">
      <dsp:nvSpPr>
        <dsp:cNvPr id="0" name=""/>
        <dsp:cNvSpPr/>
      </dsp:nvSpPr>
      <dsp:spPr>
        <a:xfrm rot="5400000">
          <a:off x="4508334" y="-1432564"/>
          <a:ext cx="2590809" cy="560831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ctr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2600" b="1" kern="1200" dirty="0">
              <a:latin typeface="Phetsarath OT" pitchFamily="2" charset="0"/>
              <a:cs typeface="Phetsarath OT" pitchFamily="2" charset="0"/>
            </a:rPr>
            <a:t>ໝາຍເຖິງບ້ານທີ່ມີການປະສານງານ ແລະ ຈັດຕັ້ງແຜນຍຸດທະສາດແບບໜຶ່ງດຽວໂດຍຫຼາຍຂະແໜງການ ໂດຍຢຶດຖືເອົາ 22 ມາດຕະການທີ່ເປັນບູລິມະສິດໃນຍຸດທະສາດແຫ່ງຊາດດ້ານໂພຊະນາການເປັນຫຼັກ.</a:t>
          </a:r>
          <a:endParaRPr lang="en-US" sz="2600" b="1" kern="1200" dirty="0">
            <a:latin typeface="Phetsarath OT" pitchFamily="2" charset="0"/>
            <a:cs typeface="Phetsarath OT" pitchFamily="2" charset="0"/>
          </a:endParaRPr>
        </a:p>
      </dsp:txBody>
      <dsp:txXfrm rot="-5400000">
        <a:off x="2999580" y="202663"/>
        <a:ext cx="5481846" cy="2337863"/>
      </dsp:txXfrm>
    </dsp:sp>
    <dsp:sp modelId="{C20733FA-390A-4D47-951D-57D2117EBFAD}">
      <dsp:nvSpPr>
        <dsp:cNvPr id="0" name=""/>
        <dsp:cNvSpPr/>
      </dsp:nvSpPr>
      <dsp:spPr>
        <a:xfrm>
          <a:off x="0" y="0"/>
          <a:ext cx="2833123" cy="10667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3600" b="1" u="none" kern="1200" dirty="0">
              <a:latin typeface="Phetsarath OT" pitchFamily="2" charset="0"/>
              <a:cs typeface="Phetsarath OT" pitchFamily="2" charset="0"/>
            </a:rPr>
            <a:t>ບ້ານຕົວແບບ </a:t>
          </a:r>
          <a:endParaRPr lang="en-US" sz="3600" u="none" kern="1200" dirty="0">
            <a:latin typeface="Phetsarath OT" pitchFamily="2" charset="0"/>
            <a:cs typeface="Phetsarath OT" pitchFamily="2" charset="0"/>
          </a:endParaRPr>
        </a:p>
      </dsp:txBody>
      <dsp:txXfrm>
        <a:off x="52076" y="52076"/>
        <a:ext cx="2728971" cy="9626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3738CA-64EE-4281-AE78-60F2C0DA0D92}">
      <dsp:nvSpPr>
        <dsp:cNvPr id="0" name=""/>
        <dsp:cNvSpPr/>
      </dsp:nvSpPr>
      <dsp:spPr>
        <a:xfrm>
          <a:off x="4238" y="1146"/>
          <a:ext cx="8678323" cy="23464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400" kern="1200" dirty="0">
              <a:latin typeface="Phetsarath OT" pitchFamily="2" charset="0"/>
              <a:cs typeface="Phetsarath OT" pitchFamily="2" charset="0"/>
            </a:rPr>
            <a:t>ໂດຍເນັ້ນເຖິງການປະສານງານກັບຫຼາຍພາກສ່ວນ ຖືເອົາວຽກງານດ້ານການຄ້ຳປະກັນສະບຽງອາຫານ, ສົ່ງເສີມຈັດຕັ້ງປະຕິບັດພຶດສ່ວນຄົວພາຍໃນບ້ານ ຖືເອົາສຸຂະພາບ ແລະ ໂພຊະນາການຂອງເດັກນ້ອຍລູ່ມ 5 ປີເປັນຫຼັກນັບທັງວິທີປ້ອງກັນ ແລະ ສະກັດກັ້ນການຂາດສານອາຫານທຸກຮູບແບບທີ່ຈະເກີດຂຶ້ນ ໂດຍເລີ່ມຈາກບຸກຄົນ ເພື່ອນຳໄປສູ່ການປ່ຽນແປງທາງດ້ານພຶດຕິກຳ.</a:t>
          </a:r>
          <a:endParaRPr lang="en-US" sz="2400" b="1" kern="1200" dirty="0">
            <a:latin typeface="Phetsarath OT" pitchFamily="2" charset="0"/>
            <a:cs typeface="Phetsarath OT" pitchFamily="2" charset="0"/>
          </a:endParaRPr>
        </a:p>
      </dsp:txBody>
      <dsp:txXfrm>
        <a:off x="118782" y="115690"/>
        <a:ext cx="8449235" cy="21173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3351D-057E-460E-B2E9-83EEE2B70FB9}">
      <dsp:nvSpPr>
        <dsp:cNvPr id="0" name=""/>
        <dsp:cNvSpPr/>
      </dsp:nvSpPr>
      <dsp:spPr>
        <a:xfrm>
          <a:off x="0" y="33318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06A42-CB55-4B29-AD5B-188E4B84AA4C}">
      <dsp:nvSpPr>
        <dsp:cNvPr id="0" name=""/>
        <dsp:cNvSpPr/>
      </dsp:nvSpPr>
      <dsp:spPr>
        <a:xfrm>
          <a:off x="411480" y="12654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ສ້າງ​ເຄື່ອງມື​ໃນ​ການຈັດ​ຕັ້ງ​ປະຕິບັດ ​ແລະ ​ເຄື່ອງມື​ໃນ​ການ​ຕິດຕາມ​ລາຍ​ງານ;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146715"/>
        <a:ext cx="5720370" cy="372930"/>
      </dsp:txXfrm>
    </dsp:sp>
    <dsp:sp modelId="{AAF490F6-B732-4D29-ADBC-E10E9CF20151}">
      <dsp:nvSpPr>
        <dsp:cNvPr id="0" name=""/>
        <dsp:cNvSpPr/>
      </dsp:nvSpPr>
      <dsp:spPr>
        <a:xfrm>
          <a:off x="0" y="96822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0588A-9A62-4F60-9D3F-E891922B8C30}">
      <dsp:nvSpPr>
        <dsp:cNvPr id="0" name=""/>
        <dsp:cNvSpPr/>
      </dsp:nvSpPr>
      <dsp:spPr>
        <a:xfrm>
          <a:off x="411480" y="76158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ສົມທົບ​ກັບ​ແຂວງ​ຄັດ​ເລືອກ​ບ້ານ​ເປົ້າໝາຍ;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781755"/>
        <a:ext cx="5720370" cy="372930"/>
      </dsp:txXfrm>
    </dsp:sp>
    <dsp:sp modelId="{0C25AA31-2106-47C7-B923-6D272473F6F1}">
      <dsp:nvSpPr>
        <dsp:cNvPr id="0" name=""/>
        <dsp:cNvSpPr/>
      </dsp:nvSpPr>
      <dsp:spPr>
        <a:xfrm>
          <a:off x="0" y="160326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EA87-D1BB-44BF-B04D-BA8D7A59D892}">
      <dsp:nvSpPr>
        <dsp:cNvPr id="0" name=""/>
        <dsp:cNvSpPr/>
      </dsp:nvSpPr>
      <dsp:spPr>
        <a:xfrm>
          <a:off x="411480" y="139662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ສ້າງ​ຄວາມ​ເຂັ້ມ​ແຂງ​ໃຫ້​ທ້ອງ​ຖິ່ນ​ໃນ​ການຈັດ​ຕັ້ງ​ປະຕິບັດ;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1416795"/>
        <a:ext cx="5720370" cy="372930"/>
      </dsp:txXfrm>
    </dsp:sp>
    <dsp:sp modelId="{032EAB8A-CE80-464B-BD03-FF778AD35B57}">
      <dsp:nvSpPr>
        <dsp:cNvPr id="0" name=""/>
        <dsp:cNvSpPr/>
      </dsp:nvSpPr>
      <dsp:spPr>
        <a:xfrm>
          <a:off x="0" y="223830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941A7-DC89-456F-85F7-CFC299D95A88}">
      <dsp:nvSpPr>
        <dsp:cNvPr id="0" name=""/>
        <dsp:cNvSpPr/>
      </dsp:nvSpPr>
      <dsp:spPr>
        <a:xfrm>
          <a:off x="411480" y="203166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 ​ແລະ ປະ​ເມີນ​ຜົນ​ການຈັດ​ຕັ້ງ​ປະຕິບັດ;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2051835"/>
        <a:ext cx="5720370" cy="372930"/>
      </dsp:txXfrm>
    </dsp:sp>
    <dsp:sp modelId="{FCE28842-B346-407C-A0E2-1AB7043CA42E}">
      <dsp:nvSpPr>
        <dsp:cNvPr id="0" name=""/>
        <dsp:cNvSpPr/>
      </dsp:nvSpPr>
      <dsp:spPr>
        <a:xfrm>
          <a:off x="0" y="287334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1B250-7451-4090-B5C3-1271993921BC}">
      <dsp:nvSpPr>
        <dsp:cNvPr id="0" name=""/>
        <dsp:cNvSpPr/>
      </dsp:nvSpPr>
      <dsp:spPr>
        <a:xfrm>
          <a:off x="411480" y="266670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ສະໜອງງົບປະມານ​ໃຫ້​ແຂວງ;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2686875"/>
        <a:ext cx="5720370" cy="372930"/>
      </dsp:txXfrm>
    </dsp:sp>
    <dsp:sp modelId="{D5C8FB59-4AF1-4AEF-A43D-D678B7E21CDC}">
      <dsp:nvSpPr>
        <dsp:cNvPr id="0" name=""/>
        <dsp:cNvSpPr/>
      </dsp:nvSpPr>
      <dsp:spPr>
        <a:xfrm>
          <a:off x="0" y="350838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46EA-622E-4D7A-8B00-9F95B7489695}">
      <dsp:nvSpPr>
        <dsp:cNvPr id="0" name=""/>
        <dsp:cNvSpPr/>
      </dsp:nvSpPr>
      <dsp:spPr>
        <a:xfrm>
          <a:off x="411480" y="330174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ສະໜອງອຸປະກອນ​ທີ່​ຈຳ​ເປັນ​ຂອງ​ໂຄງການ;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3321915"/>
        <a:ext cx="5720370" cy="372930"/>
      </dsp:txXfrm>
    </dsp:sp>
    <dsp:sp modelId="{48C8D79A-1AA7-4951-95DD-8D1638EECE50}">
      <dsp:nvSpPr>
        <dsp:cNvPr id="0" name=""/>
        <dsp:cNvSpPr/>
      </dsp:nvSpPr>
      <dsp:spPr>
        <a:xfrm>
          <a:off x="0" y="414342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E409A-BD5F-48EE-A2BB-2041B0E0B9AF}">
      <dsp:nvSpPr>
        <dsp:cNvPr id="0" name=""/>
        <dsp:cNvSpPr/>
      </dsp:nvSpPr>
      <dsp:spPr>
        <a:xfrm>
          <a:off x="411480" y="393678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ສະຫຼຸບລາຍ​ງານທາງ​ດ້ານ​ວິຊາ​ການ ​ແລະ ການ​ເງິນ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3956955"/>
        <a:ext cx="5720370" cy="372930"/>
      </dsp:txXfrm>
    </dsp:sp>
    <dsp:sp modelId="{B4503A3F-CF0D-4721-9EB9-1238017C242E}">
      <dsp:nvSpPr>
        <dsp:cNvPr id="0" name=""/>
        <dsp:cNvSpPr/>
      </dsp:nvSpPr>
      <dsp:spPr>
        <a:xfrm>
          <a:off x="0" y="477846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AE5E1-B727-4016-97A4-4A2017BB42C3}">
      <dsp:nvSpPr>
        <dsp:cNvPr id="0" name=""/>
        <dsp:cNvSpPr/>
      </dsp:nvSpPr>
      <dsp:spPr>
        <a:xfrm>
          <a:off x="411480" y="457182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>
              <a:latin typeface="Phetsarath OT" panose="02000500000000020004" pitchFamily="2" charset="0"/>
              <a:cs typeface="Phetsarath OT" panose="02000500000000020004" pitchFamily="2" charset="0"/>
            </a:rPr>
            <a:t>ຖອດ​ຖອນ​ບົດຮຽນ​ ແລະ ​ຜັນ​ຂະຫຍາຍ​ໃນ​ທົ່ວ​ປະ​ເທດ.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4591995"/>
        <a:ext cx="5720370" cy="37293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3351D-057E-460E-B2E9-83EEE2B70FB9}">
      <dsp:nvSpPr>
        <dsp:cNvPr id="0" name=""/>
        <dsp:cNvSpPr/>
      </dsp:nvSpPr>
      <dsp:spPr>
        <a:xfrm>
          <a:off x="0" y="33318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06A42-CB55-4B29-AD5B-188E4B84AA4C}">
      <dsp:nvSpPr>
        <dsp:cNvPr id="0" name=""/>
        <dsp:cNvSpPr/>
      </dsp:nvSpPr>
      <dsp:spPr>
        <a:xfrm>
          <a:off x="411480" y="12654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ປະ​ກອບ​ທີ​ມງານ​​ເພື່ອ​ຮັບຜິດຊອບ​ເພື່ອ​ຊີ້​ນຳ​ເມືອງ, ສຸກສາລາ ​ແລະ ບ້ານ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146715"/>
        <a:ext cx="5720370" cy="372930"/>
      </dsp:txXfrm>
    </dsp:sp>
    <dsp:sp modelId="{AAF490F6-B732-4D29-ADBC-E10E9CF20151}">
      <dsp:nvSpPr>
        <dsp:cNvPr id="0" name=""/>
        <dsp:cNvSpPr/>
      </dsp:nvSpPr>
      <dsp:spPr>
        <a:xfrm>
          <a:off x="0" y="96822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0588A-9A62-4F60-9D3F-E891922B8C30}">
      <dsp:nvSpPr>
        <dsp:cNvPr id="0" name=""/>
        <dsp:cNvSpPr/>
      </dsp:nvSpPr>
      <dsp:spPr>
        <a:xfrm>
          <a:off x="411480" y="76158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ຄັດ​ເລືອກ​ບ້ານ​ເປົ້າໝາຍ​ໂດຍ​ສົມທົບ​ກັບ​ສູນ​ກາງ;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781755"/>
        <a:ext cx="5720370" cy="372930"/>
      </dsp:txXfrm>
    </dsp:sp>
    <dsp:sp modelId="{0C25AA31-2106-47C7-B923-6D272473F6F1}">
      <dsp:nvSpPr>
        <dsp:cNvPr id="0" name=""/>
        <dsp:cNvSpPr/>
      </dsp:nvSpPr>
      <dsp:spPr>
        <a:xfrm>
          <a:off x="0" y="160326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EA87-D1BB-44BF-B04D-BA8D7A59D892}">
      <dsp:nvSpPr>
        <dsp:cNvPr id="0" name=""/>
        <dsp:cNvSpPr/>
      </dsp:nvSpPr>
      <dsp:spPr>
        <a:xfrm>
          <a:off x="411480" y="139662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ເປັນ​ເຈົ້າ​ການ​ໃນ​ການ​ອົບຮົມ​ໃຫ້​ສຸກສາລາ, ບ້ານ ໂດຍ​ສົມທົບ​ກັບ​ສູນ​ກາງ;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1416795"/>
        <a:ext cx="5720370" cy="372930"/>
      </dsp:txXfrm>
    </dsp:sp>
    <dsp:sp modelId="{032EAB8A-CE80-464B-BD03-FF778AD35B57}">
      <dsp:nvSpPr>
        <dsp:cNvPr id="0" name=""/>
        <dsp:cNvSpPr/>
      </dsp:nvSpPr>
      <dsp:spPr>
        <a:xfrm>
          <a:off x="0" y="223830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941A7-DC89-456F-85F7-CFC299D95A88}">
      <dsp:nvSpPr>
        <dsp:cNvPr id="0" name=""/>
        <dsp:cNvSpPr/>
      </dsp:nvSpPr>
      <dsp:spPr>
        <a:xfrm>
          <a:off x="411480" y="203166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ເປັນ​ເຈົ້າ​ການ​ໃນ​ການ​ກັ່ນ​ຕອງ ໂດຍ​ສົມທົບ​ກັບ​ສູນ​ກາງ;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2051835"/>
        <a:ext cx="5720370" cy="372930"/>
      </dsp:txXfrm>
    </dsp:sp>
    <dsp:sp modelId="{FCE28842-B346-407C-A0E2-1AB7043CA42E}">
      <dsp:nvSpPr>
        <dsp:cNvPr id="0" name=""/>
        <dsp:cNvSpPr/>
      </dsp:nvSpPr>
      <dsp:spPr>
        <a:xfrm>
          <a:off x="0" y="287334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1B250-7451-4090-B5C3-1271993921BC}">
      <dsp:nvSpPr>
        <dsp:cNvPr id="0" name=""/>
        <dsp:cNvSpPr/>
      </dsp:nvSpPr>
      <dsp:spPr>
        <a:xfrm>
          <a:off x="411480" y="266670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ເຂົ້າ​ຮ່ວມ​ກອງ​ປະຊຸມ​ຊີ້​ແຈງ;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2686875"/>
        <a:ext cx="5720370" cy="372930"/>
      </dsp:txXfrm>
    </dsp:sp>
    <dsp:sp modelId="{D5C8FB59-4AF1-4AEF-A43D-D678B7E21CDC}">
      <dsp:nvSpPr>
        <dsp:cNvPr id="0" name=""/>
        <dsp:cNvSpPr/>
      </dsp:nvSpPr>
      <dsp:spPr>
        <a:xfrm>
          <a:off x="0" y="350838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46EA-622E-4D7A-8B00-9F95B7489695}">
      <dsp:nvSpPr>
        <dsp:cNvPr id="0" name=""/>
        <dsp:cNvSpPr/>
      </dsp:nvSpPr>
      <dsp:spPr>
        <a:xfrm>
          <a:off x="411480" y="330174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ຕິດຕາມ​ຊ່ວຍ​​ໃນການຈັດ​ຕັ້ງ​ປະຕິບັດ​;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3321915"/>
        <a:ext cx="5720370" cy="372930"/>
      </dsp:txXfrm>
    </dsp:sp>
    <dsp:sp modelId="{48C8D79A-1AA7-4951-95DD-8D1638EECE50}">
      <dsp:nvSpPr>
        <dsp:cNvPr id="0" name=""/>
        <dsp:cNvSpPr/>
      </dsp:nvSpPr>
      <dsp:spPr>
        <a:xfrm>
          <a:off x="0" y="414342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E409A-BD5F-48EE-A2BB-2041B0E0B9AF}">
      <dsp:nvSpPr>
        <dsp:cNvPr id="0" name=""/>
        <dsp:cNvSpPr/>
      </dsp:nvSpPr>
      <dsp:spPr>
        <a:xfrm>
          <a:off x="411480" y="393678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ນໍາພາ​ການ​ບໍລິການ​ໃນ​ຂັ້ນ​ສຸກສາລາ ​ແລະ ບ້ານ;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3956955"/>
        <a:ext cx="5720370" cy="372930"/>
      </dsp:txXfrm>
    </dsp:sp>
    <dsp:sp modelId="{B4503A3F-CF0D-4721-9EB9-1238017C242E}">
      <dsp:nvSpPr>
        <dsp:cNvPr id="0" name=""/>
        <dsp:cNvSpPr/>
      </dsp:nvSpPr>
      <dsp:spPr>
        <a:xfrm>
          <a:off x="0" y="4778460"/>
          <a:ext cx="8229600" cy="35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AE5E1-B727-4016-97A4-4A2017BB42C3}">
      <dsp:nvSpPr>
        <dsp:cNvPr id="0" name=""/>
        <dsp:cNvSpPr/>
      </dsp:nvSpPr>
      <dsp:spPr>
        <a:xfrm>
          <a:off x="411480" y="4571820"/>
          <a:ext cx="5760720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ສະຫຼຸບລາຍ​ງານ​ດ້ານ​ວິຊາ​ການ ​ແລະ ການ​ເງິນ ​ແລະ ຖອດ​ຖອນ​ບົດຮຽນ.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1655" y="4591995"/>
        <a:ext cx="5720370" cy="3729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3351D-057E-460E-B2E9-83EEE2B70FB9}">
      <dsp:nvSpPr>
        <dsp:cNvPr id="0" name=""/>
        <dsp:cNvSpPr/>
      </dsp:nvSpPr>
      <dsp:spPr>
        <a:xfrm>
          <a:off x="0" y="345656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06A42-CB55-4B29-AD5B-188E4B84AA4C}">
      <dsp:nvSpPr>
        <dsp:cNvPr id="0" name=""/>
        <dsp:cNvSpPr/>
      </dsp:nvSpPr>
      <dsp:spPr>
        <a:xfrm>
          <a:off x="411480" y="124256"/>
          <a:ext cx="57607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ປະ​ກອບ​ທີ​ມງານ​​ເພື່ອ​ຮັບຜິດຊອບ​ເພື່ອ​ຊີ້​ນຳ​ສຸກສາລາ ​ແລະ ບ້ານ;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3096" y="145872"/>
        <a:ext cx="5717488" cy="399568"/>
      </dsp:txXfrm>
    </dsp:sp>
    <dsp:sp modelId="{AAF490F6-B732-4D29-ADBC-E10E9CF20151}">
      <dsp:nvSpPr>
        <dsp:cNvPr id="0" name=""/>
        <dsp:cNvSpPr/>
      </dsp:nvSpPr>
      <dsp:spPr>
        <a:xfrm>
          <a:off x="0" y="1205492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0588A-9A62-4F60-9D3F-E891922B8C30}">
      <dsp:nvSpPr>
        <dsp:cNvPr id="0" name=""/>
        <dsp:cNvSpPr/>
      </dsp:nvSpPr>
      <dsp:spPr>
        <a:xfrm>
          <a:off x="411480" y="804656"/>
          <a:ext cx="5760720" cy="6222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ເປັນ​ເຈົ້າ​ການ​ໃນ​ການ​ອົບຮົມ​ໃຫ້​ສຸກສາລາ, ບ້ານ ​ໂດຍ​ສົມທົບ​ກັບ​ສູນ​ກາງ ​ແລະ ​ແຂວງ;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41855" y="835031"/>
        <a:ext cx="5699970" cy="561485"/>
      </dsp:txXfrm>
    </dsp:sp>
    <dsp:sp modelId="{0C25AA31-2106-47C7-B923-6D272473F6F1}">
      <dsp:nvSpPr>
        <dsp:cNvPr id="0" name=""/>
        <dsp:cNvSpPr/>
      </dsp:nvSpPr>
      <dsp:spPr>
        <a:xfrm>
          <a:off x="0" y="2033943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EA87-D1BB-44BF-B04D-BA8D7A59D892}">
      <dsp:nvSpPr>
        <dsp:cNvPr id="0" name=""/>
        <dsp:cNvSpPr/>
      </dsp:nvSpPr>
      <dsp:spPr>
        <a:xfrm>
          <a:off x="411480" y="1664492"/>
          <a:ext cx="5760720" cy="590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ເປັນ​ເຈົ້າ​ການ​ໃນ​ການ​ກັ່ນ​ຕອງ;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40323" y="1693335"/>
        <a:ext cx="5703034" cy="533164"/>
      </dsp:txXfrm>
    </dsp:sp>
    <dsp:sp modelId="{032EAB8A-CE80-464B-BD03-FF778AD35B57}">
      <dsp:nvSpPr>
        <dsp:cNvPr id="0" name=""/>
        <dsp:cNvSpPr/>
      </dsp:nvSpPr>
      <dsp:spPr>
        <a:xfrm>
          <a:off x="0" y="2714343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941A7-DC89-456F-85F7-CFC299D95A88}">
      <dsp:nvSpPr>
        <dsp:cNvPr id="0" name=""/>
        <dsp:cNvSpPr/>
      </dsp:nvSpPr>
      <dsp:spPr>
        <a:xfrm>
          <a:off x="411480" y="2492943"/>
          <a:ext cx="57607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ເຂົ້າ​ຮ່ວມ​ກອງ​ປະຊຸມ​ຊີ້​ແຈງ;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3096" y="2514559"/>
        <a:ext cx="5717488" cy="399568"/>
      </dsp:txXfrm>
    </dsp:sp>
    <dsp:sp modelId="{FCE28842-B346-407C-A0E2-1AB7043CA42E}">
      <dsp:nvSpPr>
        <dsp:cNvPr id="0" name=""/>
        <dsp:cNvSpPr/>
      </dsp:nvSpPr>
      <dsp:spPr>
        <a:xfrm>
          <a:off x="0" y="3394743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1B250-7451-4090-B5C3-1271993921BC}">
      <dsp:nvSpPr>
        <dsp:cNvPr id="0" name=""/>
        <dsp:cNvSpPr/>
      </dsp:nvSpPr>
      <dsp:spPr>
        <a:xfrm>
          <a:off x="411480" y="3173343"/>
          <a:ext cx="57607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ຕິດຕາມ​ຊ່ວຍ​​ໃນການຈັດ​ຕັ້ງ​ປະຕິບັດ;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3096" y="3194959"/>
        <a:ext cx="5717488" cy="399568"/>
      </dsp:txXfrm>
    </dsp:sp>
    <dsp:sp modelId="{D5C8FB59-4AF1-4AEF-A43D-D678B7E21CDC}">
      <dsp:nvSpPr>
        <dsp:cNvPr id="0" name=""/>
        <dsp:cNvSpPr/>
      </dsp:nvSpPr>
      <dsp:spPr>
        <a:xfrm>
          <a:off x="0" y="4075143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46EA-622E-4D7A-8B00-9F95B7489695}">
      <dsp:nvSpPr>
        <dsp:cNvPr id="0" name=""/>
        <dsp:cNvSpPr/>
      </dsp:nvSpPr>
      <dsp:spPr>
        <a:xfrm>
          <a:off x="411480" y="3853743"/>
          <a:ext cx="57607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ນຳພາ​ການ​ບໍລິການ​ໃນ​ຂັ້ນ​ສຸກສາລາ ​ແລະ ບ້ານ;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3096" y="3875359"/>
        <a:ext cx="5717488" cy="399568"/>
      </dsp:txXfrm>
    </dsp:sp>
    <dsp:sp modelId="{48C8D79A-1AA7-4951-95DD-8D1638EECE50}">
      <dsp:nvSpPr>
        <dsp:cNvPr id="0" name=""/>
        <dsp:cNvSpPr/>
      </dsp:nvSpPr>
      <dsp:spPr>
        <a:xfrm>
          <a:off x="0" y="4755543"/>
          <a:ext cx="8229600" cy="37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E409A-BD5F-48EE-A2BB-2041B0E0B9AF}">
      <dsp:nvSpPr>
        <dsp:cNvPr id="0" name=""/>
        <dsp:cNvSpPr/>
      </dsp:nvSpPr>
      <dsp:spPr>
        <a:xfrm>
          <a:off x="411480" y="4534143"/>
          <a:ext cx="5760720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ສະຫຼຸບລາຍ​ງານ​ດ້ານ​ວິຊາ​ການ ​ແລະ ການ​ເງິນ ​ແລະ ຖອດ​ຖອນ​ບົດຮຽນ.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3096" y="4555759"/>
        <a:ext cx="5717488" cy="39956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3351D-057E-460E-B2E9-83EEE2B70FB9}">
      <dsp:nvSpPr>
        <dsp:cNvPr id="0" name=""/>
        <dsp:cNvSpPr/>
      </dsp:nvSpPr>
      <dsp:spPr>
        <a:xfrm>
          <a:off x="0" y="382155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06A42-CB55-4B29-AD5B-188E4B84AA4C}">
      <dsp:nvSpPr>
        <dsp:cNvPr id="0" name=""/>
        <dsp:cNvSpPr/>
      </dsp:nvSpPr>
      <dsp:spPr>
        <a:xfrm>
          <a:off x="411480" y="249315"/>
          <a:ext cx="7139317" cy="26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ປະ​ກອບ​ທີ​ມງານ​​ເພື່ອ​ຮັບຜິດຊອບການຈັດຕັ້ງປະຕິບັດໂຄງການໃນຂັ້ນບ້ານ ​ແລະ ສຸກສາລາ;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449" y="262284"/>
        <a:ext cx="7113379" cy="239742"/>
      </dsp:txXfrm>
    </dsp:sp>
    <dsp:sp modelId="{AAF490F6-B732-4D29-ADBC-E10E9CF20151}">
      <dsp:nvSpPr>
        <dsp:cNvPr id="0" name=""/>
        <dsp:cNvSpPr/>
      </dsp:nvSpPr>
      <dsp:spPr>
        <a:xfrm>
          <a:off x="0" y="903516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0588A-9A62-4F60-9D3F-E891922B8C30}">
      <dsp:nvSpPr>
        <dsp:cNvPr id="0" name=""/>
        <dsp:cNvSpPr/>
      </dsp:nvSpPr>
      <dsp:spPr>
        <a:xfrm>
          <a:off x="381795" y="634534"/>
          <a:ext cx="6293068" cy="3788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ປະກອບທີມຮັບຜິດຊອບວຽກງານ ຢູ່ຂັ້ນສຸກສາລາ ແລະ ບ້ານ;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00287" y="653026"/>
        <a:ext cx="6256084" cy="341817"/>
      </dsp:txXfrm>
    </dsp:sp>
    <dsp:sp modelId="{0C25AA31-2106-47C7-B923-6D272473F6F1}">
      <dsp:nvSpPr>
        <dsp:cNvPr id="0" name=""/>
        <dsp:cNvSpPr/>
      </dsp:nvSpPr>
      <dsp:spPr>
        <a:xfrm>
          <a:off x="0" y="1400586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EA87-D1BB-44BF-B04D-BA8D7A59D892}">
      <dsp:nvSpPr>
        <dsp:cNvPr id="0" name=""/>
        <dsp:cNvSpPr/>
      </dsp:nvSpPr>
      <dsp:spPr>
        <a:xfrm>
          <a:off x="411480" y="1178916"/>
          <a:ext cx="6042131" cy="3545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ເກັບກໍາຈໍານວນເດັກໃນບ້ານ ທີ່ຂຶ້ນກັບສຸກສາລາ ໂດຍອີງໃສ່ຕົວເລກສັກຢາ;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8786" y="1196222"/>
        <a:ext cx="6007519" cy="319898"/>
      </dsp:txXfrm>
    </dsp:sp>
    <dsp:sp modelId="{032EAB8A-CE80-464B-BD03-FF778AD35B57}">
      <dsp:nvSpPr>
        <dsp:cNvPr id="0" name=""/>
        <dsp:cNvSpPr/>
      </dsp:nvSpPr>
      <dsp:spPr>
        <a:xfrm>
          <a:off x="0" y="1808826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941A7-DC89-456F-85F7-CFC299D95A88}">
      <dsp:nvSpPr>
        <dsp:cNvPr id="0" name=""/>
        <dsp:cNvSpPr/>
      </dsp:nvSpPr>
      <dsp:spPr>
        <a:xfrm>
          <a:off x="411480" y="1675986"/>
          <a:ext cx="5760720" cy="26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ກັນຕອງເດັກຂາດສານແາຫານ;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449" y="1688955"/>
        <a:ext cx="5734782" cy="239742"/>
      </dsp:txXfrm>
    </dsp:sp>
    <dsp:sp modelId="{FCE28842-B346-407C-A0E2-1AB7043CA42E}">
      <dsp:nvSpPr>
        <dsp:cNvPr id="0" name=""/>
        <dsp:cNvSpPr/>
      </dsp:nvSpPr>
      <dsp:spPr>
        <a:xfrm>
          <a:off x="0" y="2217066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1B250-7451-4090-B5C3-1271993921BC}">
      <dsp:nvSpPr>
        <dsp:cNvPr id="0" name=""/>
        <dsp:cNvSpPr/>
      </dsp:nvSpPr>
      <dsp:spPr>
        <a:xfrm>
          <a:off x="411480" y="2084226"/>
          <a:ext cx="5760720" cy="26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ກະກຽມສະຖານທີ່ໄວ້ນົມ ແລະ ໄຂ່;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449" y="2097195"/>
        <a:ext cx="5734782" cy="239742"/>
      </dsp:txXfrm>
    </dsp:sp>
    <dsp:sp modelId="{D5C8FB59-4AF1-4AEF-A43D-D678B7E21CDC}">
      <dsp:nvSpPr>
        <dsp:cNvPr id="0" name=""/>
        <dsp:cNvSpPr/>
      </dsp:nvSpPr>
      <dsp:spPr>
        <a:xfrm>
          <a:off x="0" y="2649887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46EA-622E-4D7A-8B00-9F95B7489695}">
      <dsp:nvSpPr>
        <dsp:cNvPr id="0" name=""/>
        <dsp:cNvSpPr/>
      </dsp:nvSpPr>
      <dsp:spPr>
        <a:xfrm>
          <a:off x="411480" y="2492466"/>
          <a:ext cx="6391403" cy="2902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ໄດ້ຮັບເຄື່ອງປະເມີນໂພຊະນາການ ແລະ ແບບຟອມຕ່າງໆ;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5649" y="2506635"/>
        <a:ext cx="6363065" cy="261922"/>
      </dsp:txXfrm>
    </dsp:sp>
    <dsp:sp modelId="{48C8D79A-1AA7-4951-95DD-8D1638EECE50}">
      <dsp:nvSpPr>
        <dsp:cNvPr id="0" name=""/>
        <dsp:cNvSpPr/>
      </dsp:nvSpPr>
      <dsp:spPr>
        <a:xfrm>
          <a:off x="0" y="3055972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E409A-BD5F-48EE-A2BB-2041B0E0B9AF}">
      <dsp:nvSpPr>
        <dsp:cNvPr id="0" name=""/>
        <dsp:cNvSpPr/>
      </dsp:nvSpPr>
      <dsp:spPr>
        <a:xfrm>
          <a:off x="411480" y="2925287"/>
          <a:ext cx="6363291" cy="263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ໃຫ້ສຸຂະສຶກສາ ແລະ ໃຫ້ຄໍາແນະນໍາກ່ຽວກັບໂພຊະນາການໃຫ້ປະຊາຊົນ;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344" y="2938151"/>
        <a:ext cx="6337563" cy="237797"/>
      </dsp:txXfrm>
    </dsp:sp>
    <dsp:sp modelId="{1B304D1D-0578-4D9E-99C4-5F438B7180DB}">
      <dsp:nvSpPr>
        <dsp:cNvPr id="0" name=""/>
        <dsp:cNvSpPr/>
      </dsp:nvSpPr>
      <dsp:spPr>
        <a:xfrm>
          <a:off x="0" y="3510861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27B26-F8C7-4270-A9D3-74B20502519A}">
      <dsp:nvSpPr>
        <dsp:cNvPr id="0" name=""/>
        <dsp:cNvSpPr/>
      </dsp:nvSpPr>
      <dsp:spPr>
        <a:xfrm>
          <a:off x="411480" y="3331372"/>
          <a:ext cx="6503968" cy="3123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ສາທິດການຕົ້ມເຂົ້າປຽກໃຫ້ພໍ່ແມ່ຜູ້ປົກຄອງເດັກ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6727" y="3346619"/>
        <a:ext cx="6473474" cy="281834"/>
      </dsp:txXfrm>
    </dsp:sp>
    <dsp:sp modelId="{76780D9C-D825-4FF1-A1C7-C85E2EF4C81D}">
      <dsp:nvSpPr>
        <dsp:cNvPr id="0" name=""/>
        <dsp:cNvSpPr/>
      </dsp:nvSpPr>
      <dsp:spPr>
        <a:xfrm>
          <a:off x="0" y="3965204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4B2298-76E9-4A98-9CBA-0E68498CD752}">
      <dsp:nvSpPr>
        <dsp:cNvPr id="0" name=""/>
        <dsp:cNvSpPr/>
      </dsp:nvSpPr>
      <dsp:spPr>
        <a:xfrm>
          <a:off x="411480" y="3786261"/>
          <a:ext cx="6391403" cy="31178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ສະໜອງໄຂ່ ແລະ ນົມໃຫ້ເດັກ ແລະ ບັນທຶກຕິດຕາມ ພ້ອມທັງໃຫ້ຄໍາແນະນໍາສຶກສາ;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6700" y="3801481"/>
        <a:ext cx="6360963" cy="281343"/>
      </dsp:txXfrm>
    </dsp:sp>
    <dsp:sp modelId="{DAD7D96D-8008-4217-8C97-BFE5B8B07E71}">
      <dsp:nvSpPr>
        <dsp:cNvPr id="0" name=""/>
        <dsp:cNvSpPr/>
      </dsp:nvSpPr>
      <dsp:spPr>
        <a:xfrm>
          <a:off x="0" y="4373444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0A628E-7E3D-4809-8F50-841C7680FB22}">
      <dsp:nvSpPr>
        <dsp:cNvPr id="0" name=""/>
        <dsp:cNvSpPr/>
      </dsp:nvSpPr>
      <dsp:spPr>
        <a:xfrm>
          <a:off x="411480" y="4240604"/>
          <a:ext cx="5760720" cy="26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ສະຫຼຸບລາຍງານປະຈໍາອາທິດກ່ຽວກັບການສະໜອງນົມໄຂ່;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449" y="4253573"/>
        <a:ext cx="5734782" cy="239742"/>
      </dsp:txXfrm>
    </dsp:sp>
    <dsp:sp modelId="{9EEC9A8C-4F66-46B6-9C98-A4ED3111734F}">
      <dsp:nvSpPr>
        <dsp:cNvPr id="0" name=""/>
        <dsp:cNvSpPr/>
      </dsp:nvSpPr>
      <dsp:spPr>
        <a:xfrm>
          <a:off x="0" y="4781684"/>
          <a:ext cx="8229600" cy="22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5D248D-2801-4BB9-979A-D7A974D7CAC0}">
      <dsp:nvSpPr>
        <dsp:cNvPr id="0" name=""/>
        <dsp:cNvSpPr/>
      </dsp:nvSpPr>
      <dsp:spPr>
        <a:xfrm>
          <a:off x="411480" y="4648844"/>
          <a:ext cx="5760720" cy="265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ຕິດຕາມຊຸກຍູ້.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24449" y="4661813"/>
        <a:ext cx="5734782" cy="2397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3351D-057E-460E-B2E9-83EEE2B70FB9}">
      <dsp:nvSpPr>
        <dsp:cNvPr id="0" name=""/>
        <dsp:cNvSpPr/>
      </dsp:nvSpPr>
      <dsp:spPr>
        <a:xfrm>
          <a:off x="0" y="36810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06A42-CB55-4B29-AD5B-188E4B84AA4C}">
      <dsp:nvSpPr>
        <dsp:cNvPr id="0" name=""/>
        <dsp:cNvSpPr/>
      </dsp:nvSpPr>
      <dsp:spPr>
        <a:xfrm>
          <a:off x="411480" y="13194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 ແຕ່ງຕັ້ງທີມງານໃນບ້ານ ເພື່ອມາອົບຮົມ ແລະ ຈັດຕັ້ງປະຕິບັດ;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154997"/>
        <a:ext cx="5714606" cy="426206"/>
      </dsp:txXfrm>
    </dsp:sp>
    <dsp:sp modelId="{AAF490F6-B732-4D29-ADBC-E10E9CF20151}">
      <dsp:nvSpPr>
        <dsp:cNvPr id="0" name=""/>
        <dsp:cNvSpPr/>
      </dsp:nvSpPr>
      <dsp:spPr>
        <a:xfrm>
          <a:off x="0" y="109386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10588A-9A62-4F60-9D3F-E891922B8C30}">
      <dsp:nvSpPr>
        <dsp:cNvPr id="0" name=""/>
        <dsp:cNvSpPr/>
      </dsp:nvSpPr>
      <dsp:spPr>
        <a:xfrm>
          <a:off x="411480" y="85770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 ໃນການໃຫ້ບໍລິການ;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880757"/>
        <a:ext cx="5714606" cy="426206"/>
      </dsp:txXfrm>
    </dsp:sp>
    <dsp:sp modelId="{0C25AA31-2106-47C7-B923-6D272473F6F1}">
      <dsp:nvSpPr>
        <dsp:cNvPr id="0" name=""/>
        <dsp:cNvSpPr/>
      </dsp:nvSpPr>
      <dsp:spPr>
        <a:xfrm>
          <a:off x="0" y="181962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2EA87-D1BB-44BF-B04D-BA8D7A59D892}">
      <dsp:nvSpPr>
        <dsp:cNvPr id="0" name=""/>
        <dsp:cNvSpPr/>
      </dsp:nvSpPr>
      <dsp:spPr>
        <a:xfrm>
          <a:off x="411480" y="158346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ກະກຽມສະຖານທີ ໃນການໄວ້ນົມ ແລະ ໄຂ່;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1606517"/>
        <a:ext cx="5714606" cy="426206"/>
      </dsp:txXfrm>
    </dsp:sp>
    <dsp:sp modelId="{032EAB8A-CE80-464B-BD03-FF778AD35B57}">
      <dsp:nvSpPr>
        <dsp:cNvPr id="0" name=""/>
        <dsp:cNvSpPr/>
      </dsp:nvSpPr>
      <dsp:spPr>
        <a:xfrm>
          <a:off x="0" y="254538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8941A7-DC89-456F-85F7-CFC299D95A88}">
      <dsp:nvSpPr>
        <dsp:cNvPr id="0" name=""/>
        <dsp:cNvSpPr/>
      </dsp:nvSpPr>
      <dsp:spPr>
        <a:xfrm>
          <a:off x="411480" y="230922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ໃຫ້ສຸຂະສຶກສາ ແລະ ໃຫ້ຄໍາແນະນໍາກ່ຽວກັບໂພຊະນາການໃຫ້ປະຊາຊົນ;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2332277"/>
        <a:ext cx="5714606" cy="426206"/>
      </dsp:txXfrm>
    </dsp:sp>
    <dsp:sp modelId="{FCE28842-B346-407C-A0E2-1AB7043CA42E}">
      <dsp:nvSpPr>
        <dsp:cNvPr id="0" name=""/>
        <dsp:cNvSpPr/>
      </dsp:nvSpPr>
      <dsp:spPr>
        <a:xfrm>
          <a:off x="0" y="327114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1B250-7451-4090-B5C3-1271993921BC}">
      <dsp:nvSpPr>
        <dsp:cNvPr id="0" name=""/>
        <dsp:cNvSpPr/>
      </dsp:nvSpPr>
      <dsp:spPr>
        <a:xfrm>
          <a:off x="411480" y="3034980"/>
          <a:ext cx="5760720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ເປັນຜູ້ຊ່ວຍ ໃນການກັ່ນຕອງເດັກຂາດສານອາຫານ;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3058037"/>
        <a:ext cx="5714606" cy="426206"/>
      </dsp:txXfrm>
    </dsp:sp>
    <dsp:sp modelId="{D5C8FB59-4AF1-4AEF-A43D-D678B7E21CDC}">
      <dsp:nvSpPr>
        <dsp:cNvPr id="0" name=""/>
        <dsp:cNvSpPr/>
      </dsp:nvSpPr>
      <dsp:spPr>
        <a:xfrm>
          <a:off x="0" y="399690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B646EA-622E-4D7A-8B00-9F95B7489695}">
      <dsp:nvSpPr>
        <dsp:cNvPr id="0" name=""/>
        <dsp:cNvSpPr/>
      </dsp:nvSpPr>
      <dsp:spPr>
        <a:xfrm>
          <a:off x="411480" y="3760740"/>
          <a:ext cx="6222556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ເຕົ້າໂຮມສະໜອງໄຂ່ ແລະ ນົມໃຫ້ເດັກ, ບັນທຶກການຕິດຕາມ ແລະ ໃຫ້ຄໍາປຶກສາ;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3783797"/>
        <a:ext cx="6176442" cy="426206"/>
      </dsp:txXfrm>
    </dsp:sp>
    <dsp:sp modelId="{4AD10686-920E-4698-9046-7C741BB233E9}">
      <dsp:nvSpPr>
        <dsp:cNvPr id="0" name=""/>
        <dsp:cNvSpPr/>
      </dsp:nvSpPr>
      <dsp:spPr>
        <a:xfrm>
          <a:off x="0" y="4722660"/>
          <a:ext cx="8229600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A68067-F498-47FB-BF86-0DC8D519060B}">
      <dsp:nvSpPr>
        <dsp:cNvPr id="0" name=""/>
        <dsp:cNvSpPr/>
      </dsp:nvSpPr>
      <dsp:spPr>
        <a:xfrm>
          <a:off x="411480" y="4486500"/>
          <a:ext cx="6081937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lo-LA" sz="1600" kern="1200" dirty="0">
              <a:latin typeface="Phetsarath OT" panose="02000500000000020004" pitchFamily="2" charset="0"/>
              <a:cs typeface="Phetsarath OT" panose="02000500000000020004" pitchFamily="2" charset="0"/>
            </a:rPr>
            <a:t>ສະຫຼຸບລາຍງານປະຈໍາອາທິດ ກ່ຽວກັບການສະໜອງນົມ ແລະ ໄຂ່ໃຫ້ສຸກສາລາ.</a:t>
          </a:r>
          <a:endParaRPr lang="en-US" sz="1600" kern="1200" dirty="0">
            <a:latin typeface="Phetsarath OT" panose="02000500000000020004" pitchFamily="2" charset="0"/>
            <a:cs typeface="Phetsarath OT" panose="02000500000000020004" pitchFamily="2" charset="0"/>
          </a:endParaRPr>
        </a:p>
      </dsp:txBody>
      <dsp:txXfrm>
        <a:off x="434537" y="4509557"/>
        <a:ext cx="6035823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73334D19-1723-4EF0-8FC0-2035CBDE83DF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864299C6-F9ED-423B-A08E-C66D932235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99734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3407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3D750CD6-656C-460F-AD22-344CA040DC03}" type="datetimeFigureOut">
              <a:rPr lang="en-US" smtClean="0"/>
              <a:t>3/27/2024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2" tIns="46151" rIns="92302" bIns="461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302" tIns="46151" rIns="92302" bIns="461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r>
              <a:rPr lang="en-US"/>
              <a:t>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25CE1E8A-C8BE-4D34-B61E-F58243AC98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9873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22 </a:t>
            </a:r>
            <a:r>
              <a:rPr lang="lo-LA" dirty="0"/>
              <a:t>ມາດຕະການ</a:t>
            </a:r>
          </a:p>
          <a:p>
            <a:r>
              <a:rPr lang="lo-LA" dirty="0"/>
              <a:t>ສາທາ 7; </a:t>
            </a:r>
          </a:p>
          <a:p>
            <a:r>
              <a:rPr lang="lo-LA" dirty="0"/>
              <a:t>ກະສິກໍາ 4;</a:t>
            </a:r>
          </a:p>
          <a:p>
            <a:r>
              <a:rPr lang="lo-LA" dirty="0"/>
              <a:t>ສຶກສາ 4;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069A70-0107-4177-B894-01D50DCA777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121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8986EF-E30F-471C-9A01-AF006F6D2989}" type="datetime1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E2F-5B88-4321-AD2D-B8219EB9198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19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8986EF-E30F-471C-9A01-AF006F6D2989}" type="datetime1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E2F-5B88-4321-AD2D-B8219EB9198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96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8986EF-E30F-471C-9A01-AF006F6D2989}" type="datetime1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E2F-5B88-4321-AD2D-B8219EB9198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72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F8986EF-E30F-471C-9A01-AF006F6D2989}" type="datetime1">
              <a:rPr lang="en-US" smtClean="0"/>
              <a:pPr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B6E2F-5B88-4321-AD2D-B8219EB9198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56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772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F1D1B7-0EFD-4421-AADB-7D7CE267EAC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11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o-LA" dirty="0"/>
              <a:t>ເຊິ່ງປະຈຸບັນແມ່ນສາມາດປະກາດແລ້ວ 4 ບ້ານໃນ 3 ແຂວງຄື:</a:t>
            </a:r>
          </a:p>
          <a:p>
            <a:r>
              <a:rPr lang="lo-LA" dirty="0"/>
              <a:t>ບ. ສົບລາບ ເມືອງຫົວເມືອງ, ແຂວງຫົວພັນ</a:t>
            </a:r>
          </a:p>
          <a:p>
            <a:r>
              <a:rPr lang="lo-LA" dirty="0"/>
              <a:t>ບ. ນາໄຊ ເມືອງຄຳ ແລະ ບ້ານ ຈ່າມື່ນ ເມືອງຫນອງແຮດ. ແຂວງຊຽງຂວາງ</a:t>
            </a:r>
          </a:p>
          <a:p>
            <a:r>
              <a:rPr lang="lo-LA" dirty="0"/>
              <a:t>ບ. ນາເພີຍ ເມືອງທຸລະຄົມ ແຂວງວຽງຈັນ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E1E8A-C8BE-4D34-B61E-F58243AC98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786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878DD-AC8B-41C0-8AEA-97209C9BC687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457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9735F-A492-4993-9984-746DBACB2F8A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7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E9B0-7E78-4DF4-AEE8-F54416DB3029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52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7F2B5-1304-4A14-8F72-519A42B83738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18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47040-282E-4E54-B10B-5AD6F5F23AD9}" type="datetime1">
              <a:rPr lang="en-US" smtClean="0"/>
              <a:t>3/27/2024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04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0AAAA-45CF-4658-9E42-53FEFC7914FD}" type="datetime1">
              <a:rPr lang="en-US" smtClean="0"/>
              <a:t>3/27/2024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27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8578-A752-453D-B9B5-03D9A5ABF90C}" type="datetime1">
              <a:rPr lang="en-US" smtClean="0"/>
              <a:t>3/27/2024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77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1E6A5-B551-4248-9FCB-D47455C2B106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07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E60E0-0121-46EB-885F-ACD192229748}" type="datetime1">
              <a:rPr lang="en-US" smtClean="0"/>
              <a:t>3/27/2024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10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953DE-9258-4897-B71C-705B2C5104FB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8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B3F81-954C-43B4-8438-FD46DBFD2E9E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8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93FE9-D03C-44E4-8CF3-DB78510266CC}" type="datetime1">
              <a:rPr lang="en-US" smtClean="0"/>
              <a:t>3/27/2024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106C3-F129-4DE6-8D44-210BB71A35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1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1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7565" y="2664609"/>
            <a:ext cx="11536326" cy="2376595"/>
          </a:xfrm>
        </p:spPr>
        <p:txBody>
          <a:bodyPr>
            <a:noAutofit/>
          </a:bodyPr>
          <a:lstStyle/>
          <a:p>
            <a:br>
              <a:rPr lang="en-US" sz="2100" b="1" dirty="0">
                <a:latin typeface="Phetsarath OT" panose="02000500000000000000" pitchFamily="2" charset="0"/>
                <a:cs typeface="Phetsarath OT" panose="02000500000000000000" pitchFamily="2" charset="0"/>
              </a:rPr>
            </a:br>
            <a:br>
              <a:rPr lang="lo-LA" sz="2400" b="1" dirty="0"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</a:br>
            <a:b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</a:br>
            <a:r>
              <a:rPr lang="lo-LA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  <a:t>ບ້ານໂພຊະນາການຕົວແບບ</a:t>
            </a:r>
            <a:br>
              <a:rPr lang="lo-LA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Village Model on Nutrition (</a:t>
            </a:r>
            <a:r>
              <a:rPr lang="en-US" sz="4000" b="1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VMoN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)</a:t>
            </a:r>
            <a:br>
              <a:rPr lang="en-US" sz="4800" b="1" dirty="0">
                <a:solidFill>
                  <a:srgbClr val="7030A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lang="lo-LA" sz="4800" b="1" dirty="0">
                <a:solidFill>
                  <a:srgbClr val="7030A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lang="en-US" sz="4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500" b="1" dirty="0">
              <a:latin typeface="+mn-lt"/>
              <a:cs typeface="Phetsarath OT" panose="02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0FD97F-4904-43AB-B919-AF5D823DA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6219930"/>
            <a:ext cx="9144000" cy="64546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40086" y="3668240"/>
            <a:ext cx="5851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ວັນທີ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28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ມີນາ 202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ທີ່ນະຄອນຫຼວງວຽງຈັນ</a:t>
            </a:r>
            <a:endParaRPr lang="de-CH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D03B12-F920-4647-97B5-71EA7BCBC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65" y="222181"/>
            <a:ext cx="11396870" cy="96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5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D03B12-F920-4647-97B5-71EA7BCB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77884"/>
            <a:ext cx="11396870" cy="99202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3530991" y="1496715"/>
            <a:ext cx="5809957" cy="943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4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ການປະເມີນກ່ອນຝຶກອົບຮົມ</a:t>
            </a:r>
            <a:endParaRPr lang="en-US" sz="40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627F33-B05D-4600-B5CF-02A748ADC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6800" y="2338780"/>
            <a:ext cx="3598399" cy="352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72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D03B12-F920-4647-97B5-71EA7BCB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77884"/>
            <a:ext cx="11396870" cy="99202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1659988" y="1069906"/>
            <a:ext cx="3513475" cy="943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4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ຫົວຂໍ້</a:t>
            </a:r>
            <a:endParaRPr lang="en-US" sz="40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409614-2B8F-96E6-1159-ECFEA7B79E43}"/>
              </a:ext>
            </a:extLst>
          </p:cNvPr>
          <p:cNvSpPr/>
          <p:nvPr/>
        </p:nvSpPr>
        <p:spPr>
          <a:xfrm>
            <a:off x="583094" y="1964097"/>
            <a:ext cx="11304105" cy="28623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514350">
              <a:spcBef>
                <a:spcPts val="2400"/>
              </a:spcBef>
              <a:buFont typeface="+mj-lt"/>
              <a:buAutoNum type="arabicPeriod"/>
            </a:pP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ຄວາມໝາຍ ແລະ ຄວາມສໍາຄັນຂອງບ້ານຕົວແບບ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ຄວາມຈໍາເປັນ, ຈຸດປະສົງ, ເງື່ອນໄຂ ແລະ ມາດຕະຖານ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);</a:t>
            </a:r>
            <a:endParaRPr lang="lo-LA" sz="2400" b="1" dirty="0">
              <a:solidFill>
                <a:schemeClr val="accent5">
                  <a:lumMod val="5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685800" indent="-457200">
              <a:spcBef>
                <a:spcPts val="2400"/>
              </a:spcBef>
              <a:buAutoNum type="arabicPeriod" startAt="2"/>
            </a:pP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ໜ້າທີ່ຮັບຜິດຊອບການຈັດຕັ້ງປະຕິບັດແຕ່ລະຂັ້ນ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ຂັ້ນສູນກາງ, ແຂວງ, ເມືອງ , ສຸກສາລາ ແລະ ບ້ານ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);</a:t>
            </a:r>
            <a:endParaRPr lang="lo-LA" sz="2400" b="1" dirty="0">
              <a:solidFill>
                <a:schemeClr val="accent5">
                  <a:lumMod val="50000"/>
                </a:schemeClr>
              </a:solidFill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685800" indent="-457200">
              <a:spcBef>
                <a:spcPts val="2400"/>
              </a:spcBef>
              <a:buAutoNum type="arabicPeriod" startAt="3"/>
            </a:pP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ຂັ້ນຕອນ ແລະ ວິທີການໃນການຄັດເລືອກບ້ານ</a:t>
            </a: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 (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ບັນດາແບບຟອມຕ່າງ);</a:t>
            </a:r>
          </a:p>
          <a:p>
            <a:pPr marL="228600">
              <a:spcBef>
                <a:spcPts val="2400"/>
              </a:spcBef>
            </a:pPr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4.  </a:t>
            </a:r>
            <a:r>
              <a:rPr lang="lo-LA" sz="2400" b="1" dirty="0">
                <a:solidFill>
                  <a:schemeClr val="accent5">
                    <a:lumMod val="50000"/>
                  </a:schemeClr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ບົດຮຽນທີ່ດີຈາກການສ້າງບ້ານ ນາເພີຍ</a:t>
            </a:r>
          </a:p>
        </p:txBody>
      </p:sp>
    </p:spTree>
    <p:extLst>
      <p:ext uri="{BB962C8B-B14F-4D97-AF65-F5344CB8AC3E}">
        <p14:creationId xmlns:p14="http://schemas.microsoft.com/office/powerpoint/2010/main" val="1918577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FD63C72-C2DC-4D4B-B7AD-647B8B3B7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2" y="222181"/>
            <a:ext cx="11847443" cy="8477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83E6CF-C28F-4E97-B07C-88D8C0164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258" y="1634845"/>
            <a:ext cx="3346174" cy="395408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F050E1-4AE5-4274-B752-C1467592EDE4}"/>
              </a:ext>
            </a:extLst>
          </p:cNvPr>
          <p:cNvSpPr/>
          <p:nvPr/>
        </p:nvSpPr>
        <p:spPr>
          <a:xfrm>
            <a:off x="26612" y="1634845"/>
            <a:ext cx="6745576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ຄູ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ສ້າງ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ໜຶ່ງ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ດຽວຫຼາຍ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ແໜງ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່​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ຮອງ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ໂດຍ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ລັ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​ດ​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ຖະ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ມົນ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ຕີ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ເດືອນ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ມັງ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en-GB" sz="2800" dirty="0" err="1">
                <a:latin typeface="Phetsarath OT" panose="02000500000000020004" pitchFamily="2" charset="0"/>
                <a:cs typeface="Phetsarath OT" panose="02000500000000020004" pitchFamily="2" charset="0"/>
              </a:rPr>
              <a:t>ກອນ</a:t>
            </a:r>
            <a:r>
              <a:rPr lang="en-GB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 2020</a:t>
            </a:r>
            <a:endParaRPr lang="lo-LA" sz="2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endParaRPr lang="lo-LA" sz="2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lo-LA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ຄູ່ມືແນະນໍາການຈັດຕັ້ງປະຕິບັດການສ້າງບ້ານໂພຊະນາການຕົວແບບ ທີ່ຮັບຮອງໂດຍຫົວໜ້າກົມອະນາໄມ ແລະ ສົ່ງເສີມສຸຂະພາບ ເດືອນກຸມພາ </a:t>
            </a:r>
            <a:r>
              <a:rPr lang="en-US" sz="2800" dirty="0">
                <a:latin typeface="Phetsarath OT" panose="02000500000000020004" pitchFamily="2" charset="0"/>
                <a:cs typeface="Phetsarath OT" panose="02000500000000020004" pitchFamily="2" charset="0"/>
              </a:rPr>
              <a:t>2024</a:t>
            </a:r>
            <a:endParaRPr lang="lo-LA" sz="2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799" y="1080258"/>
            <a:ext cx="876300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 </a:t>
            </a: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ຄວາມໝາຍ ແລະ ຄວາມສຳຄັນຂອງບ້ານຕົວແບບ</a:t>
            </a: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64736664"/>
              </p:ext>
            </p:extLst>
          </p:nvPr>
        </p:nvGraphicFramePr>
        <p:xfrm>
          <a:off x="1828799" y="1842260"/>
          <a:ext cx="8762999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056223"/>
              </p:ext>
            </p:extLst>
          </p:nvPr>
        </p:nvGraphicFramePr>
        <p:xfrm>
          <a:off x="1905000" y="4509260"/>
          <a:ext cx="8686800" cy="23487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CD5FB71-C332-420A-89B4-E9D1267A40F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B8D6-43AA-425A-9676-7429967595D3}" type="slidenum">
              <a:rPr lang="th-TH" smtClean="0"/>
              <a:pPr/>
              <a:t>6</a:t>
            </a:fld>
            <a:endParaRPr lang="th-TH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87054" y="2432340"/>
            <a:ext cx="6870349" cy="5517232"/>
          </a:xfrm>
        </p:spPr>
        <p:txBody>
          <a:bodyPr>
            <a:noAutofit/>
          </a:bodyPr>
          <a:lstStyle/>
          <a:p>
            <a:pPr marL="400050" lvl="1" indent="0">
              <a:buNone/>
            </a:pPr>
            <a:r>
              <a:rPr lang="lo-LA" sz="2800" dirty="0">
                <a:latin typeface="Phetsarath OT" pitchFamily="2" charset="2"/>
                <a:cs typeface="Phetsarath OT" pitchFamily="2" charset="2"/>
              </a:rPr>
              <a:t>ການສ້າງຕົວແບບແມ່ນວຽກງານໜຶ່ງທີ່ເປັນບູລິມະສິດໂດຍຜັນຂະຫຍາຍມະຕິກອງປະຊຸມໂຕະມົນ ປີ </a:t>
            </a:r>
            <a:r>
              <a:rPr lang="en-US" sz="2800" dirty="0">
                <a:latin typeface="Phetsarath OT" pitchFamily="2" charset="2"/>
                <a:cs typeface="Phetsarath OT" pitchFamily="2" charset="2"/>
              </a:rPr>
              <a:t>2016</a:t>
            </a:r>
            <a:r>
              <a:rPr lang="lo-LA" sz="2800" dirty="0">
                <a:latin typeface="Phetsarath OT" pitchFamily="2" charset="2"/>
                <a:cs typeface="Phetsarath OT" pitchFamily="2" charset="2"/>
              </a:rPr>
              <a:t> ກ່ຽວກັບວຽກງານ</a:t>
            </a:r>
            <a:r>
              <a:rPr lang="en-US" sz="2800" dirty="0">
                <a:latin typeface="Phetsarath OT" pitchFamily="2" charset="2"/>
                <a:cs typeface="Phetsarath OT" pitchFamily="2" charset="2"/>
              </a:rPr>
              <a:t>”</a:t>
            </a:r>
            <a:r>
              <a:rPr lang="lo-LA" sz="2800" dirty="0">
                <a:latin typeface="Phetsarath OT" pitchFamily="2" charset="2"/>
                <a:cs typeface="Phetsarath OT" pitchFamily="2" charset="2"/>
              </a:rPr>
              <a:t>ຄໍ້າປະກັນສະບຽງອາຫານ</a:t>
            </a:r>
            <a:r>
              <a:rPr lang="en-US" sz="2800" dirty="0">
                <a:latin typeface="Phetsarath OT" pitchFamily="2" charset="2"/>
                <a:cs typeface="Phetsarath OT" pitchFamily="2" charset="2"/>
              </a:rPr>
              <a:t> </a:t>
            </a:r>
            <a:r>
              <a:rPr lang="lo-LA" sz="2800" dirty="0">
                <a:latin typeface="Phetsarath OT" pitchFamily="2" charset="2"/>
                <a:cs typeface="Phetsarath OT" pitchFamily="2" charset="2"/>
              </a:rPr>
              <a:t>ແລະ ໂພຊະນາການ</a:t>
            </a:r>
            <a:r>
              <a:rPr lang="en-US" sz="2800" dirty="0">
                <a:latin typeface="Phetsarath OT" pitchFamily="2" charset="2"/>
                <a:cs typeface="Phetsarath OT" pitchFamily="2" charset="2"/>
              </a:rPr>
              <a:t>”</a:t>
            </a:r>
            <a:r>
              <a:rPr lang="lo-LA" sz="2800" dirty="0">
                <a:latin typeface="Phetsarath OT" pitchFamily="2" charset="2"/>
                <a:cs typeface="Phetsarath OT" pitchFamily="2" charset="2"/>
              </a:rPr>
              <a:t> ເພຶ່ອສ້າງຄວາມເຂັ້ມແຂງທາງດ້ານການປະສານງານ ໂດຍສະເພາະຜັນຂະຫຍາຍຕົວແບບກົນໄກການປະສານງານພາຍໃນຂະແໜງການລະຫວ່າງຂະແໜງການ ແລະ ການປະສານງານກັບຄູ່ຮ່ວມພັດທະນາທີ່ມີຢູ່ສູນກາງແລ້ວນັ້ນ ຫັນລົງໄປເຮັດວຽກຢູ່ຂັ້ນແຂວງ, ຂັ້ນເມືອງ ແລະ ຂັ້ນບ້ານ.</a:t>
            </a:r>
            <a:r>
              <a:rPr lang="en-US" sz="2800" dirty="0">
                <a:latin typeface="Phetsarath OT" pitchFamily="2" charset="2"/>
                <a:cs typeface="Phetsarath OT" pitchFamily="2" charset="2"/>
              </a:rPr>
              <a:t> 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983379"/>
            <a:ext cx="9144000" cy="12016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ຄວາມຈໍາເປັນ ແລະ ຈຸດປະສົງຂອງບ້ານຕົວ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E0FB-3958-4B84-8E14-1333D2CF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F99B54-BF5E-4B9F-B979-64E8631985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012" y="2432340"/>
            <a:ext cx="3869788" cy="361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56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B8D6-43AA-425A-9676-7429967595D3}" type="slidenum">
              <a:rPr lang="th-TH" smtClean="0"/>
              <a:pPr/>
              <a:t>7</a:t>
            </a:fld>
            <a:endParaRPr lang="th-TH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34168" y="2158043"/>
            <a:ext cx="9923664" cy="5517232"/>
          </a:xfrm>
        </p:spPr>
        <p:txBody>
          <a:bodyPr>
            <a:noAutofit/>
          </a:bodyPr>
          <a:lstStyle/>
          <a:p>
            <a:pPr marL="914400" lvl="1" indent="-514350">
              <a:buFont typeface="+mj-lt"/>
              <a:buAutoNum type="arabicPeriod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ແມ່ນເພື່ອແນໃສ່ສ້າງຕົວແບບດ້ານກົນໄກການປະສານງານ;</a:t>
            </a:r>
          </a:p>
          <a:p>
            <a:pPr marL="914400" lvl="1" indent="-514350">
              <a:buFont typeface="+mj-lt"/>
              <a:buAutoNum type="arabicPeriod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ເພື່ອຈັດຕັ້ງຍຸດທະສາດແບບໜຶ່ງດຽວໂດຍຫຼາຍຂະແໜງການ;</a:t>
            </a:r>
          </a:p>
          <a:p>
            <a:pPr marL="914400" lvl="1" indent="-514350">
              <a:buFont typeface="+mj-lt"/>
              <a:buAutoNum type="arabicPeriod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ເພື່ອແກ້ໄຂບັນຫາສະພາບການຂາດສານອາຫານໂດຍເນັ້ນໃສ່ໄລຍະ </a:t>
            </a:r>
            <a:r>
              <a:rPr lang="en-US" sz="3200" dirty="0">
                <a:latin typeface="Phetsarath OT" pitchFamily="2" charset="2"/>
                <a:cs typeface="Phetsarath OT" pitchFamily="2" charset="2"/>
              </a:rPr>
              <a:t>1000 </a:t>
            </a:r>
            <a:r>
              <a:rPr lang="lo-LA" sz="3200" dirty="0">
                <a:latin typeface="Phetsarath OT" pitchFamily="2" charset="2"/>
                <a:cs typeface="Phetsarath OT" pitchFamily="2" charset="2"/>
              </a:rPr>
              <a:t>ວັນທໍາອິດຂອງຊີວິດ;</a:t>
            </a:r>
          </a:p>
          <a:p>
            <a:pPr marL="914400" lvl="1" indent="-514350">
              <a:buFont typeface="+mj-lt"/>
              <a:buAutoNum type="arabicPeriod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ເພື່ອຫັນປ່ຽນພຶດຕິກໍາແບບດັ້ງເດີມ, ຄວາມເຊື່ອຖື ແລະ ວິຖີຊີວິດແບບເກົ່າ ມາເປັນການດໍາລົງຊີວິດແບບຖືກຫຼັກໂພຊະນາການແບບຍືນຍົງ;</a:t>
            </a:r>
          </a:p>
          <a:p>
            <a:pPr marL="914400" lvl="1" indent="-514350">
              <a:buFont typeface="+mj-lt"/>
              <a:buAutoNum type="arabicPeriod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ເພື່ອເປັນຕົວແບບທີ່ດີໃນວຽກງານຍຸດທະສາດໜຶ່ງດຽວ ແລະ ຂະຫຍາຍຖອດຖອນບົດຮຽນໃຫ້ແກ່ບ້ານຕໍ່ໄປ.</a:t>
            </a:r>
            <a:endParaRPr lang="en-US" sz="3200" dirty="0">
              <a:latin typeface="Phetsarath OT" pitchFamily="2" charset="2"/>
              <a:cs typeface="Phetsarath OT" pitchFamily="2" charset="2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24000" y="983379"/>
            <a:ext cx="9144000" cy="9579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ຈຸດປະສົງຂອງບ້ານຕົວ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E0FB-3958-4B84-8E14-1333D2CF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032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B8D6-43AA-425A-9676-7429967595D3}" type="slidenum">
              <a:rPr lang="th-TH" smtClean="0"/>
              <a:pPr/>
              <a:t>8</a:t>
            </a:fld>
            <a:endParaRPr lang="th-TH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34167" y="2502679"/>
            <a:ext cx="9923664" cy="5517232"/>
          </a:xfrm>
        </p:spPr>
        <p:txBody>
          <a:bodyPr>
            <a:noAutofit/>
          </a:bodyPr>
          <a:lstStyle/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ບ້ານທີ່ມີໂຄງການກະສິກໍາ ຕິດພັນກັບໂພຊະນາການ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ບ້ານທີ່ມີໂຄງການສຶກສາ ຕິດພັນກັບໂພຊະນາການ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ບ້ານທີ່ມີອັດຕາການຂາດສານອາຫານສູງໃນເດັກລຸ່ມ 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5</a:t>
            </a: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 ປີ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ບ້ານທີ່ມີບັນດາໂຄງການເຊື່ອມສານດ້ານສາທາລະນະສຸກ.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34167" y="983379"/>
            <a:ext cx="9718711" cy="12016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4 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ເງື່ອນໄຂຄັດເລືອກເພື່ອສ້າງບ້ານ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E0FB-3958-4B84-8E14-1333D2CF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83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3B8D6-43AA-425A-9676-7429967595D3}" type="slidenum">
              <a:rPr lang="th-TH" smtClean="0"/>
              <a:pPr/>
              <a:t>9</a:t>
            </a:fld>
            <a:endParaRPr lang="th-TH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134168" y="2347934"/>
            <a:ext cx="9923664" cy="5517232"/>
          </a:xfrm>
        </p:spPr>
        <p:txBody>
          <a:bodyPr>
            <a:noAutofit/>
          </a:bodyPr>
          <a:lstStyle/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ມີການປະສານງານ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ມີການປະຕິບັດ ບາງກິດຈະກຳ ຂອງສາທາ, ກະສິກຳ ແລະ ສຶກສາ (ໃນບັນດາ 22 ມາດຕະການ)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ມີການຕິດຕາມ ປະເມີນ ກິດຈະກໍາທີ່ຈັດຕັ້ງປະຕິບັດ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ຄົວເຮືອນມີການຄໍ້າປະກັນສະບຽງອາຫານ</a:t>
            </a:r>
            <a:r>
              <a:rPr lang="en-US" sz="3200" dirty="0">
                <a:latin typeface="Phetsarath OT" pitchFamily="2" charset="2"/>
                <a:ea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ເດັກນັກຮຽນຍິງ ແລະ ຊາຍ ໃນບ້ານເປົ້າໝາຍເຂົ້າເຖິງອາຫານໂພຊະນາການໃນໂຮງຮຽນ</a:t>
            </a:r>
            <a:r>
              <a:rPr lang="en-US" sz="3200" dirty="0">
                <a:latin typeface="Phetsarath OT" pitchFamily="2" charset="2"/>
                <a:cs typeface="Phetsarath OT" pitchFamily="2" charset="2"/>
              </a:rPr>
              <a:t>;</a:t>
            </a:r>
            <a:endParaRPr lang="lo-LA" sz="3200" dirty="0">
              <a:latin typeface="Phetsarath OT" pitchFamily="2" charset="2"/>
              <a:cs typeface="Phetsarath OT" pitchFamily="2" charset="2"/>
            </a:endParaRPr>
          </a:p>
          <a:p>
            <a:pPr marL="914400" lvl="1" indent="-514350">
              <a:buFont typeface="+mj-lt"/>
              <a:buAutoNum type="arabicParenR"/>
            </a:pPr>
            <a:r>
              <a:rPr lang="lo-LA" sz="3200" dirty="0">
                <a:latin typeface="Phetsarath OT" pitchFamily="2" charset="2"/>
                <a:cs typeface="Phetsarath OT" pitchFamily="2" charset="2"/>
              </a:rPr>
              <a:t>ໂຮງຮຽນໃນບ້ານເປົ້າໝາຍມີສວນຄົວ ແລະ ມີນ້ຳໃຊ້ໃນໂຮງຮຽນ;</a:t>
            </a:r>
            <a:endParaRPr lang="en-US" sz="3200" dirty="0">
              <a:latin typeface="Phetsarath OT" pitchFamily="2" charset="2"/>
              <a:cs typeface="Phetsarath OT" pitchFamily="2" charset="2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34167" y="983379"/>
            <a:ext cx="9718711" cy="120161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11 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ມາດຕະຖານປະກາດບ້ານ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ໂພຊະນາການຕົວ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77E0FB-3958-4B84-8E14-1333D2CF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72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5EA7F-3A4E-C577-84F1-6AFD151DF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096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7) ນັກຮຽນໃນບ້ານເປົ້າໝາຍໄດ້ຮັບຢາຂ້າແມ່ທ້ອງ;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8) ນັກຮຽນມັດທະຍົມຍິງໃນບ້ານເປົ້າໝາຍໄດ້ຮັບຢາທາດເຫຼັກ;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9) ຈຳນວນນັກຮຽນໃນບ້ານເປົ້າໝາຍໄດ້ຮັບການສິດສອນໃນຫຼັກສູດໂພຊະ</a:t>
            </a:r>
            <a:r>
              <a:rPr lang="en-US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   </a:t>
            </a: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ນາການ;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10) ບັນລຸຄາດໝາຍອັດຕາປົກຄຸມ ການຢາຍທາດເຫຼັກ</a:t>
            </a:r>
            <a:r>
              <a:rPr lang="lo-LA" sz="3200" dirty="0">
                <a:ea typeface="Phetsarath OT" panose="02000500000000020004" pitchFamily="2" charset="0"/>
                <a:cs typeface="Phetsarath OT" panose="02000500000000020004" pitchFamily="2" charset="0"/>
              </a:rPr>
              <a:t>ໃຫ້</a:t>
            </a:r>
            <a:r>
              <a:rPr lang="lo-LA" sz="3200" dirty="0">
                <a:effectLst/>
                <a:ea typeface="Phetsarath OT" panose="02000500000000020004" pitchFamily="2" charset="0"/>
                <a:cs typeface="Phetsarath OT" panose="02000500000000020004" pitchFamily="2" charset="0"/>
              </a:rPr>
              <a:t>ແມ່ຍິງຖືພາ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</a:rPr>
              <a:t>, </a:t>
            </a:r>
            <a:r>
              <a:rPr lang="lo-LA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ຢາຂ້າແມ່ທ້ອງ</a:t>
            </a:r>
            <a:r>
              <a:rPr lang="en-US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3200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ວິຕາມິນອາ;</a:t>
            </a:r>
          </a:p>
          <a:p>
            <a:pPr marL="0" indent="0">
              <a:buNone/>
            </a:pPr>
            <a:r>
              <a:rPr lang="lo-LA" sz="32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11) </a:t>
            </a:r>
            <a:r>
              <a:rPr lang="lo-LA" sz="3200" dirty="0">
                <a:effectLst/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ມີການຫຼຸດລົງ ຂອງ ການຂາດໂພຊະນາການໃນເດັກນ້ອຍລຸ່ມ 5 ປີ.   </a:t>
            </a:r>
            <a:endParaRPr lang="en-US" sz="3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ED3C3-DAEC-4153-A2E9-836BFA00DD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6D8C9B0-5FE5-4AFD-98AD-8510D7B24367}"/>
              </a:ext>
            </a:extLst>
          </p:cNvPr>
          <p:cNvSpPr txBox="1">
            <a:spLocks/>
          </p:cNvSpPr>
          <p:nvPr/>
        </p:nvSpPr>
        <p:spPr>
          <a:xfrm>
            <a:off x="1134167" y="983379"/>
            <a:ext cx="9718711" cy="12016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 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ມາດຕະຖານປະກາດບ້ານ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ໂພຊະນາການຕົວ</a:t>
            </a:r>
            <a:r>
              <a:rPr lang="en-US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​</a:t>
            </a:r>
            <a:r>
              <a:rPr lang="lo-LA" sz="4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ແບບ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93420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3D35-500E-73AB-168C-B28BE459D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0" y="1981200"/>
            <a:ext cx="8229600" cy="21336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ea typeface="Phetsarath OT" panose="02000500000000020004" pitchFamily="2" charset="0"/>
                <a:cs typeface="Phetsarath OT" panose="02000500000000020004" pitchFamily="2" charset="0"/>
              </a:rPr>
              <a:t>2. </a:t>
            </a:r>
            <a:r>
              <a:rPr lang="lo-LA" sz="4000" b="1" dirty="0">
                <a:ea typeface="Phetsarath OT" panose="02000500000000020004" pitchFamily="2" charset="0"/>
                <a:cs typeface="Phetsarath OT" panose="02000500000000020004" pitchFamily="2" charset="0"/>
              </a:rPr>
              <a:t>ໜ້າທີ່ຮັບຜິດຊອບການຈັດຕັ້ງປະຕິບັດ</a:t>
            </a:r>
            <a:br>
              <a:rPr lang="en-US" sz="4000" b="1" dirty="0"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4000" b="1" dirty="0">
                <a:ea typeface="Phetsarath OT" panose="02000500000000020004" pitchFamily="2" charset="0"/>
                <a:cs typeface="Phetsarath OT" panose="02000500000000020004" pitchFamily="2" charset="0"/>
              </a:rPr>
              <a:t>ແຕ່ລະຂັ້ນ</a:t>
            </a:r>
            <a:endParaRPr lang="en-US" sz="4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D471FE-C1A0-4BEF-A0B3-01C59817B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140558"/>
            <a:ext cx="11847443" cy="118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1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446-468D-9064-547C-75E57B7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858749"/>
            <a:ext cx="8229600" cy="741451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b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ຂັ້ນສູນກາງ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53169-7041-12A6-9CAE-28B45D7160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E55BCEF-288A-448C-8F0F-4ED6F91AC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78" y="140559"/>
            <a:ext cx="11847443" cy="9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43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446-468D-9064-547C-75E57B7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99" y="1115517"/>
            <a:ext cx="8229600" cy="545861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ຂັ້ນແຂວງ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53169-7041-12A6-9CAE-28B45D7160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98F15FF-C02F-4D72-A69F-9531D7F83D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78" y="140559"/>
            <a:ext cx="11847443" cy="9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87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446-468D-9064-547C-75E57B7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152813"/>
            <a:ext cx="8229600" cy="447387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ຂັ້ນເມືອງ</a:t>
            </a:r>
            <a:b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6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53169-7041-12A6-9CAE-28B45D71607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981200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361B56-DA10-4772-B2E1-9638B7ACA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78" y="140559"/>
            <a:ext cx="11847443" cy="9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86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446-468D-9064-547C-75E57B7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199" y="1033606"/>
            <a:ext cx="8229600" cy="447387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r>
              <a:rPr lang="lo-LA" sz="32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ຂັ້ນສຸກສາລາ</a:t>
            </a:r>
            <a:br>
              <a:rPr lang="en-US" sz="280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6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53169-7041-12A6-9CAE-28B45D7160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352051"/>
              </p:ext>
            </p:extLst>
          </p:nvPr>
        </p:nvGraphicFramePr>
        <p:xfrm>
          <a:off x="1981199" y="1519678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361B56-DA10-4772-B2E1-9638B7ACA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78" y="140559"/>
            <a:ext cx="11847443" cy="77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8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8446-468D-9064-547C-75E57B7C6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858749"/>
            <a:ext cx="8229600" cy="741451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t">
            <a:noAutofit/>
          </a:bodyPr>
          <a:lstStyle/>
          <a:p>
            <a:b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sz="2800" b="1" dirty="0">
                <a:solidFill>
                  <a:schemeClr val="tx1"/>
                </a:solidFill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ຂັ້ນບ້ານ</a:t>
            </a:r>
            <a:b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E53169-7041-12A6-9CAE-28B45D7160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7988736"/>
              </p:ext>
            </p:extLst>
          </p:nvPr>
        </p:nvGraphicFramePr>
        <p:xfrm>
          <a:off x="1981200" y="16002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4E55BCEF-288A-448C-8F0F-4ED6F91AC0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78" y="140559"/>
            <a:ext cx="11847443" cy="95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19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6970" y="1058841"/>
            <a:ext cx="10515600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lvl="0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3. </a:t>
            </a:r>
            <a: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rPr>
              <a:t>ຂັ້ນຕອນ ແລະ ວິທີໃນການຄັດເລືອກ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0"/>
              <a:cs typeface="Phetsarath OT" pitchFamily="2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811524" y="2416259"/>
            <a:ext cx="8568952" cy="3992825"/>
            <a:chOff x="1695" y="8910"/>
            <a:chExt cx="8940" cy="6142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695" y="8910"/>
              <a:ext cx="8940" cy="61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2415" y="11684"/>
              <a:ext cx="1155" cy="2415"/>
            </a:xfrm>
            <a:prstGeom prst="rect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ກະກຽມ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3" name="AutoShape 5"/>
            <p:cNvSpPr>
              <a:spLocks noChangeArrowheads="1"/>
            </p:cNvSpPr>
            <p:nvPr/>
          </p:nvSpPr>
          <p:spPr bwMode="auto">
            <a:xfrm>
              <a:off x="2070" y="8999"/>
              <a:ext cx="8145" cy="2460"/>
            </a:xfrm>
            <a:prstGeom prst="triangle">
              <a:avLst>
                <a:gd name="adj" fmla="val 50000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800" b="1" dirty="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ບ້ານຕົວໂພຊະນາການຕົວແບບ</a:t>
              </a:r>
              <a:endParaRPr lang="en-US" sz="4000" dirty="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4" name="Rectangle 6"/>
            <p:cNvSpPr>
              <a:spLocks noChangeArrowheads="1"/>
            </p:cNvSpPr>
            <p:nvPr/>
          </p:nvSpPr>
          <p:spPr bwMode="auto">
            <a:xfrm>
              <a:off x="3885" y="11684"/>
              <a:ext cx="1320" cy="2415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ກຳນົດເປົ້າໝາຍ</a:t>
              </a:r>
              <a:endPara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5550" y="11669"/>
              <a:ext cx="1305" cy="243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ດຳເນີນຈັດຕັ້ງປະຕິບັດ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6" name="Rectangle 8"/>
            <p:cNvSpPr>
              <a:spLocks noChangeArrowheads="1"/>
            </p:cNvSpPr>
            <p:nvPr/>
          </p:nvSpPr>
          <p:spPr bwMode="auto">
            <a:xfrm>
              <a:off x="7140" y="11669"/>
              <a:ext cx="1140" cy="2355"/>
            </a:xfrm>
            <a:prstGeom prst="rect">
              <a:avLst/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ສະຫຼຸບຕີລາຄາ ແລະ ປະເມີນຜົນ</a:t>
              </a: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8700" y="11654"/>
              <a:ext cx="1515" cy="2370"/>
            </a:xfrm>
            <a:prstGeom prst="rect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lo-LA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ຢັ້ງຢືນ ແລະ ປະກາດເປັນບ້ານຕົວແບບ</a:t>
              </a:r>
              <a:endPara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ea typeface="Arial" pitchFamily="34" charset="0"/>
                <a:cs typeface="Phetsarath OT" pitchFamily="2" charset="0"/>
              </a:endParaRP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8" name="Oval 10"/>
            <p:cNvSpPr>
              <a:spLocks noChangeArrowheads="1"/>
            </p:cNvSpPr>
            <p:nvPr/>
          </p:nvSpPr>
          <p:spPr bwMode="auto">
            <a:xfrm>
              <a:off x="255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1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59" name="Oval 11"/>
            <p:cNvSpPr>
              <a:spLocks noChangeArrowheads="1"/>
            </p:cNvSpPr>
            <p:nvPr/>
          </p:nvSpPr>
          <p:spPr bwMode="auto">
            <a:xfrm>
              <a:off x="729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4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0" name="Oval 12"/>
            <p:cNvSpPr>
              <a:spLocks noChangeArrowheads="1"/>
            </p:cNvSpPr>
            <p:nvPr/>
          </p:nvSpPr>
          <p:spPr bwMode="auto">
            <a:xfrm>
              <a:off x="411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2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1" name="Oval 13"/>
            <p:cNvSpPr>
              <a:spLocks noChangeArrowheads="1"/>
            </p:cNvSpPr>
            <p:nvPr/>
          </p:nvSpPr>
          <p:spPr bwMode="auto">
            <a:xfrm>
              <a:off x="5715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3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  <p:sp>
          <p:nvSpPr>
            <p:cNvPr id="2062" name="Oval 14"/>
            <p:cNvSpPr>
              <a:spLocks noChangeArrowheads="1"/>
            </p:cNvSpPr>
            <p:nvPr/>
          </p:nvSpPr>
          <p:spPr bwMode="auto">
            <a:xfrm>
              <a:off x="8910" y="14197"/>
              <a:ext cx="735" cy="690"/>
            </a:xfrm>
            <a:prstGeom prst="ellipse">
              <a:avLst/>
            </a:prstGeom>
            <a:solidFill>
              <a:srgbClr val="FFFFFF"/>
            </a:solidFill>
            <a:ln w="31750">
              <a:solidFill>
                <a:srgbClr val="4BACC6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US" sz="2000">
                  <a:latin typeface="Phetsarath OT" pitchFamily="2" charset="0"/>
                  <a:ea typeface="Arial" pitchFamily="34" charset="0"/>
                  <a:cs typeface="Phetsarath OT" pitchFamily="2" charset="0"/>
                </a:rPr>
                <a:t>5</a:t>
              </a:r>
              <a:endParaRPr lang="en-US" sz="3600">
                <a:latin typeface="Phetsarath OT" pitchFamily="2" charset="0"/>
                <a:cs typeface="Phetsarath OT" pitchFamily="2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66603B4-2970-4342-AD0C-B0C337E0F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145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1754-D3CD-102A-1ADD-00B29E56C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6200" y="1097280"/>
            <a:ext cx="46482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lo-LA" dirty="0">
                <a:latin typeface="Phetsarath OT" panose="02000500000000020004" pitchFamily="2" charset="0"/>
                <a:cs typeface="Phetsarath OT" panose="02000500000000020004" pitchFamily="2" charset="0"/>
              </a:rPr>
              <a:t>1. ການກະກຽມ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F3D5C-2FF8-CFA4-2FCE-97D92D807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209800"/>
            <a:ext cx="11658600" cy="5165724"/>
          </a:xfrm>
        </p:spPr>
        <p:txBody>
          <a:bodyPr>
            <a:normAutofit/>
          </a:bodyPr>
          <a:lstStyle/>
          <a:p>
            <a:pPr algn="thaiDi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ແຈງສຳ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ລັບ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ຂັ້ນສູນກາງ, ແຂວງ, 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ສຸກ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ລາ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457200" algn="thaiDist">
              <a:lnSpc>
                <a:spcPct val="150000"/>
              </a:lnSpc>
              <a:spcBef>
                <a:spcPts val="0"/>
              </a:spcBef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ທຸກຂັ້ນ 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 ແລະ ມາດ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sz="2400" dirty="0">
              <a:solidFill>
                <a:srgbClr val="000000"/>
              </a:solidFill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marL="114300" indent="0" algn="thaiDist">
              <a:lnSpc>
                <a:spcPct val="150000"/>
              </a:lnSpc>
              <a:spcBef>
                <a:spcPts val="0"/>
              </a:spcBef>
              <a:buNone/>
            </a:pP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   ພາ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ບາດ ແລະ ໜ້າ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ຜິດ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ຊອບ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ເຈົ້າ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457200" algn="thaiDist">
              <a:lnSpc>
                <a:spcPct val="150000"/>
              </a:lnSpc>
              <a:spcBef>
                <a:spcPts val="0"/>
              </a:spcBef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ອຳ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ນວຍ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ດວກ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ຫຼື ຜູ້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ງານຫຼັກ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ຂອງກອ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ເລ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 ແລະ ອົບ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ຮົມໃຫ້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ສຸກ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457200" algn="thaiDist">
              <a:lnSpc>
                <a:spcPct val="150000"/>
              </a:lnSpc>
              <a:spcBef>
                <a:spcPts val="0"/>
              </a:spcBef>
            </a:pP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sz="24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ຍຸດ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ແຫ່ງ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ຊາດ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ດ້ານ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ກ່ຽວ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ນ້ຳ ແລະ ສຸ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ໄມ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ຮຽ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</a:t>
            </a:r>
            <a:r>
              <a:rPr lang="en-US" sz="24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4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0" indent="0">
              <a:buNone/>
            </a:pPr>
            <a:endParaRPr lang="en-US" sz="2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C4FCAE-4D79-1945-3C2C-FDC1A7892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330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09800"/>
            <a:ext cx="11734800" cy="3840163"/>
          </a:xfrm>
        </p:spPr>
        <p:txBody>
          <a:bodyPr>
            <a:normAutofit/>
          </a:bodyPr>
          <a:lstStyle/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ການໂພ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ເຂົ້າ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ໃຈ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 ແລະ ມາດ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ບາດ ແລະ ໜ້າ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ທີ່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ຜິດ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ຊອບ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ເຂົາ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ເຈົ້າ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6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ອຳ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ນວຍ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ດວກ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ຫຼື ຜູ້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ງານຫຼັກ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ຂອງກອ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ເລ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 ສົມ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ອົບ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ຮົມໃຫ້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ງານຂັ້ນບ້ານ</a:t>
            </a:r>
            <a:r>
              <a:rPr lang="en-US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ຍຸດ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ແຫ່ງ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ຊາດ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ດ້ານ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ວີ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ດີ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ໂອ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ກ່ຽວ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ນ້ຳ ແລະ ສຸ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ໄມ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ໂປດ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ເຕີ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ຕອນ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ວາງ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ແຜນ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6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  <a:endParaRPr lang="en-US" sz="26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4733A-1CEE-48A8-A5CB-962410742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097280"/>
            <a:ext cx="96774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thaiDist">
              <a:lnSpc>
                <a:spcPct val="115000"/>
              </a:lnSpc>
              <a:spcBef>
                <a:spcPts val="0"/>
              </a:spcBef>
              <a:buSzPts val="1100"/>
              <a:buFont typeface="Phetsarath OT" panose="02000500000000020004" pitchFamily="2" charset="0"/>
              <a:buChar char="-"/>
            </a:pP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ໄລຍະ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2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ກອງ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ຊຸມຢູ່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endParaRPr lang="en-US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0BB1C3-7688-2A88-2B96-423B681CE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64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CE622-0143-5B32-2501-5E51F533A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990600"/>
            <a:ext cx="60198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lo-LA" b="1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b="1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ກະກຽມກ່ອນລົງບ້ານ:</a:t>
            </a:r>
            <a:b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61FC1-AA0D-2CBC-9B31-21A2C627F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11430000" cy="452596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ຈັດພິມ </a:t>
            </a:r>
            <a:r>
              <a:rPr lang="en-AU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poster </a:t>
            </a: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ແລະ ຂໍ້ມູນອ້າງອີງ ຂອງ ບ້ານເປົ້າໝາຍທີ່ສໍາຫຼວດໃນເບື້ອງຕົ້ນ;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ຈັດພິມ ແຜນທີ່ຂອບເຂດຊາຍແດນ ຂອງ ບ້ານເປົ້າໝາຍ;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ແບບຟອມການລາຍງານ ຜົນການສ້າງແຜນເຊື່ອມສານຂັ້ນບ້ານ;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ແບບຟອມການເກັບກຳຂໍ້ມູນບ້ານ;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algn="just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ຕິດຕໍ່ ປະສານງານ ກັບອໍານາດການປົກຄອງບ້ານ: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 marL="663575" indent="-285750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 ເກັບກໍາຂໍ້ມູນແຜນຂອງບ້ານທີ່ມີໃນປະຈຸບັນ (ແຜນຂອງລັດຖະບານ, ໂຄງການ....);</a:t>
            </a:r>
          </a:p>
          <a:p>
            <a:pPr marL="663575" indent="-285750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ກໍານົດຈໍານວນຄະນະກໍາມະການບ້ານທີ່ຈະເຂົ້າຮ່ວມປະຊຸມວາງແຜນ, ຢ່າງນ້ອຍໃຫ້ມີຈໍານວນແມ່ຍິງ 40% ແລະໃຫ້ມີຜູ້ຕ່າງໜ້າຄອບຄົວເດັກນ້ອຍໃນເກນອາຍຸ 1,000 ວັນເຂົ້າຮ່ວມ.</a:t>
            </a:r>
          </a:p>
          <a:p>
            <a:pPr marL="663575" indent="-285750"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ນັດປະຊຸມເພື່ອເຮັດວຽກຢູ່ບ້ານ 1 ມື້ເຕັມ, ພາກເຊົ້າ ເຮັດວຽກຮ່ວມກັບອໍານາດການປົກຄອງບ້ານ ແລະ ພາກບ່າຍ ນັດປະຊຸມກັບຊາວບ້ານທັງໝົດ ເພື່ອຜ່ານແຜນຂັ້ນບ້ານ.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8E4D6A-A242-A94B-7CEB-3D4F25312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8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43855-128C-B919-68BE-8C1D53450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00" y="960437"/>
            <a:ext cx="5181600" cy="11430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ຍະ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 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3: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ຈັດ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6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endParaRPr lang="en-US" sz="72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ACAFC-64DA-2E4F-3424-78BE66DF5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133600"/>
            <a:ext cx="10972800" cy="452596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ນັກ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ງານ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ບ້ານໄດ້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ອົບ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ຮົມ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ກ່ຽວ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ຮູ້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ພຶ້ນ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 ແລະ ໃຫ້ສຸຂະສຶກສາ ແລະ ໂພຊະນາສຶກສາ ເພື່ອປ່ຽນແປງພຶດຕິກໍາ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 ແລະ 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ຄ້ຳ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ກັນ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ບຽງ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ເດັກ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ລຸ່ມ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5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ປີໄດ້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en-US" sz="3000" b="1" dirty="0">
                <a:solidFill>
                  <a:srgbClr val="FF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sz="30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sz="24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ຄະ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ບ້ານໃຫ້ສຸຂະສຶກສາ ແລະ ໂພຊະນາສຶກສາ ເພື່ອປ່ຽນແປງພຶດຕິກໍາໃຫ້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ພໍ່ ແລະ ແມ່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ຜູ້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ປົກ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ຄອງ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ເດັກພາຍ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ທຸກໆ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ເດືອນ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ໃຫ້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ແກ່ເດັກ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ນ້ອຍ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ລຸ່ມ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5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ປີໄດ້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 (ອາຫານທ່ຽງ 1 ຄາບຄືເຂົ້າປຽກ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ສ່ວນໄຂ່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ນົມ ແລະ ໝາກໄມ້ ເປັນອາຫານຫວ່າງຕອນບ່າຍ) ລວມ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ທັງຕິດຕາມການຈະເລີນເຕີບໂຕຂອງເດັກ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ຢ່າງ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ເປັນ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ຈຳ.</a:t>
            </a:r>
            <a:endParaRPr lang="en-US" sz="28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ຈັດຕັ້ງປະຕິບັດກິດຈະກຳຢູ່ຂັ້ນບ້ານ</a:t>
            </a:r>
            <a:r>
              <a:rPr lang="en-US" sz="2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2 </a:t>
            </a:r>
            <a:r>
              <a:rPr lang="lo-LA" sz="2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ຄັ້ງ/ເດືອນ 2 ຊົ່ວໂມງ/ຄັ້ງ (ພະນັກງານສຸກສາລາ 2 ທ່ານ + ອສບ ຂັ້ນບ້ານ 2 ທ່ານ) ຈັດເປັນ 4 ໂຕະ ຄື:</a:t>
            </a:r>
            <a:endParaRPr lang="en-US" sz="2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endParaRPr lang="en-US" sz="4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ABBE74-E1DC-D0A9-B39E-39FAE3766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873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FB834F-F0DE-F47D-29D2-5DE8E15A1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168189"/>
            <a:ext cx="10896600" cy="5592764"/>
          </a:xfrm>
        </p:spPr>
        <p:txBody>
          <a:bodyPr>
            <a:noAutofit/>
          </a:bodyPr>
          <a:lstStyle/>
          <a:p>
            <a:pPr marL="1143000" indent="-514350">
              <a:lnSpc>
                <a:spcPct val="115000"/>
              </a:lnSpc>
              <a:spcBef>
                <a:spcPts val="0"/>
              </a:spcBef>
            </a:pPr>
            <a:r>
              <a:rPr lang="lo-LA" sz="18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ໂຕະທີ1</a:t>
            </a:r>
            <a:r>
              <a:rPr lang="lo-LA" sz="1800" b="1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ລົງທະບຽນ-ທົດສອບກ່ອນການໄດ້ຮັບຄຳແນະນຳປຶກສາ-ອອກບັດໃນການມາຮັບໄຂ່-ນົມ (ນຳໃຊ້ ແບບຟອມ)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143000" indent="-514350">
              <a:lnSpc>
                <a:spcPct val="115000"/>
              </a:lnSpc>
              <a:spcBef>
                <a:spcPts val="0"/>
              </a:spcBef>
            </a:pPr>
            <a:r>
              <a:rPr lang="lo-LA" sz="18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ໂຕະທີ2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 ປະເມີນໂພຊະນາການ ແລະ ເກັບກຳຈຳນວນ ຂອງເດັກລຸ່ມ 5 ປີໃຫ້ຄຳແນະນຳປຶກສາກ່ຽວກັບການລ້ຽງດູເດັກອ່ອນ ແລະ ເດັກນ້ອຍ(ຊິງຊັ່ງ, ໄມ້ແທກລວງສູງ, ເສັ້ນແທກຮອບແຂນ</a:t>
            </a:r>
            <a:r>
              <a:rPr lang="en-US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ແບບຟອມ, ປຶ້ມຕິດຕາມການຈະເລີນເຕີບໂຕ).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ຊັ່ງນ້ຳໜັກ     	1 ເດືອນ/ຄັ້ງ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ແທກລວງສູງ 	6 ເດືອນ/ຄັ້ງ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lvl="2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1800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ສາທິດການຕົ້ມເຂົ້າປຽກ (ໃຫ້ບ້ານລະດົມກັນເອົາມາ)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143000" indent="-514350">
              <a:lnSpc>
                <a:spcPct val="115000"/>
              </a:lnSpc>
              <a:spcBef>
                <a:spcPts val="0"/>
              </a:spcBef>
            </a:pPr>
            <a:r>
              <a:rPr lang="lo-LA" sz="18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ໂຕະທີ3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ໃຫ້ຄວາມຮູ້ກ່ຽວກັບໂພຊະນາການ ​ແລະ ການປູກຝັງ - ລ້ຽງສັດ ໃຫ້​​ແກ່ແມ່ຍິງຖືພາ, ແມ່ຍິງລ້ຽງລູກດ້ວຍນົມແມ່ ​ແລະ ​ແມ່​ທີ່​ມີ​ລູກ​ລຸ່ມ 5 ປີ (ນຳໃຊ້ແຜ່ນພິກ).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143000" indent="-514350">
              <a:lnSpc>
                <a:spcPct val="115000"/>
              </a:lnSpc>
              <a:spcBef>
                <a:spcPts val="0"/>
              </a:spcBef>
            </a:pPr>
            <a:r>
              <a:rPr lang="lo-LA" sz="1800" b="1" u="sng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ໂຕະທີ4</a:t>
            </a:r>
            <a:r>
              <a:rPr lang="lo-LA" sz="1800" b="1" dirty="0">
                <a:solidFill>
                  <a:srgbClr val="C0504D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ທົດສອບຫຼັງການໄດ້ຮັບຄຳແນະນຳປຶກສາ (ນຳໃຊ້ແບບຟອມ).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ສະໜອງໄຂ່ ນົມ ໃຫ້ເດັກໃນບ້ານ 185 ມື້ ແລະ ມີການບັນທຶກ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371600">
              <a:lnSpc>
                <a:spcPct val="115000"/>
              </a:lnSpc>
              <a:spcBef>
                <a:spcPts val="0"/>
              </a:spcBef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ມີການສະໜອງໄຂ່ໃຫ້ເດັກ 1-2 ປີ(</a:t>
            </a:r>
            <a:r>
              <a:rPr lang="en-US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1 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ໜ່ວຍ/ມື້) 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 marL="1371600">
              <a:lnSpc>
                <a:spcPct val="115000"/>
              </a:lnSpc>
              <a:spcBef>
                <a:spcPts val="0"/>
              </a:spcBef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ມີການຢາຍນົມ (1ກ່ອງ/ມື້) ແລະ ໄຂ່</a:t>
            </a:r>
            <a:r>
              <a:rPr lang="en-US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1 </a:t>
            </a: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(ໜ່ວຍ/ມື້) ໃຫ້ເດັກ 2-5 ປີ. 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ມີຄຳຖາມໃນການຖາມ-ຕອບ ສຳລັບເດັກທີ່ໄດ້ຮັບໄຂ່ ນົມ 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"/>
            </a:pPr>
            <a:r>
              <a:rPr lang="lo-LA" sz="1800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ມີ​ການການແຈກ​ຢາຍ-​ບັນທຶກ​ຕິດຕາມ​ການໃຫ້​ຢາຂ້າ​ແມ່​ທ້ອງ, ວິຕາມິນ​ອາ ​ໃຫ້​ເດັກ ​ແລະ ທາ​ດສັງກະສີ(​ສຳ​ລັບ​ເດັກ​ທີ່​ຖອກທ້ອງ) , ການ​ຢາຍ​ຢາ​ທາດ​ເຫຼັກສຳລັບ​ແມ່ຍິງໄວຈະເລີນພັນ ແລະ ແມ່ຍິງ​ຖືພາ ​ </a:t>
            </a:r>
            <a:endParaRPr lang="en-US" sz="1800" dirty="0">
              <a:latin typeface="Phetsarath OT" panose="02000500000000020004" pitchFamily="2" charset="0"/>
              <a:ea typeface="Times New Roman" panose="02020603050405020304" pitchFamily="18" charset="0"/>
              <a:cs typeface="Phetsarath OT" panose="02000500000000020004" pitchFamily="2" charset="0"/>
            </a:endParaRPr>
          </a:p>
          <a:p>
            <a:endParaRPr lang="en-US" sz="20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3A9F97-ABC9-86DF-856B-F45CE98FF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247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E38E7-0863-CAB1-1064-D7E5B9AF7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0" y="1143000"/>
            <a:ext cx="8915400" cy="5211764"/>
          </a:xfrm>
        </p:spPr>
        <p:txBody>
          <a:bodyPr>
            <a:normAutofit fontScale="85000" lnSpcReduction="20000"/>
          </a:bodyPr>
          <a:lstStyle/>
          <a:p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endParaRPr lang="lo-LA" b="1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ຄວາມ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ຮູ້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ພຶ້ນ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ດ້ານ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ຂອງ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ແມ່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ໃຫ້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ອາ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ຫານ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ຮຽ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ລ້ຽງ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ລູກ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ດ້ວຍນົມ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ແມ່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ພຽງ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ຢ່າງ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ດຽວ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ບົດ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ຮຽນ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ສຸ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ພິ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ບານແລະສຸ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ອະ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ໄມ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ສົ່ງ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ເສີມ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ເຕັກ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ນິກ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ສິ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ຢູ່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ຄູ່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ລະ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ບົບ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ໂຮງ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ຮຽນ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ຊາວ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ແບບຟອມບັນທືກການ​ອອກ​ຕະຫຼາດປ​ະ​ຈຳ​ວັ​ນ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ແບບຟອມຕິດຕາມການກິນອາຫານຂອງເດັກ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ບັນທືກວັນທີຂອງເດັກກິນອາຫານປະຈຳເດືອນ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ແບບຟອມກັ່ນຕອງສະພາບໂພຊະນາການເດັກອາຍຸ ລຸ່ມ 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5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ປີ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endParaRPr lang="lo-LA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ແບບຟອມຕິດຕາມການຊັ່ງນໍ້າໜັກເດັກ ທຸກໆ 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15 </a:t>
            </a:r>
            <a:r>
              <a:rPr lang="lo-LA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ມື້ ຫຼັງຈາກທີ່ໄດ້ກິນອາຫານ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endParaRPr lang="en-US" sz="48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3D053E-1EE5-A183-A1E1-7FBF3F69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2080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F09C7-376B-D3F8-DA9B-A0A244859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752600"/>
            <a:ext cx="8229600" cy="11430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</a:b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ໄລ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ຍະ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ທີ 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4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ຕິດ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ຕາມ ແລະ ປະ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solidFill>
                  <a:srgbClr val="000000"/>
                </a:solidFill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br>
              <a:rPr lang="en-US" dirty="0"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</a:br>
            <a:endParaRPr lang="en-US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7C311-7D6C-CC59-53B9-BD63C39A0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971800"/>
            <a:ext cx="11811000" cy="4373564"/>
          </a:xfrm>
        </p:spPr>
        <p:txBody>
          <a:bodyPr>
            <a:normAutofit/>
          </a:bodyPr>
          <a:lstStyle/>
          <a:p>
            <a:pPr marL="0" indent="0" algn="thaiDist">
              <a:lnSpc>
                <a:spcPct val="115000"/>
              </a:lnSpc>
              <a:spcBef>
                <a:spcPts val="0"/>
              </a:spcBef>
              <a:buNone/>
            </a:pPr>
            <a:endParaRPr lang="lo-LA" sz="2800" b="1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ຜົນ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ໄດ້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ຮັບ</a:t>
            </a:r>
            <a:r>
              <a:rPr lang="en-US" sz="2800" b="1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 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ເປັນ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ໂພ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ນາ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endParaRPr lang="en-US" dirty="0">
              <a:effectLst/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en-US" b="1" dirty="0">
                <a:solidFill>
                  <a:srgbClr val="FF0000"/>
                </a:solidFill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ຈັດ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ຕັ້ງ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ຕິ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ບັດ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en-US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ຄະ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ນະ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ກຳ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ຂັ້ນແຂວງ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 ແລະ ບ້ານເຮັດ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ຕາມ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ເງື່ອນ</a:t>
            </a: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ໄຂ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,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ມາດ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ຖານແລະຕົວ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ຊີ້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ວັດ.</a:t>
            </a:r>
            <a:endParaRPr lang="en-US" sz="2800" dirty="0">
              <a:latin typeface="Phetsarath OT" panose="02000500000000020004" pitchFamily="2" charset="0"/>
              <a:ea typeface="Phetsarath OT" panose="02000500000000020004" pitchFamily="2" charset="0"/>
              <a:cs typeface="Phetsarath OT" panose="02000500000000020004" pitchFamily="2" charset="0"/>
            </a:endParaRPr>
          </a:p>
          <a:p>
            <a:pPr algn="thaiDist">
              <a:lnSpc>
                <a:spcPct val="115000"/>
              </a:lnSpc>
              <a:spcBef>
                <a:spcPts val="0"/>
              </a:spcBef>
              <a:buFont typeface="Phetsarath OT" panose="02000500000000020004" pitchFamily="2" charset="0"/>
              <a:buChar char="-"/>
            </a:pP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ເຄື່ອງ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ມື</a:t>
            </a:r>
            <a:r>
              <a:rPr lang="en-US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:</a:t>
            </a:r>
            <a:r>
              <a:rPr lang="lo-LA" b="1" dirty="0">
                <a:effectLst/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 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ແບບ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ຟອມ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ປະ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ເມີນ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ຕົວ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ຊີ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ວັດ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ຂັ້ນ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​</a:t>
            </a:r>
            <a:r>
              <a:rPr lang="lo-LA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ບ້ານ</a:t>
            </a:r>
            <a:r>
              <a:rPr lang="en-US" sz="2800" dirty="0">
                <a:latin typeface="Phetsarath OT" panose="02000500000000020004" pitchFamily="2" charset="0"/>
                <a:ea typeface="Phetsarath OT" panose="02000500000000020004" pitchFamily="2" charset="0"/>
                <a:cs typeface="Phetsarath OT" panose="02000500000000020004" pitchFamily="2" charset="0"/>
              </a:rPr>
              <a:t>.</a:t>
            </a:r>
          </a:p>
          <a:p>
            <a:endParaRPr lang="en-US" sz="4400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B275CC-78F3-A7C0-ED5F-D12F8DDF8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062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CAE4-5B75-20CD-9CB2-63F73C7E8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276350"/>
            <a:ext cx="8229600" cy="914400"/>
          </a:xfr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t">
            <a:noAutofit/>
          </a:bodyPr>
          <a:lstStyle/>
          <a:p>
            <a:r>
              <a:rPr lang="lo-LA" sz="3600" b="1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ການຈັດຕັ້ງປະຕິບັດ, ຕີລາຄາ ແລະ ການປະເມີນຜົນ</a:t>
            </a:r>
            <a:b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Cordia New" panose="020B0304020202020204" pitchFamily="34" charset="-34"/>
              </a:rPr>
            </a:br>
            <a:endParaRPr lang="en-US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F70A9-A55A-967A-24EA-578C2A80D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404269"/>
            <a:ext cx="10972800" cy="399653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ສູນກາງລົງຊ່ວຍ ແລະ ຕິດຕາມແຂວງ, ບາງເມືອງ ແລະ ບາງບ້ານ ປະຈໍາ 6 ເດືອນ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ແຂວງຕິດຕາມ ເມືອງ ສຸກສາລາ ແລະ ບ້ານ ປະຈໍາ 3 ເດືອນ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ເມືອງຕິດຕາມ ສຸກສາລາ ແລະ ບ້ານ ປະຈໍາ 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1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ເດືອນ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ສຸກສາລາ ລົງຊ່ວຍ ບ້ານ ປະຈຳ 2 ອາທິດ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ອສບ ແມ່ຍິງບ້ານ ແລະ ຄະນະກຳມະການສຸຂະພາບບ້ານ ເຄື່ອນໄຫວປະຈຳອາທິດ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ປະເມີນຜົນກະທົບທຽບໃສ່ ຄາດໝາຍຕົວຊີ້ວັດ ປະຈຳໄຕມາດ</a:t>
            </a:r>
            <a:r>
              <a:rPr lang="en-US" sz="2400" dirty="0">
                <a:latin typeface="Phetsarath OT" panose="02000500000000020004" pitchFamily="2" charset="0"/>
                <a:ea typeface="Phetsarath OT" panose="02000500000000020004" pitchFamily="2" charset="0"/>
                <a:cs typeface="Cordia New" panose="020B0304020202020204" pitchFamily="34" charset="-34"/>
              </a:rPr>
              <a:t>,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ທ້າຍປີຂອງແຕ່ລະປີເພື່ອປະກາດເປັນບ້ານຕົວແບບ 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ເມື່ອແຕ່ລະຂັ້ນມີປະສົບການ ຖ້າບ້ານອື່ນມີເງື່ອນໄຂແລ້ວໃຫ້ຂະຫຍາຍໄປຕື່ມ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"/>
            </a:pPr>
            <a:r>
              <a:rPr lang="lo-LA" sz="2400" dirty="0">
                <a:latin typeface="Calibri" panose="020F0502020204030204" pitchFamily="34" charset="0"/>
                <a:ea typeface="Phetsarath OT" panose="02000500000000020004" pitchFamily="2" charset="0"/>
                <a:cs typeface="Phetsarath OT" panose="02000500000000020004" pitchFamily="2" charset="0"/>
              </a:rPr>
              <a:t>ລາຍງານ ການສ້າງບ້ານຕົວແບບ ໃນກອງປະຊຸມຄະນະກຳມະການໂພຊະນາການໃນທຸກຂັ້ນ</a:t>
            </a:r>
            <a:endParaRPr lang="en-US" sz="2400" dirty="0">
              <a:latin typeface="Calibri" panose="020F0502020204030204" pitchFamily="34" charset="0"/>
              <a:ea typeface="Times New Roman" panose="02020603050405020304" pitchFamily="18" charset="0"/>
              <a:cs typeface="Cordia New" panose="020B0304020202020204" pitchFamily="34" charset="-34"/>
            </a:endParaRPr>
          </a:p>
          <a:p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A04735-DADD-3DED-E24F-CFB4388D7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29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930143"/>
            <a:ext cx="11536326" cy="3855713"/>
          </a:xfrm>
        </p:spPr>
        <p:txBody>
          <a:bodyPr>
            <a:noAutofit/>
          </a:bodyPr>
          <a:lstStyle/>
          <a:p>
            <a:br>
              <a:rPr lang="en-US" sz="2100" b="1" dirty="0">
                <a:latin typeface="Phetsarath OT" panose="02000500000000000000" pitchFamily="2" charset="0"/>
                <a:cs typeface="Phetsarath OT" panose="02000500000000000000" pitchFamily="2" charset="0"/>
              </a:rPr>
            </a:br>
            <a:br>
              <a:rPr lang="lo-LA" sz="2400" b="1" dirty="0"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</a:br>
            <a:br>
              <a:rPr lang="en-US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1" pitchFamily="2" charset="2"/>
              </a:rPr>
            </a:br>
            <a:r>
              <a:rPr lang="lo-LA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ea typeface="Times New Roman" panose="02020603050405020304" pitchFamily="18" charset="0"/>
                <a:cs typeface="Phetsarath OT" panose="02000500000000020004" pitchFamily="2" charset="0"/>
              </a:rPr>
              <a:t>ບ້ານນາເພີຍ ບ້ານໂພຊະນາການຕົວແບບ</a:t>
            </a:r>
            <a:br>
              <a:rPr lang="lo-LA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lang="en-US" sz="4800" b="1" dirty="0">
                <a:solidFill>
                  <a:srgbClr val="7030A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lang="lo-LA" sz="4800" b="1" dirty="0">
                <a:solidFill>
                  <a:srgbClr val="7030A0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</a:br>
            <a:br>
              <a:rPr lang="en-US" sz="45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500" b="1" dirty="0">
              <a:latin typeface="+mn-lt"/>
              <a:cs typeface="Phetsarath OT" panose="02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D03B12-F920-4647-97B5-71EA7BCB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222181"/>
            <a:ext cx="11396870" cy="962042"/>
          </a:xfrm>
          <a:prstGeom prst="rect">
            <a:avLst/>
          </a:prstGeom>
        </p:spPr>
      </p:pic>
      <p:pic>
        <p:nvPicPr>
          <p:cNvPr id="1026" name="Picture 2" descr="ອາດເປັນຮູບພາບຂອງ 2 ຄົນ, ເວທີ ແລະ ຂໍ້ຄວາມ">
            <a:extLst>
              <a:ext uri="{FF2B5EF4-FFF2-40B4-BE49-F238E27FC236}">
                <a16:creationId xmlns:a16="http://schemas.microsoft.com/office/drawing/2014/main" id="{97F3E364-5CE6-8B42-CC16-7E6357512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4049" y="1340502"/>
            <a:ext cx="6705338" cy="417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8241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908" y="1827288"/>
            <a:ext cx="6628340" cy="4264663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lo-L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r>
              <a:rPr lang="lo-LA" sz="3600" dirty="0">
                <a:solidFill>
                  <a:prstClr val="black"/>
                </a:solidFill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  <a:t>ຈັດປະຊຸມປຶກສາຫາລືເພື່ອສ້າງຂໍ້ຕົກລົງແຕ່ງຕັ້ງຜູ້ຮັບຜິດຊອບແຕ່ລະຂະແໜງການຂັ້ນສູນກາງ, ແຂວງ, ເມືອງ ແລະ ຂັ້ນບ້ານ.</a:t>
            </a:r>
          </a:p>
          <a:p>
            <a:pPr marL="0" indent="0">
              <a:buNone/>
            </a:pPr>
            <a:b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br>
              <a:rPr lang="lo-LA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27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5F84F02-B7B9-44E8-B87C-AE6033857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9592" y="1830518"/>
            <a:ext cx="4645059" cy="370261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16D04A-C3B8-4A8A-91BE-2A5B90AE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967" y="1007299"/>
            <a:ext cx="11117684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ກະກຽມ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DF3AB9-C47B-45B9-9B4C-A34F77C63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85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678" y="1769298"/>
            <a:ext cx="6681034" cy="4264663"/>
          </a:xfrm>
        </p:spPr>
        <p:txBody>
          <a:bodyPr>
            <a:noAutofit/>
          </a:bodyPr>
          <a:lstStyle/>
          <a:p>
            <a:pPr marL="0" indent="0">
              <a:buNone/>
            </a:pPr>
            <a:br>
              <a:rPr lang="lo-LA" dirty="0">
                <a:solidFill>
                  <a:prstClr val="black"/>
                </a:solidFill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r>
              <a:rPr lang="lo-LA" sz="3200" dirty="0">
                <a:solidFill>
                  <a:prstClr val="black"/>
                </a:solidFill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  <a:t>ຄະນະຊີ້ນໍາ ແລະ ກອງເລຂາການສ້າງບ້ານໂພຊະນາການຂັ້ນແຂວງ ແລະ ຂັ້ນເມືອງ ໄດ້ຈັດກອງປະຊຸມເພື່ອກໍານົດເປົ້າໝາຍບ້ານ ແລະ ທໍາຄວາມເຂົ້າໃຈກ່ຽວກັບຕົວຊີວັດ, ກໍານົດກິດຈະກໍາ ແລະ ບັນດາເຄຶ່ອງມືຕ່າງໆ ເພື່ອຈັດຕັ້ງປະຕິບັດຕາມຕົວຊີ້ວັດໃຫ້ສໍາເລັດໃນຂັ້ນບ້ານ. </a:t>
            </a:r>
            <a:br>
              <a:rPr lang="lo-LA" b="1" dirty="0">
                <a:solidFill>
                  <a:prstClr val="black"/>
                </a:solidFill>
                <a:latin typeface="Phetsarath OT" panose="02000500000000000000" pitchFamily="2" charset="0"/>
                <a:ea typeface="+mj-ea"/>
                <a:cs typeface="Phetsarath OT" panose="02000500000000000000" pitchFamily="2" charset="0"/>
              </a:rPr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579" y="1830518"/>
            <a:ext cx="4612328" cy="370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16D04A-C3B8-4A8A-91BE-2A5B90AE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03" y="1007299"/>
            <a:ext cx="11139738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ກໍານົດເປົ້າໝາຍ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DF3AB9-C47B-45B9-9B4C-A34F77C63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133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677" y="2069669"/>
            <a:ext cx="6047672" cy="5129144"/>
          </a:xfrm>
        </p:spPr>
        <p:txBody>
          <a:bodyPr>
            <a:noAutofit/>
          </a:bodyPr>
          <a:lstStyle/>
          <a:p>
            <a:pPr marL="0" lvl="0" indent="0" algn="thaiDist">
              <a:buNone/>
            </a:pPr>
            <a:r>
              <a:rPr lang="lo-LA" sz="320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ການເປີດກອງປະຊຸມຊີ້ແຈງຮ່ວມກັບຂັ້ນບ້ານ, ຜ່ານຂໍ້ຕົກລົງຂອງທ່ານເຈົ້າເມືອງ, ແຕ່ງຕັ້ງຄະນະຮັບຜິດຊອບໂພຊະນາການຂັ້ນບ້ານ ແລະ ຜ່ານແຜນກິດຈະກໍາຕ່າງໆຂອງກອງເລຂາໂພຊະນາການຂັ້ນເມືອງ. </a:t>
            </a:r>
            <a:endParaRPr lang="en-US" sz="3200" dirty="0">
              <a:solidFill>
                <a:prstClr val="black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 algn="thaiDist">
              <a:buNone/>
            </a:pPr>
            <a:endParaRPr lang="en-US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29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4C1611F-D6E4-47BC-ACDD-601735CC5B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55" b="15622"/>
          <a:stretch/>
        </p:blipFill>
        <p:spPr bwMode="auto">
          <a:xfrm>
            <a:off x="6589157" y="1848692"/>
            <a:ext cx="5028883" cy="4002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96435E-806D-4C82-8FF0-8369325D8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0FF50C1-0120-4E55-952E-052030B8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5" y="1007299"/>
            <a:ext cx="11153806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ດໍາເນີນຈັດຕັ້ງປະຕິບັດ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4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295" y="1950993"/>
            <a:ext cx="5204889" cy="4520145"/>
          </a:xfrm>
        </p:spPr>
        <p:txBody>
          <a:bodyPr>
            <a:normAutofit fontScale="47500" lnSpcReduction="20000"/>
          </a:bodyPr>
          <a:lstStyle/>
          <a:p>
            <a:pPr marL="0" lvl="0" indent="0">
              <a:buNone/>
            </a:pPr>
            <a:r>
              <a:rPr lang="lo-LA" sz="510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- ອົບຮົມຄວາມຮູ້ພຶ້ນຖານດ້ານໂພຊະນາການ ແລະ ການຄໍ້າປະກັນສະບຽງອາຫານໃຫ້ ຄະນະຮັບຜິດຊອບໂພຊະນາການຂັ້ນບ້ານ/ອສບ ແລະ ໃຫ້ພໍ່ແມ່ປະຊາຊົນ.</a:t>
            </a:r>
          </a:p>
          <a:p>
            <a:pPr marL="0" lvl="0" indent="0">
              <a:buNone/>
            </a:pPr>
            <a:endParaRPr lang="lo-LA" sz="5100" dirty="0">
              <a:solidFill>
                <a:prstClr val="black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None/>
            </a:pPr>
            <a:r>
              <a:rPr lang="lo-LA" sz="5100" dirty="0">
                <a:solidFill>
                  <a:prstClr val="black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- ກອງປະຊຸມປະຈໍາເດືອນຂອງກອງເລຂາໂພຊະນາ ການຂັ້ນເມືອງ 1 ຄັ້ງ / ເດືອນໂດຍມີການຕິດຕາມ  ແລະ  ປະເມີນຄືນກິດຈະກໍາຕ່າງໆທີ່ຫ້ອງການສາທາລະນາສຸກເມືອງ.</a:t>
            </a:r>
          </a:p>
          <a:p>
            <a:pPr>
              <a:buFontTx/>
              <a:buChar char="-"/>
            </a:pPr>
            <a:endParaRPr lang="lo-LA" sz="5100" dirty="0">
              <a:solidFill>
                <a:prstClr val="black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None/>
            </a:pPr>
            <a:r>
              <a:rPr lang="lo-LA" sz="5100" dirty="0">
                <a:latin typeface="Phetsarath OT" panose="02000500000000000000" pitchFamily="2" charset="0"/>
                <a:cs typeface="Phetsarath OT" panose="02000500000000000000" pitchFamily="2" charset="0"/>
              </a:rPr>
              <a:t>- ການລົງຕິດຕາມ ແລະ ຊຸກຍູ້ ກອງເລຂາໂພຊະນາການຂັ້ນເມືອງ</a:t>
            </a:r>
            <a:endParaRPr lang="en-US" sz="5100" dirty="0"/>
          </a:p>
          <a:p>
            <a:pPr lvl="0">
              <a:buFontTx/>
              <a:buChar char="-"/>
            </a:pPr>
            <a:endParaRPr lang="lo-LA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>
              <a:buFontTx/>
              <a:buChar char="-"/>
            </a:pPr>
            <a:endParaRPr lang="lo-LA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>
              <a:buNone/>
            </a:pPr>
            <a:r>
              <a:rPr lang="lo-LA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                        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30</a:t>
            </a:fld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185" y="1076764"/>
            <a:ext cx="3341875" cy="276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2A25FF-1EAF-4B5A-8922-C69285105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E26C170-14C6-4408-A9E2-F22A3904D830}"/>
              </a:ext>
            </a:extLst>
          </p:cNvPr>
          <p:cNvSpPr txBox="1">
            <a:spLocks/>
          </p:cNvSpPr>
          <p:nvPr/>
        </p:nvSpPr>
        <p:spPr>
          <a:xfrm>
            <a:off x="324677" y="3429000"/>
            <a:ext cx="47003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lo-LA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58EB55C-95BF-46ED-9978-B8D4F34D61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50" y="1096635"/>
            <a:ext cx="3339449" cy="274384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8A5004-65AB-4887-9EB2-F48FBB92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677" y="1076763"/>
            <a:ext cx="4876950" cy="74354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ຫຼາຍຂະແໜງການ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15" name="Picture 6">
            <a:extLst>
              <a:ext uri="{FF2B5EF4-FFF2-40B4-BE49-F238E27FC236}">
                <a16:creationId xmlns:a16="http://schemas.microsoft.com/office/drawing/2014/main" id="{D1785D7D-1A6E-40E8-B5C9-11D85AF6C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450" y="3991035"/>
            <a:ext cx="3306562" cy="273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E0AC788-149F-414E-A2E0-8E793A8D81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85" y="3982154"/>
            <a:ext cx="3341875" cy="27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873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36252-492A-C187-D33E-51F78249A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59" y="1751837"/>
            <a:ext cx="5818755" cy="475588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- ການຈັດກິດຈະກໍາສຸຂະສຶກສາໃນໂຮງຮຽນແມ່ນໄດ້ປະຕິບັດໃນທຸກມື້ຂອງມື້ເຂົ້າໂຮງຮຽນເປັນປົກກະຕິ.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ສ້າງສວນຜັກເຮືອນຮົ່ມ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ແລະ ສະໜອງແນວພັນພືດຢູ່ໃນໂຮງຮຽນເພື່ອໃຫ້ນັກຮຽນຮູ້ວິທີເຮັດສວນ, ປູກພືດ ໂຮງຮຽນ ແລະ ນໍາເອົາຜັກທີ່ປູກມາປຸງແຕ່ງປະກອບໃສ່ອາຫານທ່ຽງໃນໂຮງຮຽນ.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lo-LA" sz="2400" kern="0" dirty="0">
                <a:ea typeface="Phetsarath OT" panose="02000500000000000000" pitchFamily="2" charset="0"/>
                <a:cs typeface="Phetsarath OT" panose="02000500000000000000" pitchFamily="2" charset="0"/>
              </a:rPr>
              <a:t>ການປຸງແຕ່ງອາຫານທ່ຽງໃນໂຮງຮຽນແມ່ນໄດ້ເລີ່ມປຸງແຕ່ງທຸກໆເດືອນ ປຸງແຕ່ງອາຫານ 2 ຄັ້ງ/ເດືອນ.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lo-LA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lo-LA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ACF7E-6F02-913E-8EBB-EFE8E8C3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31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51246F-BAF3-C7E8-954E-910407617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85" y="1610756"/>
            <a:ext cx="2966192" cy="23760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C41AEA-D0DA-ABA8-9330-BC575A53E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448" y="1610756"/>
            <a:ext cx="2823343" cy="2376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CCAC41B-51EA-48A7-BA6A-20E1C5ADBD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185" y="4037249"/>
            <a:ext cx="2966192" cy="25209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7E7C70-AC45-45A5-BF19-2A803EBF65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71AEEF0-7F2A-45FF-A23D-B6378B0C8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986768"/>
            <a:ext cx="4876950" cy="73147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ຂະແໜງການ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ສຶກສາ</a:t>
            </a: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127674D-F408-4B8E-86F5-B92B8CE4A1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448" y="3993742"/>
            <a:ext cx="2823343" cy="256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63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645" y="1983545"/>
            <a:ext cx="5557041" cy="4637217"/>
          </a:xfrm>
        </p:spPr>
        <p:txBody>
          <a:bodyPr>
            <a:normAutofit fontScale="92500" lnSpcReduction="10000"/>
          </a:bodyPr>
          <a:lstStyle/>
          <a:p>
            <a:pPr lvl="0" algn="thaiDi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ການແປຮູບອາຫານໂດຍການຜະລິດເສັ້ນເຂົ້າປຽກ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, </a:t>
            </a:r>
            <a:r>
              <a:rPr lang="lo-L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ເຮັດປາແດກ</a:t>
            </a: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,</a:t>
            </a:r>
            <a:r>
              <a:rPr lang="lo-L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ໜໍ່ໄມ້ສົ້ມ ແລະ ປູກຜັກສາມາດຂາຍເປັນສີນຄ້າ.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>
              <a:lnSpc>
                <a:spcPct val="150000"/>
              </a:lnSpc>
              <a:buFontTx/>
              <a:buChar char="-"/>
            </a:pPr>
            <a:r>
              <a:rPr lang="en-US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ຝຶກອົບຮົມ, ສາທິດການເຮັດນໍ້າຈຸລິນຊີສັງເຄາະແສງ, ການເຮັດຝຸ່ນຊີວະພາບ ແລະ ຊຸກຍູ້ສົ່ງເສີມປະຊາຊົນໃຫ້ການປູກພືດຜັກໃຫ້ເປັນສິນຄ້າ.</a:t>
            </a: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thaiDist">
              <a:lnSpc>
                <a:spcPct val="150000"/>
              </a:lnSpc>
              <a:buFontTx/>
              <a:buChar char="-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ສະມາຊິກກຸ່ມແມ່ຍິງເປົ້າໝາຍໃນບ້ານໄດ້ຮັບການສະໜອງໄກ່ພັນໄຂ່ ເພື່ອຄໍ້າປະກັນສະບຽງອາຫານເປັນທາດຊີ້ນບໍລິໂພກໃນຄອບຄົວ.</a:t>
            </a:r>
            <a:endParaRPr lang="lo-LA" sz="24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>
              <a:lnSpc>
                <a:spcPct val="150000"/>
              </a:lnSpc>
              <a:buFontTx/>
              <a:buChar char="-"/>
            </a:pPr>
            <a:endParaRPr lang="en-US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0" algn="thaiDist">
              <a:lnSpc>
                <a:spcPct val="150000"/>
              </a:lnSpc>
              <a:buFontTx/>
              <a:buChar char="-"/>
            </a:pPr>
            <a:endParaRPr lang="lo-LA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lvl="0" indent="0" algn="thaiDist">
              <a:lnSpc>
                <a:spcPct val="150000"/>
              </a:lnSpc>
              <a:buNone/>
            </a:pPr>
            <a:endParaRPr lang="lo-LA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32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052" y="1127526"/>
            <a:ext cx="3139210" cy="231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6C3BF-D812-48AF-8C5D-86E0F838E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B492A7F-71F7-492F-9132-F0C910ED2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5" y="1007299"/>
            <a:ext cx="487695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br>
              <a:rPr lang="lo-LA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ຂະແໜງການກະສິກໍາ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C906C0B4-ECE9-4B29-8061-DF1EFC345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912" y="1117670"/>
            <a:ext cx="2887443" cy="2311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EAD375-28A9-4921-9D92-90D7819284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2428" y="3610445"/>
            <a:ext cx="3870400" cy="256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1073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2A25FF-1EAF-4B5A-8922-C69285105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8A5004-65AB-4887-9EB2-F48FBB92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5" y="1007299"/>
            <a:ext cx="487695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ຂະແໜງການສາທາ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75269A0-77D1-4E32-A3EF-8BE8597147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57" y="3722804"/>
            <a:ext cx="4224714" cy="277238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470EFF-56A5-43FE-A46A-555E8AB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63" y="1825624"/>
            <a:ext cx="5708400" cy="3843655"/>
          </a:xfrm>
        </p:spPr>
        <p:txBody>
          <a:bodyPr/>
          <a:lstStyle/>
          <a:p>
            <a:pPr>
              <a:buFontTx/>
              <a:buChar char="-"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ລົງຈັດສຸຂະສຶກສາໃຫ້ຄວາມຮູ້ແກ່ກຸ່ມແມ່ຍິງເປົ້າໝາຍໃນບ້ານເດືອນລະຄັ້ງ ແລະ ປະເມີນເດັກຂາດສານອາຫານ.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>
              <a:buFontTx/>
              <a:buChar char="-"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ຕິດຕາມແມ່ຍິງເກີດລູກ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EA2FE9AD-70C1-4D4E-96A4-A06C5612E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817" y="887499"/>
            <a:ext cx="4177053" cy="276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304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2A25FF-1EAF-4B5A-8922-C692851053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8A5004-65AB-4887-9EB2-F48FBB920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235" y="1007299"/>
            <a:ext cx="4876950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>
                <a:latin typeface="Phetsarath OT" pitchFamily="2" charset="0"/>
                <a:cs typeface="Phetsarath OT" pitchFamily="2" charset="0"/>
              </a:rPr>
              <a:t>1.</a:t>
            </a:r>
            <a:br>
              <a:rPr lang="en-US" sz="3200" b="1" dirty="0">
                <a:latin typeface="Phetsarath OT" pitchFamily="2" charset="0"/>
                <a:cs typeface="Phetsarath OT" pitchFamily="2" charset="0"/>
              </a:rPr>
            </a:br>
            <a:r>
              <a:rPr lang="lo-LA" sz="3200" b="1" dirty="0">
                <a:latin typeface="Phetsarath OT" pitchFamily="2" charset="0"/>
                <a:cs typeface="Phetsarath OT" pitchFamily="2" charset="0"/>
              </a:rPr>
              <a:t>ຂະແໜງການສາທາ</a:t>
            </a:r>
            <a:b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endParaRPr lang="en-US" sz="3200" dirty="0"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75269A0-77D1-4E32-A3EF-8BE8597147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157" y="3722804"/>
            <a:ext cx="4224714" cy="277238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470EFF-56A5-43FE-A46A-555E8AB58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609" y="2020541"/>
            <a:ext cx="6724208" cy="4669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ລົງຈັດສຸຂະສຶກສາໃຫ້ຄວາມຮູ້ແກ່ກຸ່ມແມ່ຍິງເປົ້າໝາຍໃນບ້ານເດືອນລະຄັ້ງ ແລະ ປະເມີນເດັກຂາດສານອາຫານ.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ຕິດຕາມແມ່ຍິງຖືພາ, ແມ່ຍິງຫຼັງເກີດລູກ 3 ເດືອນ, ແມ່ຍິງ 12 - 25 ປີ ພາຍໃນບ້ານໄດ້ຮັບການເສີມຈຸລະສານອາຫານຄົບຕາມກຳນົດ</a:t>
            </a:r>
            <a:r>
              <a:rPr lang="en-US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(ທາດເຫຼັກ-ອາຊິກໂຟລິກ).</a:t>
            </a:r>
          </a:p>
          <a:p>
            <a:pPr marL="0" indent="0">
              <a:buNone/>
            </a:pP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ຕິດຕາມເດັກໄດ້ຮັບຢາຂ້າແມ່ທ້ອງ ແລະ ວິຕາມິນອາ.</a:t>
            </a:r>
          </a:p>
          <a:p>
            <a:pPr marL="0" indent="0">
              <a:buNone/>
            </a:pP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- ຕິດຕາມເດັກເກີດໃໝ່ກິນນົມແມ່ພຽງຢ່າງດຽວ</a:t>
            </a:r>
          </a:p>
          <a:p>
            <a:pPr>
              <a:buFontTx/>
              <a:buChar char="-"/>
            </a:pPr>
            <a:r>
              <a:rPr lang="lo-LA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EA2FE9AD-70C1-4D4E-96A4-A06C5612E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817" y="887499"/>
            <a:ext cx="4177053" cy="2763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5516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CF0AAA-9210-48D6-8F25-6D8EF7A9D2C3}"/>
              </a:ext>
            </a:extLst>
          </p:cNvPr>
          <p:cNvSpPr txBox="1">
            <a:spLocks/>
          </p:cNvSpPr>
          <p:nvPr/>
        </p:nvSpPr>
        <p:spPr>
          <a:xfrm>
            <a:off x="275216" y="1068979"/>
            <a:ext cx="10058400" cy="15424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600" b="1" dirty="0">
                <a:solidFill>
                  <a:srgbClr val="003399"/>
                </a:solidFill>
                <a:latin typeface="Phetsarath OT" panose="02000500000000020004" pitchFamily="2" charset="0"/>
                <a:cs typeface="Phetsarath OT" panose="02000500000000020004" pitchFamily="2" charset="0"/>
              </a:rPr>
              <a:t>3. ການປະເມີນບ້ານ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1B55917-D682-4EEB-8092-A3DE270CE6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28" y="1349887"/>
            <a:ext cx="4762049" cy="27270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E2CF9F0-575E-46CB-AACD-06BBB71257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727" y="4051538"/>
            <a:ext cx="2406799" cy="25629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C5C2EB-C3DD-4F3B-A0F7-40788E03DE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526" y="4076951"/>
            <a:ext cx="2355251" cy="254418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6702239-F06B-4710-99BD-500566195950}"/>
              </a:ext>
            </a:extLst>
          </p:cNvPr>
          <p:cNvSpPr/>
          <p:nvPr/>
        </p:nvSpPr>
        <p:spPr>
          <a:xfrm>
            <a:off x="420223" y="2111370"/>
            <a:ext cx="6217245" cy="4562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o-L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ພາຍຫຼັງບ້ານສໍາເລັດກິດຈະກໍາມີຄວາມພ້ອມແລ້ວ, ກອງເລຂາໂພຊະນາການຂັ້ນສູນກາງ ແລະ ຂັ້ນແຂວງແມ່ນໄດ້ລົງມາປະເມີນບ້ານຕົວຈິງໂດຍນໍາໃຊ້ແບບຟອມປະເມີນ, ມີການແບ່ງກຸ່ມເປົ້າໝາຍອອກເປັນແຕ່ລະພາກສ່ວນ (ອີງຕາມແບບຟອມຕົວຊີ້ວັດຂອງແຕ່ລະຂະແໜງການ) ແລະ ສັງລວມຜົນຜ່ານໃຫ້ທາງຂັ້ນເມືອງ ແລະ ບ້ານຮັບຮູ້ຕໍ່ໄປ.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07F633-E91F-4CF7-9D1F-373B1AC3B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EDAA825-1104-4990-8D54-F14E4837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063" y="1349370"/>
            <a:ext cx="6506819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  <a:defRPr/>
            </a:pP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ສະຫຼຸບຕີລາຄາ ແລະ ປະເມີນຜົນ</a:t>
            </a:r>
          </a:p>
        </p:txBody>
      </p:sp>
    </p:spTree>
    <p:extLst>
      <p:ext uri="{BB962C8B-B14F-4D97-AF65-F5344CB8AC3E}">
        <p14:creationId xmlns:p14="http://schemas.microsoft.com/office/powerpoint/2010/main" val="3318353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ADD24-E710-2A8F-683C-DF1D661C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106C3-F129-4DE6-8D44-210BB71A356F}" type="slidenum">
              <a:rPr lang="en-US" smtClean="0"/>
              <a:t>36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702239-F06B-4710-99BD-500566195950}"/>
              </a:ext>
            </a:extLst>
          </p:cNvPr>
          <p:cNvSpPr/>
          <p:nvPr/>
        </p:nvSpPr>
        <p:spPr>
          <a:xfrm>
            <a:off x="275217" y="2111370"/>
            <a:ext cx="6927442" cy="337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ບ້ານນາເພີຍ, ເມືອງທຸລະຄົມ, ແຂວງວຽງຈັນ ເປັນບ້ານທຳອິດໃນ 4 ບ້ານທີ່ໄດ້ຮັບຮອງໂດຍຂໍ້ຕົກລົງຂອງປົກຄອງແຂວງວຽງຈັນ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ລົງວັນທີ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29/2/2024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. ໂດຍບ້ານນາເພີຍເປັນບ້ານທີ່ມີການກະສິກໍາ, ທ່ອງທ່ຽວທີ່ໂດດເດັ່ນ ແລະຍັງເປັນຕົ້ນແບບຂອງການຂຽນຄູ່ມື, ຕົວຊີ້ວັດ ແລະ ແບບປະເມີນຕ່າງໆໃຫ້ແກ່ບ້ານອື່ນໆມານໍາໃຊ້ເປັນຄູ່ມືໃນການປະເມີນເປັນບ້ານໂພຊະນາການຕົວແບບ.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07F633-E91F-4CF7-9D1F-373B1AC3B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EDAA825-1104-4990-8D54-F14E4837D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223" y="1209175"/>
            <a:ext cx="6506819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10000"/>
              </a:lnSpc>
              <a:spcBef>
                <a:spcPts val="1000"/>
              </a:spcBef>
              <a:defRPr/>
            </a:pP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ຢັ້ງຢືນ ແລະ ປະກາດເປັນບ້ານຕົວແບບ</a:t>
            </a:r>
          </a:p>
        </p:txBody>
      </p:sp>
      <p:pic>
        <p:nvPicPr>
          <p:cNvPr id="2050" name="Picture 2" descr="ອາດເປັນຮູບພາບຂອງ 2 ຄົນ, ວັດວາອາຮາມ ແລະ ຂໍ້ຄວາມ">
            <a:extLst>
              <a:ext uri="{FF2B5EF4-FFF2-40B4-BE49-F238E27FC236}">
                <a16:creationId xmlns:a16="http://schemas.microsoft.com/office/drawing/2014/main" id="{F30360C9-999C-FF24-48EA-21E2F35188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891" y="4072105"/>
            <a:ext cx="4569893" cy="258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80CDA6-BD3F-5FD1-2D31-1DE2C7C8A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891" y="1209175"/>
            <a:ext cx="4569893" cy="277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28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B43F9EB-0FD5-4930-ACE0-FECA217F3095}"/>
              </a:ext>
            </a:extLst>
          </p:cNvPr>
          <p:cNvSpPr txBox="1">
            <a:spLocks/>
          </p:cNvSpPr>
          <p:nvPr/>
        </p:nvSpPr>
        <p:spPr>
          <a:xfrm>
            <a:off x="3619283" y="1419764"/>
            <a:ext cx="10058400" cy="476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36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20004" pitchFamily="2" charset="0"/>
                <a:cs typeface="Phetsarath OT" panose="02000500000000020004" pitchFamily="2" charset="0"/>
              </a:rPr>
              <a:t>ບົດຮຽນທີ່ດີຂອງບ້ານ ນາເພີຍ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1B5526-DB15-E173-269A-66ADB594C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90820"/>
            <a:ext cx="10515600" cy="4312967"/>
          </a:xfrm>
        </p:spPr>
        <p:txBody>
          <a:bodyPr>
            <a:normAutofit/>
          </a:bodyPr>
          <a:lstStyle/>
          <a:p>
            <a:pPr marL="0" indent="0" algn="l" rtl="0" fontAlgn="base">
              <a:buNone/>
            </a:pPr>
            <a:endParaRPr lang="lo-LA" sz="2400" u="none" strike="noStrike" dirty="0">
              <a:solidFill>
                <a:schemeClr val="bg2">
                  <a:lumMod val="10000"/>
                </a:schemeClr>
              </a:solidFill>
              <a:latin typeface="Phetsarath OT" panose="02000500000000000001" pitchFamily="2" charset="2"/>
              <a:cs typeface="Phetsarath OT" panose="02000500000000000001" pitchFamily="2" charset="2"/>
            </a:endParaRPr>
          </a:p>
          <a:p>
            <a:pPr marL="0" indent="0" algn="l" rtl="0" fontAlgn="base">
              <a:lnSpc>
                <a:spcPct val="100000"/>
              </a:lnSpc>
              <a:buNone/>
            </a:pPr>
            <a:endParaRPr lang="en-US" sz="3200" i="0" dirty="0">
              <a:solidFill>
                <a:schemeClr val="bg2">
                  <a:lumMod val="10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5C65ABA-8A39-4530-8BA1-8DC65DB3C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107191-9E95-41F9-B623-03B142074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48" y="2256886"/>
            <a:ext cx="3162300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64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B68CE36-FECD-4DD9-8A2E-6DC265936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8" y="275681"/>
            <a:ext cx="11847443" cy="847725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1B61045-6EBF-464E-A4EB-AA0532762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389" y="1269562"/>
            <a:ext cx="6506819" cy="7620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  <a:defRPr/>
            </a:pPr>
            <a:r>
              <a:rPr lang="en-US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4. </a:t>
            </a:r>
            <a:r>
              <a:rPr lang="lo-LA" sz="3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ຂໍ້ສະເໜີແນະຕ່າງໆ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02E6E6-E6F2-41C4-BEF5-5DB7BA0AA8EB}"/>
              </a:ext>
            </a:extLst>
          </p:cNvPr>
          <p:cNvSpPr/>
          <p:nvPr/>
        </p:nvSpPr>
        <p:spPr>
          <a:xfrm>
            <a:off x="375389" y="2031562"/>
            <a:ext cx="11220264" cy="4334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2"/>
                <a:cs typeface="Phetsarath OT" panose="02000500000000000001" pitchFamily="2" charset="2"/>
              </a:rPr>
              <a:t>ການເຮັດວຽກຮ່ວມກັບແຕ່ລະຂະແໜງການແມ່ນມີຄວາມສໍາຄັນໃນການສ້າງບ້ານຕົວແບບ;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ມີງົບປະມານຊ່ວຍເຫຼືອຈໍານວນໜຶ່ງເພື່ອຊຸກຍູ້ໃນການຈັດຕັ້ງປະຕິບັດກິດຈະກໍາຂອງຕົວຊີ້ວັດ  ທີ່ບໍ່ທັນບັນລຸ;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- </a:t>
            </a:r>
            <a:r>
              <a:rPr lang="lo-LA" sz="280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Phetsarath OT" panose="02000500000000000001" pitchFamily="2" charset="2"/>
              </a:rPr>
              <a:t>ຕິດຕາມ ແລະ ສະໜັບສະໜູນກິດຈະກໍາຕ່າງໆແມ່ນເປັນສິ່ງທີ່ສໍາຄັນ;</a:t>
            </a:r>
          </a:p>
          <a:p>
            <a:pPr fontAlgn="base">
              <a:lnSpc>
                <a:spcPct val="150000"/>
              </a:lnSpc>
            </a:pP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anose="02000500000000000001" pitchFamily="2" charset="2"/>
              </a:rPr>
              <a:t>- </a:t>
            </a:r>
            <a:r>
              <a:rPr lang="lo-LA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Phetsarath OT" panose="02000500000000000001" pitchFamily="2" charset="2"/>
              </a:rPr>
              <a:t>ການປະກາດບ້ານໂພຊະນາການຕົວແບບແມ່ນເປັນການຢັ້ງຢືນ ແລະ ສະໜັບສະໜູນແຜນຍຸດທະສາດແຫ່ງຊາດ.</a:t>
            </a:r>
          </a:p>
          <a:p>
            <a:pPr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chemeClr val="bg2">
                  <a:lumMod val="1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228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8A95609-5A79-CBB1-C354-3AEBE2F987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872235"/>
              </p:ext>
            </p:extLst>
          </p:nvPr>
        </p:nvGraphicFramePr>
        <p:xfrm>
          <a:off x="1523999" y="2174652"/>
          <a:ext cx="9143999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567914450"/>
                    </a:ext>
                  </a:extLst>
                </a:gridCol>
                <a:gridCol w="3132666">
                  <a:extLst>
                    <a:ext uri="{9D8B030D-6E8A-4147-A177-3AD203B41FA5}">
                      <a16:colId xmlns:a16="http://schemas.microsoft.com/office/drawing/2014/main" val="2456506465"/>
                    </a:ext>
                  </a:extLst>
                </a:gridCol>
                <a:gridCol w="1693333">
                  <a:extLst>
                    <a:ext uri="{9D8B030D-6E8A-4147-A177-3AD203B41FA5}">
                      <a16:colId xmlns:a16="http://schemas.microsoft.com/office/drawing/2014/main" val="366618667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916131549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002467506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ລ/ດ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ເປົ້າໝາຍສູ້ຊົນແຕ່ລະປີ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ປີ2023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2024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2025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5329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ໃຫ້ມີບ້ານໂພຊະນາການຕົວແບບຢ່າງນ້ອຍ 1ບ້ານ/ແຂວງ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60364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ໃຫ້ມີບ້ານໂພຊະນາການຕົວແບບຢ່າງນ້ອຍ 1 ບ້ານ/ເມືອງ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148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42884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3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ໃຫ້ມີບ້ານໂພຊະນາການຕົວຈຳນວນ 25</a:t>
                      </a:r>
                      <a:r>
                        <a:rPr lang="en-US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9</a:t>
                      </a:r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 ບ້ານໃນທົ່ວປະເທດ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-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o-LA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259 ບ້ານ</a:t>
                      </a:r>
                      <a:endParaRPr lang="en-US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3102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ລວມ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425 ບ້ານ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18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148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o-LA" sz="2000" b="1" dirty="0">
                          <a:latin typeface="Phetsarath OT" panose="02000500000000020004" pitchFamily="2" charset="0"/>
                          <a:cs typeface="Phetsarath OT" panose="02000500000000020004" pitchFamily="2" charset="0"/>
                        </a:rPr>
                        <a:t>259</a:t>
                      </a:r>
                      <a:endParaRPr lang="en-US" sz="2000" b="1" dirty="0">
                        <a:latin typeface="Phetsarath OT" panose="02000500000000020004" pitchFamily="2" charset="0"/>
                        <a:cs typeface="Phetsarath OT" panose="02000500000000020004" pitchFamily="2" charset="0"/>
                      </a:endParaRP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93850"/>
                  </a:ext>
                </a:extLst>
              </a:tr>
            </a:tbl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E63A56CA-E65A-9885-A011-79E7086B7B12}"/>
              </a:ext>
            </a:extLst>
          </p:cNvPr>
          <p:cNvSpPr txBox="1">
            <a:spLocks/>
          </p:cNvSpPr>
          <p:nvPr/>
        </p:nvSpPr>
        <p:spPr>
          <a:xfrm>
            <a:off x="1524000" y="983258"/>
            <a:ext cx="9144000" cy="108004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itchFamily="2" charset="2"/>
                <a:ea typeface="Phetsarath OT" pitchFamily="2" charset="2"/>
                <a:cs typeface="Phetsarath OT" pitchFamily="2" charset="2"/>
              </a:rPr>
              <a:t>ຄາດໝາຍສູ້ຊົນຮອດປີ 2025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itchFamily="2" charset="2"/>
              <a:ea typeface="Phetsarath OT" pitchFamily="2" charset="2"/>
              <a:cs typeface="Phetsarath OT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BB424-50CB-CB43-B5F4-0A27C59EC962}"/>
              </a:ext>
            </a:extLst>
          </p:cNvPr>
          <p:cNvSpPr/>
          <p:nvPr/>
        </p:nvSpPr>
        <p:spPr>
          <a:xfrm>
            <a:off x="1524000" y="6400800"/>
            <a:ext cx="9144000" cy="4572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NPAN 2021-2025 _ NNC _ MOH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084B5A-5755-4F14-AC78-4826E6E5F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77" y="98355"/>
            <a:ext cx="11847443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641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FD03B12-F920-4647-97B5-71EA7BCBC0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65" y="77884"/>
            <a:ext cx="11396870" cy="99202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10978B3-92ED-4FDC-B1FD-4621D916BD58}"/>
              </a:ext>
            </a:extLst>
          </p:cNvPr>
          <p:cNvSpPr txBox="1">
            <a:spLocks/>
          </p:cNvSpPr>
          <p:nvPr/>
        </p:nvSpPr>
        <p:spPr>
          <a:xfrm>
            <a:off x="3530991" y="1496715"/>
            <a:ext cx="5809957" cy="9438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o-LA" sz="4000" b="1" dirty="0">
                <a:latin typeface="Phetsarath OT" panose="02000500000000020004" pitchFamily="2" charset="0"/>
                <a:cs typeface="Phetsarath OT" panose="02000500000000020004" pitchFamily="2" charset="0"/>
              </a:rPr>
              <a:t>ການປະເມີນຫຼັງຝຶກອົບຮົມ</a:t>
            </a:r>
            <a:endParaRPr lang="en-US" sz="4000" b="1" dirty="0">
              <a:latin typeface="Phetsarath OT" panose="02000500000000020004" pitchFamily="2" charset="0"/>
              <a:cs typeface="Phetsarath OT" panose="02000500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0C2047-95EB-3A7A-A00F-4E3AE8CA6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682" y="2440591"/>
            <a:ext cx="3498752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76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EA64B2-41E1-49B3-AE16-0A8601DF8AE6}"/>
              </a:ext>
            </a:extLst>
          </p:cNvPr>
          <p:cNvSpPr txBox="1"/>
          <p:nvPr/>
        </p:nvSpPr>
        <p:spPr>
          <a:xfrm>
            <a:off x="5218206" y="5874433"/>
            <a:ext cx="2422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ຂໍຂອບໃຈ</a:t>
            </a:r>
            <a:endParaRPr lang="en-US" sz="4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4B2DE3-C87F-4BD9-B3ED-5C9337B2B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" y="275681"/>
            <a:ext cx="11847443" cy="847725"/>
          </a:xfrm>
          <a:prstGeom prst="rect">
            <a:avLst/>
          </a:prstGeom>
        </p:spPr>
      </p:pic>
      <p:pic>
        <p:nvPicPr>
          <p:cNvPr id="1026" name="Picture 2" descr="ອາດເປັນຮູບພາບຂອງ 4 ຄົນ ແລະ ຂໍ້ຄວາມ">
            <a:extLst>
              <a:ext uri="{FF2B5EF4-FFF2-40B4-BE49-F238E27FC236}">
                <a16:creationId xmlns:a16="http://schemas.microsoft.com/office/drawing/2014/main" id="{67FFE0DF-DECB-460C-BF10-04875F5D6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756" y="1246050"/>
            <a:ext cx="9462054" cy="444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914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b6814f231383511e0f01f4c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c48c6e-fe81-4938-8394-cd6e6e3653b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0B05732F872E4A8BFEFB2C90BC7D8B" ma:contentTypeVersion="17" ma:contentTypeDescription="Create a new document." ma:contentTypeScope="" ma:versionID="2171fb74f30cdefc53c524062617e001">
  <xsd:schema xmlns:xsd="http://www.w3.org/2001/XMLSchema" xmlns:xs="http://www.w3.org/2001/XMLSchema" xmlns:p="http://schemas.microsoft.com/office/2006/metadata/properties" xmlns:ns3="4ab79e4f-b06b-4b89-80f6-926761d6d2fc" xmlns:ns4="e2c48c6e-fe81-4938-8394-cd6e6e3653b0" targetNamespace="http://schemas.microsoft.com/office/2006/metadata/properties" ma:root="true" ma:fieldsID="011882e5dd41242b18a1ba42ad868aa5" ns3:_="" ns4:_="">
    <xsd:import namespace="4ab79e4f-b06b-4b89-80f6-926761d6d2fc"/>
    <xsd:import namespace="e2c48c6e-fe81-4938-8394-cd6e6e3653b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b79e4f-b06b-4b89-80f6-926761d6d2f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c48c6e-fe81-4938-8394-cd6e6e3653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0FF2F7-972D-40D2-ABFD-D8EE6F3DBE09}">
  <ds:schemaRefs>
    <ds:schemaRef ds:uri="http://schemas.microsoft.com/office/2006/metadata/properties"/>
    <ds:schemaRef ds:uri="http://schemas.microsoft.com/office/infopath/2007/PartnerControls"/>
    <ds:schemaRef ds:uri="e2c48c6e-fe81-4938-8394-cd6e6e3653b0"/>
  </ds:schemaRefs>
</ds:datastoreItem>
</file>

<file path=customXml/itemProps2.xml><?xml version="1.0" encoding="utf-8"?>
<ds:datastoreItem xmlns:ds="http://schemas.openxmlformats.org/officeDocument/2006/customXml" ds:itemID="{EF484192-F2B4-43FA-AF4D-A9E736E732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3BD69-ED04-42F9-9313-E67C21C74F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ab79e4f-b06b-4b89-80f6-926761d6d2fc"/>
    <ds:schemaRef ds:uri="e2c48c6e-fe81-4938-8394-cd6e6e3653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15046</TotalTime>
  <Words>4366</Words>
  <Application>Microsoft Office PowerPoint</Application>
  <PresentationFormat>Widescreen</PresentationFormat>
  <Paragraphs>276</Paragraphs>
  <Slides>41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Phetsarath OT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   ບ້ານໂພຊະນາການຕົວແບບ Village Model on Nutrition (VMoN)    </vt:lpstr>
      <vt:lpstr>PowerPoint Presentation</vt:lpstr>
      <vt:lpstr>PowerPoint Presentation</vt:lpstr>
      <vt:lpstr>PowerPoint Presentation</vt:lpstr>
      <vt:lpstr>1. ຄວາມໝາຍ ແລະ ຄວາມສຳຄັນຂອງບ້ານຕົວແບບ</vt:lpstr>
      <vt:lpstr> ຄວາມຈໍາເປັນ ແລະ ຈຸດປະສົງຂອງບ້ານຕົວ​ແບບ</vt:lpstr>
      <vt:lpstr>ຈຸດປະສົງຂອງບ້ານຕົວ​ແບບ</vt:lpstr>
      <vt:lpstr> 4 ເງື່ອນໄຂຄັດເລືອກເພື່ອສ້າງບ້ານ​ຕົວ​ແບບ</vt:lpstr>
      <vt:lpstr> 11 ມາດຕະຖານປະກາດບ້ານ​ໂພຊະນາການຕົວ​ແບບ</vt:lpstr>
      <vt:lpstr>PowerPoint Presentation</vt:lpstr>
      <vt:lpstr>2. ໜ້າທີ່ຮັບຜິດຊອບການຈັດຕັ້ງປະຕິບັດ ແຕ່ລະຂັ້ນ</vt:lpstr>
      <vt:lpstr> ຂັ້ນສູນກາງ </vt:lpstr>
      <vt:lpstr>ຂັ້ນແຂວງ </vt:lpstr>
      <vt:lpstr>ຂັ້ນເມືອງ </vt:lpstr>
      <vt:lpstr>ຂັ້ນສຸກສາລາ </vt:lpstr>
      <vt:lpstr> ຂັ້ນບ້ານ </vt:lpstr>
      <vt:lpstr>3. ຂັ້ນຕອນ ແລະ ວິທີໃນການຄັດເລືອກ</vt:lpstr>
      <vt:lpstr>1. ການກະກຽມ</vt:lpstr>
      <vt:lpstr>ໄລຍະ​ທີ 2: ຈັດ​ກອງ​ປະ​ຊຸມຢູ່​ຂັ້ນ​ບ້ານ</vt:lpstr>
      <vt:lpstr> ກະກຽມກ່ອນລົງບ້ານ: </vt:lpstr>
      <vt:lpstr>ໄລ​ຍະ​ທີ 3: ຈັດ​ຕັ້ງ​ປະ​ຕິ​ບັດ</vt:lpstr>
      <vt:lpstr>PowerPoint Presentation</vt:lpstr>
      <vt:lpstr>PowerPoint Presentation</vt:lpstr>
      <vt:lpstr> ໄລ​ຍະ​ທີ 4 : ຕິດ​ຕາມ ແລະ ປະ​ເມີນ​ຜົນ </vt:lpstr>
      <vt:lpstr>ການຈັດຕັ້ງປະຕິບັດ, ຕີລາຄາ ແລະ ການປະເມີນຜົນ </vt:lpstr>
      <vt:lpstr>   ບ້ານນາເພີຍ ບ້ານໂພຊະນາການຕົວແບບ     </vt:lpstr>
      <vt:lpstr>1. ກະກຽມ </vt:lpstr>
      <vt:lpstr>1. ກໍານົດເປົ້າໝາຍ </vt:lpstr>
      <vt:lpstr>1. ດໍາເນີນຈັດຕັ້ງປະຕິບັດ </vt:lpstr>
      <vt:lpstr> ຫຼາຍຂະແໜງການ </vt:lpstr>
      <vt:lpstr>ຂະແໜງການສຶກສາ</vt:lpstr>
      <vt:lpstr> ຂະແໜງການກະສິກໍາ </vt:lpstr>
      <vt:lpstr>1. ຂະແໜງການສາທາ </vt:lpstr>
      <vt:lpstr>1. ຂະແໜງການສາທາ </vt:lpstr>
      <vt:lpstr> ສະຫຼຸບຕີລາຄາ ແລະ ປະເມີນຜົນ</vt:lpstr>
      <vt:lpstr> ຢັ້ງຢືນ ແລະ ປະກາດເປັນບ້ານຕົວແບບ</vt:lpstr>
      <vt:lpstr>PowerPoint Presentation</vt:lpstr>
      <vt:lpstr>4.  ຂໍ້ສະເໜີແນະຕ່າງໆ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amphone souvannalath</dc:creator>
  <cp:lastModifiedBy>Thongchanh Bouphavong</cp:lastModifiedBy>
  <cp:revision>1140</cp:revision>
  <cp:lastPrinted>2018-06-20T06:18:39Z</cp:lastPrinted>
  <dcterms:created xsi:type="dcterms:W3CDTF">2013-08-26T11:25:58Z</dcterms:created>
  <dcterms:modified xsi:type="dcterms:W3CDTF">2024-03-27T15:58:41Z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0x010100DD0B05732F872E4A8BFEFB2C90BC7D8B</vt:lpwstr>
  </property>
</Properties>
</file>