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4"/>
  </p:notesMasterIdLst>
  <p:handoutMasterIdLst>
    <p:handoutMasterId r:id="rId25"/>
  </p:handoutMasterIdLst>
  <p:sldIdLst>
    <p:sldId id="257" r:id="rId5"/>
    <p:sldId id="774" r:id="rId6"/>
    <p:sldId id="279" r:id="rId7"/>
    <p:sldId id="277" r:id="rId8"/>
    <p:sldId id="301" r:id="rId9"/>
    <p:sldId id="270" r:id="rId10"/>
    <p:sldId id="280" r:id="rId11"/>
    <p:sldId id="274" r:id="rId12"/>
    <p:sldId id="858" r:id="rId13"/>
    <p:sldId id="859" r:id="rId14"/>
    <p:sldId id="860" r:id="rId15"/>
    <p:sldId id="863" r:id="rId16"/>
    <p:sldId id="847" r:id="rId17"/>
    <p:sldId id="854" r:id="rId18"/>
    <p:sldId id="856" r:id="rId19"/>
    <p:sldId id="874" r:id="rId20"/>
    <p:sldId id="782" r:id="rId21"/>
    <p:sldId id="785" r:id="rId22"/>
    <p:sldId id="828" r:id="rId23"/>
  </p:sldIdLst>
  <p:sldSz cx="12192000" cy="6858000"/>
  <p:notesSz cx="7010400" cy="9236075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0" autoAdjust="0"/>
    <p:restoredTop sz="93741" autoAdjust="0"/>
  </p:normalViewPr>
  <p:slideViewPr>
    <p:cSldViewPr snapToGrid="0">
      <p:cViewPr varScale="1">
        <p:scale>
          <a:sx n="69" d="100"/>
          <a:sy n="69" d="100"/>
        </p:scale>
        <p:origin x="738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71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2D14C13B-6C8A-45BC-B2D1-4DAA34816C0A}"/>
    <pc:docChg chg="custSel modSld">
      <pc:chgData name="Tukta Sonesaksith" userId="3e854381-7502-4072-9aff-7c427c4c537b" providerId="ADAL" clId="{2D14C13B-6C8A-45BC-B2D1-4DAA34816C0A}" dt="2024-03-27T01:06:29.948" v="15" actId="20577"/>
      <pc:docMkLst>
        <pc:docMk/>
      </pc:docMkLst>
      <pc:sldChg chg="modSp">
        <pc:chgData name="Tukta Sonesaksith" userId="3e854381-7502-4072-9aff-7c427c4c537b" providerId="ADAL" clId="{2D14C13B-6C8A-45BC-B2D1-4DAA34816C0A}" dt="2024-03-27T01:06:29.948" v="15" actId="20577"/>
        <pc:sldMkLst>
          <pc:docMk/>
          <pc:sldMk cId="3273107318" sldId="863"/>
        </pc:sldMkLst>
        <pc:spChg chg="mod">
          <ac:chgData name="Tukta Sonesaksith" userId="3e854381-7502-4072-9aff-7c427c4c537b" providerId="ADAL" clId="{2D14C13B-6C8A-45BC-B2D1-4DAA34816C0A}" dt="2024-03-27T01:06:29.948" v="15" actId="20577"/>
          <ac:spMkLst>
            <pc:docMk/>
            <pc:sldMk cId="3273107318" sldId="863"/>
            <ac:spMk id="3" creationId="{00000000-0000-0000-0000-000000000000}"/>
          </ac:spMkLst>
        </pc:spChg>
      </pc:sldChg>
    </pc:docChg>
  </pc:docChgLst>
  <pc:docChgLst>
    <pc:chgData name="Thongchanh Bouphavong" userId="2bdbbeaf-3cfc-4cb7-8638-3f9acb0b3a6c" providerId="ADAL" clId="{57D7228E-4C16-4990-9C9B-DA5D7BA20723}"/>
    <pc:docChg chg="undo redo custSel addSld delSld modSld">
      <pc:chgData name="Thongchanh Bouphavong" userId="2bdbbeaf-3cfc-4cb7-8638-3f9acb0b3a6c" providerId="ADAL" clId="{57D7228E-4C16-4990-9C9B-DA5D7BA20723}" dt="2024-03-26T02:54:15.706" v="1580" actId="1076"/>
      <pc:docMkLst>
        <pc:docMk/>
      </pc:docMkLst>
      <pc:sldChg chg="modSp mod">
        <pc:chgData name="Thongchanh Bouphavong" userId="2bdbbeaf-3cfc-4cb7-8638-3f9acb0b3a6c" providerId="ADAL" clId="{57D7228E-4C16-4990-9C9B-DA5D7BA20723}" dt="2024-03-25T14:20:12.917" v="30" actId="20577"/>
        <pc:sldMkLst>
          <pc:docMk/>
          <pc:sldMk cId="1080549242" sldId="257"/>
        </pc:sldMkLst>
        <pc:spChg chg="mod">
          <ac:chgData name="Thongchanh Bouphavong" userId="2bdbbeaf-3cfc-4cb7-8638-3f9acb0b3a6c" providerId="ADAL" clId="{57D7228E-4C16-4990-9C9B-DA5D7BA20723}" dt="2024-03-25T14:20:12.917" v="30" actId="20577"/>
          <ac:spMkLst>
            <pc:docMk/>
            <pc:sldMk cId="1080549242" sldId="257"/>
            <ac:spMk id="11" creationId="{EB43F9EB-0FD5-4930-ACE0-FECA217F3095}"/>
          </ac:spMkLst>
        </pc:spChg>
      </pc:sldChg>
      <pc:sldChg chg="modSp mod">
        <pc:chgData name="Thongchanh Bouphavong" userId="2bdbbeaf-3cfc-4cb7-8638-3f9acb0b3a6c" providerId="ADAL" clId="{57D7228E-4C16-4990-9C9B-DA5D7BA20723}" dt="2024-03-26T01:00:36.043" v="577" actId="20577"/>
        <pc:sldMkLst>
          <pc:docMk/>
          <pc:sldMk cId="1459572253" sldId="270"/>
        </pc:sldMkLst>
        <pc:spChg chg="mod">
          <ac:chgData name="Thongchanh Bouphavong" userId="2bdbbeaf-3cfc-4cb7-8638-3f9acb0b3a6c" providerId="ADAL" clId="{57D7228E-4C16-4990-9C9B-DA5D7BA20723}" dt="2024-03-26T01:00:36.043" v="577" actId="20577"/>
          <ac:spMkLst>
            <pc:docMk/>
            <pc:sldMk cId="1459572253" sldId="270"/>
            <ac:spMk id="5" creationId="{00000000-0000-0000-0000-000000000000}"/>
          </ac:spMkLst>
        </pc:spChg>
      </pc:sldChg>
      <pc:sldChg chg="modSp mod">
        <pc:chgData name="Thongchanh Bouphavong" userId="2bdbbeaf-3cfc-4cb7-8638-3f9acb0b3a6c" providerId="ADAL" clId="{57D7228E-4C16-4990-9C9B-DA5D7BA20723}" dt="2024-03-26T01:02:03.291" v="587" actId="14100"/>
        <pc:sldMkLst>
          <pc:docMk/>
          <pc:sldMk cId="1114145924" sldId="274"/>
        </pc:sldMkLst>
        <pc:spChg chg="mod">
          <ac:chgData name="Thongchanh Bouphavong" userId="2bdbbeaf-3cfc-4cb7-8638-3f9acb0b3a6c" providerId="ADAL" clId="{57D7228E-4C16-4990-9C9B-DA5D7BA20723}" dt="2024-03-26T01:02:03.291" v="587" actId="14100"/>
          <ac:spMkLst>
            <pc:docMk/>
            <pc:sldMk cId="1114145924" sldId="274"/>
            <ac:spMk id="2057" creationId="{00000000-0000-0000-0000-000000000000}"/>
          </ac:spMkLst>
        </pc:spChg>
      </pc:sldChg>
      <pc:sldChg chg="modSp">
        <pc:chgData name="Thongchanh Bouphavong" userId="2bdbbeaf-3cfc-4cb7-8638-3f9acb0b3a6c" providerId="ADAL" clId="{57D7228E-4C16-4990-9C9B-DA5D7BA20723}" dt="2024-03-26T00:57:16.328" v="567" actId="20577"/>
        <pc:sldMkLst>
          <pc:docMk/>
          <pc:sldMk cId="0" sldId="277"/>
        </pc:sldMkLst>
        <pc:graphicFrameChg chg="mod">
          <ac:chgData name="Thongchanh Bouphavong" userId="2bdbbeaf-3cfc-4cb7-8638-3f9acb0b3a6c" providerId="ADAL" clId="{57D7228E-4C16-4990-9C9B-DA5D7BA20723}" dt="2024-03-26T00:57:16.328" v="567" actId="20577"/>
          <ac:graphicFrameMkLst>
            <pc:docMk/>
            <pc:sldMk cId="0" sldId="277"/>
            <ac:graphicFrameMk id="9" creationId="{00000000-0000-0000-0000-000000000000}"/>
          </ac:graphicFrameMkLst>
        </pc:graphicFrameChg>
      </pc:sldChg>
      <pc:sldChg chg="modSp mod">
        <pc:chgData name="Thongchanh Bouphavong" userId="2bdbbeaf-3cfc-4cb7-8638-3f9acb0b3a6c" providerId="ADAL" clId="{57D7228E-4C16-4990-9C9B-DA5D7BA20723}" dt="2024-03-26T00:56:01.689" v="561" actId="20577"/>
        <pc:sldMkLst>
          <pc:docMk/>
          <pc:sldMk cId="0" sldId="279"/>
        </pc:sldMkLst>
        <pc:spChg chg="mod">
          <ac:chgData name="Thongchanh Bouphavong" userId="2bdbbeaf-3cfc-4cb7-8638-3f9acb0b3a6c" providerId="ADAL" clId="{57D7228E-4C16-4990-9C9B-DA5D7BA20723}" dt="2024-03-26T00:56:01.689" v="561" actId="20577"/>
          <ac:spMkLst>
            <pc:docMk/>
            <pc:sldMk cId="0" sldId="279"/>
            <ac:spMk id="15" creationId="{D3F050E1-4AE5-4274-B752-C1467592EDE4}"/>
          </ac:spMkLst>
        </pc:spChg>
      </pc:sldChg>
      <pc:sldChg chg="modSp mod">
        <pc:chgData name="Thongchanh Bouphavong" userId="2bdbbeaf-3cfc-4cb7-8638-3f9acb0b3a6c" providerId="ADAL" clId="{57D7228E-4C16-4990-9C9B-DA5D7BA20723}" dt="2024-03-26T01:01:20.948" v="586" actId="20577"/>
        <pc:sldMkLst>
          <pc:docMk/>
          <pc:sldMk cId="1393420717" sldId="280"/>
        </pc:sldMkLst>
        <pc:spChg chg="mod">
          <ac:chgData name="Thongchanh Bouphavong" userId="2bdbbeaf-3cfc-4cb7-8638-3f9acb0b3a6c" providerId="ADAL" clId="{57D7228E-4C16-4990-9C9B-DA5D7BA20723}" dt="2024-03-26T01:01:20.948" v="586" actId="20577"/>
          <ac:spMkLst>
            <pc:docMk/>
            <pc:sldMk cId="1393420717" sldId="280"/>
            <ac:spMk id="3" creationId="{20E5EA7F-3A4E-C577-84F1-6AFD151DF0E2}"/>
          </ac:spMkLst>
        </pc:spChg>
      </pc:sldChg>
      <pc:sldChg chg="modSp mod">
        <pc:chgData name="Thongchanh Bouphavong" userId="2bdbbeaf-3cfc-4cb7-8638-3f9acb0b3a6c" providerId="ADAL" clId="{57D7228E-4C16-4990-9C9B-DA5D7BA20723}" dt="2024-03-26T00:58:27.467" v="571" actId="20577"/>
        <pc:sldMkLst>
          <pc:docMk/>
          <pc:sldMk cId="840264117" sldId="301"/>
        </pc:sldMkLst>
        <pc:graphicFrameChg chg="modGraphic">
          <ac:chgData name="Thongchanh Bouphavong" userId="2bdbbeaf-3cfc-4cb7-8638-3f9acb0b3a6c" providerId="ADAL" clId="{57D7228E-4C16-4990-9C9B-DA5D7BA20723}" dt="2024-03-26T00:58:27.467" v="571" actId="20577"/>
          <ac:graphicFrameMkLst>
            <pc:docMk/>
            <pc:sldMk cId="840264117" sldId="301"/>
            <ac:graphicFrameMk id="5" creationId="{D8A95609-5A79-CBB1-C354-3AEBE2F987E5}"/>
          </ac:graphicFrameMkLst>
        </pc:graphicFrameChg>
      </pc:sldChg>
      <pc:sldChg chg="modSp mod">
        <pc:chgData name="Thongchanh Bouphavong" userId="2bdbbeaf-3cfc-4cb7-8638-3f9acb0b3a6c" providerId="ADAL" clId="{57D7228E-4C16-4990-9C9B-DA5D7BA20723}" dt="2024-03-26T01:13:18.176" v="735" actId="20577"/>
        <pc:sldMkLst>
          <pc:docMk/>
          <pc:sldMk cId="2702477207" sldId="774"/>
        </pc:sldMkLst>
        <pc:spChg chg="mod">
          <ac:chgData name="Thongchanh Bouphavong" userId="2bdbbeaf-3cfc-4cb7-8638-3f9acb0b3a6c" providerId="ADAL" clId="{57D7228E-4C16-4990-9C9B-DA5D7BA20723}" dt="2024-03-26T01:13:18.176" v="735" actId="20577"/>
          <ac:spMkLst>
            <pc:docMk/>
            <pc:sldMk cId="2702477207" sldId="774"/>
            <ac:spMk id="15" creationId="{F4CF9A0D-D036-4D92-B753-7C1270CE1813}"/>
          </ac:spMkLst>
        </pc:spChg>
      </pc:sldChg>
      <pc:sldChg chg="addSp delSp modSp mod">
        <pc:chgData name="Thongchanh Bouphavong" userId="2bdbbeaf-3cfc-4cb7-8638-3f9acb0b3a6c" providerId="ADAL" clId="{57D7228E-4C16-4990-9C9B-DA5D7BA20723}" dt="2024-03-26T01:33:48.042" v="1089"/>
        <pc:sldMkLst>
          <pc:docMk/>
          <pc:sldMk cId="1134464374" sldId="782"/>
        </pc:sldMkLst>
        <pc:spChg chg="mod">
          <ac:chgData name="Thongchanh Bouphavong" userId="2bdbbeaf-3cfc-4cb7-8638-3f9acb0b3a6c" providerId="ADAL" clId="{57D7228E-4C16-4990-9C9B-DA5D7BA20723}" dt="2024-03-26T01:32:35.340" v="1081" actId="14100"/>
          <ac:spMkLst>
            <pc:docMk/>
            <pc:sldMk cId="1134464374" sldId="782"/>
            <ac:spMk id="4" creationId="{BE1B5526-DB15-E173-269A-66ADB594CDD7}"/>
          </ac:spMkLst>
        </pc:spChg>
        <pc:spChg chg="mod">
          <ac:chgData name="Thongchanh Bouphavong" userId="2bdbbeaf-3cfc-4cb7-8638-3f9acb0b3a6c" providerId="ADAL" clId="{57D7228E-4C16-4990-9C9B-DA5D7BA20723}" dt="2024-03-26T01:32:40.574" v="1082"/>
          <ac:spMkLst>
            <pc:docMk/>
            <pc:sldMk cId="1134464374" sldId="782"/>
            <ac:spMk id="11" creationId="{EB43F9EB-0FD5-4930-ACE0-FECA217F3095}"/>
          </ac:spMkLst>
        </pc:spChg>
        <pc:picChg chg="add mod">
          <ac:chgData name="Thongchanh Bouphavong" userId="2bdbbeaf-3cfc-4cb7-8638-3f9acb0b3a6c" providerId="ADAL" clId="{57D7228E-4C16-4990-9C9B-DA5D7BA20723}" dt="2024-03-26T01:32:19.856" v="1079" actId="1076"/>
          <ac:picMkLst>
            <pc:docMk/>
            <pc:sldMk cId="1134464374" sldId="782"/>
            <ac:picMk id="3" creationId="{0173D1FC-6E61-455D-98B9-AC625954B991}"/>
          </ac:picMkLst>
        </pc:picChg>
        <pc:picChg chg="del">
          <ac:chgData name="Thongchanh Bouphavong" userId="2bdbbeaf-3cfc-4cb7-8638-3f9acb0b3a6c" providerId="ADAL" clId="{57D7228E-4C16-4990-9C9B-DA5D7BA20723}" dt="2024-03-26T01:33:36.901" v="1085" actId="478"/>
          <ac:picMkLst>
            <pc:docMk/>
            <pc:sldMk cId="1134464374" sldId="782"/>
            <ac:picMk id="5" creationId="{8D33ED8A-4229-72D6-79E0-31CA6D02C95B}"/>
          </ac:picMkLst>
        </pc:picChg>
        <pc:picChg chg="del">
          <ac:chgData name="Thongchanh Bouphavong" userId="2bdbbeaf-3cfc-4cb7-8638-3f9acb0b3a6c" providerId="ADAL" clId="{57D7228E-4C16-4990-9C9B-DA5D7BA20723}" dt="2024-03-26T01:33:38.839" v="1088" actId="478"/>
          <ac:picMkLst>
            <pc:docMk/>
            <pc:sldMk cId="1134464374" sldId="782"/>
            <ac:picMk id="6" creationId="{C6AFAAB9-39F7-9524-EED4-B4A90D25D49E}"/>
          </ac:picMkLst>
        </pc:picChg>
        <pc:picChg chg="del">
          <ac:chgData name="Thongchanh Bouphavong" userId="2bdbbeaf-3cfc-4cb7-8638-3f9acb0b3a6c" providerId="ADAL" clId="{57D7228E-4C16-4990-9C9B-DA5D7BA20723}" dt="2024-03-26T01:33:37.542" v="1086" actId="478"/>
          <ac:picMkLst>
            <pc:docMk/>
            <pc:sldMk cId="1134464374" sldId="782"/>
            <ac:picMk id="7" creationId="{997171C0-FA36-248A-032D-8856F70E5057}"/>
          </ac:picMkLst>
        </pc:picChg>
        <pc:picChg chg="del">
          <ac:chgData name="Thongchanh Bouphavong" userId="2bdbbeaf-3cfc-4cb7-8638-3f9acb0b3a6c" providerId="ADAL" clId="{57D7228E-4C16-4990-9C9B-DA5D7BA20723}" dt="2024-03-26T01:33:36.354" v="1084" actId="478"/>
          <ac:picMkLst>
            <pc:docMk/>
            <pc:sldMk cId="1134464374" sldId="782"/>
            <ac:picMk id="9" creationId="{7FF6692F-CD59-9346-C288-A30C7E9B5629}"/>
          </ac:picMkLst>
        </pc:picChg>
        <pc:picChg chg="del">
          <ac:chgData name="Thongchanh Bouphavong" userId="2bdbbeaf-3cfc-4cb7-8638-3f9acb0b3a6c" providerId="ADAL" clId="{57D7228E-4C16-4990-9C9B-DA5D7BA20723}" dt="2024-03-26T01:33:35.651" v="1083" actId="478"/>
          <ac:picMkLst>
            <pc:docMk/>
            <pc:sldMk cId="1134464374" sldId="782"/>
            <ac:picMk id="10" creationId="{EBD2BB03-8CC9-89C1-ED5D-0CF85A4FA736}"/>
          </ac:picMkLst>
        </pc:picChg>
        <pc:picChg chg="del">
          <ac:chgData name="Thongchanh Bouphavong" userId="2bdbbeaf-3cfc-4cb7-8638-3f9acb0b3a6c" providerId="ADAL" clId="{57D7228E-4C16-4990-9C9B-DA5D7BA20723}" dt="2024-03-26T01:33:38.229" v="1087" actId="478"/>
          <ac:picMkLst>
            <pc:docMk/>
            <pc:sldMk cId="1134464374" sldId="782"/>
            <ac:picMk id="12" creationId="{10708185-829C-4280-B49B-0BFDD0342EB7}"/>
          </ac:picMkLst>
        </pc:picChg>
        <pc:picChg chg="add">
          <ac:chgData name="Thongchanh Bouphavong" userId="2bdbbeaf-3cfc-4cb7-8638-3f9acb0b3a6c" providerId="ADAL" clId="{57D7228E-4C16-4990-9C9B-DA5D7BA20723}" dt="2024-03-26T01:33:48.042" v="1089"/>
          <ac:picMkLst>
            <pc:docMk/>
            <pc:sldMk cId="1134464374" sldId="782"/>
            <ac:picMk id="13" creationId="{E5C65ABA-8A39-4530-8BA1-8DC65DB3C781}"/>
          </ac:picMkLst>
        </pc:picChg>
      </pc:sldChg>
      <pc:sldChg chg="addSp delSp modSp del mod">
        <pc:chgData name="Thongchanh Bouphavong" userId="2bdbbeaf-3cfc-4cb7-8638-3f9acb0b3a6c" providerId="ADAL" clId="{57D7228E-4C16-4990-9C9B-DA5D7BA20723}" dt="2024-03-26T01:42:40.944" v="1170" actId="47"/>
        <pc:sldMkLst>
          <pc:docMk/>
          <pc:sldMk cId="463118129" sldId="783"/>
        </pc:sldMkLst>
        <pc:spChg chg="add del mod">
          <ac:chgData name="Thongchanh Bouphavong" userId="2bdbbeaf-3cfc-4cb7-8638-3f9acb0b3a6c" providerId="ADAL" clId="{57D7228E-4C16-4990-9C9B-DA5D7BA20723}" dt="2024-03-26T01:36:19.922" v="1106" actId="478"/>
          <ac:spMkLst>
            <pc:docMk/>
            <pc:sldMk cId="463118129" sldId="783"/>
            <ac:spMk id="6" creationId="{3C1720A5-3A3B-4396-BAEE-51DB9F98A397}"/>
          </ac:spMkLst>
        </pc:spChg>
        <pc:spChg chg="add del mod">
          <ac:chgData name="Thongchanh Bouphavong" userId="2bdbbeaf-3cfc-4cb7-8638-3f9acb0b3a6c" providerId="ADAL" clId="{57D7228E-4C16-4990-9C9B-DA5D7BA20723}" dt="2024-03-26T01:36:19.922" v="1106" actId="478"/>
          <ac:spMkLst>
            <pc:docMk/>
            <pc:sldMk cId="463118129" sldId="783"/>
            <ac:spMk id="10" creationId="{8B24FB99-665E-41C5-B37A-6B140E375EE3}"/>
          </ac:spMkLst>
        </pc:spChg>
        <pc:spChg chg="del mod">
          <ac:chgData name="Thongchanh Bouphavong" userId="2bdbbeaf-3cfc-4cb7-8638-3f9acb0b3a6c" providerId="ADAL" clId="{57D7228E-4C16-4990-9C9B-DA5D7BA20723}" dt="2024-03-26T01:26:59.238" v="1019" actId="478"/>
          <ac:spMkLst>
            <pc:docMk/>
            <pc:sldMk cId="463118129" sldId="783"/>
            <ac:spMk id="11" creationId="{EB43F9EB-0FD5-4930-ACE0-FECA217F3095}"/>
          </ac:spMkLst>
        </pc:spChg>
        <pc:picChg chg="del">
          <ac:chgData name="Thongchanh Bouphavong" userId="2bdbbeaf-3cfc-4cb7-8638-3f9acb0b3a6c" providerId="ADAL" clId="{57D7228E-4C16-4990-9C9B-DA5D7BA20723}" dt="2024-03-26T01:25:48.786" v="1006" actId="478"/>
          <ac:picMkLst>
            <pc:docMk/>
            <pc:sldMk cId="463118129" sldId="783"/>
            <ac:picMk id="3" creationId="{C000433B-B320-BD36-23B6-549291B52ADC}"/>
          </ac:picMkLst>
        </pc:picChg>
        <pc:picChg chg="del">
          <ac:chgData name="Thongchanh Bouphavong" userId="2bdbbeaf-3cfc-4cb7-8638-3f9acb0b3a6c" providerId="ADAL" clId="{57D7228E-4C16-4990-9C9B-DA5D7BA20723}" dt="2024-03-26T01:25:50.755" v="1009" actId="478"/>
          <ac:picMkLst>
            <pc:docMk/>
            <pc:sldMk cId="463118129" sldId="783"/>
            <ac:picMk id="4" creationId="{9BA50825-0CB0-F462-A45B-C1AE89254E52}"/>
          </ac:picMkLst>
        </pc:picChg>
        <pc:picChg chg="del">
          <ac:chgData name="Thongchanh Bouphavong" userId="2bdbbeaf-3cfc-4cb7-8638-3f9acb0b3a6c" providerId="ADAL" clId="{57D7228E-4C16-4990-9C9B-DA5D7BA20723}" dt="2024-03-26T01:25:49.380" v="1007" actId="478"/>
          <ac:picMkLst>
            <pc:docMk/>
            <pc:sldMk cId="463118129" sldId="783"/>
            <ac:picMk id="5" creationId="{6DF13159-8EAD-4B0C-FA96-4CCDEC1D9F5A}"/>
          </ac:picMkLst>
        </pc:picChg>
        <pc:picChg chg="del">
          <ac:chgData name="Thongchanh Bouphavong" userId="2bdbbeaf-3cfc-4cb7-8638-3f9acb0b3a6c" providerId="ADAL" clId="{57D7228E-4C16-4990-9C9B-DA5D7BA20723}" dt="2024-03-26T01:25:48.052" v="1005" actId="478"/>
          <ac:picMkLst>
            <pc:docMk/>
            <pc:sldMk cId="463118129" sldId="783"/>
            <ac:picMk id="7" creationId="{FD188098-FD39-87C2-8D02-5AD77E389B7A}"/>
          </ac:picMkLst>
        </pc:picChg>
        <pc:picChg chg="del">
          <ac:chgData name="Thongchanh Bouphavong" userId="2bdbbeaf-3cfc-4cb7-8638-3f9acb0b3a6c" providerId="ADAL" clId="{57D7228E-4C16-4990-9C9B-DA5D7BA20723}" dt="2024-03-26T01:25:47.380" v="1004" actId="478"/>
          <ac:picMkLst>
            <pc:docMk/>
            <pc:sldMk cId="463118129" sldId="783"/>
            <ac:picMk id="8" creationId="{757B423F-41DE-5F51-340C-87E491CA9CDE}"/>
          </ac:picMkLst>
        </pc:picChg>
        <pc:picChg chg="del">
          <ac:chgData name="Thongchanh Bouphavong" userId="2bdbbeaf-3cfc-4cb7-8638-3f9acb0b3a6c" providerId="ADAL" clId="{57D7228E-4C16-4990-9C9B-DA5D7BA20723}" dt="2024-03-26T01:25:50.020" v="1008" actId="478"/>
          <ac:picMkLst>
            <pc:docMk/>
            <pc:sldMk cId="463118129" sldId="783"/>
            <ac:picMk id="9" creationId="{4EA8DA81-E380-4D4B-93F9-5F8EAF34C591}"/>
          </ac:picMkLst>
        </pc:picChg>
        <pc:picChg chg="add">
          <ac:chgData name="Thongchanh Bouphavong" userId="2bdbbeaf-3cfc-4cb7-8638-3f9acb0b3a6c" providerId="ADAL" clId="{57D7228E-4C16-4990-9C9B-DA5D7BA20723}" dt="2024-03-26T01:34:27.220" v="1090"/>
          <ac:picMkLst>
            <pc:docMk/>
            <pc:sldMk cId="463118129" sldId="783"/>
            <ac:picMk id="12" creationId="{AD4FA55C-E21C-4BDB-90C4-846D3474667C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1:58:26.649" v="1559" actId="20577"/>
        <pc:sldMkLst>
          <pc:docMk/>
          <pc:sldMk cId="2423722824" sldId="785"/>
        </pc:sldMkLst>
        <pc:spChg chg="add del mod">
          <ac:chgData name="Thongchanh Bouphavong" userId="2bdbbeaf-3cfc-4cb7-8638-3f9acb0b3a6c" providerId="ADAL" clId="{57D7228E-4C16-4990-9C9B-DA5D7BA20723}" dt="2024-03-26T01:39:06.624" v="1163" actId="478"/>
          <ac:spMkLst>
            <pc:docMk/>
            <pc:sldMk cId="2423722824" sldId="785"/>
            <ac:spMk id="3" creationId="{FD7AE743-E696-4D90-88E6-355143681B3F}"/>
          </ac:spMkLst>
        </pc:spChg>
        <pc:spChg chg="del mod">
          <ac:chgData name="Thongchanh Bouphavong" userId="2bdbbeaf-3cfc-4cb7-8638-3f9acb0b3a6c" providerId="ADAL" clId="{57D7228E-4C16-4990-9C9B-DA5D7BA20723}" dt="2024-03-26T01:39:04.108" v="1162" actId="478"/>
          <ac:spMkLst>
            <pc:docMk/>
            <pc:sldMk cId="2423722824" sldId="785"/>
            <ac:spMk id="4" creationId="{BE1B5526-DB15-E173-269A-66ADB594CDD7}"/>
          </ac:spMkLst>
        </pc:spChg>
        <pc:spChg chg="add mod">
          <ac:chgData name="Thongchanh Bouphavong" userId="2bdbbeaf-3cfc-4cb7-8638-3f9acb0b3a6c" providerId="ADAL" clId="{57D7228E-4C16-4990-9C9B-DA5D7BA20723}" dt="2024-03-26T01:58:26.649" v="1559" actId="20577"/>
          <ac:spMkLst>
            <pc:docMk/>
            <pc:sldMk cId="2423722824" sldId="785"/>
            <ac:spMk id="8" creationId="{1702E6E6-E6F2-41C4-BEF5-5DB7BA0AA8EB}"/>
          </ac:spMkLst>
        </pc:spChg>
        <pc:spChg chg="del">
          <ac:chgData name="Thongchanh Bouphavong" userId="2bdbbeaf-3cfc-4cb7-8638-3f9acb0b3a6c" providerId="ADAL" clId="{57D7228E-4C16-4990-9C9B-DA5D7BA20723}" dt="2024-03-26T01:35:39.438" v="1091" actId="478"/>
          <ac:spMkLst>
            <pc:docMk/>
            <pc:sldMk cId="2423722824" sldId="785"/>
            <ac:spMk id="11" creationId="{EB43F9EB-0FD5-4930-ACE0-FECA217F3095}"/>
          </ac:spMkLst>
        </pc:spChg>
        <pc:spChg chg="add del">
          <ac:chgData name="Thongchanh Bouphavong" userId="2bdbbeaf-3cfc-4cb7-8638-3f9acb0b3a6c" providerId="ADAL" clId="{57D7228E-4C16-4990-9C9B-DA5D7BA20723}" dt="2024-03-26T01:36:07.578" v="1103"/>
          <ac:spMkLst>
            <pc:docMk/>
            <pc:sldMk cId="2423722824" sldId="785"/>
            <ac:spMk id="14" creationId="{64A01F57-239C-49C5-BA1D-18F972ACAD3E}"/>
          </ac:spMkLst>
        </pc:spChg>
        <pc:spChg chg="add del">
          <ac:chgData name="Thongchanh Bouphavong" userId="2bdbbeaf-3cfc-4cb7-8638-3f9acb0b3a6c" providerId="ADAL" clId="{57D7228E-4C16-4990-9C9B-DA5D7BA20723}" dt="2024-03-26T01:36:11.703" v="1105"/>
          <ac:spMkLst>
            <pc:docMk/>
            <pc:sldMk cId="2423722824" sldId="785"/>
            <ac:spMk id="15" creationId="{EE62E82B-5479-45A4-8160-C96E34540AE4}"/>
          </ac:spMkLst>
        </pc:spChg>
        <pc:spChg chg="add mod">
          <ac:chgData name="Thongchanh Bouphavong" userId="2bdbbeaf-3cfc-4cb7-8638-3f9acb0b3a6c" providerId="ADAL" clId="{57D7228E-4C16-4990-9C9B-DA5D7BA20723}" dt="2024-03-26T01:57:51.165" v="1555" actId="1076"/>
          <ac:spMkLst>
            <pc:docMk/>
            <pc:sldMk cId="2423722824" sldId="785"/>
            <ac:spMk id="16" creationId="{E1B61045-6EBF-464E-A4EB-AA05327629AB}"/>
          </ac:spMkLst>
        </pc:spChg>
        <pc:picChg chg="del">
          <ac:chgData name="Thongchanh Bouphavong" userId="2bdbbeaf-3cfc-4cb7-8638-3f9acb0b3a6c" providerId="ADAL" clId="{57D7228E-4C16-4990-9C9B-DA5D7BA20723}" dt="2024-03-26T01:35:48.438" v="1096" actId="478"/>
          <ac:picMkLst>
            <pc:docMk/>
            <pc:sldMk cId="2423722824" sldId="785"/>
            <ac:picMk id="5" creationId="{BD7AB5A2-4FF0-4972-D921-7844EE2C018F}"/>
          </ac:picMkLst>
        </pc:picChg>
        <pc:picChg chg="del">
          <ac:chgData name="Thongchanh Bouphavong" userId="2bdbbeaf-3cfc-4cb7-8638-3f9acb0b3a6c" providerId="ADAL" clId="{57D7228E-4C16-4990-9C9B-DA5D7BA20723}" dt="2024-03-26T01:35:50.344" v="1099" actId="478"/>
          <ac:picMkLst>
            <pc:docMk/>
            <pc:sldMk cId="2423722824" sldId="785"/>
            <ac:picMk id="6" creationId="{0CD9BEAF-651D-5D49-FF8D-CE946F58BD4B}"/>
          </ac:picMkLst>
        </pc:picChg>
        <pc:picChg chg="del">
          <ac:chgData name="Thongchanh Bouphavong" userId="2bdbbeaf-3cfc-4cb7-8638-3f9acb0b3a6c" providerId="ADAL" clId="{57D7228E-4C16-4990-9C9B-DA5D7BA20723}" dt="2024-03-26T01:35:49.016" v="1097" actId="478"/>
          <ac:picMkLst>
            <pc:docMk/>
            <pc:sldMk cId="2423722824" sldId="785"/>
            <ac:picMk id="7" creationId="{7857DCA6-F648-DDFB-D9EA-16E0E30BB80F}"/>
          </ac:picMkLst>
        </pc:picChg>
        <pc:picChg chg="del">
          <ac:chgData name="Thongchanh Bouphavong" userId="2bdbbeaf-3cfc-4cb7-8638-3f9acb0b3a6c" providerId="ADAL" clId="{57D7228E-4C16-4990-9C9B-DA5D7BA20723}" dt="2024-03-26T01:35:47.875" v="1095" actId="478"/>
          <ac:picMkLst>
            <pc:docMk/>
            <pc:sldMk cId="2423722824" sldId="785"/>
            <ac:picMk id="9" creationId="{0EC98178-43A0-0017-E081-96AF2D55EA66}"/>
          </ac:picMkLst>
        </pc:picChg>
        <pc:picChg chg="del">
          <ac:chgData name="Thongchanh Bouphavong" userId="2bdbbeaf-3cfc-4cb7-8638-3f9acb0b3a6c" providerId="ADAL" clId="{57D7228E-4C16-4990-9C9B-DA5D7BA20723}" dt="2024-03-26T01:35:47.172" v="1094" actId="478"/>
          <ac:picMkLst>
            <pc:docMk/>
            <pc:sldMk cId="2423722824" sldId="785"/>
            <ac:picMk id="10" creationId="{7CE8F9EA-3BCA-76BC-8729-BE988A2D03CF}"/>
          </ac:picMkLst>
        </pc:picChg>
        <pc:picChg chg="del">
          <ac:chgData name="Thongchanh Bouphavong" userId="2bdbbeaf-3cfc-4cb7-8638-3f9acb0b3a6c" providerId="ADAL" clId="{57D7228E-4C16-4990-9C9B-DA5D7BA20723}" dt="2024-03-26T01:35:49.829" v="1098" actId="478"/>
          <ac:picMkLst>
            <pc:docMk/>
            <pc:sldMk cId="2423722824" sldId="785"/>
            <ac:picMk id="12" creationId="{34B08E11-187F-4191-B31A-4048DA4D01A0}"/>
          </ac:picMkLst>
        </pc:picChg>
        <pc:picChg chg="add mod">
          <ac:chgData name="Thongchanh Bouphavong" userId="2bdbbeaf-3cfc-4cb7-8638-3f9acb0b3a6c" providerId="ADAL" clId="{57D7228E-4C16-4990-9C9B-DA5D7BA20723}" dt="2024-03-26T01:35:53.016" v="1100" actId="1076"/>
          <ac:picMkLst>
            <pc:docMk/>
            <pc:sldMk cId="2423722824" sldId="785"/>
            <ac:picMk id="13" creationId="{8B68CE36-FECD-4DD9-8A2E-6DC265936315}"/>
          </ac:picMkLst>
        </pc:picChg>
      </pc:sldChg>
      <pc:sldChg chg="delSp del mod">
        <pc:chgData name="Thongchanh Bouphavong" userId="2bdbbeaf-3cfc-4cb7-8638-3f9acb0b3a6c" providerId="ADAL" clId="{57D7228E-4C16-4990-9C9B-DA5D7BA20723}" dt="2024-03-26T01:45:46.776" v="1204" actId="47"/>
        <pc:sldMkLst>
          <pc:docMk/>
          <pc:sldMk cId="227067773" sldId="786"/>
        </pc:sldMkLst>
        <pc:picChg chg="del">
          <ac:chgData name="Thongchanh Bouphavong" userId="2bdbbeaf-3cfc-4cb7-8638-3f9acb0b3a6c" providerId="ADAL" clId="{57D7228E-4C16-4990-9C9B-DA5D7BA20723}" dt="2024-03-26T01:45:40.480" v="1203" actId="478"/>
          <ac:picMkLst>
            <pc:docMk/>
            <pc:sldMk cId="227067773" sldId="786"/>
            <ac:picMk id="9" creationId="{3E26D033-2486-DBD7-C80F-F1A717A819BE}"/>
          </ac:picMkLst>
        </pc:picChg>
        <pc:picChg chg="del">
          <ac:chgData name="Thongchanh Bouphavong" userId="2bdbbeaf-3cfc-4cb7-8638-3f9acb0b3a6c" providerId="ADAL" clId="{57D7228E-4C16-4990-9C9B-DA5D7BA20723}" dt="2024-03-26T01:45:39.839" v="1202" actId="478"/>
          <ac:picMkLst>
            <pc:docMk/>
            <pc:sldMk cId="227067773" sldId="786"/>
            <ac:picMk id="10" creationId="{0865404B-2BF9-CE7A-C32A-A1EA385D3223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2:13:55.383" v="1575" actId="1076"/>
        <pc:sldMkLst>
          <pc:docMk/>
          <pc:sldMk cId="2168914606" sldId="828"/>
        </pc:sldMkLst>
        <pc:spChg chg="mod">
          <ac:chgData name="Thongchanh Bouphavong" userId="2bdbbeaf-3cfc-4cb7-8638-3f9acb0b3a6c" providerId="ADAL" clId="{57D7228E-4C16-4990-9C9B-DA5D7BA20723}" dt="2024-03-26T02:13:14.942" v="1570" actId="1076"/>
          <ac:spMkLst>
            <pc:docMk/>
            <pc:sldMk cId="2168914606" sldId="828"/>
            <ac:spMk id="4" creationId="{66EA64B2-41E1-49B3-AE16-0A8601DF8AE6}"/>
          </ac:spMkLst>
        </pc:spChg>
        <pc:picChg chg="del">
          <ac:chgData name="Thongchanh Bouphavong" userId="2bdbbeaf-3cfc-4cb7-8638-3f9acb0b3a6c" providerId="ADAL" clId="{57D7228E-4C16-4990-9C9B-DA5D7BA20723}" dt="2024-03-26T01:45:49.401" v="1205" actId="478"/>
          <ac:picMkLst>
            <pc:docMk/>
            <pc:sldMk cId="2168914606" sldId="828"/>
            <ac:picMk id="3" creationId="{4BA3CA46-2357-DAF6-F5D7-45CFC5C668A8}"/>
          </ac:picMkLst>
        </pc:picChg>
        <pc:picChg chg="del">
          <ac:chgData name="Thongchanh Bouphavong" userId="2bdbbeaf-3cfc-4cb7-8638-3f9acb0b3a6c" providerId="ADAL" clId="{57D7228E-4C16-4990-9C9B-DA5D7BA20723}" dt="2024-03-26T01:45:54.792" v="1208" actId="478"/>
          <ac:picMkLst>
            <pc:docMk/>
            <pc:sldMk cId="2168914606" sldId="828"/>
            <ac:picMk id="8" creationId="{779DEB60-3D4C-CFC5-73BF-AA34A77938F0}"/>
          </ac:picMkLst>
        </pc:picChg>
        <pc:picChg chg="del">
          <ac:chgData name="Thongchanh Bouphavong" userId="2bdbbeaf-3cfc-4cb7-8638-3f9acb0b3a6c" providerId="ADAL" clId="{57D7228E-4C16-4990-9C9B-DA5D7BA20723}" dt="2024-03-26T01:45:56.589" v="1210" actId="478"/>
          <ac:picMkLst>
            <pc:docMk/>
            <pc:sldMk cId="2168914606" sldId="828"/>
            <ac:picMk id="10" creationId="{FC8ECD8A-960E-4725-B59C-0A266587EE69}"/>
          </ac:picMkLst>
        </pc:picChg>
        <pc:picChg chg="add">
          <ac:chgData name="Thongchanh Bouphavong" userId="2bdbbeaf-3cfc-4cb7-8638-3f9acb0b3a6c" providerId="ADAL" clId="{57D7228E-4C16-4990-9C9B-DA5D7BA20723}" dt="2024-03-26T01:58:45.992" v="1560"/>
          <ac:picMkLst>
            <pc:docMk/>
            <pc:sldMk cId="2168914606" sldId="828"/>
            <ac:picMk id="11" creationId="{624B2DE3-C87F-4BD9-B3ED-5C9337B2BF3E}"/>
          </ac:picMkLst>
        </pc:picChg>
        <pc:picChg chg="del">
          <ac:chgData name="Thongchanh Bouphavong" userId="2bdbbeaf-3cfc-4cb7-8638-3f9acb0b3a6c" providerId="ADAL" clId="{57D7228E-4C16-4990-9C9B-DA5D7BA20723}" dt="2024-03-26T01:45:57.229" v="1211" actId="478"/>
          <ac:picMkLst>
            <pc:docMk/>
            <pc:sldMk cId="2168914606" sldId="828"/>
            <ac:picMk id="14" creationId="{DE30C21E-DCBA-DE48-E9C6-6CB6893F2E32}"/>
          </ac:picMkLst>
        </pc:picChg>
        <pc:picChg chg="del">
          <ac:chgData name="Thongchanh Bouphavong" userId="2bdbbeaf-3cfc-4cb7-8638-3f9acb0b3a6c" providerId="ADAL" clId="{57D7228E-4C16-4990-9C9B-DA5D7BA20723}" dt="2024-03-26T01:45:55.995" v="1209" actId="478"/>
          <ac:picMkLst>
            <pc:docMk/>
            <pc:sldMk cId="2168914606" sldId="828"/>
            <ac:picMk id="15" creationId="{7D20C039-F713-C448-BB48-E1CFF97515B9}"/>
          </ac:picMkLst>
        </pc:picChg>
        <pc:picChg chg="del">
          <ac:chgData name="Thongchanh Bouphavong" userId="2bdbbeaf-3cfc-4cb7-8638-3f9acb0b3a6c" providerId="ADAL" clId="{57D7228E-4C16-4990-9C9B-DA5D7BA20723}" dt="2024-03-26T01:45:54.198" v="1207" actId="478"/>
          <ac:picMkLst>
            <pc:docMk/>
            <pc:sldMk cId="2168914606" sldId="828"/>
            <ac:picMk id="17" creationId="{1306902E-D60A-9AA5-185E-47EABBFE16D3}"/>
          </ac:picMkLst>
        </pc:picChg>
        <pc:picChg chg="del">
          <ac:chgData name="Thongchanh Bouphavong" userId="2bdbbeaf-3cfc-4cb7-8638-3f9acb0b3a6c" providerId="ADAL" clId="{57D7228E-4C16-4990-9C9B-DA5D7BA20723}" dt="2024-03-26T01:45:53.464" v="1206" actId="478"/>
          <ac:picMkLst>
            <pc:docMk/>
            <pc:sldMk cId="2168914606" sldId="828"/>
            <ac:picMk id="18" creationId="{0BC64578-5481-2F35-81C9-A261CE3DAE4F}"/>
          </ac:picMkLst>
        </pc:picChg>
        <pc:picChg chg="add mod">
          <ac:chgData name="Thongchanh Bouphavong" userId="2bdbbeaf-3cfc-4cb7-8638-3f9acb0b3a6c" providerId="ADAL" clId="{57D7228E-4C16-4990-9C9B-DA5D7BA20723}" dt="2024-03-26T02:13:55.383" v="1575" actId="1076"/>
          <ac:picMkLst>
            <pc:docMk/>
            <pc:sldMk cId="2168914606" sldId="828"/>
            <ac:picMk id="1026" creationId="{67FFE0DF-DECB-460C-BF10-04875F5D6F87}"/>
          </ac:picMkLst>
        </pc:picChg>
      </pc:sldChg>
      <pc:sldChg chg="del">
        <pc:chgData name="Thongchanh Bouphavong" userId="2bdbbeaf-3cfc-4cb7-8638-3f9acb0b3a6c" providerId="ADAL" clId="{57D7228E-4C16-4990-9C9B-DA5D7BA20723}" dt="2024-03-26T01:39:15.155" v="1164" actId="47"/>
        <pc:sldMkLst>
          <pc:docMk/>
          <pc:sldMk cId="957493519" sldId="833"/>
        </pc:sldMkLst>
      </pc:sldChg>
      <pc:sldChg chg="del">
        <pc:chgData name="Thongchanh Bouphavong" userId="2bdbbeaf-3cfc-4cb7-8638-3f9acb0b3a6c" providerId="ADAL" clId="{57D7228E-4C16-4990-9C9B-DA5D7BA20723}" dt="2024-03-26T01:17:27.312" v="833" actId="47"/>
        <pc:sldMkLst>
          <pc:docMk/>
          <pc:sldMk cId="1860702998" sldId="845"/>
        </pc:sldMkLst>
      </pc:sldChg>
      <pc:sldChg chg="addSp delSp modSp mod">
        <pc:chgData name="Thongchanh Bouphavong" userId="2bdbbeaf-3cfc-4cb7-8638-3f9acb0b3a6c" providerId="ADAL" clId="{57D7228E-4C16-4990-9C9B-DA5D7BA20723}" dt="2024-03-26T01:11:37.928" v="720"/>
        <pc:sldMkLst>
          <pc:docMk/>
          <pc:sldMk cId="1044863455" sldId="847"/>
        </pc:sldMkLst>
        <pc:spChg chg="del mod">
          <ac:chgData name="Thongchanh Bouphavong" userId="2bdbbeaf-3cfc-4cb7-8638-3f9acb0b3a6c" providerId="ADAL" clId="{57D7228E-4C16-4990-9C9B-DA5D7BA20723}" dt="2024-03-26T01:07:06.483" v="624" actId="478"/>
          <ac:spMkLst>
            <pc:docMk/>
            <pc:sldMk cId="1044863455" sldId="847"/>
            <ac:spMk id="2" creationId="{ACC21C8E-627F-F6FF-3622-6FAABCEAFB7B}"/>
          </ac:spMkLst>
        </pc:spChg>
        <pc:spChg chg="mod">
          <ac:chgData name="Thongchanh Bouphavong" userId="2bdbbeaf-3cfc-4cb7-8638-3f9acb0b3a6c" providerId="ADAL" clId="{57D7228E-4C16-4990-9C9B-DA5D7BA20723}" dt="2024-03-26T01:11:27.726" v="719" actId="1076"/>
          <ac:spMkLst>
            <pc:docMk/>
            <pc:sldMk cId="1044863455" sldId="847"/>
            <ac:spMk id="3" creationId="{3AB36252-492A-C187-D33E-51F78249A088}"/>
          </ac:spMkLst>
        </pc:spChg>
        <pc:spChg chg="del">
          <ac:chgData name="Thongchanh Bouphavong" userId="2bdbbeaf-3cfc-4cb7-8638-3f9acb0b3a6c" providerId="ADAL" clId="{57D7228E-4C16-4990-9C9B-DA5D7BA20723}" dt="2024-03-26T01:11:17.257" v="715" actId="478"/>
          <ac:spMkLst>
            <pc:docMk/>
            <pc:sldMk cId="1044863455" sldId="847"/>
            <ac:spMk id="4" creationId="{C2740D48-A329-DAB7-FC9A-ECEC89DC3629}"/>
          </ac:spMkLst>
        </pc:spChg>
        <pc:picChg chg="del">
          <ac:chgData name="Thongchanh Bouphavong" userId="2bdbbeaf-3cfc-4cb7-8638-3f9acb0b3a6c" providerId="ADAL" clId="{57D7228E-4C16-4990-9C9B-DA5D7BA20723}" dt="2024-03-25T16:10:32.510" v="551" actId="478"/>
          <ac:picMkLst>
            <pc:docMk/>
            <pc:sldMk cId="1044863455" sldId="847"/>
            <ac:picMk id="6" creationId="{56378092-C1E0-3A20-3C19-26CFF6B8F470}"/>
          </ac:picMkLst>
        </pc:picChg>
        <pc:picChg chg="del">
          <ac:chgData name="Thongchanh Bouphavong" userId="2bdbbeaf-3cfc-4cb7-8638-3f9acb0b3a6c" providerId="ADAL" clId="{57D7228E-4C16-4990-9C9B-DA5D7BA20723}" dt="2024-03-25T16:10:34.573" v="554" actId="478"/>
          <ac:picMkLst>
            <pc:docMk/>
            <pc:sldMk cId="1044863455" sldId="847"/>
            <ac:picMk id="7" creationId="{5827583C-F2FC-941A-FDA8-E66221351ACC}"/>
          </ac:picMkLst>
        </pc:picChg>
        <pc:picChg chg="del">
          <ac:chgData name="Thongchanh Bouphavong" userId="2bdbbeaf-3cfc-4cb7-8638-3f9acb0b3a6c" providerId="ADAL" clId="{57D7228E-4C16-4990-9C9B-DA5D7BA20723}" dt="2024-03-25T16:10:33.276" v="552" actId="478"/>
          <ac:picMkLst>
            <pc:docMk/>
            <pc:sldMk cId="1044863455" sldId="847"/>
            <ac:picMk id="8" creationId="{853C60BF-9A42-04ED-2307-EA4C0EB25B98}"/>
          </ac:picMkLst>
        </pc:picChg>
        <pc:picChg chg="add mod">
          <ac:chgData name="Thongchanh Bouphavong" userId="2bdbbeaf-3cfc-4cb7-8638-3f9acb0b3a6c" providerId="ADAL" clId="{57D7228E-4C16-4990-9C9B-DA5D7BA20723}" dt="2024-03-26T01:08:42.354" v="652" actId="1076"/>
          <ac:picMkLst>
            <pc:docMk/>
            <pc:sldMk cId="1044863455" sldId="847"/>
            <ac:picMk id="8" creationId="{DCCAC41B-51EA-48A7-BA6A-20E1C5ADBDF9}"/>
          </ac:picMkLst>
        </pc:picChg>
        <pc:picChg chg="del">
          <ac:chgData name="Thongchanh Bouphavong" userId="2bdbbeaf-3cfc-4cb7-8638-3f9acb0b3a6c" providerId="ADAL" clId="{57D7228E-4C16-4990-9C9B-DA5D7BA20723}" dt="2024-03-25T16:10:31.510" v="550" actId="478"/>
          <ac:picMkLst>
            <pc:docMk/>
            <pc:sldMk cId="1044863455" sldId="847"/>
            <ac:picMk id="9" creationId="{2480A72B-4619-14CA-1424-D0AC5BE55DD8}"/>
          </ac:picMkLst>
        </pc:picChg>
        <pc:picChg chg="add mod">
          <ac:chgData name="Thongchanh Bouphavong" userId="2bdbbeaf-3cfc-4cb7-8638-3f9acb0b3a6c" providerId="ADAL" clId="{57D7228E-4C16-4990-9C9B-DA5D7BA20723}" dt="2024-03-26T01:08:31.026" v="648" actId="14100"/>
          <ac:picMkLst>
            <pc:docMk/>
            <pc:sldMk cId="1044863455" sldId="847"/>
            <ac:picMk id="9" creationId="{CBA3DBE8-F17F-402B-91DE-9BF4BA771C63}"/>
          </ac:picMkLst>
        </pc:picChg>
        <pc:picChg chg="del">
          <ac:chgData name="Thongchanh Bouphavong" userId="2bdbbeaf-3cfc-4cb7-8638-3f9acb0b3a6c" providerId="ADAL" clId="{57D7228E-4C16-4990-9C9B-DA5D7BA20723}" dt="2024-03-25T16:10:30.651" v="549" actId="478"/>
          <ac:picMkLst>
            <pc:docMk/>
            <pc:sldMk cId="1044863455" sldId="847"/>
            <ac:picMk id="10" creationId="{52CF1BFA-E0CE-3AE2-1F50-DFD0D6A54F87}"/>
          </ac:picMkLst>
        </pc:picChg>
        <pc:picChg chg="add">
          <ac:chgData name="Thongchanh Bouphavong" userId="2bdbbeaf-3cfc-4cb7-8638-3f9acb0b3a6c" providerId="ADAL" clId="{57D7228E-4C16-4990-9C9B-DA5D7BA20723}" dt="2024-03-26T01:11:37.928" v="720"/>
          <ac:picMkLst>
            <pc:docMk/>
            <pc:sldMk cId="1044863455" sldId="847"/>
            <ac:picMk id="10" creationId="{B67E7C70-AC45-45A5-BF19-2A803EBF6517}"/>
          </ac:picMkLst>
        </pc:picChg>
        <pc:picChg chg="del">
          <ac:chgData name="Thongchanh Bouphavong" userId="2bdbbeaf-3cfc-4cb7-8638-3f9acb0b3a6c" providerId="ADAL" clId="{57D7228E-4C16-4990-9C9B-DA5D7BA20723}" dt="2024-03-25T16:10:33.901" v="553" actId="478"/>
          <ac:picMkLst>
            <pc:docMk/>
            <pc:sldMk cId="1044863455" sldId="847"/>
            <ac:picMk id="11" creationId="{D80D4CA8-0968-C87C-0921-536049815079}"/>
          </ac:picMkLst>
        </pc:picChg>
        <pc:picChg chg="mod">
          <ac:chgData name="Thongchanh Bouphavong" userId="2bdbbeaf-3cfc-4cb7-8638-3f9acb0b3a6c" providerId="ADAL" clId="{57D7228E-4C16-4990-9C9B-DA5D7BA20723}" dt="2024-03-26T01:08:37.588" v="651" actId="1076"/>
          <ac:picMkLst>
            <pc:docMk/>
            <pc:sldMk cId="1044863455" sldId="847"/>
            <ac:picMk id="12" creationId="{C351246F-BAF3-C7E8-954E-910407617A31}"/>
          </ac:picMkLst>
        </pc:picChg>
        <pc:picChg chg="mod">
          <ac:chgData name="Thongchanh Bouphavong" userId="2bdbbeaf-3cfc-4cb7-8638-3f9acb0b3a6c" providerId="ADAL" clId="{57D7228E-4C16-4990-9C9B-DA5D7BA20723}" dt="2024-03-26T01:08:34.963" v="650" actId="14100"/>
          <ac:picMkLst>
            <pc:docMk/>
            <pc:sldMk cId="1044863455" sldId="847"/>
            <ac:picMk id="13" creationId="{AFC41AEA-D0DA-ABA8-9330-BC575A53EE4C}"/>
          </ac:picMkLst>
        </pc:picChg>
      </pc:sldChg>
      <pc:sldChg chg="del">
        <pc:chgData name="Thongchanh Bouphavong" userId="2bdbbeaf-3cfc-4cb7-8638-3f9acb0b3a6c" providerId="ADAL" clId="{57D7228E-4C16-4990-9C9B-DA5D7BA20723}" dt="2024-03-26T01:12:07.881" v="721" actId="47"/>
        <pc:sldMkLst>
          <pc:docMk/>
          <pc:sldMk cId="3808824888" sldId="851"/>
        </pc:sldMkLst>
      </pc:sldChg>
      <pc:sldChg chg="modSp del mod">
        <pc:chgData name="Thongchanh Bouphavong" userId="2bdbbeaf-3cfc-4cb7-8638-3f9acb0b3a6c" providerId="ADAL" clId="{57D7228E-4C16-4990-9C9B-DA5D7BA20723}" dt="2024-03-26T01:09:04.260" v="657" actId="47"/>
        <pc:sldMkLst>
          <pc:docMk/>
          <pc:sldMk cId="869872136" sldId="852"/>
        </pc:sldMkLst>
        <pc:spChg chg="mod">
          <ac:chgData name="Thongchanh Bouphavong" userId="2bdbbeaf-3cfc-4cb7-8638-3f9acb0b3a6c" providerId="ADAL" clId="{57D7228E-4C16-4990-9C9B-DA5D7BA20723}" dt="2024-03-26T01:06:51.249" v="622" actId="27636"/>
          <ac:spMkLst>
            <pc:docMk/>
            <pc:sldMk cId="869872136" sldId="852"/>
            <ac:spMk id="3" creationId="{65FDF701-5AD9-B37F-0ECD-72D59C1BE3DA}"/>
          </ac:spMkLst>
        </pc:spChg>
      </pc:sldChg>
      <pc:sldChg chg="addSp delSp modSp mod">
        <pc:chgData name="Thongchanh Bouphavong" userId="2bdbbeaf-3cfc-4cb7-8638-3f9acb0b3a6c" providerId="ADAL" clId="{57D7228E-4C16-4990-9C9B-DA5D7BA20723}" dt="2024-03-26T02:54:15.706" v="1580" actId="1076"/>
        <pc:sldMkLst>
          <pc:docMk/>
          <pc:sldMk cId="2203314699" sldId="854"/>
        </pc:sldMkLst>
        <pc:spChg chg="del mod">
          <ac:chgData name="Thongchanh Bouphavong" userId="2bdbbeaf-3cfc-4cb7-8638-3f9acb0b3a6c" providerId="ADAL" clId="{57D7228E-4C16-4990-9C9B-DA5D7BA20723}" dt="2024-03-26T01:13:52.785" v="738" actId="478"/>
          <ac:spMkLst>
            <pc:docMk/>
            <pc:sldMk cId="2203314699" sldId="854"/>
            <ac:spMk id="2" creationId="{1632BF48-8B91-110A-B0D8-70468F9A37ED}"/>
          </ac:spMkLst>
        </pc:spChg>
        <pc:spChg chg="mod">
          <ac:chgData name="Thongchanh Bouphavong" userId="2bdbbeaf-3cfc-4cb7-8638-3f9acb0b3a6c" providerId="ADAL" clId="{57D7228E-4C16-4990-9C9B-DA5D7BA20723}" dt="2024-03-26T02:54:15.706" v="1580" actId="1076"/>
          <ac:spMkLst>
            <pc:docMk/>
            <pc:sldMk cId="2203314699" sldId="854"/>
            <ac:spMk id="3" creationId="{219F0E66-D488-120F-B25E-D4DE4805781E}"/>
          </ac:spMkLst>
        </pc:spChg>
        <pc:spChg chg="add del mod">
          <ac:chgData name="Thongchanh Bouphavong" userId="2bdbbeaf-3cfc-4cb7-8638-3f9acb0b3a6c" providerId="ADAL" clId="{57D7228E-4C16-4990-9C9B-DA5D7BA20723}" dt="2024-03-26T01:13:54.832" v="739" actId="478"/>
          <ac:spMkLst>
            <pc:docMk/>
            <pc:sldMk cId="2203314699" sldId="854"/>
            <ac:spMk id="13" creationId="{7F355766-5340-45E9-977A-B95355577EB7}"/>
          </ac:spMkLst>
        </pc:spChg>
        <pc:picChg chg="del">
          <ac:chgData name="Thongchanh Bouphavong" userId="2bdbbeaf-3cfc-4cb7-8638-3f9acb0b3a6c" providerId="ADAL" clId="{57D7228E-4C16-4990-9C9B-DA5D7BA20723}" dt="2024-03-26T01:13:56.879" v="742" actId="478"/>
          <ac:picMkLst>
            <pc:docMk/>
            <pc:sldMk cId="2203314699" sldId="854"/>
            <ac:picMk id="6" creationId="{8DDF5AB0-AD2C-F7E4-9792-A29B643BB4FE}"/>
          </ac:picMkLst>
        </pc:picChg>
        <pc:picChg chg="del">
          <ac:chgData name="Thongchanh Bouphavong" userId="2bdbbeaf-3cfc-4cb7-8638-3f9acb0b3a6c" providerId="ADAL" clId="{57D7228E-4C16-4990-9C9B-DA5D7BA20723}" dt="2024-03-26T01:13:58.801" v="745" actId="478"/>
          <ac:picMkLst>
            <pc:docMk/>
            <pc:sldMk cId="2203314699" sldId="854"/>
            <ac:picMk id="7" creationId="{6C6C4C8F-0DD1-0DEA-5B79-E2D0C1E3EBD4}"/>
          </ac:picMkLst>
        </pc:picChg>
        <pc:picChg chg="del">
          <ac:chgData name="Thongchanh Bouphavong" userId="2bdbbeaf-3cfc-4cb7-8638-3f9acb0b3a6c" providerId="ADAL" clId="{57D7228E-4C16-4990-9C9B-DA5D7BA20723}" dt="2024-03-26T01:13:57.488" v="743" actId="478"/>
          <ac:picMkLst>
            <pc:docMk/>
            <pc:sldMk cId="2203314699" sldId="854"/>
            <ac:picMk id="8" creationId="{530F90F0-1AFE-1B56-FFC2-10C41AC48708}"/>
          </ac:picMkLst>
        </pc:picChg>
        <pc:picChg chg="del">
          <ac:chgData name="Thongchanh Bouphavong" userId="2bdbbeaf-3cfc-4cb7-8638-3f9acb0b3a6c" providerId="ADAL" clId="{57D7228E-4C16-4990-9C9B-DA5D7BA20723}" dt="2024-03-26T01:13:56.223" v="741" actId="478"/>
          <ac:picMkLst>
            <pc:docMk/>
            <pc:sldMk cId="2203314699" sldId="854"/>
            <ac:picMk id="9" creationId="{6DA5ED2F-C86A-BE80-D375-B73A1168FE64}"/>
          </ac:picMkLst>
        </pc:picChg>
        <pc:picChg chg="del">
          <ac:chgData name="Thongchanh Bouphavong" userId="2bdbbeaf-3cfc-4cb7-8638-3f9acb0b3a6c" providerId="ADAL" clId="{57D7228E-4C16-4990-9C9B-DA5D7BA20723}" dt="2024-03-26T01:13:55.598" v="740" actId="478"/>
          <ac:picMkLst>
            <pc:docMk/>
            <pc:sldMk cId="2203314699" sldId="854"/>
            <ac:picMk id="10" creationId="{9482DDC4-36A9-8AF8-6EF6-60DE17CCEC94}"/>
          </ac:picMkLst>
        </pc:picChg>
        <pc:picChg chg="del">
          <ac:chgData name="Thongchanh Bouphavong" userId="2bdbbeaf-3cfc-4cb7-8638-3f9acb0b3a6c" providerId="ADAL" clId="{57D7228E-4C16-4990-9C9B-DA5D7BA20723}" dt="2024-03-26T01:13:58.160" v="744" actId="478"/>
          <ac:picMkLst>
            <pc:docMk/>
            <pc:sldMk cId="2203314699" sldId="854"/>
            <ac:picMk id="11" creationId="{1286BC71-4398-C9CB-F487-68141C9D9937}"/>
          </ac:picMkLst>
        </pc:picChg>
        <pc:picChg chg="mod">
          <ac:chgData name="Thongchanh Bouphavong" userId="2bdbbeaf-3cfc-4cb7-8638-3f9acb0b3a6c" providerId="ADAL" clId="{57D7228E-4C16-4990-9C9B-DA5D7BA20723}" dt="2024-03-26T01:14:27.503" v="752" actId="14100"/>
          <ac:picMkLst>
            <pc:docMk/>
            <pc:sldMk cId="2203314699" sldId="854"/>
            <ac:picMk id="14" creationId="{1A4E657D-FF51-7F37-8ED9-DB2043731264}"/>
          </ac:picMkLst>
        </pc:picChg>
        <pc:picChg chg="del">
          <ac:chgData name="Thongchanh Bouphavong" userId="2bdbbeaf-3cfc-4cb7-8638-3f9acb0b3a6c" providerId="ADAL" clId="{57D7228E-4C16-4990-9C9B-DA5D7BA20723}" dt="2024-03-26T01:13:59.941" v="746" actId="478"/>
          <ac:picMkLst>
            <pc:docMk/>
            <pc:sldMk cId="2203314699" sldId="854"/>
            <ac:picMk id="16" creationId="{998D83B6-876E-174B-EBB1-6F8D7F299435}"/>
          </ac:picMkLst>
        </pc:picChg>
        <pc:picChg chg="add mod">
          <ac:chgData name="Thongchanh Bouphavong" userId="2bdbbeaf-3cfc-4cb7-8638-3f9acb0b3a6c" providerId="ADAL" clId="{57D7228E-4C16-4990-9C9B-DA5D7BA20723}" dt="2024-03-26T01:14:37.253" v="755" actId="14100"/>
          <ac:picMkLst>
            <pc:docMk/>
            <pc:sldMk cId="2203314699" sldId="854"/>
            <ac:picMk id="17" creationId="{8B9ACBE1-D0C7-4E28-B6BE-F3BA0E2FBC05}"/>
          </ac:picMkLst>
        </pc:picChg>
        <pc:picChg chg="add">
          <ac:chgData name="Thongchanh Bouphavong" userId="2bdbbeaf-3cfc-4cb7-8638-3f9acb0b3a6c" providerId="ADAL" clId="{57D7228E-4C16-4990-9C9B-DA5D7BA20723}" dt="2024-03-26T01:14:45.300" v="756"/>
          <ac:picMkLst>
            <pc:docMk/>
            <pc:sldMk cId="2203314699" sldId="854"/>
            <ac:picMk id="18" creationId="{2808F9E2-DF9A-4331-82D0-2D3096649256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2:54:04.737" v="1579" actId="14100"/>
        <pc:sldMkLst>
          <pc:docMk/>
          <pc:sldMk cId="3269048356" sldId="856"/>
        </pc:sldMkLst>
        <pc:spChg chg="del">
          <ac:chgData name="Thongchanh Bouphavong" userId="2bdbbeaf-3cfc-4cb7-8638-3f9acb0b3a6c" providerId="ADAL" clId="{57D7228E-4C16-4990-9C9B-DA5D7BA20723}" dt="2024-03-26T01:19:04.622" v="841" actId="478"/>
          <ac:spMkLst>
            <pc:docMk/>
            <pc:sldMk cId="3269048356" sldId="856"/>
            <ac:spMk id="2" creationId="{C48957C1-845F-E75D-1DF4-51E94DC5C4F7}"/>
          </ac:spMkLst>
        </pc:spChg>
        <pc:spChg chg="mod">
          <ac:chgData name="Thongchanh Bouphavong" userId="2bdbbeaf-3cfc-4cb7-8638-3f9acb0b3a6c" providerId="ADAL" clId="{57D7228E-4C16-4990-9C9B-DA5D7BA20723}" dt="2024-03-26T02:54:04.737" v="1579" actId="14100"/>
          <ac:spMkLst>
            <pc:docMk/>
            <pc:sldMk cId="3269048356" sldId="856"/>
            <ac:spMk id="3" creationId="{323DEE39-3BC1-895B-27F6-25CF053EF9CD}"/>
          </ac:spMkLst>
        </pc:spChg>
        <pc:spChg chg="del">
          <ac:chgData name="Thongchanh Bouphavong" userId="2bdbbeaf-3cfc-4cb7-8638-3f9acb0b3a6c" providerId="ADAL" clId="{57D7228E-4C16-4990-9C9B-DA5D7BA20723}" dt="2024-03-26T01:23:18.820" v="972" actId="478"/>
          <ac:spMkLst>
            <pc:docMk/>
            <pc:sldMk cId="3269048356" sldId="856"/>
            <ac:spMk id="4" creationId="{171DE2FC-09E1-5879-13F8-36DA9776DB85}"/>
          </ac:spMkLst>
        </pc:spChg>
        <pc:spChg chg="add del mod">
          <ac:chgData name="Thongchanh Bouphavong" userId="2bdbbeaf-3cfc-4cb7-8638-3f9acb0b3a6c" providerId="ADAL" clId="{57D7228E-4C16-4990-9C9B-DA5D7BA20723}" dt="2024-03-26T01:19:07.060" v="842" actId="478"/>
          <ac:spMkLst>
            <pc:docMk/>
            <pc:sldMk cId="3269048356" sldId="856"/>
            <ac:spMk id="16" creationId="{71398564-F950-45CA-9F52-931D035576DD}"/>
          </ac:spMkLst>
        </pc:spChg>
        <pc:picChg chg="del">
          <ac:chgData name="Thongchanh Bouphavong" userId="2bdbbeaf-3cfc-4cb7-8638-3f9acb0b3a6c" providerId="ADAL" clId="{57D7228E-4C16-4990-9C9B-DA5D7BA20723}" dt="2024-03-26T01:18:27.217" v="836" actId="478"/>
          <ac:picMkLst>
            <pc:docMk/>
            <pc:sldMk cId="3269048356" sldId="856"/>
            <ac:picMk id="6" creationId="{DDCDD461-4DA6-C9DD-B7BF-F0DE6A9E8849}"/>
          </ac:picMkLst>
        </pc:picChg>
        <pc:picChg chg="del">
          <ac:chgData name="Thongchanh Bouphavong" userId="2bdbbeaf-3cfc-4cb7-8638-3f9acb0b3a6c" providerId="ADAL" clId="{57D7228E-4C16-4990-9C9B-DA5D7BA20723}" dt="2024-03-26T01:18:30.295" v="839" actId="478"/>
          <ac:picMkLst>
            <pc:docMk/>
            <pc:sldMk cId="3269048356" sldId="856"/>
            <ac:picMk id="7" creationId="{38E99B6D-4AB9-BF58-4517-664AA4A50511}"/>
          </ac:picMkLst>
        </pc:picChg>
        <pc:picChg chg="del">
          <ac:chgData name="Thongchanh Bouphavong" userId="2bdbbeaf-3cfc-4cb7-8638-3f9acb0b3a6c" providerId="ADAL" clId="{57D7228E-4C16-4990-9C9B-DA5D7BA20723}" dt="2024-03-26T01:18:28.014" v="837" actId="478"/>
          <ac:picMkLst>
            <pc:docMk/>
            <pc:sldMk cId="3269048356" sldId="856"/>
            <ac:picMk id="8" creationId="{3186B62A-195D-6F8D-7D61-B15BA4F6663E}"/>
          </ac:picMkLst>
        </pc:picChg>
        <pc:picChg chg="del">
          <ac:chgData name="Thongchanh Bouphavong" userId="2bdbbeaf-3cfc-4cb7-8638-3f9acb0b3a6c" providerId="ADAL" clId="{57D7228E-4C16-4990-9C9B-DA5D7BA20723}" dt="2024-03-26T01:18:26.514" v="835" actId="478"/>
          <ac:picMkLst>
            <pc:docMk/>
            <pc:sldMk cId="3269048356" sldId="856"/>
            <ac:picMk id="9" creationId="{3760AF83-0052-BB9A-7B0F-1A0BCD0F4D3F}"/>
          </ac:picMkLst>
        </pc:picChg>
        <pc:picChg chg="del">
          <ac:chgData name="Thongchanh Bouphavong" userId="2bdbbeaf-3cfc-4cb7-8638-3f9acb0b3a6c" providerId="ADAL" clId="{57D7228E-4C16-4990-9C9B-DA5D7BA20723}" dt="2024-03-26T01:18:25.764" v="834" actId="478"/>
          <ac:picMkLst>
            <pc:docMk/>
            <pc:sldMk cId="3269048356" sldId="856"/>
            <ac:picMk id="10" creationId="{593FCF93-1BA5-289F-4889-893691BBAA4C}"/>
          </ac:picMkLst>
        </pc:picChg>
        <pc:picChg chg="del">
          <ac:chgData name="Thongchanh Bouphavong" userId="2bdbbeaf-3cfc-4cb7-8638-3f9acb0b3a6c" providerId="ADAL" clId="{57D7228E-4C16-4990-9C9B-DA5D7BA20723}" dt="2024-03-26T01:18:29.560" v="838" actId="478"/>
          <ac:picMkLst>
            <pc:docMk/>
            <pc:sldMk cId="3269048356" sldId="856"/>
            <ac:picMk id="11" creationId="{334F2AC5-E9D2-95A0-6CF9-1ED3D9B6C269}"/>
          </ac:picMkLst>
        </pc:picChg>
        <pc:picChg chg="mod">
          <ac:chgData name="Thongchanh Bouphavong" userId="2bdbbeaf-3cfc-4cb7-8638-3f9acb0b3a6c" providerId="ADAL" clId="{57D7228E-4C16-4990-9C9B-DA5D7BA20723}" dt="2024-03-26T01:24:59.225" v="1000" actId="14100"/>
          <ac:picMkLst>
            <pc:docMk/>
            <pc:sldMk cId="3269048356" sldId="856"/>
            <ac:picMk id="13" creationId="{CD0E09E1-939B-8CA8-7D77-9FC2F656CCA5}"/>
          </ac:picMkLst>
        </pc:picChg>
        <pc:picChg chg="add">
          <ac:chgData name="Thongchanh Bouphavong" userId="2bdbbeaf-3cfc-4cb7-8638-3f9acb0b3a6c" providerId="ADAL" clId="{57D7228E-4C16-4990-9C9B-DA5D7BA20723}" dt="2024-03-26T01:18:58.732" v="840"/>
          <ac:picMkLst>
            <pc:docMk/>
            <pc:sldMk cId="3269048356" sldId="856"/>
            <ac:picMk id="14" creationId="{044D37BE-2CFC-4902-9174-869983C50918}"/>
          </ac:picMkLst>
        </pc:picChg>
        <pc:picChg chg="mod">
          <ac:chgData name="Thongchanh Bouphavong" userId="2bdbbeaf-3cfc-4cb7-8638-3f9acb0b3a6c" providerId="ADAL" clId="{57D7228E-4C16-4990-9C9B-DA5D7BA20723}" dt="2024-03-26T01:25:08.803" v="1003" actId="1076"/>
          <ac:picMkLst>
            <pc:docMk/>
            <pc:sldMk cId="3269048356" sldId="856"/>
            <ac:picMk id="15" creationId="{1C4F702B-87A4-494D-E6C3-CAB52E259E74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5T15:41:40.989" v="382" actId="20577"/>
        <pc:sldMkLst>
          <pc:docMk/>
          <pc:sldMk cId="2179885428" sldId="858"/>
        </pc:sldMkLst>
        <pc:spChg chg="mod">
          <ac:chgData name="Thongchanh Bouphavong" userId="2bdbbeaf-3cfc-4cb7-8638-3f9acb0b3a6c" providerId="ADAL" clId="{57D7228E-4C16-4990-9C9B-DA5D7BA20723}" dt="2024-03-25T15:41:40.989" v="382" actId="20577"/>
          <ac:spMkLst>
            <pc:docMk/>
            <pc:sldMk cId="2179885428" sldId="858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5:03:54.710" v="68" actId="478"/>
          <ac:spMkLst>
            <pc:docMk/>
            <pc:sldMk cId="2179885428" sldId="858"/>
            <ac:spMk id="4" creationId="{00000000-0000-0000-0000-000000000000}"/>
          </ac:spMkLst>
        </pc:spChg>
        <pc:spChg chg="add mod">
          <ac:chgData name="Thongchanh Bouphavong" userId="2bdbbeaf-3cfc-4cb7-8638-3f9acb0b3a6c" providerId="ADAL" clId="{57D7228E-4C16-4990-9C9B-DA5D7BA20723}" dt="2024-03-25T15:01:10.854" v="46" actId="20577"/>
          <ac:spMkLst>
            <pc:docMk/>
            <pc:sldMk cId="2179885428" sldId="858"/>
            <ac:spMk id="7" creationId="{C016D04A-C3B8-4A8A-91BE-2A5B90AE444F}"/>
          </ac:spMkLst>
        </pc:spChg>
        <pc:picChg chg="mod">
          <ac:chgData name="Thongchanh Bouphavong" userId="2bdbbeaf-3cfc-4cb7-8638-3f9acb0b3a6c" providerId="ADAL" clId="{57D7228E-4C16-4990-9C9B-DA5D7BA20723}" dt="2024-03-25T15:02:57.914" v="61" actId="14100"/>
          <ac:picMkLst>
            <pc:docMk/>
            <pc:sldMk cId="2179885428" sldId="858"/>
            <ac:picMk id="2" creationId="{C5F84F02-B7B9-44E8-B87C-AE60338578BA}"/>
          </ac:picMkLst>
        </pc:picChg>
        <pc:picChg chg="add mod">
          <ac:chgData name="Thongchanh Bouphavong" userId="2bdbbeaf-3cfc-4cb7-8638-3f9acb0b3a6c" providerId="ADAL" clId="{57D7228E-4C16-4990-9C9B-DA5D7BA20723}" dt="2024-03-25T15:02:27.446" v="54" actId="1076"/>
          <ac:picMkLst>
            <pc:docMk/>
            <pc:sldMk cId="2179885428" sldId="858"/>
            <ac:picMk id="8" creationId="{C5DF3AB9-C47B-45B9-9B4C-A34F77C63752}"/>
          </ac:picMkLst>
        </pc:picChg>
        <pc:picChg chg="mod">
          <ac:chgData name="Thongchanh Bouphavong" userId="2bdbbeaf-3cfc-4cb7-8638-3f9acb0b3a6c" providerId="ADAL" clId="{57D7228E-4C16-4990-9C9B-DA5D7BA20723}" dt="2024-03-25T15:02:55.102" v="60" actId="1076"/>
          <ac:picMkLst>
            <pc:docMk/>
            <pc:sldMk cId="2179885428" sldId="858"/>
            <ac:picMk id="1026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1:02:58.681" v="588" actId="20577"/>
        <pc:sldMkLst>
          <pc:docMk/>
          <pc:sldMk cId="35104601" sldId="859"/>
        </pc:sldMkLst>
        <pc:spChg chg="del">
          <ac:chgData name="Thongchanh Bouphavong" userId="2bdbbeaf-3cfc-4cb7-8638-3f9acb0b3a6c" providerId="ADAL" clId="{57D7228E-4C16-4990-9C9B-DA5D7BA20723}" dt="2024-03-25T15:04:08.460" v="69" actId="478"/>
          <ac:spMkLst>
            <pc:docMk/>
            <pc:sldMk cId="35104601" sldId="859"/>
            <ac:spMk id="2" creationId="{00000000-0000-0000-0000-000000000000}"/>
          </ac:spMkLst>
        </pc:spChg>
        <pc:spChg chg="mod">
          <ac:chgData name="Thongchanh Bouphavong" userId="2bdbbeaf-3cfc-4cb7-8638-3f9acb0b3a6c" providerId="ADAL" clId="{57D7228E-4C16-4990-9C9B-DA5D7BA20723}" dt="2024-03-26T01:02:58.681" v="588" actId="20577"/>
          <ac:spMkLst>
            <pc:docMk/>
            <pc:sldMk cId="35104601" sldId="859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5:04:18.413" v="71" actId="478"/>
          <ac:spMkLst>
            <pc:docMk/>
            <pc:sldMk cId="35104601" sldId="859"/>
            <ac:spMk id="4" creationId="{00000000-0000-0000-0000-000000000000}"/>
          </ac:spMkLst>
        </pc:spChg>
        <pc:spChg chg="add del mod">
          <ac:chgData name="Thongchanh Bouphavong" userId="2bdbbeaf-3cfc-4cb7-8638-3f9acb0b3a6c" providerId="ADAL" clId="{57D7228E-4C16-4990-9C9B-DA5D7BA20723}" dt="2024-03-25T15:04:11.506" v="70" actId="478"/>
          <ac:spMkLst>
            <pc:docMk/>
            <pc:sldMk cId="35104601" sldId="859"/>
            <ac:spMk id="7" creationId="{65FC7903-1879-44EB-9BE7-2DE6AD74C9A3}"/>
          </ac:spMkLst>
        </pc:spChg>
        <pc:picChg chg="add mod">
          <ac:chgData name="Thongchanh Bouphavong" userId="2bdbbeaf-3cfc-4cb7-8638-3f9acb0b3a6c" providerId="ADAL" clId="{57D7228E-4C16-4990-9C9B-DA5D7BA20723}" dt="2024-03-25T15:25:04.465" v="246" actId="1076"/>
          <ac:picMkLst>
            <pc:docMk/>
            <pc:sldMk cId="35104601" sldId="859"/>
            <ac:picMk id="11" creationId="{F4C1611F-D6E4-47BC-ACDD-601735CC5B6F}"/>
          </ac:picMkLst>
        </pc:picChg>
        <pc:picChg chg="add">
          <ac:chgData name="Thongchanh Bouphavong" userId="2bdbbeaf-3cfc-4cb7-8638-3f9acb0b3a6c" providerId="ADAL" clId="{57D7228E-4C16-4990-9C9B-DA5D7BA20723}" dt="2024-03-25T15:25:18.168" v="248"/>
          <ac:picMkLst>
            <pc:docMk/>
            <pc:sldMk cId="35104601" sldId="859"/>
            <ac:picMk id="12" creationId="{1196435E-806D-4C82-8FF0-8369325D85F8}"/>
          </ac:picMkLst>
        </pc:picChg>
        <pc:picChg chg="del">
          <ac:chgData name="Thongchanh Bouphavong" userId="2bdbbeaf-3cfc-4cb7-8638-3f9acb0b3a6c" providerId="ADAL" clId="{57D7228E-4C16-4990-9C9B-DA5D7BA20723}" dt="2024-03-25T15:05:08.349" v="75" actId="478"/>
          <ac:picMkLst>
            <pc:docMk/>
            <pc:sldMk cId="35104601" sldId="859"/>
            <ac:picMk id="2052" creationId="{00000000-0000-0000-0000-000000000000}"/>
          </ac:picMkLst>
        </pc:picChg>
        <pc:picChg chg="del mod">
          <ac:chgData name="Thongchanh Bouphavong" userId="2bdbbeaf-3cfc-4cb7-8638-3f9acb0b3a6c" providerId="ADAL" clId="{57D7228E-4C16-4990-9C9B-DA5D7BA20723}" dt="2024-03-25T15:21:13.816" v="85" actId="478"/>
          <ac:picMkLst>
            <pc:docMk/>
            <pc:sldMk cId="35104601" sldId="859"/>
            <ac:picMk id="2053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5:25:00.731" v="245" actId="1076"/>
          <ac:picMkLst>
            <pc:docMk/>
            <pc:sldMk cId="35104601" sldId="859"/>
            <ac:picMk id="2054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1:03:34.102" v="589" actId="20577"/>
        <pc:sldMkLst>
          <pc:docMk/>
          <pc:sldMk cId="972873994" sldId="860"/>
        </pc:sldMkLst>
        <pc:spChg chg="del mod">
          <ac:chgData name="Thongchanh Bouphavong" userId="2bdbbeaf-3cfc-4cb7-8638-3f9acb0b3a6c" providerId="ADAL" clId="{57D7228E-4C16-4990-9C9B-DA5D7BA20723}" dt="2024-03-25T15:36:58.167" v="278" actId="478"/>
          <ac:spMkLst>
            <pc:docMk/>
            <pc:sldMk cId="972873994" sldId="860"/>
            <ac:spMk id="2" creationId="{00000000-0000-0000-0000-000000000000}"/>
          </ac:spMkLst>
        </pc:spChg>
        <pc:spChg chg="mod">
          <ac:chgData name="Thongchanh Bouphavong" userId="2bdbbeaf-3cfc-4cb7-8638-3f9acb0b3a6c" providerId="ADAL" clId="{57D7228E-4C16-4990-9C9B-DA5D7BA20723}" dt="2024-03-25T16:09:22.558" v="538" actId="27636"/>
          <ac:spMkLst>
            <pc:docMk/>
            <pc:sldMk cId="972873994" sldId="860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5:37:03.558" v="279" actId="478"/>
          <ac:spMkLst>
            <pc:docMk/>
            <pc:sldMk cId="972873994" sldId="860"/>
            <ac:spMk id="4" creationId="{00000000-0000-0000-0000-000000000000}"/>
          </ac:spMkLst>
        </pc:spChg>
        <pc:spChg chg="add mod">
          <ac:chgData name="Thongchanh Bouphavong" userId="2bdbbeaf-3cfc-4cb7-8638-3f9acb0b3a6c" providerId="ADAL" clId="{57D7228E-4C16-4990-9C9B-DA5D7BA20723}" dt="2024-03-26T01:03:34.102" v="589" actId="20577"/>
          <ac:spMkLst>
            <pc:docMk/>
            <pc:sldMk cId="972873994" sldId="860"/>
            <ac:spMk id="13" creationId="{BE26C170-14C6-4408-A9E2-F22A3904D830}"/>
          </ac:spMkLst>
        </pc:spChg>
        <pc:picChg chg="add">
          <ac:chgData name="Thongchanh Bouphavong" userId="2bdbbeaf-3cfc-4cb7-8638-3f9acb0b3a6c" providerId="ADAL" clId="{57D7228E-4C16-4990-9C9B-DA5D7BA20723}" dt="2024-03-25T15:38:10.541" v="310"/>
          <ac:picMkLst>
            <pc:docMk/>
            <pc:sldMk cId="972873994" sldId="860"/>
            <ac:picMk id="9" creationId="{3C2A25FF-1EAF-4B5A-8922-C6928510538F}"/>
          </ac:picMkLst>
        </pc:picChg>
        <pc:picChg chg="add mod">
          <ac:chgData name="Thongchanh Bouphavong" userId="2bdbbeaf-3cfc-4cb7-8638-3f9acb0b3a6c" providerId="ADAL" clId="{57D7228E-4C16-4990-9C9B-DA5D7BA20723}" dt="2024-03-25T16:09:56.730" v="547" actId="14100"/>
          <ac:picMkLst>
            <pc:docMk/>
            <pc:sldMk cId="972873994" sldId="860"/>
            <ac:picMk id="10" creationId="{2FA339AB-DDDA-40E2-8446-B98C568E6FA7}"/>
          </ac:picMkLst>
        </pc:picChg>
        <pc:picChg chg="add del mod">
          <ac:chgData name="Thongchanh Bouphavong" userId="2bdbbeaf-3cfc-4cb7-8638-3f9acb0b3a6c" providerId="ADAL" clId="{57D7228E-4C16-4990-9C9B-DA5D7BA20723}" dt="2024-03-25T15:45:33.703" v="415" actId="478"/>
          <ac:picMkLst>
            <pc:docMk/>
            <pc:sldMk cId="972873994" sldId="860"/>
            <ac:picMk id="11" creationId="{66788C14-1FF1-4C1B-992A-44DED7FE82F8}"/>
          </ac:picMkLst>
        </pc:picChg>
        <pc:picChg chg="add mod">
          <ac:chgData name="Thongchanh Bouphavong" userId="2bdbbeaf-3cfc-4cb7-8638-3f9acb0b3a6c" providerId="ADAL" clId="{57D7228E-4C16-4990-9C9B-DA5D7BA20723}" dt="2024-03-25T16:09:15.340" v="535" actId="1076"/>
          <ac:picMkLst>
            <pc:docMk/>
            <pc:sldMk cId="972873994" sldId="860"/>
            <ac:picMk id="12" creationId="{30C8B7C3-7354-45E3-BB7C-9157880A9319}"/>
          </ac:picMkLst>
        </pc:picChg>
        <pc:picChg chg="add mod">
          <ac:chgData name="Thongchanh Bouphavong" userId="2bdbbeaf-3cfc-4cb7-8638-3f9acb0b3a6c" providerId="ADAL" clId="{57D7228E-4C16-4990-9C9B-DA5D7BA20723}" dt="2024-03-25T16:09:51.917" v="546" actId="14100"/>
          <ac:picMkLst>
            <pc:docMk/>
            <pc:sldMk cId="972873994" sldId="860"/>
            <ac:picMk id="14" creationId="{758EB55C-95BF-46ED-9978-B8D4F34D616A}"/>
          </ac:picMkLst>
        </pc:picChg>
        <pc:picChg chg="del">
          <ac:chgData name="Thongchanh Bouphavong" userId="2bdbbeaf-3cfc-4cb7-8638-3f9acb0b3a6c" providerId="ADAL" clId="{57D7228E-4C16-4990-9C9B-DA5D7BA20723}" dt="2024-03-25T15:43:39.252" v="396" actId="478"/>
          <ac:picMkLst>
            <pc:docMk/>
            <pc:sldMk cId="972873994" sldId="860"/>
            <ac:picMk id="3074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6:09:48.714" v="545" actId="14100"/>
          <ac:picMkLst>
            <pc:docMk/>
            <pc:sldMk cId="972873994" sldId="860"/>
            <ac:picMk id="3075" creationId="{00000000-0000-0000-0000-000000000000}"/>
          </ac:picMkLst>
        </pc:picChg>
        <pc:picChg chg="del mod">
          <ac:chgData name="Thongchanh Bouphavong" userId="2bdbbeaf-3cfc-4cb7-8638-3f9acb0b3a6c" providerId="ADAL" clId="{57D7228E-4C16-4990-9C9B-DA5D7BA20723}" dt="2024-03-25T15:44:55.079" v="410" actId="478"/>
          <ac:picMkLst>
            <pc:docMk/>
            <pc:sldMk cId="972873994" sldId="860"/>
            <ac:picMk id="3077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1:04:38.284" v="609" actId="20577"/>
        <pc:sldMkLst>
          <pc:docMk/>
          <pc:sldMk cId="3273107318" sldId="863"/>
        </pc:sldMkLst>
        <pc:spChg chg="del mod">
          <ac:chgData name="Thongchanh Bouphavong" userId="2bdbbeaf-3cfc-4cb7-8638-3f9acb0b3a6c" providerId="ADAL" clId="{57D7228E-4C16-4990-9C9B-DA5D7BA20723}" dt="2024-03-25T16:04:02.831" v="444" actId="478"/>
          <ac:spMkLst>
            <pc:docMk/>
            <pc:sldMk cId="3273107318" sldId="863"/>
            <ac:spMk id="2" creationId="{00000000-0000-0000-0000-000000000000}"/>
          </ac:spMkLst>
        </pc:spChg>
        <pc:spChg chg="mod">
          <ac:chgData name="Thongchanh Bouphavong" userId="2bdbbeaf-3cfc-4cb7-8638-3f9acb0b3a6c" providerId="ADAL" clId="{57D7228E-4C16-4990-9C9B-DA5D7BA20723}" dt="2024-03-26T01:04:38.284" v="609" actId="20577"/>
          <ac:spMkLst>
            <pc:docMk/>
            <pc:sldMk cId="3273107318" sldId="863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6:08:22.482" v="528" actId="478"/>
          <ac:spMkLst>
            <pc:docMk/>
            <pc:sldMk cId="3273107318" sldId="863"/>
            <ac:spMk id="4" creationId="{00000000-0000-0000-0000-000000000000}"/>
          </ac:spMkLst>
        </pc:spChg>
        <pc:picChg chg="add">
          <ac:chgData name="Thongchanh Bouphavong" userId="2bdbbeaf-3cfc-4cb7-8638-3f9acb0b3a6c" providerId="ADAL" clId="{57D7228E-4C16-4990-9C9B-DA5D7BA20723}" dt="2024-03-25T16:04:09.972" v="445"/>
          <ac:picMkLst>
            <pc:docMk/>
            <pc:sldMk cId="3273107318" sldId="863"/>
            <ac:picMk id="9" creationId="{4096C3BF-D812-48AF-8C5D-86E0F838EE14}"/>
          </ac:picMkLst>
        </pc:picChg>
        <pc:picChg chg="add del mod">
          <ac:chgData name="Thongchanh Bouphavong" userId="2bdbbeaf-3cfc-4cb7-8638-3f9acb0b3a6c" providerId="ADAL" clId="{57D7228E-4C16-4990-9C9B-DA5D7BA20723}" dt="2024-03-25T16:05:55.501" v="469" actId="478"/>
          <ac:picMkLst>
            <pc:docMk/>
            <pc:sldMk cId="3273107318" sldId="863"/>
            <ac:picMk id="10" creationId="{F6832414-4A00-4099-927F-4C896A52ADDA}"/>
          </ac:picMkLst>
        </pc:picChg>
        <pc:picChg chg="add mod">
          <ac:chgData name="Thongchanh Bouphavong" userId="2bdbbeaf-3cfc-4cb7-8638-3f9acb0b3a6c" providerId="ADAL" clId="{57D7228E-4C16-4990-9C9B-DA5D7BA20723}" dt="2024-03-25T16:06:03.594" v="472" actId="14100"/>
          <ac:picMkLst>
            <pc:docMk/>
            <pc:sldMk cId="3273107318" sldId="863"/>
            <ac:picMk id="11" creationId="{F72C7162-B127-4206-BB0E-B1A856D653BE}"/>
          </ac:picMkLst>
        </pc:picChg>
        <pc:picChg chg="del">
          <ac:chgData name="Thongchanh Bouphavong" userId="2bdbbeaf-3cfc-4cb7-8638-3f9acb0b3a6c" providerId="ADAL" clId="{57D7228E-4C16-4990-9C9B-DA5D7BA20723}" dt="2024-03-25T16:03:48.128" v="438" actId="478"/>
          <ac:picMkLst>
            <pc:docMk/>
            <pc:sldMk cId="3273107318" sldId="863"/>
            <ac:picMk id="1026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6:04:51.893" v="459" actId="14100"/>
          <ac:picMkLst>
            <pc:docMk/>
            <pc:sldMk cId="3273107318" sldId="863"/>
            <ac:picMk id="1027" creationId="{00000000-0000-0000-0000-000000000000}"/>
          </ac:picMkLst>
        </pc:picChg>
        <pc:picChg chg="del">
          <ac:chgData name="Thongchanh Bouphavong" userId="2bdbbeaf-3cfc-4cb7-8638-3f9acb0b3a6c" providerId="ADAL" clId="{57D7228E-4C16-4990-9C9B-DA5D7BA20723}" dt="2024-03-25T16:03:40.988" v="436" actId="478"/>
          <ac:picMkLst>
            <pc:docMk/>
            <pc:sldMk cId="3273107318" sldId="863"/>
            <ac:picMk id="1028" creationId="{00000000-0000-0000-0000-000000000000}"/>
          </ac:picMkLst>
        </pc:picChg>
      </pc:sldChg>
      <pc:sldChg chg="del">
        <pc:chgData name="Thongchanh Bouphavong" userId="2bdbbeaf-3cfc-4cb7-8638-3f9acb0b3a6c" providerId="ADAL" clId="{57D7228E-4C16-4990-9C9B-DA5D7BA20723}" dt="2024-03-26T01:12:17.115" v="722" actId="47"/>
        <pc:sldMkLst>
          <pc:docMk/>
          <pc:sldMk cId="1475442230" sldId="864"/>
        </pc:sldMkLst>
      </pc:sldChg>
      <pc:sldChg chg="del">
        <pc:chgData name="Thongchanh Bouphavong" userId="2bdbbeaf-3cfc-4cb7-8638-3f9acb0b3a6c" providerId="ADAL" clId="{57D7228E-4C16-4990-9C9B-DA5D7BA20723}" dt="2024-03-26T01:12:19.053" v="723" actId="47"/>
        <pc:sldMkLst>
          <pc:docMk/>
          <pc:sldMk cId="1016547047" sldId="865"/>
        </pc:sldMkLst>
      </pc:sldChg>
      <pc:sldChg chg="addSp delSp modSp add mod">
        <pc:chgData name="Thongchanh Bouphavong" userId="2bdbbeaf-3cfc-4cb7-8638-3f9acb0b3a6c" providerId="ADAL" clId="{57D7228E-4C16-4990-9C9B-DA5D7BA20723}" dt="2024-03-26T01:48:43.395" v="1226" actId="20577"/>
        <pc:sldMkLst>
          <pc:docMk/>
          <pc:sldMk cId="331835374" sldId="874"/>
        </pc:sldMkLst>
        <pc:spChg chg="del">
          <ac:chgData name="Thongchanh Bouphavong" userId="2bdbbeaf-3cfc-4cb7-8638-3f9acb0b3a6c" providerId="ADAL" clId="{57D7228E-4C16-4990-9C9B-DA5D7BA20723}" dt="2024-03-26T01:43:06.178" v="1171" actId="478"/>
          <ac:spMkLst>
            <pc:docMk/>
            <pc:sldMk cId="331835374" sldId="874"/>
            <ac:spMk id="4" creationId="{942263ED-2F17-BC94-921E-160CD146E36C}"/>
          </ac:spMkLst>
        </pc:spChg>
        <pc:spChg chg="add mod">
          <ac:chgData name="Thongchanh Bouphavong" userId="2bdbbeaf-3cfc-4cb7-8638-3f9acb0b3a6c" providerId="ADAL" clId="{57D7228E-4C16-4990-9C9B-DA5D7BA20723}" dt="2024-03-26T01:42:31.350" v="1169" actId="1076"/>
          <ac:spMkLst>
            <pc:docMk/>
            <pc:sldMk cId="331835374" sldId="874"/>
            <ac:spMk id="11" creationId="{2EDAA825-1104-4990-8D54-F14E4837DB67}"/>
          </ac:spMkLst>
        </pc:spChg>
        <pc:spChg chg="mod">
          <ac:chgData name="Thongchanh Bouphavong" userId="2bdbbeaf-3cfc-4cb7-8638-3f9acb0b3a6c" providerId="ADAL" clId="{57D7228E-4C16-4990-9C9B-DA5D7BA20723}" dt="2024-03-26T01:48:43.395" v="1226" actId="20577"/>
          <ac:spMkLst>
            <pc:docMk/>
            <pc:sldMk cId="331835374" sldId="874"/>
            <ac:spMk id="18" creationId="{D6702239-F06B-4710-99BD-500566195950}"/>
          </ac:spMkLst>
        </pc:spChg>
        <pc:picChg chg="del">
          <ac:chgData name="Thongchanh Bouphavong" userId="2bdbbeaf-3cfc-4cb7-8638-3f9acb0b3a6c" providerId="ADAL" clId="{57D7228E-4C16-4990-9C9B-DA5D7BA20723}" dt="2024-03-26T01:42:04.867" v="1166" actId="478"/>
          <ac:picMkLst>
            <pc:docMk/>
            <pc:sldMk cId="331835374" sldId="874"/>
            <ac:picMk id="8" creationId="{FBE09871-BAB5-4928-A116-E3527F2D2817}"/>
          </ac:picMkLst>
        </pc:picChg>
        <pc:picChg chg="add">
          <ac:chgData name="Thongchanh Bouphavong" userId="2bdbbeaf-3cfc-4cb7-8638-3f9acb0b3a6c" providerId="ADAL" clId="{57D7228E-4C16-4990-9C9B-DA5D7BA20723}" dt="2024-03-26T01:42:11.366" v="1167"/>
          <ac:picMkLst>
            <pc:docMk/>
            <pc:sldMk cId="331835374" sldId="874"/>
            <ac:picMk id="10" creationId="{0507F633-E91F-4CF7-9D1F-373B1AC3BF6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904B21-4189-41E2-B4AC-D00E484BEA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B87BA-56DC-4064-9EF0-1392F74959D4}">
      <dgm:prSet phldrT="[Text]" custT="1"/>
      <dgm:spPr/>
      <dgm:t>
        <a:bodyPr/>
        <a:lstStyle/>
        <a:p>
          <a:r>
            <a:rPr lang="lo-LA" sz="3600" b="1" u="none" dirty="0">
              <a:latin typeface="Phetsarath OT" pitchFamily="2" charset="0"/>
              <a:cs typeface="Phetsarath OT" pitchFamily="2" charset="0"/>
            </a:rPr>
            <a:t>ບ້ານຕົວແບບ </a:t>
          </a:r>
          <a:endParaRPr lang="en-US" sz="3600" u="none" dirty="0">
            <a:latin typeface="Phetsarath OT" pitchFamily="2" charset="0"/>
            <a:cs typeface="Phetsarath OT" pitchFamily="2" charset="0"/>
          </a:endParaRPr>
        </a:p>
      </dgm:t>
    </dgm:pt>
    <dgm:pt modelId="{D2514E5C-9802-4A11-9C35-B6519ED399A4}" type="parTrans" cxnId="{4757EA31-7FD7-48B6-9620-ECAE1EB3A84E}">
      <dgm:prSet/>
      <dgm:spPr/>
      <dgm:t>
        <a:bodyPr/>
        <a:lstStyle/>
        <a:p>
          <a:endParaRPr lang="en-US"/>
        </a:p>
      </dgm:t>
    </dgm:pt>
    <dgm:pt modelId="{9A8757F8-D562-44D5-A179-541F584F2960}" type="sibTrans" cxnId="{4757EA31-7FD7-48B6-9620-ECAE1EB3A84E}">
      <dgm:prSet/>
      <dgm:spPr/>
      <dgm:t>
        <a:bodyPr/>
        <a:lstStyle/>
        <a:p>
          <a:endParaRPr lang="en-US"/>
        </a:p>
      </dgm:t>
    </dgm:pt>
    <dgm:pt modelId="{CED43BFC-F8AE-41C0-8FAA-9C6F477CD7A9}">
      <dgm:prSet phldrT="[Text]"/>
      <dgm:spPr/>
      <dgm:t>
        <a:bodyPr/>
        <a:lstStyle/>
        <a:p>
          <a:pPr algn="ctr"/>
          <a:r>
            <a:rPr lang="lo-LA" b="1" dirty="0">
              <a:latin typeface="Phetsarath OT" pitchFamily="2" charset="0"/>
              <a:cs typeface="Phetsarath OT" pitchFamily="2" charset="0"/>
            </a:rPr>
            <a:t>ໝາຍເຖິງບ້ານທີ່ມີການປະສານງານ ແລະ ຈັດຕັ້ງແຜນຍຸດທະສາດແບບໜຶ່ງດຽວໂດຍຫຼາຍຂະແໜງການ ໂດຍຢຶດຖືເອົາ 22 ມາດຕະການທີ່ເປັນບູລິມະສິດໃນຍຸດທະສາດແຫ່ງຊາດດ້ານໂພຊະນາການເປັນຫຼັກ.</a:t>
          </a:r>
          <a:endParaRPr lang="en-US" b="1" dirty="0">
            <a:latin typeface="Phetsarath OT" pitchFamily="2" charset="0"/>
            <a:cs typeface="Phetsarath OT" pitchFamily="2" charset="0"/>
          </a:endParaRPr>
        </a:p>
      </dgm:t>
    </dgm:pt>
    <dgm:pt modelId="{3659E7FD-7BF9-4A6E-89BB-2EC0110F7EDA}" type="sibTrans" cxnId="{B8BC967D-095C-4564-91AC-E7C7ED6BC6C8}">
      <dgm:prSet/>
      <dgm:spPr/>
      <dgm:t>
        <a:bodyPr/>
        <a:lstStyle/>
        <a:p>
          <a:endParaRPr lang="en-US"/>
        </a:p>
      </dgm:t>
    </dgm:pt>
    <dgm:pt modelId="{2EA4189E-61D9-45C1-B162-DB5045FBB8A0}" type="parTrans" cxnId="{B8BC967D-095C-4564-91AC-E7C7ED6BC6C8}">
      <dgm:prSet/>
      <dgm:spPr/>
      <dgm:t>
        <a:bodyPr/>
        <a:lstStyle/>
        <a:p>
          <a:endParaRPr lang="en-US"/>
        </a:p>
      </dgm:t>
    </dgm:pt>
    <dgm:pt modelId="{91D2C5CB-E79F-46AD-B019-08D72B4D2BE4}" type="pres">
      <dgm:prSet presAssocID="{81904B21-4189-41E2-B4AC-D00E484BEA5D}" presName="Name0" presStyleCnt="0">
        <dgm:presLayoutVars>
          <dgm:dir/>
          <dgm:animLvl val="lvl"/>
          <dgm:resizeHandles val="exact"/>
        </dgm:presLayoutVars>
      </dgm:prSet>
      <dgm:spPr/>
    </dgm:pt>
    <dgm:pt modelId="{7EF21CDC-3F99-4D2D-8ABC-12A89A29FFB1}" type="pres">
      <dgm:prSet presAssocID="{003B87BA-56DC-4064-9EF0-1392F74959D4}" presName="linNode" presStyleCnt="0"/>
      <dgm:spPr/>
    </dgm:pt>
    <dgm:pt modelId="{C20733FA-390A-4D47-951D-57D2117EBFAD}" type="pres">
      <dgm:prSet presAssocID="{003B87BA-56DC-4064-9EF0-1392F74959D4}" presName="parentText" presStyleLbl="node1" presStyleIdx="0" presStyleCnt="1" custScaleX="89807" custScaleY="39999" custLinFactNeighborX="-11812" custLinFactNeighborY="-30029">
        <dgm:presLayoutVars>
          <dgm:chMax val="1"/>
          <dgm:bulletEnabled val="1"/>
        </dgm:presLayoutVars>
      </dgm:prSet>
      <dgm:spPr/>
    </dgm:pt>
    <dgm:pt modelId="{3A89146A-66CF-41BD-BF1C-EB657CE94C71}" type="pres">
      <dgm:prSet presAssocID="{003B87BA-56DC-4064-9EF0-1392F74959D4}" presName="descendantText" presStyleLbl="alignAccFollowNode1" presStyleIdx="0" presStyleCnt="1" custScaleY="121429" custLinFactNeighborX="180" custLinFactNeighborY="8928">
        <dgm:presLayoutVars>
          <dgm:bulletEnabled val="1"/>
        </dgm:presLayoutVars>
      </dgm:prSet>
      <dgm:spPr/>
    </dgm:pt>
  </dgm:ptLst>
  <dgm:cxnLst>
    <dgm:cxn modelId="{6982910D-7537-49A6-B30A-CBCDB2D48B5C}" type="presOf" srcId="{CED43BFC-F8AE-41C0-8FAA-9C6F477CD7A9}" destId="{3A89146A-66CF-41BD-BF1C-EB657CE94C71}" srcOrd="0" destOrd="0" presId="urn:microsoft.com/office/officeart/2005/8/layout/vList5"/>
    <dgm:cxn modelId="{4757EA31-7FD7-48B6-9620-ECAE1EB3A84E}" srcId="{81904B21-4189-41E2-B4AC-D00E484BEA5D}" destId="{003B87BA-56DC-4064-9EF0-1392F74959D4}" srcOrd="0" destOrd="0" parTransId="{D2514E5C-9802-4A11-9C35-B6519ED399A4}" sibTransId="{9A8757F8-D562-44D5-A179-541F584F2960}"/>
    <dgm:cxn modelId="{B8BC967D-095C-4564-91AC-E7C7ED6BC6C8}" srcId="{003B87BA-56DC-4064-9EF0-1392F74959D4}" destId="{CED43BFC-F8AE-41C0-8FAA-9C6F477CD7A9}" srcOrd="0" destOrd="0" parTransId="{2EA4189E-61D9-45C1-B162-DB5045FBB8A0}" sibTransId="{3659E7FD-7BF9-4A6E-89BB-2EC0110F7EDA}"/>
    <dgm:cxn modelId="{8D111E9A-AD80-493A-9CCA-A3E840CCE69F}" type="presOf" srcId="{003B87BA-56DC-4064-9EF0-1392F74959D4}" destId="{C20733FA-390A-4D47-951D-57D2117EBFAD}" srcOrd="0" destOrd="0" presId="urn:microsoft.com/office/officeart/2005/8/layout/vList5"/>
    <dgm:cxn modelId="{904E4BF3-3103-4596-ACF5-BAE15BD3B99A}" type="presOf" srcId="{81904B21-4189-41E2-B4AC-D00E484BEA5D}" destId="{91D2C5CB-E79F-46AD-B019-08D72B4D2BE4}" srcOrd="0" destOrd="0" presId="urn:microsoft.com/office/officeart/2005/8/layout/vList5"/>
    <dgm:cxn modelId="{335F86F2-E7D9-4351-B905-F5526D0B2A2D}" type="presParOf" srcId="{91D2C5CB-E79F-46AD-B019-08D72B4D2BE4}" destId="{7EF21CDC-3F99-4D2D-8ABC-12A89A29FFB1}" srcOrd="0" destOrd="0" presId="urn:microsoft.com/office/officeart/2005/8/layout/vList5"/>
    <dgm:cxn modelId="{35E0B7B7-20FA-4744-95C4-37857D5DE275}" type="presParOf" srcId="{7EF21CDC-3F99-4D2D-8ABC-12A89A29FFB1}" destId="{C20733FA-390A-4D47-951D-57D2117EBFAD}" srcOrd="0" destOrd="0" presId="urn:microsoft.com/office/officeart/2005/8/layout/vList5"/>
    <dgm:cxn modelId="{26765AD2-787B-4C9E-92A0-AEB6EBB55C60}" type="presParOf" srcId="{7EF21CDC-3F99-4D2D-8ABC-12A89A29FFB1}" destId="{3A89146A-66CF-41BD-BF1C-EB657CE94C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904B21-4189-41E2-B4AC-D00E484BEA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D43BFC-F8AE-41C0-8FAA-9C6F477CD7A9}">
      <dgm:prSet phldrT="[Text]" custT="1"/>
      <dgm:spPr/>
      <dgm:t>
        <a:bodyPr/>
        <a:lstStyle/>
        <a:p>
          <a:pPr algn="ctr"/>
          <a:r>
            <a:rPr lang="lo-LA" sz="2400" dirty="0">
              <a:latin typeface="Phetsarath OT" pitchFamily="2" charset="0"/>
              <a:cs typeface="Phetsarath OT" pitchFamily="2" charset="0"/>
            </a:rPr>
            <a:t>ໂດຍເນັ້ນເຖິງການປະສານງານກັບຫຼາຍພາກສ່ວນ ຖືເອົາວຽກງານດ້ານການຄ້ຳປະກັນສະບຽງອາຫານ, ສົ່ງເສີມຈັດຕັ້ງປະຕິບັດພຶດສ່ວນຄົວພາຍໃນບ້ານ ຖືເອົາສຸຂະພາບ ແລະ ໂພຊະນາການຂອງເດັກນ້ອຍລູ່ມ 5 ປີເປັນຫຼັກນັບທັງວິທີປ້ອງກັນ ແລະ ສະກັດກັ້ນການຂາດສານອາຫານທຸກຮູບແບບທີ່ຈະເກີດຂຶ້ນ ໂດຍເລີ່ມຈາກບຸກຄົນ ເພື່ອນຳໄປສູ່ການປ່ຽນແປງທາງດ້ານພຶດຕິກຳ.</a:t>
          </a:r>
          <a:endParaRPr lang="en-US" sz="2400" b="1" dirty="0">
            <a:latin typeface="Phetsarath OT" pitchFamily="2" charset="0"/>
            <a:cs typeface="Phetsarath OT" pitchFamily="2" charset="0"/>
          </a:endParaRPr>
        </a:p>
      </dgm:t>
    </dgm:pt>
    <dgm:pt modelId="{3659E7FD-7BF9-4A6E-89BB-2EC0110F7EDA}" type="sibTrans" cxnId="{B8BC967D-095C-4564-91AC-E7C7ED6BC6C8}">
      <dgm:prSet/>
      <dgm:spPr/>
      <dgm:t>
        <a:bodyPr/>
        <a:lstStyle/>
        <a:p>
          <a:endParaRPr lang="en-US"/>
        </a:p>
      </dgm:t>
    </dgm:pt>
    <dgm:pt modelId="{2EA4189E-61D9-45C1-B162-DB5045FBB8A0}" type="parTrans" cxnId="{B8BC967D-095C-4564-91AC-E7C7ED6BC6C8}">
      <dgm:prSet/>
      <dgm:spPr/>
      <dgm:t>
        <a:bodyPr/>
        <a:lstStyle/>
        <a:p>
          <a:endParaRPr lang="en-US"/>
        </a:p>
      </dgm:t>
    </dgm:pt>
    <dgm:pt modelId="{91D2C5CB-E79F-46AD-B019-08D72B4D2BE4}" type="pres">
      <dgm:prSet presAssocID="{81904B21-4189-41E2-B4AC-D00E484BEA5D}" presName="Name0" presStyleCnt="0">
        <dgm:presLayoutVars>
          <dgm:dir/>
          <dgm:animLvl val="lvl"/>
          <dgm:resizeHandles val="exact"/>
        </dgm:presLayoutVars>
      </dgm:prSet>
      <dgm:spPr/>
    </dgm:pt>
    <dgm:pt modelId="{176CF3B8-421A-4EE9-AEBB-61752175D4B0}" type="pres">
      <dgm:prSet presAssocID="{CED43BFC-F8AE-41C0-8FAA-9C6F477CD7A9}" presName="linNode" presStyleCnt="0"/>
      <dgm:spPr/>
    </dgm:pt>
    <dgm:pt modelId="{983738CA-64EE-4281-AE78-60F2C0DA0D92}" type="pres">
      <dgm:prSet presAssocID="{CED43BFC-F8AE-41C0-8FAA-9C6F477CD7A9}" presName="parentText" presStyleLbl="node1" presStyleIdx="0" presStyleCnt="1" custScaleX="277778">
        <dgm:presLayoutVars>
          <dgm:chMax val="1"/>
          <dgm:bulletEnabled val="1"/>
        </dgm:presLayoutVars>
      </dgm:prSet>
      <dgm:spPr/>
    </dgm:pt>
  </dgm:ptLst>
  <dgm:cxnLst>
    <dgm:cxn modelId="{1298E516-72A0-40E9-95F0-C95982B8A157}" type="presOf" srcId="{81904B21-4189-41E2-B4AC-D00E484BEA5D}" destId="{91D2C5CB-E79F-46AD-B019-08D72B4D2BE4}" srcOrd="0" destOrd="0" presId="urn:microsoft.com/office/officeart/2005/8/layout/vList5"/>
    <dgm:cxn modelId="{B8BC967D-095C-4564-91AC-E7C7ED6BC6C8}" srcId="{81904B21-4189-41E2-B4AC-D00E484BEA5D}" destId="{CED43BFC-F8AE-41C0-8FAA-9C6F477CD7A9}" srcOrd="0" destOrd="0" parTransId="{2EA4189E-61D9-45C1-B162-DB5045FBB8A0}" sibTransId="{3659E7FD-7BF9-4A6E-89BB-2EC0110F7EDA}"/>
    <dgm:cxn modelId="{6098A7D2-D1AF-4FA7-8218-3876AEB9D4BA}" type="presOf" srcId="{CED43BFC-F8AE-41C0-8FAA-9C6F477CD7A9}" destId="{983738CA-64EE-4281-AE78-60F2C0DA0D92}" srcOrd="0" destOrd="0" presId="urn:microsoft.com/office/officeart/2005/8/layout/vList5"/>
    <dgm:cxn modelId="{998A4D0C-B7D7-4EC7-92BB-002AAD35339E}" type="presParOf" srcId="{91D2C5CB-E79F-46AD-B019-08D72B4D2BE4}" destId="{176CF3B8-421A-4EE9-AEBB-61752175D4B0}" srcOrd="0" destOrd="0" presId="urn:microsoft.com/office/officeart/2005/8/layout/vList5"/>
    <dgm:cxn modelId="{BB32FB7C-5DE0-4523-8025-8612FFD4EE0F}" type="presParOf" srcId="{176CF3B8-421A-4EE9-AEBB-61752175D4B0}" destId="{983738CA-64EE-4281-AE78-60F2C0DA0D9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9146A-66CF-41BD-BF1C-EB657CE94C71}">
      <dsp:nvSpPr>
        <dsp:cNvPr id="0" name=""/>
        <dsp:cNvSpPr/>
      </dsp:nvSpPr>
      <dsp:spPr>
        <a:xfrm rot="5400000">
          <a:off x="4508334" y="-1432564"/>
          <a:ext cx="2590809" cy="560831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ctr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600" b="1" kern="1200" dirty="0">
              <a:latin typeface="Phetsarath OT" pitchFamily="2" charset="0"/>
              <a:cs typeface="Phetsarath OT" pitchFamily="2" charset="0"/>
            </a:rPr>
            <a:t>ໝາຍເຖິງບ້ານທີ່ມີການປະສານງານ ແລະ ຈັດຕັ້ງແຜນຍຸດທະສາດແບບໜຶ່ງດຽວໂດຍຫຼາຍຂະແໜງການ ໂດຍຢຶດຖືເອົາ 22 ມາດຕະການທີ່ເປັນບູລິມະສິດໃນຍຸດທະສາດແຫ່ງຊາດດ້ານໂພຊະນາການເປັນຫຼັກ.</a:t>
          </a:r>
          <a:endParaRPr lang="en-US" sz="2600" b="1" kern="1200" dirty="0">
            <a:latin typeface="Phetsarath OT" pitchFamily="2" charset="0"/>
            <a:cs typeface="Phetsarath OT" pitchFamily="2" charset="0"/>
          </a:endParaRPr>
        </a:p>
      </dsp:txBody>
      <dsp:txXfrm rot="-5400000">
        <a:off x="2999580" y="202663"/>
        <a:ext cx="5481846" cy="2337863"/>
      </dsp:txXfrm>
    </dsp:sp>
    <dsp:sp modelId="{C20733FA-390A-4D47-951D-57D2117EBFAD}">
      <dsp:nvSpPr>
        <dsp:cNvPr id="0" name=""/>
        <dsp:cNvSpPr/>
      </dsp:nvSpPr>
      <dsp:spPr>
        <a:xfrm>
          <a:off x="0" y="0"/>
          <a:ext cx="2833123" cy="1066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3600" b="1" u="none" kern="1200" dirty="0">
              <a:latin typeface="Phetsarath OT" pitchFamily="2" charset="0"/>
              <a:cs typeface="Phetsarath OT" pitchFamily="2" charset="0"/>
            </a:rPr>
            <a:t>ບ້ານຕົວແບບ </a:t>
          </a:r>
          <a:endParaRPr lang="en-US" sz="3600" u="none" kern="1200" dirty="0">
            <a:latin typeface="Phetsarath OT" pitchFamily="2" charset="0"/>
            <a:cs typeface="Phetsarath OT" pitchFamily="2" charset="0"/>
          </a:endParaRPr>
        </a:p>
      </dsp:txBody>
      <dsp:txXfrm>
        <a:off x="52076" y="52076"/>
        <a:ext cx="2728971" cy="9626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738CA-64EE-4281-AE78-60F2C0DA0D92}">
      <dsp:nvSpPr>
        <dsp:cNvPr id="0" name=""/>
        <dsp:cNvSpPr/>
      </dsp:nvSpPr>
      <dsp:spPr>
        <a:xfrm>
          <a:off x="4238" y="1146"/>
          <a:ext cx="8678323" cy="23464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400" kern="1200" dirty="0">
              <a:latin typeface="Phetsarath OT" pitchFamily="2" charset="0"/>
              <a:cs typeface="Phetsarath OT" pitchFamily="2" charset="0"/>
            </a:rPr>
            <a:t>ໂດຍເນັ້ນເຖິງການປະສານງານກັບຫຼາຍພາກສ່ວນ ຖືເອົາວຽກງານດ້ານການຄ້ຳປະກັນສະບຽງອາຫານ, ສົ່ງເສີມຈັດຕັ້ງປະຕິບັດພຶດສ່ວນຄົວພາຍໃນບ້ານ ຖືເອົາສຸຂະພາບ ແລະ ໂພຊະນາການຂອງເດັກນ້ອຍລູ່ມ 5 ປີເປັນຫຼັກນັບທັງວິທີປ້ອງກັນ ແລະ ສະກັດກັ້ນການຂາດສານອາຫານທຸກຮູບແບບທີ່ຈະເກີດຂຶ້ນ ໂດຍເລີ່ມຈາກບຸກຄົນ ເພື່ອນຳໄປສູ່ການປ່ຽນແປງທາງດ້ານພຶດຕິກຳ.</a:t>
          </a:r>
          <a:endParaRPr lang="en-US" sz="2400" b="1" kern="1200" dirty="0">
            <a:latin typeface="Phetsarath OT" pitchFamily="2" charset="0"/>
            <a:cs typeface="Phetsarath OT" pitchFamily="2" charset="0"/>
          </a:endParaRPr>
        </a:p>
      </dsp:txBody>
      <dsp:txXfrm>
        <a:off x="118782" y="115690"/>
        <a:ext cx="8449235" cy="2117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>
              <a:defRPr sz="1200"/>
            </a:lvl1pPr>
          </a:lstStyle>
          <a:p>
            <a:fld id="{73334D19-1723-4EF0-8FC0-2035CBDE83DF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fld id="{864299C6-F9ED-423B-A08E-C66D93223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9734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>
              <a:defRPr sz="1200"/>
            </a:lvl1pPr>
          </a:lstStyle>
          <a:p>
            <a:fld id="{3D750CD6-656C-460F-AD22-344CA040DC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2" tIns="46151" rIns="92302" bIns="461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302" tIns="46151" rIns="92302" bIns="461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fld id="{25CE1E8A-C8BE-4D34-B61E-F58243AC9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9873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640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121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69A70-0107-4177-B894-01D50DCA777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21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F8986EF-E30F-471C-9A01-AF006F6D2989}" type="datetime1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E2F-5B88-4321-AD2D-B8219EB9198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56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72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11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78DD-AC8B-41C0-8AEA-97209C9BC687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57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7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9B0-7E78-4DF4-AEE8-F54416DB3029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52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7F2B5-1304-4A14-8F72-519A42B83738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1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47040-282E-4E54-B10B-5AD6F5F23AD9}" type="datetime1">
              <a:rPr lang="en-US" smtClean="0"/>
              <a:t>3/27/2024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4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AAAA-45CF-4658-9E42-53FEFC7914FD}" type="datetime1">
              <a:rPr lang="en-US" smtClean="0"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8578-A752-453D-B9B5-03D9A5ABF90C}" type="datetime1">
              <a:rPr lang="en-US" smtClean="0"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77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6A5-B551-4248-9FCB-D47455C2B106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0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60E0-0121-46EB-885F-ACD192229748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1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53DE-9258-4897-B71C-705B2C5104FB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F81-954C-43B4-8438-FD46DBFD2E9E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8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93FE9-D03C-44E4-8CF3-DB78510266CC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1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B43F9EB-0FD5-4930-ACE0-FECA217F3095}"/>
              </a:ext>
            </a:extLst>
          </p:cNvPr>
          <p:cNvSpPr txBox="1">
            <a:spLocks/>
          </p:cNvSpPr>
          <p:nvPr/>
        </p:nvSpPr>
        <p:spPr>
          <a:xfrm>
            <a:off x="1389561" y="4114801"/>
            <a:ext cx="908035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24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ນໍາສະເໜີໂດຍ: ສະມາຄົມ ສພປ</a:t>
            </a:r>
            <a:r>
              <a:rPr lang="en-US" sz="24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/ARMI</a:t>
            </a:r>
            <a:endParaRPr lang="lo-LA" sz="2400" b="1" dirty="0">
              <a:solidFill>
                <a:srgbClr val="003399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ctr"/>
            <a:r>
              <a:rPr lang="en-US" sz="24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              </a:t>
            </a:r>
          </a:p>
          <a:p>
            <a:pPr algn="ctr"/>
            <a:r>
              <a:rPr lang="en-US" sz="24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27 </a:t>
            </a:r>
            <a:r>
              <a:rPr lang="lo-LA" sz="24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ມີນາ </a:t>
            </a:r>
            <a:r>
              <a:rPr lang="en-US" sz="24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2024</a:t>
            </a:r>
            <a:endParaRPr lang="lo-LA" sz="2400" b="1" dirty="0">
              <a:solidFill>
                <a:srgbClr val="003399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4CF9A0D-D036-4D92-B753-7C1270CE1813}"/>
              </a:ext>
            </a:extLst>
          </p:cNvPr>
          <p:cNvSpPr txBox="1">
            <a:spLocks/>
          </p:cNvSpPr>
          <p:nvPr/>
        </p:nvSpPr>
        <p:spPr>
          <a:xfrm>
            <a:off x="377652" y="1506189"/>
            <a:ext cx="11403105" cy="15320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lo-LA" sz="2800" b="1" dirty="0">
              <a:solidFill>
                <a:schemeClr val="accent1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418CE3-D8B9-C65B-9273-906747CC4492}"/>
              </a:ext>
            </a:extLst>
          </p:cNvPr>
          <p:cNvSpPr txBox="1">
            <a:spLocks/>
          </p:cNvSpPr>
          <p:nvPr/>
        </p:nvSpPr>
        <p:spPr>
          <a:xfrm>
            <a:off x="1583804" y="2216459"/>
            <a:ext cx="9460647" cy="9234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lo-LA" sz="4000" b="1" dirty="0">
                <a:solidFill>
                  <a:srgbClr val="003399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ບົດນໍາສະເໜີການສ້າງບ້ານໂພຊະນາການຕົວແບບ </a:t>
            </a:r>
          </a:p>
        </p:txBody>
      </p:sp>
      <p:pic>
        <p:nvPicPr>
          <p:cNvPr id="12" name="Picture 4" descr="Caritas Logo">
            <a:extLst>
              <a:ext uri="{FF2B5EF4-FFF2-40B4-BE49-F238E27FC236}">
                <a16:creationId xmlns:a16="http://schemas.microsoft.com/office/drawing/2014/main" id="{BEF5A527-532E-BE84-6170-A7857E875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52" y="178914"/>
            <a:ext cx="2462559" cy="96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D38E93-FB2D-D938-5B50-5E15F268D63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897" y="118856"/>
            <a:ext cx="1143024" cy="10210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5210FC-EE26-4922-B177-E940D2332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3427" y="227570"/>
            <a:ext cx="1143024" cy="92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49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B43F9EB-0FD5-4930-ACE0-FECA217F3095}"/>
              </a:ext>
            </a:extLst>
          </p:cNvPr>
          <p:cNvSpPr txBox="1">
            <a:spLocks/>
          </p:cNvSpPr>
          <p:nvPr/>
        </p:nvSpPr>
        <p:spPr>
          <a:xfrm>
            <a:off x="1229599" y="1769389"/>
            <a:ext cx="10058400" cy="476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40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ຫົວຂໍ້ນຳສະເໜີ</a:t>
            </a:r>
            <a:endParaRPr lang="en-US" sz="4000" b="1" dirty="0">
              <a:solidFill>
                <a:srgbClr val="003399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4CF9A0D-D036-4D92-B753-7C1270CE1813}"/>
              </a:ext>
            </a:extLst>
          </p:cNvPr>
          <p:cNvSpPr txBox="1">
            <a:spLocks/>
          </p:cNvSpPr>
          <p:nvPr/>
        </p:nvSpPr>
        <p:spPr>
          <a:xfrm>
            <a:off x="741605" y="1069906"/>
            <a:ext cx="9686510" cy="41281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ຄວາມໝາຍຄວາມສໍາຄັນຂອງບ້ານໂພຊະນາການຕົວແບບ;</a:t>
            </a:r>
            <a:endParaRPr lang="en-US" sz="3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 algn="l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ການປະຕິບັດກິດຈະກຳໂດຍຫຍໍ້;</a:t>
            </a:r>
          </a:p>
          <a:p>
            <a:pPr marL="514350" indent="-514350" algn="l">
              <a:lnSpc>
                <a:spcPct val="110000"/>
              </a:lnSpc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lo-LA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ບ້ານນາເພີຍ ບ້ານໂພຊະນາການຕົວແບບ; </a:t>
            </a: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ຂໍ້ສະເໜີແນະຕ່າງໆ.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52237C-CF3F-475A-A9EB-9A2EA39BD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65" y="222181"/>
            <a:ext cx="11396870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77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17AACB-2C2C-DC2C-CC35-D2A0D5756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975" y="1069906"/>
            <a:ext cx="4532243" cy="57408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D63C72-C2DC-4D4B-B7AD-647B8B3B7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82" y="222181"/>
            <a:ext cx="11847443" cy="8477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83E6CF-C28F-4E97-B07C-88D8C0164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842" y="1157218"/>
            <a:ext cx="4121426" cy="570078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3F050E1-4AE5-4274-B752-C1467592EDE4}"/>
              </a:ext>
            </a:extLst>
          </p:cNvPr>
          <p:cNvSpPr/>
          <p:nvPr/>
        </p:nvSpPr>
        <p:spPr>
          <a:xfrm>
            <a:off x="-1" y="1634845"/>
            <a:ext cx="36178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ຄູ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ສ້າງ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ໜຶ່ງ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ດຽວຫຼາຍ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ແໜງ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ຮອງ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ໂດຍ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ລັ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​ດ​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ຖະ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ມົນ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ຕີ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ເດືອນ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ມັງ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ກອນ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2020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799" y="1080258"/>
            <a:ext cx="8763000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 </a:t>
            </a: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ຄວາມໝາຍຄວາມສຳຄັນຂອງບ້ານຕົວແບບ</a:t>
            </a: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64736664"/>
              </p:ext>
            </p:extLst>
          </p:nvPr>
        </p:nvGraphicFramePr>
        <p:xfrm>
          <a:off x="1828799" y="1842260"/>
          <a:ext cx="8762999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056223"/>
              </p:ext>
            </p:extLst>
          </p:nvPr>
        </p:nvGraphicFramePr>
        <p:xfrm>
          <a:off x="1905000" y="4509260"/>
          <a:ext cx="8686800" cy="2348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CD5FB71-C332-420A-89B4-E9D1267A40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8A95609-5A79-CBB1-C354-3AEBE2F987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872235"/>
              </p:ext>
            </p:extLst>
          </p:nvPr>
        </p:nvGraphicFramePr>
        <p:xfrm>
          <a:off x="1523999" y="2174652"/>
          <a:ext cx="914399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567914450"/>
                    </a:ext>
                  </a:extLst>
                </a:gridCol>
                <a:gridCol w="3132666">
                  <a:extLst>
                    <a:ext uri="{9D8B030D-6E8A-4147-A177-3AD203B41FA5}">
                      <a16:colId xmlns:a16="http://schemas.microsoft.com/office/drawing/2014/main" val="2456506465"/>
                    </a:ext>
                  </a:extLst>
                </a:gridCol>
                <a:gridCol w="1693333">
                  <a:extLst>
                    <a:ext uri="{9D8B030D-6E8A-4147-A177-3AD203B41FA5}">
                      <a16:colId xmlns:a16="http://schemas.microsoft.com/office/drawing/2014/main" val="366618667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91613154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002467506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ລ/ດ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ເປົ້າໝາຍສູ້ຊົນແຕ່ລະປີ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ປີ2023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2024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2025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5329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ໃຫ້ມີບ້ານໂພຊະນາການຕົວແບບຢ່າງນ້ອຍ 1ບ້ານ/ແຂວງ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18 ບ້ານ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60364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ໃຫ້ມີບ້ານໂພຊະນາການຕົວແບບຢ່າງນ້ອຍ 1 ບ້ານ/ເມືອງ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148 ບ້ານ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42884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3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ໃຫ້ມີບ້ານໂພຊະນາການຕົວຈຳນວນ 25</a:t>
                      </a:r>
                      <a:r>
                        <a:rPr lang="en-US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9</a:t>
                      </a:r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 ບ້ານໃນທົ່ວປະເທດ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259 ບ້ານ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83102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ລວມ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425 ບ້ານ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18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148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259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93850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E63A56CA-E65A-9885-A011-79E7086B7B12}"/>
              </a:ext>
            </a:extLst>
          </p:cNvPr>
          <p:cNvSpPr txBox="1">
            <a:spLocks/>
          </p:cNvSpPr>
          <p:nvPr/>
        </p:nvSpPr>
        <p:spPr>
          <a:xfrm>
            <a:off x="1524000" y="983258"/>
            <a:ext cx="9144000" cy="108004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ຄາດໝາຍສູ້ຊົນຮອດປີ 2025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4BB424-50CB-CB43-B5F4-0A27C59EC962}"/>
              </a:ext>
            </a:extLst>
          </p:cNvPr>
          <p:cNvSpPr/>
          <p:nvPr/>
        </p:nvSpPr>
        <p:spPr>
          <a:xfrm>
            <a:off x="1524000" y="6400800"/>
            <a:ext cx="9144000" cy="457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NPAN 2021-2025 _ NNC _ MOH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084B5A-5755-4F14-AC78-4826E6E5F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6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B8D6-43AA-425A-9676-7429967595D3}" type="slidenum">
              <a:rPr lang="th-TH" smtClean="0"/>
              <a:pPr/>
              <a:t>6</a:t>
            </a:fld>
            <a:endParaRPr lang="th-TH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34168" y="2347934"/>
            <a:ext cx="9923664" cy="5517232"/>
          </a:xfrm>
        </p:spPr>
        <p:txBody>
          <a:bodyPr>
            <a:noAutofit/>
          </a:bodyPr>
          <a:lstStyle/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ມີການປະສານງານ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ມີການປະຕິບັດ ບາງກິດຈະກຳ ຂອງສາທາ, ກະສິກຳ ແລະ ສຶກສາ (ໃນບັນດາ 22 ມາດຕະການ)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ມີການຕິດຕາມ ປະເມີນ ກິດຈະກໍາທີ່ຈັດຕັ້ງປະຕິບັດ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ຄົວເຮືອນມີການຄໍ້າປະກັນສະບຽງອາຫານ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ເດັກນັກຮຽນຍິງ ແລະ ຊາຍ ໃນບ້ານເປົ້າໝາຍເຂົ້າເຖິງອາຫານໂພຊະນາການໃນໂຮງຮຽນ</a:t>
            </a:r>
            <a:r>
              <a:rPr lang="en-US" sz="3200" dirty="0">
                <a:latin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ໂຮງຮຽນໃນບ້ານເປົ້າໝາຍມີສວນຄົວ ແລະ ມີນ້ຳໃຊ້ໃນໂຮງຮຽນ;</a:t>
            </a:r>
            <a:endParaRPr lang="en-US" sz="3200" dirty="0">
              <a:latin typeface="Phetsarath OT" pitchFamily="2" charset="2"/>
              <a:cs typeface="Phetsarath OT" pitchFamily="2" charset="2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983379"/>
            <a:ext cx="9144000" cy="120161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 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ມາດຕະຖານປະກາດບ້ານ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ໂພຊະນາການຕົວ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ແບບ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7E0FB-3958-4B84-8E14-1333D2CF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72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F4068-D0D6-4947-90D1-CA39AD43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0743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 </a:t>
            </a:r>
            <a:r>
              <a:rPr lang="lo-LA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ມາດຕະຖານປະກາດບ້ານ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ໂພຊະນາການຕົວ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ແບບ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5EA7F-3A4E-C577-84F1-6AFD151DF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096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7) ນັກຮຽນໃນບ້ານເປົ້າໝາຍໄດ້ຮັບຢາຂ້າແມ່ທ້ອງ;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8) ນັກຮຽນມັດທະຍົມຍິງໃນບ້ານເປົ້າໝາຍໄດ້ຮັບຢາທາດເຫຼັກ;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9) ຈຳນວນນັກຮຽນໃນບ້ານເປົ້າໝາຍໄດ້ຮັບການສິດສອນໃນຫຼັກສູດໂພຊະ</a:t>
            </a:r>
            <a:r>
              <a:rPr lang="en-US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   </a:t>
            </a: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ນາການ;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10) ບັນລຸຄາດໝາຍອັດຕາປົກຄຸມ ການຢາຍທາດເຫຼັກ</a:t>
            </a:r>
            <a:r>
              <a:rPr lang="lo-LA" sz="3200" dirty="0">
                <a:ea typeface="Phetsarath OT" panose="02000500000000020004" pitchFamily="2" charset="0"/>
                <a:cs typeface="Phetsarath OT" panose="02000500000000020004" pitchFamily="2" charset="0"/>
              </a:rPr>
              <a:t>ໃຫ້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ແມ່ຍິງຖືພາ</a:t>
            </a:r>
            <a:r>
              <a:rPr lang="en-US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, </a:t>
            </a:r>
            <a:r>
              <a:rPr lang="lo-LA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ຢາຂ້າແມ່ທ້ອງ</a:t>
            </a:r>
            <a:r>
              <a:rPr lang="en-US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ວິຕາມິນອາ;</a:t>
            </a:r>
          </a:p>
          <a:p>
            <a:pPr marL="0" indent="0">
              <a:buNone/>
            </a:pPr>
            <a:r>
              <a:rPr lang="lo-LA" sz="32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11) </a:t>
            </a: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ມີການຫຼຸດລົງ ຂອງ ການຂາດໂພຊະນາການໃນເດັກນ້ອຍລຸ່ມ 5 ປີ.   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1ED3C3-DAEC-4153-A2E9-836BFA00D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20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970" y="1058841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ຂັ້ນຕອນ ແລະ ວິທີໃນການຄັດເລືອກ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811524" y="2416259"/>
            <a:ext cx="8568952" cy="3992825"/>
            <a:chOff x="1695" y="8910"/>
            <a:chExt cx="8940" cy="6142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695" y="8910"/>
              <a:ext cx="8940" cy="61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2415" y="11684"/>
              <a:ext cx="1155" cy="241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ກະກຽມ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3" name="AutoShape 5"/>
            <p:cNvSpPr>
              <a:spLocks noChangeArrowheads="1"/>
            </p:cNvSpPr>
            <p:nvPr/>
          </p:nvSpPr>
          <p:spPr bwMode="auto">
            <a:xfrm>
              <a:off x="2070" y="8999"/>
              <a:ext cx="8145" cy="2460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800" b="1" dirty="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ບ້ານຕົວໂພຊະນາການຕົວແບບ</a:t>
              </a:r>
              <a:endParaRPr lang="en-US" sz="4000" dirty="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3885" y="11684"/>
              <a:ext cx="1320" cy="2415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ກຳນົດເປົ້າໝາຍ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5550" y="11669"/>
              <a:ext cx="1305" cy="2430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ດຳເນີນຈັດຕັ້ງປະຕິບັດ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7140" y="11669"/>
              <a:ext cx="1140" cy="2355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ສະຫຼຸບຕີລາຄາ ແລະ ປະເມີນຜົນ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8700" y="11654"/>
              <a:ext cx="1515" cy="2370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lo-LA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ຢັ້ງຢືນ ແລະ ປະກາດເປັນບ້ານຕົວແບບ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ea typeface="Arial" pitchFamily="34" charset="0"/>
                <a:cs typeface="Phetsarath OT" pitchFamily="2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8" name="Oval 10"/>
            <p:cNvSpPr>
              <a:spLocks noChangeArrowheads="1"/>
            </p:cNvSpPr>
            <p:nvPr/>
          </p:nvSpPr>
          <p:spPr bwMode="auto">
            <a:xfrm>
              <a:off x="255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1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9" name="Oval 11"/>
            <p:cNvSpPr>
              <a:spLocks noChangeArrowheads="1"/>
            </p:cNvSpPr>
            <p:nvPr/>
          </p:nvSpPr>
          <p:spPr bwMode="auto">
            <a:xfrm>
              <a:off x="729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4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60" name="Oval 12"/>
            <p:cNvSpPr>
              <a:spLocks noChangeArrowheads="1"/>
            </p:cNvSpPr>
            <p:nvPr/>
          </p:nvSpPr>
          <p:spPr bwMode="auto">
            <a:xfrm>
              <a:off x="411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2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61" name="Oval 13"/>
            <p:cNvSpPr>
              <a:spLocks noChangeArrowheads="1"/>
            </p:cNvSpPr>
            <p:nvPr/>
          </p:nvSpPr>
          <p:spPr bwMode="auto">
            <a:xfrm>
              <a:off x="5715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3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62" name="Oval 14"/>
            <p:cNvSpPr>
              <a:spLocks noChangeArrowheads="1"/>
            </p:cNvSpPr>
            <p:nvPr/>
          </p:nvSpPr>
          <p:spPr bwMode="auto">
            <a:xfrm>
              <a:off x="891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5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66603B4-2970-4342-AD0C-B0C337E0F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45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13" y="1769298"/>
            <a:ext cx="7522029" cy="4264663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  <a:t>1.ຈັດປະຊຸມປຶກສາຫາລືເພື່ອສ້າງຂໍ້ຕົກລົງແຕ່ງຕັ້ງຜູ້ຮັບຜິດຊອບແຕ່ລະຂະແໜງການຂັ້ນສູນກາງ, ແຂວງ, ເມືອງ ແລະ ຂັ້ນບ້ານ.</a:t>
            </a:r>
          </a:p>
          <a:p>
            <a:pPr marL="0" indent="0">
              <a:buNone/>
            </a:pPr>
            <a:endParaRPr lang="en-U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ea typeface="+mj-ea"/>
              <a:cs typeface="Phetsarath OT" panose="02000500000000000000" pitchFamily="2" charset="0"/>
            </a:endParaRPr>
          </a:p>
          <a:p>
            <a:pPr marL="0" indent="0">
              <a:buNone/>
            </a:pPr>
            <a:b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  <a:t>2. ຄະນະຊີ້ນໍາ ແລະ ກອງເລຂາການສ້າງບ້ານໂພຊະນາການຂັ້ນແຂວງ ແລະ ຂັ້ນເມືອງ ໄດ້ຈັດກອງປະຊຸມເພື່ອກໍານົດເປົ້າໝາຍບ້ານ ແລະ ທໍາຄວາມເຂົ້າໃຈກ່ຽວກັບຕົວຊີວັດ ແລະ ກໍານົດກິດຈະກໍາເພື່ອຈັດຕັ້ງປະຕິບັດຕາມຕົວຊີ້ວັດໃຫ້ສໍາເລັດໃນຂັ້ນບ້ານ. </a:t>
            </a:r>
            <a:br>
              <a:rPr lang="lo-LA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895" y="4146995"/>
            <a:ext cx="3407792" cy="271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F84F02-B7B9-44E8-B87C-AE6033857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895" y="1769298"/>
            <a:ext cx="3397146" cy="25641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16D04A-C3B8-4A8A-91BE-2A5B90AE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68" y="1007299"/>
            <a:ext cx="8763000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</a:t>
            </a:r>
            <a:br>
              <a:rPr lang="en-US" sz="3200" b="1" dirty="0">
                <a:latin typeface="Phetsarath OT" pitchFamily="2" charset="0"/>
                <a:cs typeface="Phetsarath OT" pitchFamily="2" charset="0"/>
              </a:rPr>
            </a:br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2. </a:t>
            </a: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ການປະຕິບັດກິດຈະກຳໂດຍຫຍໍ້;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DF3AB9-C47B-45B9-9B4C-A34F77C63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85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28" y="1592331"/>
            <a:ext cx="6047672" cy="5129144"/>
          </a:xfrm>
        </p:spPr>
        <p:txBody>
          <a:bodyPr>
            <a:noAutofit/>
          </a:bodyPr>
          <a:lstStyle/>
          <a:p>
            <a:pPr marL="0" lvl="0" indent="0" algn="thaiDist">
              <a:buNone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3.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ການເປີດກອງປະຊຸມຊີ້ແຈງຮ່ວມກັບຂັ້ນບ້ານ, ຜ່ານຂໍ້ຕົກລົງຂອງທ່ານເຈົ້າເມືອງ, ແຕ່ງຕັ້ງຄະນະຮັບຜິດຊອບໂພຊະນາການຂັ້ນບ້ານ ແລະ ຜ່ານແຜນກິດຈະກໍາຕ່າງໆຂອງກອງເລຂາໂພຊະນາການຂັ້ນເມືອງ. </a:t>
            </a:r>
            <a:endParaRPr lang="en-U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lvl="0" indent="0" algn="thaiDist">
              <a:buNone/>
            </a:pPr>
            <a:endParaRPr lang="en-U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lvl="0" indent="0" algn="thaiDist">
              <a:buNone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4.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ກອງປະຊຸມປະຈໍາເດືອນຂອງກອງເລຂາໂພຊະນາ ການຂັ້ນເມືອງ 1 ຄັ້ງ / ເດືອນໂດຍມີການຕິດຕາມ  ແລະ  ປະເມີນຄືນກິດຈະກໍາຕ່າງໆທີ່ຫ້ອງການສາທາລະນາສຸກເມືອງ.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10</a:t>
            </a:fld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793" y="4192542"/>
            <a:ext cx="5028883" cy="2665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C1611F-D6E4-47BC-ACDD-601735CC5B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5" b="15622"/>
          <a:stretch/>
        </p:blipFill>
        <p:spPr bwMode="auto">
          <a:xfrm>
            <a:off x="6281847" y="1329646"/>
            <a:ext cx="5028883" cy="288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96435E-806D-4C82-8FF0-8369325D8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678" y="1404731"/>
            <a:ext cx="4365028" cy="222636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5.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ອົບຮົມຄວາມຮູ້ພຶ້ນຖານດ້ານໂພຊະນາການ ແລະ ການຄໍ້າປະກັນສະບຽງອາຫານໃຫ້ ຄະນະຮັບຜິດຊອບໂພຊະນາການຂັ້ນບ້ານ/ອສບ ແລະ ໃຫ້ພໍ່ແມ່ປະຊາຊົນ.</a:t>
            </a:r>
          </a:p>
          <a:p>
            <a:pPr marL="0" lvl="0" indent="0">
              <a:buNone/>
            </a:pPr>
            <a:r>
              <a:rPr lang="lo-L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                       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11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85" y="1076764"/>
            <a:ext cx="3341875" cy="297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2A25FF-1EAF-4B5A-8922-C69285105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2FA339AB-DDDA-40E2-8446-B98C568E6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450" y="4109618"/>
            <a:ext cx="3412709" cy="2669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30C8B7C3-7354-45E3-BB7C-9157880A9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85" y="4089748"/>
            <a:ext cx="3384755" cy="268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26C170-14C6-4408-A9E2-F22A3904D830}"/>
              </a:ext>
            </a:extLst>
          </p:cNvPr>
          <p:cNvSpPr txBox="1">
            <a:spLocks/>
          </p:cNvSpPr>
          <p:nvPr/>
        </p:nvSpPr>
        <p:spPr>
          <a:xfrm>
            <a:off x="324677" y="3429000"/>
            <a:ext cx="47003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lo-LA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6.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ຝຶກອົບຮົມ, ສາທິດການເຮັດນໍ້າຈຸລິນຊີສັງເຄາະແສງ, ການເຮັດຝຸ່ນຊີວະພາບ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ແລະ ຊຸກຍູ້ສົ່ງເສີມປະຊາຊົນໃຫ້ການປູກພືດຜັກໃຫ້ເປັນສິນຄ້າ.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8EB55C-95BF-46ED-9978-B8D4F34D61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50" y="1096635"/>
            <a:ext cx="3339449" cy="29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73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677" y="1488619"/>
            <a:ext cx="6486940" cy="4530725"/>
          </a:xfrm>
        </p:spPr>
        <p:txBody>
          <a:bodyPr>
            <a:normAutofit lnSpcReduction="10000"/>
          </a:bodyPr>
          <a:lstStyle/>
          <a:p>
            <a:pPr marL="0" lvl="0" indent="0" algn="thaiDist">
              <a:lnSpc>
                <a:spcPct val="150000"/>
              </a:lnSpc>
              <a:buNone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7.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ການແປຮູບອາຫານໂດຍການຜະລິດເສັ້ນເຂົ້າປຽກ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lo-LA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ເຮັດປາແຫ້ງ</a:t>
            </a:r>
            <a:r>
              <a:rPr lang="en-US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,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ໜໍ່ໄມ້ສົ້ມ ແລະ ປູກຜັກສາມາດຂາຍເປັນສີນຄ້າ.</a:t>
            </a:r>
          </a:p>
          <a:p>
            <a:pPr marL="0" lvl="0" indent="0" algn="thaiDist">
              <a:lnSpc>
                <a:spcPct val="150000"/>
              </a:lnSpc>
              <a:buNone/>
            </a:pPr>
            <a:endParaRPr lang="lo-LA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lvl="0" indent="0" algn="thaiDist">
              <a:lnSpc>
                <a:spcPct val="150000"/>
              </a:lnSpc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8.</a:t>
            </a:r>
            <a:r>
              <a:rPr lang="lo-L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ລົງຈັດສຸຂະສຶກສາໃຫ້ຄວາມຮູ້ແກ່ກຸ່ມແມ່ຍິງເປົ້າໝາຍໃນບ້ານເດືອນລະຄັ້ງ ແລະ ປະເມີນເດັກຂາດສານອາຫານ.</a:t>
            </a:r>
            <a:endParaRPr lang="lo-LA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12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033" y="1488619"/>
            <a:ext cx="4205767" cy="265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96C3BF-D812-48AF-8C5D-86E0F838E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2C7162-B127-4206-BB0E-B1A856D653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033" y="3987258"/>
            <a:ext cx="4224714" cy="277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07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36252-492A-C187-D33E-51F78249A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59" y="1751837"/>
            <a:ext cx="5818755" cy="4604513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9. </a:t>
            </a:r>
            <a:r>
              <a:rPr lang="lo-L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ການຈັດກິດຈະກໍາສຸຂະສຶກສາໃນໂຮງຮຽນແມ່ນໄດ້ປະຕິບັດໃນທຸກມື້ຂອງມື້ເຂົ້າໂຮງຮຽນເປັນປົກກະຕິ.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lo-LA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10. </a:t>
            </a:r>
            <a:r>
              <a:rPr lang="lo-L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ສ້າງສວນຜັກເຮືອນຮົ່ມ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ແລະ ສະໜອງແນວພັນພືດຢູ່ໃນໂຮງຮຽນເພື່ອໃຫ້ນັກຮຽນຮູ້ວິທີເຮັດສວນ, ປູກພືດ ໂຮງຮຽນ ແລະ ນໍາເອົາຜັກທີ່ປູກມາປຸງແຕ່ງປະກອບໃສ່ອາຫານທ່ຽງໃນໂຮງຮຽນ.</a:t>
            </a:r>
          </a:p>
          <a:p>
            <a:pPr marL="0" indent="0">
              <a:lnSpc>
                <a:spcPct val="120000"/>
              </a:lnSpc>
              <a:buNone/>
            </a:pPr>
            <a:endParaRPr lang="lo-LA" b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ACF7E-6F02-913E-8EBB-EFE8E8C36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13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51246F-BAF3-C7E8-954E-910407617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256" y="1610756"/>
            <a:ext cx="2966192" cy="23760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C41AEA-D0DA-ABA8-9330-BC575A53EE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590" y="1610756"/>
            <a:ext cx="2743201" cy="23760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AC41B-51EA-48A7-BA6A-20E1C5ADBD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256" y="3986768"/>
            <a:ext cx="2966192" cy="25209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A3DBE8-F17F-402B-91DE-9BF4BA771C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590" y="3986768"/>
            <a:ext cx="2743200" cy="2520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7E7C70-AC45-45A5-BF19-2A803EBF65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63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F0E66-D488-120F-B25E-D4DE48057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457" y="1230232"/>
            <a:ext cx="7283301" cy="529283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hetsarath OT" panose="02000500000000000000" pitchFamily="2" charset="0"/>
                <a:cs typeface="Phetsarath OT" panose="02000500000000000000" pitchFamily="2" charset="0"/>
              </a:rPr>
              <a:t>11. </a:t>
            </a:r>
            <a:r>
              <a:rPr lang="lo-LA" sz="3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hetsarath OT" panose="02000500000000000000" pitchFamily="2" charset="0"/>
                <a:cs typeface="Phetsarath OT" panose="02000500000000000000" pitchFamily="2" charset="0"/>
              </a:rPr>
              <a:t>ການປຸງແຕ່ງອາຫານທ່ຽງໃນໂຮງຮຽນແມ່ນໄດ້ເລີ່ມປຸງແຕ່ງທຸກໆເດືອນ ປຸງແຕ່ງອາຫານ 2 ຄັ້ງ/ເດືອນ.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12. </a:t>
            </a:r>
            <a:r>
              <a:rPr lang="lo-L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ສະມາຊິກກຸ່ມແມ່ຍິງເປົ້າໝາຍໃນບ້ານໄດ້ຮັບການສະໜອງໄກ່ພັນໄຂ່ ເພື່ອຄໍ້າປະກັນສະບຽງອາຫານເປັນທາດຊີ້ນບໍລິໂພກໃນຄອບຄົວ.</a:t>
            </a:r>
            <a:endParaRPr lang="lo-LA" sz="3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CB029-7A33-EA1C-B1D6-48FC906A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6ABD9-3394-5076-D456-47202947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14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4E657D-FF51-7F37-8ED9-DB2043731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675" y="1428641"/>
            <a:ext cx="3870400" cy="25644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9ACBE1-D0C7-4E28-B6BE-F3BA0E2FBC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675" y="4157016"/>
            <a:ext cx="3870400" cy="25644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808F9E2-DF9A-4331-82D0-2D3096649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14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DEE39-3BC1-895B-27F6-25CF053EF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555" y="1189388"/>
            <a:ext cx="7237066" cy="538803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13. </a:t>
            </a: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ການລົງຕິດຕາມ ແລະ ຊຸກຍູ້ ກອງເລຂາໂພຊະນາການຂັ້ນເມືອງ: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ລົງຕິດຕາມສວນເຮືອນຮົ່ມໃນໂຮງຮຽນ ແລະ ໄດ້ນໍາເອົາຜັກມາປຸງແຕ່ງອາຫານທ່ຽງໃຫ້ເດັກໃນໂຮງຮຽນ;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ການປຸງແຕ່ງອາຫານທ່ຽງໃນໂຮງຮຽນ;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ນັກຮຽນໂຮງຮຽນປະຖົມ ແລະ ອະນຸບານ ໃນບ້ານໄດ້ຈັດສຸຂະສຶກສາທຸກໆມື້ຂອງວັນເຂົ້າຮຽນ;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ປະຊາຊົນໃນບ້ານໄດ້ສືບຕໍ່ເຮັດຝຸ່ນຊີວະພາບ ແລະ ນໍາໃຊ້ໃນສວນຄົວຕົນເອງ;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ໄກ່ພັນໄຂ່ແມ່ນ</a:t>
            </a:r>
            <a:r>
              <a:rPr lang="lo-LA" sz="2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hetsarath OT" panose="02000500000000000000" pitchFamily="2" charset="0"/>
                <a:cs typeface="Phetsarath OT" panose="02000500000000000000" pitchFamily="2" charset="0"/>
              </a:rPr>
              <a:t>ໄດ້ອອກໄຂ່ເປັນປົກກະຕິ;</a:t>
            </a:r>
            <a:endParaRPr lang="lo-L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lo-L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ກອງເລຂາໂພຊະນາການຂັ້ນບ້ານໄດ້ຈັດສຸຂະສຶກສາໃຫ້ຄວາມຮູ້ແກ່ສະມາຊິກໃນແຕ່ລະເດືອນ;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ກຸ່ມແມ່ຍິງບ້ານໄດ້ມີການແປຮູບຜະລິດເສັ້ນເຂົ້າປຽກຂາຍ.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83DAF8-5C88-DDEB-26AF-7E86B353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15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0E09E1-939B-8CA8-7D77-9FC2F656C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296" y="918544"/>
            <a:ext cx="3953149" cy="29648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4F702B-87A4-494D-E6C3-CAB52E259E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296" y="3829222"/>
            <a:ext cx="3953149" cy="27482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D37BE-2CFC-4902-9174-869983C50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48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ADD24-E710-2A8F-683C-DF1D661C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CF0AAA-9210-48D6-8F25-6D8EF7A9D2C3}"/>
              </a:ext>
            </a:extLst>
          </p:cNvPr>
          <p:cNvSpPr txBox="1">
            <a:spLocks/>
          </p:cNvSpPr>
          <p:nvPr/>
        </p:nvSpPr>
        <p:spPr>
          <a:xfrm>
            <a:off x="275216" y="1068979"/>
            <a:ext cx="10058400" cy="1542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36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3. ການປະເມີນບ້ານ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55917-D682-4EEB-8092-A3DE270CE6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28" y="1349887"/>
            <a:ext cx="4762049" cy="27270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2CF9F0-575E-46CB-AACD-06BBB71257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27" y="4051538"/>
            <a:ext cx="2406799" cy="25629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C5C2EB-C3DD-4F3B-A0F7-40788E03DE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526" y="4076951"/>
            <a:ext cx="2355251" cy="254418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702239-F06B-4710-99BD-500566195950}"/>
              </a:ext>
            </a:extLst>
          </p:cNvPr>
          <p:cNvSpPr/>
          <p:nvPr/>
        </p:nvSpPr>
        <p:spPr>
          <a:xfrm>
            <a:off x="420223" y="2111370"/>
            <a:ext cx="6217245" cy="4562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o-L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ພາຍຫຼັງບ້ານສໍາເລັດກິດຈະກໍາມີຄວາມພ້ອມແລ້ວ, ກອງເລຂາໂພຊະນາການຂັ້ນສູນກາງ ແລະ ຂັ້ນແຂວງແມ່ນໄດ້ລົງມາປະເມີນບ້ານຕົວຈິງໂດຍນໍາໃຊ້ແບບຟອມປະເມີນ, ມີການແບ່ງກຸ່ມເປົ້າໝາຍອອກເປັນແຕ່ລະພາກສ່ວນ (ອີງຕາມແບບຟອມຕົວຊີ້ວັດຂອງແຕ່ລະຂະແໜງການ) ແລະ ສັງລວມຜົນຜ່ານໃຫ້ທາງຂັ້ນເມືອງ ແລະ ບ້ານຮັບຮູ້ຕໍ່ໄປ.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07F633-E91F-4CF7-9D1F-373B1AC3B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EDAA825-1104-4990-8D54-F14E4837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063" y="1349370"/>
            <a:ext cx="6506819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  <a:defRPr/>
            </a:pP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3. </a:t>
            </a: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ບ້ານນາເພີຍ ບ້ານໂພຊະນາການຕົວແບບ </a:t>
            </a:r>
          </a:p>
        </p:txBody>
      </p:sp>
    </p:spTree>
    <p:extLst>
      <p:ext uri="{BB962C8B-B14F-4D97-AF65-F5344CB8AC3E}">
        <p14:creationId xmlns:p14="http://schemas.microsoft.com/office/powerpoint/2010/main" val="331835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B43F9EB-0FD5-4930-ACE0-FECA217F3095}"/>
              </a:ext>
            </a:extLst>
          </p:cNvPr>
          <p:cNvSpPr txBox="1">
            <a:spLocks/>
          </p:cNvSpPr>
          <p:nvPr/>
        </p:nvSpPr>
        <p:spPr>
          <a:xfrm>
            <a:off x="3619283" y="1419764"/>
            <a:ext cx="10058400" cy="476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36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ບົດຮຽນທີ່ດີຂອງບ້ານ ນາເພີຍ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1B5526-DB15-E173-269A-66ADB594C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820"/>
            <a:ext cx="10515600" cy="4312967"/>
          </a:xfrm>
        </p:spPr>
        <p:txBody>
          <a:bodyPr>
            <a:normAutofit/>
          </a:bodyPr>
          <a:lstStyle/>
          <a:p>
            <a:pPr marL="0" indent="0" algn="l" rtl="0" fontAlgn="base">
              <a:buNone/>
            </a:pPr>
            <a:endParaRPr lang="lo-LA" sz="2400" u="none" strike="noStrike" dirty="0">
              <a:solidFill>
                <a:schemeClr val="bg2">
                  <a:lumMod val="10000"/>
                </a:schemeClr>
              </a:solidFill>
              <a:latin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l" rtl="0" fontAlgn="base">
              <a:lnSpc>
                <a:spcPct val="100000"/>
              </a:lnSpc>
              <a:buNone/>
            </a:pPr>
            <a:endParaRPr lang="en-US" sz="3200" i="0" dirty="0"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73D1FC-6E61-455D-98B9-AC625954B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83" y="2090821"/>
            <a:ext cx="4621696" cy="46216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C65ABA-8A39-4530-8BA1-8DC65DB3C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64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B68CE36-FECD-4DD9-8A2E-6DC265936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78" y="275681"/>
            <a:ext cx="11847443" cy="84772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1B61045-6EBF-464E-A4EB-AA0532762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89" y="1269562"/>
            <a:ext cx="6506819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  <a:defRPr/>
            </a:pP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4. </a:t>
            </a: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ຂໍ້ສະເໜີແນະຕ່າງໆ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02E6E6-E6F2-41C4-BEF5-5DB7BA0AA8EB}"/>
              </a:ext>
            </a:extLst>
          </p:cNvPr>
          <p:cNvSpPr/>
          <p:nvPr/>
        </p:nvSpPr>
        <p:spPr>
          <a:xfrm>
            <a:off x="375389" y="2031562"/>
            <a:ext cx="11220264" cy="4334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cs typeface="Phetsarath OT" panose="02000500000000000001" pitchFamily="2" charset="2"/>
              </a:rPr>
              <a:t>- </a:t>
            </a:r>
            <a:r>
              <a:rPr lang="lo-LA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cs typeface="Phetsarath OT" panose="02000500000000000001" pitchFamily="2" charset="2"/>
              </a:rPr>
              <a:t>ການເຮັດວຽກຮ່ວມກັບແຕ່ລະຂະແໜງການແມ່ນມີຄວາມສໍາຄັນໃນການສ້າງບ້ານຕົວແບບ;</a:t>
            </a:r>
          </a:p>
          <a:p>
            <a:pPr fontAlgn="base">
              <a:lnSpc>
                <a:spcPct val="150000"/>
              </a:lnSpc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- </a:t>
            </a:r>
            <a:r>
              <a:rPr lang="lo-LA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ມີງົບປະມານຊ່ວຍເຫຼືອຈໍານວນໜຶ່ງເພື່ອຊຸກຍູ້ໃນການຈັດຕັ້ງປະຕິບັດກິດຈະກໍາຂອງຕົວຊີ້ວັດ  ທີ່ບໍ່ທັນບັນລຸ;</a:t>
            </a:r>
          </a:p>
          <a:p>
            <a:pPr fontAlgn="base">
              <a:lnSpc>
                <a:spcPct val="150000"/>
              </a:lnSpc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- </a:t>
            </a:r>
            <a:r>
              <a:rPr lang="lo-LA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ຕິດຕາມ ແລະ ສະໜັບສະໜູນກິດຈະກໍາຕ່າງໆແມ່ນເປັນສິ່ງທີ່ສໍາຄັນ;</a:t>
            </a:r>
          </a:p>
          <a:p>
            <a:pPr fontAlgn="base">
              <a:lnSpc>
                <a:spcPct val="150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anose="02000500000000000001" pitchFamily="2" charset="2"/>
              </a:rPr>
              <a:t>- </a:t>
            </a:r>
            <a:r>
              <a:rPr lang="lo-L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anose="02000500000000000001" pitchFamily="2" charset="2"/>
              </a:rPr>
              <a:t>ການປະກາດບ້ານໂພຊະນາການຕົວແບບແມ່ນເປັນການຢັ້ງຢືນ ແລະ ສະໜັບສະໜູນແຜນຍຸດທະສາດແຫ່ງຊາດ.</a:t>
            </a:r>
          </a:p>
          <a:p>
            <a:pPr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22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EA64B2-41E1-49B3-AE16-0A8601DF8AE6}"/>
              </a:ext>
            </a:extLst>
          </p:cNvPr>
          <p:cNvSpPr txBox="1"/>
          <p:nvPr/>
        </p:nvSpPr>
        <p:spPr>
          <a:xfrm>
            <a:off x="5218206" y="5874433"/>
            <a:ext cx="2422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</a:t>
            </a:r>
            <a:endParaRPr lang="en-US" sz="4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4B2DE3-C87F-4BD9-B3ED-5C9337B2B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275681"/>
            <a:ext cx="11847443" cy="847725"/>
          </a:xfrm>
          <a:prstGeom prst="rect">
            <a:avLst/>
          </a:prstGeom>
        </p:spPr>
      </p:pic>
      <p:pic>
        <p:nvPicPr>
          <p:cNvPr id="1026" name="Picture 2" descr="ອາດເປັນຮູບພາບຂອງ 4 ຄົນ ແລະ ຂໍ້ຄວາມ">
            <a:extLst>
              <a:ext uri="{FF2B5EF4-FFF2-40B4-BE49-F238E27FC236}">
                <a16:creationId xmlns:a16="http://schemas.microsoft.com/office/drawing/2014/main" id="{67FFE0DF-DECB-460C-BF10-04875F5D6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756" y="1246050"/>
            <a:ext cx="9462054" cy="444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914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b6814f231383511e0f01f4c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0B05732F872E4A8BFEFB2C90BC7D8B" ma:contentTypeVersion="17" ma:contentTypeDescription="Create a new document." ma:contentTypeScope="" ma:versionID="2171fb74f30cdefc53c524062617e001">
  <xsd:schema xmlns:xsd="http://www.w3.org/2001/XMLSchema" xmlns:xs="http://www.w3.org/2001/XMLSchema" xmlns:p="http://schemas.microsoft.com/office/2006/metadata/properties" xmlns:ns3="4ab79e4f-b06b-4b89-80f6-926761d6d2fc" xmlns:ns4="e2c48c6e-fe81-4938-8394-cd6e6e3653b0" targetNamespace="http://schemas.microsoft.com/office/2006/metadata/properties" ma:root="true" ma:fieldsID="011882e5dd41242b18a1ba42ad868aa5" ns3:_="" ns4:_="">
    <xsd:import namespace="4ab79e4f-b06b-4b89-80f6-926761d6d2fc"/>
    <xsd:import namespace="e2c48c6e-fe81-4938-8394-cd6e6e3653b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b79e4f-b06b-4b89-80f6-926761d6d2f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48c6e-fe81-4938-8394-cd6e6e3653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c48c6e-fe81-4938-8394-cd6e6e3653b0" xsi:nil="true"/>
  </documentManagement>
</p:properties>
</file>

<file path=customXml/itemProps1.xml><?xml version="1.0" encoding="utf-8"?>
<ds:datastoreItem xmlns:ds="http://schemas.openxmlformats.org/officeDocument/2006/customXml" ds:itemID="{EF484192-F2B4-43FA-AF4D-A9E736E732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3BD69-ED04-42F9-9313-E67C21C74F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b79e4f-b06b-4b89-80f6-926761d6d2fc"/>
    <ds:schemaRef ds:uri="e2c48c6e-fe81-4938-8394-cd6e6e3653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0FF2F7-972D-40D2-ABFD-D8EE6F3DBE09}">
  <ds:schemaRefs>
    <ds:schemaRef ds:uri="4ab79e4f-b06b-4b89-80f6-926761d6d2fc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  <ds:schemaRef ds:uri="e2c48c6e-fe81-4938-8394-cd6e6e3653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14445</TotalTime>
  <Words>1369</Words>
  <Application>Microsoft Office PowerPoint</Application>
  <PresentationFormat>Widescreen</PresentationFormat>
  <Paragraphs>124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Cordia New</vt:lpstr>
      <vt:lpstr>Phetsarath OT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1. ຄວາມໝາຍຄວາມສຳຄັນຂອງບ້ານຕົວແບບ</vt:lpstr>
      <vt:lpstr>PowerPoint Presentation</vt:lpstr>
      <vt:lpstr> ມາດຕະຖານປະກາດບ້ານ​ໂພຊະນາການຕົວ​ແບບ</vt:lpstr>
      <vt:lpstr> ມາດຕະຖານປະກາດບ້ານ​ໂພຊະນາການຕົວ​ແບບ</vt:lpstr>
      <vt:lpstr>ຂັ້ນຕອນ ແລະ ວິທີໃນການຄັດເລືອກ</vt:lpstr>
      <vt:lpstr>1. 2. ການປະຕິບັດກິດຈະກຳໂດຍຫຍໍ້;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ບ້ານນາເພີຍ ບ້ານໂພຊະນາການຕົວແບບ </vt:lpstr>
      <vt:lpstr>PowerPoint Presentation</vt:lpstr>
      <vt:lpstr>4.  ຂໍ້ສະເໜີແນະຕ່າງໆ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amphone souvannalath</dc:creator>
  <cp:lastModifiedBy>Tukta Sonesaksith</cp:lastModifiedBy>
  <cp:revision>1114</cp:revision>
  <cp:lastPrinted>2018-06-20T06:18:39Z</cp:lastPrinted>
  <dcterms:created xsi:type="dcterms:W3CDTF">2013-08-26T11:25:58Z</dcterms:created>
  <dcterms:modified xsi:type="dcterms:W3CDTF">2024-03-27T01:06:31Z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0x010100DD0B05732F872E4A8BFEFB2C90BC7D8B</vt:lpwstr>
  </property>
</Properties>
</file>