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2">
  <p:sldMasterIdLst>
    <p:sldMasterId id="2147483676" r:id="rId1"/>
  </p:sldMasterIdLst>
  <p:notesMasterIdLst>
    <p:notesMasterId r:id="rId15"/>
  </p:notesMasterIdLst>
  <p:handoutMasterIdLst>
    <p:handoutMasterId r:id="rId16"/>
  </p:handoutMasterIdLst>
  <p:sldIdLst>
    <p:sldId id="322" r:id="rId2"/>
    <p:sldId id="308" r:id="rId3"/>
    <p:sldId id="318" r:id="rId4"/>
    <p:sldId id="257" r:id="rId5"/>
    <p:sldId id="286" r:id="rId6"/>
    <p:sldId id="279" r:id="rId7"/>
    <p:sldId id="285" r:id="rId8"/>
    <p:sldId id="290" r:id="rId9"/>
    <p:sldId id="287" r:id="rId10"/>
    <p:sldId id="295" r:id="rId11"/>
    <p:sldId id="301" r:id="rId12"/>
    <p:sldId id="304" r:id="rId13"/>
    <p:sldId id="316" r:id="rId14"/>
  </p:sldIdLst>
  <p:sldSz cx="9144000" cy="5143500" type="screen16x9"/>
  <p:notesSz cx="6669088"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3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DD"/>
    <a:srgbClr val="0091CC"/>
    <a:srgbClr val="008BC4"/>
    <a:srgbClr val="0076A6"/>
    <a:srgbClr val="0094CF"/>
    <a:srgbClr val="84BAE5"/>
    <a:srgbClr val="B5D2ED"/>
    <a:srgbClr val="0073A2"/>
    <a:srgbClr val="666666"/>
    <a:srgbClr val="00B2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879205-41DA-4F39-9EDE-C8C33A0159DC}" v="2" dt="2024-03-26T06:51:31.8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80" autoAdjust="0"/>
    <p:restoredTop sz="93792" autoAdjust="0"/>
  </p:normalViewPr>
  <p:slideViewPr>
    <p:cSldViewPr snapToGrid="0" snapToObjects="1">
      <p:cViewPr>
        <p:scale>
          <a:sx n="70" d="100"/>
          <a:sy n="70" d="100"/>
        </p:scale>
        <p:origin x="1164" y="196"/>
      </p:cViewPr>
      <p:guideLst>
        <p:guide orient="horz" pos="1620"/>
        <p:guide pos="34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100" d="100"/>
        <a:sy n="100" d="100"/>
      </p:scale>
      <p:origin x="0" y="0"/>
    </p:cViewPr>
  </p:sorterViewPr>
  <p:notesViewPr>
    <p:cSldViewPr snapToGrid="0" snapToObjects="1">
      <p:cViewPr varScale="1">
        <p:scale>
          <a:sx n="79" d="100"/>
          <a:sy n="79" d="100"/>
        </p:scale>
        <p:origin x="3990"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obolith, Pantavanh" userId="0785bbf4-2c3e-4a38-b10b-a8fe2b1737b4" providerId="ADAL" clId="{78879205-41DA-4F39-9EDE-C8C33A0159DC}"/>
    <pc:docChg chg="undo custSel modSld">
      <pc:chgData name="Keobolith, Pantavanh" userId="0785bbf4-2c3e-4a38-b10b-a8fe2b1737b4" providerId="ADAL" clId="{78879205-41DA-4F39-9EDE-C8C33A0159DC}" dt="2024-03-26T06:51:46.054" v="91" actId="20577"/>
      <pc:docMkLst>
        <pc:docMk/>
      </pc:docMkLst>
      <pc:sldChg chg="modNotesTx">
        <pc:chgData name="Keobolith, Pantavanh" userId="0785bbf4-2c3e-4a38-b10b-a8fe2b1737b4" providerId="ADAL" clId="{78879205-41DA-4F39-9EDE-C8C33A0159DC}" dt="2024-03-22T02:25:47.763" v="6" actId="20577"/>
        <pc:sldMkLst>
          <pc:docMk/>
          <pc:sldMk cId="27458614" sldId="287"/>
        </pc:sldMkLst>
      </pc:sldChg>
      <pc:sldChg chg="modNotesTx">
        <pc:chgData name="Keobolith, Pantavanh" userId="0785bbf4-2c3e-4a38-b10b-a8fe2b1737b4" providerId="ADAL" clId="{78879205-41DA-4F39-9EDE-C8C33A0159DC}" dt="2024-03-22T02:26:44.352" v="55" actId="20577"/>
        <pc:sldMkLst>
          <pc:docMk/>
          <pc:sldMk cId="964692696" sldId="290"/>
        </pc:sldMkLst>
      </pc:sldChg>
      <pc:sldChg chg="modSp mod modNotesTx">
        <pc:chgData name="Keobolith, Pantavanh" userId="0785bbf4-2c3e-4a38-b10b-a8fe2b1737b4" providerId="ADAL" clId="{78879205-41DA-4F39-9EDE-C8C33A0159DC}" dt="2024-03-25T07:33:05.120" v="73" actId="20577"/>
        <pc:sldMkLst>
          <pc:docMk/>
          <pc:sldMk cId="1145998068" sldId="304"/>
        </pc:sldMkLst>
        <pc:spChg chg="mod">
          <ac:chgData name="Keobolith, Pantavanh" userId="0785bbf4-2c3e-4a38-b10b-a8fe2b1737b4" providerId="ADAL" clId="{78879205-41DA-4F39-9EDE-C8C33A0159DC}" dt="2024-03-25T07:30:45.837" v="71" actId="20577"/>
          <ac:spMkLst>
            <pc:docMk/>
            <pc:sldMk cId="1145998068" sldId="304"/>
            <ac:spMk id="3" creationId="{646F79FC-2CB0-4B22-B3A6-9F87771DEFA0}"/>
          </ac:spMkLst>
        </pc:spChg>
      </pc:sldChg>
      <pc:sldChg chg="addSp delSp modSp mod">
        <pc:chgData name="Keobolith, Pantavanh" userId="0785bbf4-2c3e-4a38-b10b-a8fe2b1737b4" providerId="ADAL" clId="{78879205-41DA-4F39-9EDE-C8C33A0159DC}" dt="2024-03-26T06:51:46.054" v="91" actId="20577"/>
        <pc:sldMkLst>
          <pc:docMk/>
          <pc:sldMk cId="330537062" sldId="316"/>
        </pc:sldMkLst>
        <pc:spChg chg="add del mod">
          <ac:chgData name="Keobolith, Pantavanh" userId="0785bbf4-2c3e-4a38-b10b-a8fe2b1737b4" providerId="ADAL" clId="{78879205-41DA-4F39-9EDE-C8C33A0159DC}" dt="2024-03-26T06:51:46.054" v="91" actId="20577"/>
          <ac:spMkLst>
            <pc:docMk/>
            <pc:sldMk cId="330537062" sldId="316"/>
            <ac:spMk id="5" creationId="{7D02821A-A96F-29DC-ECB0-4603B09BD34D}"/>
          </ac:spMkLst>
        </pc:spChg>
        <pc:spChg chg="add mod">
          <ac:chgData name="Keobolith, Pantavanh" userId="0785bbf4-2c3e-4a38-b10b-a8fe2b1737b4" providerId="ADAL" clId="{78879205-41DA-4F39-9EDE-C8C33A0159DC}" dt="2024-03-26T06:51:31.804" v="76"/>
          <ac:spMkLst>
            <pc:docMk/>
            <pc:sldMk cId="330537062" sldId="316"/>
            <ac:spMk id="6" creationId="{7526C508-5291-D80F-3463-99BB51F6B03E}"/>
          </ac:spMkLst>
        </pc:spChg>
        <pc:spChg chg="add mod">
          <ac:chgData name="Keobolith, Pantavanh" userId="0785bbf4-2c3e-4a38-b10b-a8fe2b1737b4" providerId="ADAL" clId="{78879205-41DA-4F39-9EDE-C8C33A0159DC}" dt="2024-03-26T06:51:31.804" v="76"/>
          <ac:spMkLst>
            <pc:docMk/>
            <pc:sldMk cId="330537062" sldId="316"/>
            <ac:spMk id="8" creationId="{7330B861-E338-1E66-4098-809A84D4FD88}"/>
          </ac:spMkLst>
        </pc:spChg>
        <pc:spChg chg="add mod">
          <ac:chgData name="Keobolith, Pantavanh" userId="0785bbf4-2c3e-4a38-b10b-a8fe2b1737b4" providerId="ADAL" clId="{78879205-41DA-4F39-9EDE-C8C33A0159DC}" dt="2024-03-26T06:51:31.804" v="76"/>
          <ac:spMkLst>
            <pc:docMk/>
            <pc:sldMk cId="330537062" sldId="316"/>
            <ac:spMk id="9" creationId="{8491E505-2B87-DEF4-BCF8-D4692FDFB2B1}"/>
          </ac:spMkLst>
        </pc:spChg>
        <pc:spChg chg="add mod">
          <ac:chgData name="Keobolith, Pantavanh" userId="0785bbf4-2c3e-4a38-b10b-a8fe2b1737b4" providerId="ADAL" clId="{78879205-41DA-4F39-9EDE-C8C33A0159DC}" dt="2024-03-26T06:51:31.804" v="76"/>
          <ac:spMkLst>
            <pc:docMk/>
            <pc:sldMk cId="330537062" sldId="316"/>
            <ac:spMk id="10" creationId="{D9E10A15-1B2C-9665-E00C-01CACC549299}"/>
          </ac:spMkLst>
        </pc:spChg>
        <pc:spChg chg="add mod">
          <ac:chgData name="Keobolith, Pantavanh" userId="0785bbf4-2c3e-4a38-b10b-a8fe2b1737b4" providerId="ADAL" clId="{78879205-41DA-4F39-9EDE-C8C33A0159DC}" dt="2024-03-26T06:51:31.804" v="76"/>
          <ac:spMkLst>
            <pc:docMk/>
            <pc:sldMk cId="330537062" sldId="316"/>
            <ac:spMk id="11" creationId="{E81B4851-A998-9E03-3755-D7202E499AC9}"/>
          </ac:spMkLst>
        </pc:spChg>
        <pc:spChg chg="add mod">
          <ac:chgData name="Keobolith, Pantavanh" userId="0785bbf4-2c3e-4a38-b10b-a8fe2b1737b4" providerId="ADAL" clId="{78879205-41DA-4F39-9EDE-C8C33A0159DC}" dt="2024-03-26T06:51:31.804" v="76"/>
          <ac:spMkLst>
            <pc:docMk/>
            <pc:sldMk cId="330537062" sldId="316"/>
            <ac:spMk id="13" creationId="{78D6B8C3-CBE6-1F90-AE3F-5D1CEAD6E02E}"/>
          </ac:spMkLst>
        </pc:spChg>
        <pc:spChg chg="add mod">
          <ac:chgData name="Keobolith, Pantavanh" userId="0785bbf4-2c3e-4a38-b10b-a8fe2b1737b4" providerId="ADAL" clId="{78879205-41DA-4F39-9EDE-C8C33A0159DC}" dt="2024-03-26T06:51:31.804" v="76"/>
          <ac:spMkLst>
            <pc:docMk/>
            <pc:sldMk cId="330537062" sldId="316"/>
            <ac:spMk id="14" creationId="{8BDD58E8-FB67-F840-523D-DFA9CF7EA4B9}"/>
          </ac:spMkLst>
        </pc:spChg>
        <pc:picChg chg="add mod">
          <ac:chgData name="Keobolith, Pantavanh" userId="0785bbf4-2c3e-4a38-b10b-a8fe2b1737b4" providerId="ADAL" clId="{78879205-41DA-4F39-9EDE-C8C33A0159DC}" dt="2024-03-26T06:51:31.804" v="76"/>
          <ac:picMkLst>
            <pc:docMk/>
            <pc:sldMk cId="330537062" sldId="316"/>
            <ac:picMk id="3" creationId="{B4792FEC-8B81-ED9F-2E61-8A7E8306F1D4}"/>
          </ac:picMkLst>
        </pc:picChg>
        <pc:picChg chg="del">
          <ac:chgData name="Keobolith, Pantavanh" userId="0785bbf4-2c3e-4a38-b10b-a8fe2b1737b4" providerId="ADAL" clId="{78879205-41DA-4F39-9EDE-C8C33A0159DC}" dt="2024-03-26T06:51:30.723" v="75" actId="478"/>
          <ac:picMkLst>
            <pc:docMk/>
            <pc:sldMk cId="330537062" sldId="316"/>
            <ac:picMk id="4" creationId="{78C5FAFE-8FC3-70B6-3A8A-FFA2CF63464F}"/>
          </ac:picMkLst>
        </pc:picChg>
      </pc:sldChg>
      <pc:sldChg chg="modSp modNotesTx">
        <pc:chgData name="Keobolith, Pantavanh" userId="0785bbf4-2c3e-4a38-b10b-a8fe2b1737b4" providerId="ADAL" clId="{78879205-41DA-4F39-9EDE-C8C33A0159DC}" dt="2024-03-26T06:51:09.614" v="74" actId="14826"/>
        <pc:sldMkLst>
          <pc:docMk/>
          <pc:sldMk cId="2712198460" sldId="322"/>
        </pc:sldMkLst>
        <pc:picChg chg="mod">
          <ac:chgData name="Keobolith, Pantavanh" userId="0785bbf4-2c3e-4a38-b10b-a8fe2b1737b4" providerId="ADAL" clId="{78879205-41DA-4F39-9EDE-C8C33A0159DC}" dt="2024-03-26T06:51:09.614" v="74" actId="14826"/>
          <ac:picMkLst>
            <pc:docMk/>
            <pc:sldMk cId="2712198460" sldId="322"/>
            <ac:picMk id="37" creationId="{72FE66FD-E987-9A64-19D4-68822ABA20AC}"/>
          </ac:picMkLst>
        </pc:picChg>
      </pc:sldChg>
    </pc:docChg>
  </pc:docChgLst>
  <pc:docChgLst>
    <pc:chgData name="Basnet, Priyanka" userId="422e75cb-beaa-46e4-a0b5-8c9e5f8da860" providerId="ADAL" clId="{75D71A62-8D9F-412B-A482-F5CF1E38E4FD}"/>
    <pc:docChg chg="undo custSel delSld modSld sldOrd">
      <pc:chgData name="Basnet, Priyanka" userId="422e75cb-beaa-46e4-a0b5-8c9e5f8da860" providerId="ADAL" clId="{75D71A62-8D9F-412B-A482-F5CF1E38E4FD}" dt="2024-03-04T07:37:54.477" v="5686" actId="20577"/>
      <pc:docMkLst>
        <pc:docMk/>
      </pc:docMkLst>
      <pc:sldChg chg="mod modNotesTx">
        <pc:chgData name="Basnet, Priyanka" userId="422e75cb-beaa-46e4-a0b5-8c9e5f8da860" providerId="ADAL" clId="{75D71A62-8D9F-412B-A482-F5CF1E38E4FD}" dt="2024-03-04T07:05:34.755" v="4528"/>
        <pc:sldMkLst>
          <pc:docMk/>
          <pc:sldMk cId="2649499860" sldId="279"/>
        </pc:sldMkLst>
      </pc:sldChg>
      <pc:sldChg chg="addSp modSp mod modNotesTx">
        <pc:chgData name="Basnet, Priyanka" userId="422e75cb-beaa-46e4-a0b5-8c9e5f8da860" providerId="ADAL" clId="{75D71A62-8D9F-412B-A482-F5CF1E38E4FD}" dt="2024-03-04T06:53:14.191" v="3584" actId="20577"/>
        <pc:sldMkLst>
          <pc:docMk/>
          <pc:sldMk cId="1206976965" sldId="285"/>
        </pc:sldMkLst>
        <pc:spChg chg="add mod">
          <ac:chgData name="Basnet, Priyanka" userId="422e75cb-beaa-46e4-a0b5-8c9e5f8da860" providerId="ADAL" clId="{75D71A62-8D9F-412B-A482-F5CF1E38E4FD}" dt="2024-02-20T08:44:56.884" v="110" actId="1076"/>
          <ac:spMkLst>
            <pc:docMk/>
            <pc:sldMk cId="1206976965" sldId="285"/>
            <ac:spMk id="3" creationId="{EF83000A-C5F7-BF2D-5367-9A757F5212F4}"/>
          </ac:spMkLst>
        </pc:spChg>
      </pc:sldChg>
      <pc:sldChg chg="addSp delSp modSp mod modNotesTx">
        <pc:chgData name="Basnet, Priyanka" userId="422e75cb-beaa-46e4-a0b5-8c9e5f8da860" providerId="ADAL" clId="{75D71A62-8D9F-412B-A482-F5CF1E38E4FD}" dt="2024-03-04T07:04:32.582" v="4526"/>
        <pc:sldMkLst>
          <pc:docMk/>
          <pc:sldMk cId="3003624601" sldId="286"/>
        </pc:sldMkLst>
        <pc:spChg chg="add del mod">
          <ac:chgData name="Basnet, Priyanka" userId="422e75cb-beaa-46e4-a0b5-8c9e5f8da860" providerId="ADAL" clId="{75D71A62-8D9F-412B-A482-F5CF1E38E4FD}" dt="2024-02-22T04:29:52.405" v="2659" actId="478"/>
          <ac:spMkLst>
            <pc:docMk/>
            <pc:sldMk cId="3003624601" sldId="286"/>
            <ac:spMk id="5" creationId="{0A43AD43-61E2-BE5E-7395-4FA6A23DBE37}"/>
          </ac:spMkLst>
        </pc:spChg>
        <pc:spChg chg="add del mod">
          <ac:chgData name="Basnet, Priyanka" userId="422e75cb-beaa-46e4-a0b5-8c9e5f8da860" providerId="ADAL" clId="{75D71A62-8D9F-412B-A482-F5CF1E38E4FD}" dt="2024-02-22T04:29:52.028" v="2658" actId="22"/>
          <ac:spMkLst>
            <pc:docMk/>
            <pc:sldMk cId="3003624601" sldId="286"/>
            <ac:spMk id="7" creationId="{B4FEF63E-1E88-B060-EFFA-AF31F054FF10}"/>
          </ac:spMkLst>
        </pc:spChg>
        <pc:spChg chg="mod">
          <ac:chgData name="Basnet, Priyanka" userId="422e75cb-beaa-46e4-a0b5-8c9e5f8da860" providerId="ADAL" clId="{75D71A62-8D9F-412B-A482-F5CF1E38E4FD}" dt="2024-02-22T04:29:57.937" v="2662" actId="20577"/>
          <ac:spMkLst>
            <pc:docMk/>
            <pc:sldMk cId="3003624601" sldId="286"/>
            <ac:spMk id="10" creationId="{C52F1B2A-89C5-422B-8182-120FCF432FD5}"/>
          </ac:spMkLst>
        </pc:spChg>
        <pc:graphicFrameChg chg="add del">
          <ac:chgData name="Basnet, Priyanka" userId="422e75cb-beaa-46e4-a0b5-8c9e5f8da860" providerId="ADAL" clId="{75D71A62-8D9F-412B-A482-F5CF1E38E4FD}" dt="2024-02-22T04:29:52.405" v="2659" actId="478"/>
          <ac:graphicFrameMkLst>
            <pc:docMk/>
            <pc:sldMk cId="3003624601" sldId="286"/>
            <ac:graphicFrameMk id="9" creationId="{D411751B-DB6D-4FAA-9390-381D29F2B8B1}"/>
          </ac:graphicFrameMkLst>
        </pc:graphicFrameChg>
      </pc:sldChg>
      <pc:sldChg chg="addSp delSp modSp mod modNotesTx">
        <pc:chgData name="Basnet, Priyanka" userId="422e75cb-beaa-46e4-a0b5-8c9e5f8da860" providerId="ADAL" clId="{75D71A62-8D9F-412B-A482-F5CF1E38E4FD}" dt="2024-03-04T06:57:34.114" v="3828" actId="20577"/>
        <pc:sldMkLst>
          <pc:docMk/>
          <pc:sldMk cId="27458614" sldId="287"/>
        </pc:sldMkLst>
        <pc:spChg chg="mod">
          <ac:chgData name="Basnet, Priyanka" userId="422e75cb-beaa-46e4-a0b5-8c9e5f8da860" providerId="ADAL" clId="{75D71A62-8D9F-412B-A482-F5CF1E38E4FD}" dt="2024-02-21T02:41:53.199" v="812" actId="20577"/>
          <ac:spMkLst>
            <pc:docMk/>
            <pc:sldMk cId="27458614" sldId="287"/>
            <ac:spMk id="4" creationId="{00000000-0000-0000-0000-000000000000}"/>
          </ac:spMkLst>
        </pc:spChg>
        <pc:spChg chg="add del mod">
          <ac:chgData name="Basnet, Priyanka" userId="422e75cb-beaa-46e4-a0b5-8c9e5f8da860" providerId="ADAL" clId="{75D71A62-8D9F-412B-A482-F5CF1E38E4FD}" dt="2024-02-20T08:59:48.106" v="288" actId="478"/>
          <ac:spMkLst>
            <pc:docMk/>
            <pc:sldMk cId="27458614" sldId="287"/>
            <ac:spMk id="5" creationId="{89C51CA7-CB11-908F-2AEA-16C4AC625234}"/>
          </ac:spMkLst>
        </pc:spChg>
        <pc:spChg chg="add mod">
          <ac:chgData name="Basnet, Priyanka" userId="422e75cb-beaa-46e4-a0b5-8c9e5f8da860" providerId="ADAL" clId="{75D71A62-8D9F-412B-A482-F5CF1E38E4FD}" dt="2024-02-21T02:44:34.383" v="831" actId="1076"/>
          <ac:spMkLst>
            <pc:docMk/>
            <pc:sldMk cId="27458614" sldId="287"/>
            <ac:spMk id="7" creationId="{06230DB8-26F3-158A-B8AF-88B0A1E8C520}"/>
          </ac:spMkLst>
        </pc:spChg>
        <pc:spChg chg="add mod">
          <ac:chgData name="Basnet, Priyanka" userId="422e75cb-beaa-46e4-a0b5-8c9e5f8da860" providerId="ADAL" clId="{75D71A62-8D9F-412B-A482-F5CF1E38E4FD}" dt="2024-02-20T09:02:22.096" v="323" actId="1076"/>
          <ac:spMkLst>
            <pc:docMk/>
            <pc:sldMk cId="27458614" sldId="287"/>
            <ac:spMk id="9" creationId="{73CF95A9-EC3F-5197-51F3-828D3FD8619F}"/>
          </ac:spMkLst>
        </pc:spChg>
        <pc:spChg chg="mod">
          <ac:chgData name="Basnet, Priyanka" userId="422e75cb-beaa-46e4-a0b5-8c9e5f8da860" providerId="ADAL" clId="{75D71A62-8D9F-412B-A482-F5CF1E38E4FD}" dt="2024-02-20T08:58:53.434" v="183" actId="1076"/>
          <ac:spMkLst>
            <pc:docMk/>
            <pc:sldMk cId="27458614" sldId="287"/>
            <ac:spMk id="12" creationId="{4F5A0884-5D4F-4D47-AAA7-91F4A94D91FC}"/>
          </ac:spMkLst>
        </pc:spChg>
        <pc:spChg chg="mod">
          <ac:chgData name="Basnet, Priyanka" userId="422e75cb-beaa-46e4-a0b5-8c9e5f8da860" providerId="ADAL" clId="{75D71A62-8D9F-412B-A482-F5CF1E38E4FD}" dt="2024-02-20T08:58:53.434" v="183" actId="1076"/>
          <ac:spMkLst>
            <pc:docMk/>
            <pc:sldMk cId="27458614" sldId="287"/>
            <ac:spMk id="19" creationId="{093CCB7D-8C24-B7D9-BD06-235CAD014F9C}"/>
          </ac:spMkLst>
        </pc:spChg>
        <pc:spChg chg="del mod">
          <ac:chgData name="Basnet, Priyanka" userId="422e75cb-beaa-46e4-a0b5-8c9e5f8da860" providerId="ADAL" clId="{75D71A62-8D9F-412B-A482-F5CF1E38E4FD}" dt="2024-02-20T09:02:02.654" v="318" actId="478"/>
          <ac:spMkLst>
            <pc:docMk/>
            <pc:sldMk cId="27458614" sldId="287"/>
            <ac:spMk id="22" creationId="{E6EB7121-0DC2-9184-E2DE-BEF78A09DD80}"/>
          </ac:spMkLst>
        </pc:spChg>
        <pc:graphicFrameChg chg="mod">
          <ac:chgData name="Basnet, Priyanka" userId="422e75cb-beaa-46e4-a0b5-8c9e5f8da860" providerId="ADAL" clId="{75D71A62-8D9F-412B-A482-F5CF1E38E4FD}" dt="2024-02-20T08:58:53.434" v="183" actId="1076"/>
          <ac:graphicFrameMkLst>
            <pc:docMk/>
            <pc:sldMk cId="27458614" sldId="287"/>
            <ac:graphicFrameMk id="3" creationId="{1DF007C6-A5AC-4892-96AA-9BCFB4333E2B}"/>
          </ac:graphicFrameMkLst>
        </pc:graphicFrameChg>
        <pc:graphicFrameChg chg="mod">
          <ac:chgData name="Basnet, Priyanka" userId="422e75cb-beaa-46e4-a0b5-8c9e5f8da860" providerId="ADAL" clId="{75D71A62-8D9F-412B-A482-F5CF1E38E4FD}" dt="2024-02-20T08:58:53.434" v="183" actId="1076"/>
          <ac:graphicFrameMkLst>
            <pc:docMk/>
            <pc:sldMk cId="27458614" sldId="287"/>
            <ac:graphicFrameMk id="6" creationId="{A9F4E715-2079-40D0-E640-06D9B3A9840C}"/>
          </ac:graphicFrameMkLst>
        </pc:graphicFrameChg>
        <pc:graphicFrameChg chg="add mod">
          <ac:chgData name="Basnet, Priyanka" userId="422e75cb-beaa-46e4-a0b5-8c9e5f8da860" providerId="ADAL" clId="{75D71A62-8D9F-412B-A482-F5CF1E38E4FD}" dt="2024-02-20T09:02:11.387" v="322" actId="1076"/>
          <ac:graphicFrameMkLst>
            <pc:docMk/>
            <pc:sldMk cId="27458614" sldId="287"/>
            <ac:graphicFrameMk id="8" creationId="{A4F30728-8027-DA4E-AEC2-15A843D20E79}"/>
          </ac:graphicFrameMkLst>
        </pc:graphicFrameChg>
        <pc:graphicFrameChg chg="mod">
          <ac:chgData name="Basnet, Priyanka" userId="422e75cb-beaa-46e4-a0b5-8c9e5f8da860" providerId="ADAL" clId="{75D71A62-8D9F-412B-A482-F5CF1E38E4FD}" dt="2024-02-20T08:58:53.434" v="183" actId="1076"/>
          <ac:graphicFrameMkLst>
            <pc:docMk/>
            <pc:sldMk cId="27458614" sldId="287"/>
            <ac:graphicFrameMk id="16" creationId="{ECB7F383-F21D-4884-AFFA-87BC4064445C}"/>
          </ac:graphicFrameMkLst>
        </pc:graphicFrameChg>
        <pc:graphicFrameChg chg="mod">
          <ac:chgData name="Basnet, Priyanka" userId="422e75cb-beaa-46e4-a0b5-8c9e5f8da860" providerId="ADAL" clId="{75D71A62-8D9F-412B-A482-F5CF1E38E4FD}" dt="2024-02-20T08:58:53.434" v="183" actId="1076"/>
          <ac:graphicFrameMkLst>
            <pc:docMk/>
            <pc:sldMk cId="27458614" sldId="287"/>
            <ac:graphicFrameMk id="18" creationId="{06E0D769-9928-301D-E798-616C4CA4BAA8}"/>
          </ac:graphicFrameMkLst>
        </pc:graphicFrameChg>
        <pc:graphicFrameChg chg="del mod">
          <ac:chgData name="Basnet, Priyanka" userId="422e75cb-beaa-46e4-a0b5-8c9e5f8da860" providerId="ADAL" clId="{75D71A62-8D9F-412B-A482-F5CF1E38E4FD}" dt="2024-02-20T09:02:00.290" v="317" actId="478"/>
          <ac:graphicFrameMkLst>
            <pc:docMk/>
            <pc:sldMk cId="27458614" sldId="287"/>
            <ac:graphicFrameMk id="20" creationId="{500ACB92-C05B-F816-8F30-7ED10A160173}"/>
          </ac:graphicFrameMkLst>
        </pc:graphicFrameChg>
      </pc:sldChg>
      <pc:sldChg chg="addSp modSp mod ord modNotesTx">
        <pc:chgData name="Basnet, Priyanka" userId="422e75cb-beaa-46e4-a0b5-8c9e5f8da860" providerId="ADAL" clId="{75D71A62-8D9F-412B-A482-F5CF1E38E4FD}" dt="2024-03-04T06:54:31.123" v="3723" actId="20577"/>
        <pc:sldMkLst>
          <pc:docMk/>
          <pc:sldMk cId="964692696" sldId="290"/>
        </pc:sldMkLst>
        <pc:spChg chg="add mod">
          <ac:chgData name="Basnet, Priyanka" userId="422e75cb-beaa-46e4-a0b5-8c9e5f8da860" providerId="ADAL" clId="{75D71A62-8D9F-412B-A482-F5CF1E38E4FD}" dt="2024-02-20T09:00:24.749" v="316" actId="20577"/>
          <ac:spMkLst>
            <pc:docMk/>
            <pc:sldMk cId="964692696" sldId="290"/>
            <ac:spMk id="3" creationId="{6B86FF43-77AA-54D8-FDB3-341515E3374E}"/>
          </ac:spMkLst>
        </pc:spChg>
      </pc:sldChg>
      <pc:sldChg chg="del">
        <pc:chgData name="Basnet, Priyanka" userId="422e75cb-beaa-46e4-a0b5-8c9e5f8da860" providerId="ADAL" clId="{75D71A62-8D9F-412B-A482-F5CF1E38E4FD}" dt="2024-02-20T09:02:52.593" v="345" actId="2696"/>
        <pc:sldMkLst>
          <pc:docMk/>
          <pc:sldMk cId="3741136038" sldId="291"/>
        </pc:sldMkLst>
      </pc:sldChg>
      <pc:sldChg chg="addSp delSp modSp mod modNotesTx">
        <pc:chgData name="Basnet, Priyanka" userId="422e75cb-beaa-46e4-a0b5-8c9e5f8da860" providerId="ADAL" clId="{75D71A62-8D9F-412B-A482-F5CF1E38E4FD}" dt="2024-03-04T07:08:49.386" v="4763" actId="20577"/>
        <pc:sldMkLst>
          <pc:docMk/>
          <pc:sldMk cId="3800828853" sldId="295"/>
        </pc:sldMkLst>
        <pc:spChg chg="del">
          <ac:chgData name="Basnet, Priyanka" userId="422e75cb-beaa-46e4-a0b5-8c9e5f8da860" providerId="ADAL" clId="{75D71A62-8D9F-412B-A482-F5CF1E38E4FD}" dt="2024-02-21T02:32:07.798" v="771" actId="478"/>
          <ac:spMkLst>
            <pc:docMk/>
            <pc:sldMk cId="3800828853" sldId="295"/>
            <ac:spMk id="3" creationId="{0EB0C127-9012-FCFB-BB38-F5E9DE7AAF6B}"/>
          </ac:spMkLst>
        </pc:spChg>
        <pc:spChg chg="add mod">
          <ac:chgData name="Basnet, Priyanka" userId="422e75cb-beaa-46e4-a0b5-8c9e5f8da860" providerId="ADAL" clId="{75D71A62-8D9F-412B-A482-F5CF1E38E4FD}" dt="2024-02-21T02:45:17.236" v="835" actId="1076"/>
          <ac:spMkLst>
            <pc:docMk/>
            <pc:sldMk cId="3800828853" sldId="295"/>
            <ac:spMk id="5" creationId="{C378B3DD-7163-D170-9029-AB659FF7E6F2}"/>
          </ac:spMkLst>
        </pc:spChg>
        <pc:spChg chg="mod">
          <ac:chgData name="Basnet, Priyanka" userId="422e75cb-beaa-46e4-a0b5-8c9e5f8da860" providerId="ADAL" clId="{75D71A62-8D9F-412B-A482-F5CF1E38E4FD}" dt="2024-02-21T02:45:07.435" v="834" actId="1076"/>
          <ac:spMkLst>
            <pc:docMk/>
            <pc:sldMk cId="3800828853" sldId="295"/>
            <ac:spMk id="12" creationId="{4F5A0884-5D4F-4D47-AAA7-91F4A94D91FC}"/>
          </ac:spMkLst>
        </pc:spChg>
        <pc:spChg chg="mod">
          <ac:chgData name="Basnet, Priyanka" userId="422e75cb-beaa-46e4-a0b5-8c9e5f8da860" providerId="ADAL" clId="{75D71A62-8D9F-412B-A482-F5CF1E38E4FD}" dt="2024-02-21T02:46:20.731" v="863" actId="20577"/>
          <ac:spMkLst>
            <pc:docMk/>
            <pc:sldMk cId="3800828853" sldId="295"/>
            <ac:spMk id="17" creationId="{F74D58AA-8ED4-4321-BB3C-8BF367DA571E}"/>
          </ac:spMkLst>
        </pc:spChg>
        <pc:graphicFrameChg chg="mod">
          <ac:chgData name="Basnet, Priyanka" userId="422e75cb-beaa-46e4-a0b5-8c9e5f8da860" providerId="ADAL" clId="{75D71A62-8D9F-412B-A482-F5CF1E38E4FD}" dt="2024-02-21T02:45:07.435" v="834" actId="1076"/>
          <ac:graphicFrameMkLst>
            <pc:docMk/>
            <pc:sldMk cId="3800828853" sldId="295"/>
            <ac:graphicFrameMk id="6" creationId="{1A827662-43DD-4845-A7D8-FE6568443DBB}"/>
          </ac:graphicFrameMkLst>
        </pc:graphicFrameChg>
        <pc:graphicFrameChg chg="mod">
          <ac:chgData name="Basnet, Priyanka" userId="422e75cb-beaa-46e4-a0b5-8c9e5f8da860" providerId="ADAL" clId="{75D71A62-8D9F-412B-A482-F5CF1E38E4FD}" dt="2024-02-21T02:45:07.435" v="834" actId="1076"/>
          <ac:graphicFrameMkLst>
            <pc:docMk/>
            <pc:sldMk cId="3800828853" sldId="295"/>
            <ac:graphicFrameMk id="13" creationId="{B40231B6-513B-4FE6-B441-52095DDFDE55}"/>
          </ac:graphicFrameMkLst>
        </pc:graphicFrameChg>
        <pc:graphicFrameChg chg="mod">
          <ac:chgData name="Basnet, Priyanka" userId="422e75cb-beaa-46e4-a0b5-8c9e5f8da860" providerId="ADAL" clId="{75D71A62-8D9F-412B-A482-F5CF1E38E4FD}" dt="2024-02-21T02:45:07.435" v="834" actId="1076"/>
          <ac:graphicFrameMkLst>
            <pc:docMk/>
            <pc:sldMk cId="3800828853" sldId="295"/>
            <ac:graphicFrameMk id="16" creationId="{ECB7F383-F21D-4884-AFFA-87BC4064445C}"/>
          </ac:graphicFrameMkLst>
        </pc:graphicFrameChg>
      </pc:sldChg>
      <pc:sldChg chg="addSp delSp modSp mod modNotesTx">
        <pc:chgData name="Basnet, Priyanka" userId="422e75cb-beaa-46e4-a0b5-8c9e5f8da860" providerId="ADAL" clId="{75D71A62-8D9F-412B-A482-F5CF1E38E4FD}" dt="2024-03-04T07:13:55.279" v="5029" actId="20577"/>
        <pc:sldMkLst>
          <pc:docMk/>
          <pc:sldMk cId="3762421257" sldId="301"/>
        </pc:sldMkLst>
        <pc:spChg chg="add mod">
          <ac:chgData name="Basnet, Priyanka" userId="422e75cb-beaa-46e4-a0b5-8c9e5f8da860" providerId="ADAL" clId="{75D71A62-8D9F-412B-A482-F5CF1E38E4FD}" dt="2024-02-21T02:30:02.612" v="608" actId="313"/>
          <ac:spMkLst>
            <pc:docMk/>
            <pc:sldMk cId="3762421257" sldId="301"/>
            <ac:spMk id="3" creationId="{69ED3DE9-D17F-AA0C-2F49-606215840D35}"/>
          </ac:spMkLst>
        </pc:spChg>
        <pc:spChg chg="add del mod">
          <ac:chgData name="Basnet, Priyanka" userId="422e75cb-beaa-46e4-a0b5-8c9e5f8da860" providerId="ADAL" clId="{75D71A62-8D9F-412B-A482-F5CF1E38E4FD}" dt="2024-02-21T02:28:50.048" v="455" actId="21"/>
          <ac:spMkLst>
            <pc:docMk/>
            <pc:sldMk cId="3762421257" sldId="301"/>
            <ac:spMk id="11" creationId="{E4CF1762-8129-4172-BED6-F4628758A426}"/>
          </ac:spMkLst>
        </pc:spChg>
      </pc:sldChg>
      <pc:sldChg chg="modSp mod modNotesTx">
        <pc:chgData name="Basnet, Priyanka" userId="422e75cb-beaa-46e4-a0b5-8c9e5f8da860" providerId="ADAL" clId="{75D71A62-8D9F-412B-A482-F5CF1E38E4FD}" dt="2024-03-04T07:37:54.477" v="5686" actId="20577"/>
        <pc:sldMkLst>
          <pc:docMk/>
          <pc:sldMk cId="1145998068" sldId="304"/>
        </pc:sldMkLst>
        <pc:spChg chg="mod">
          <ac:chgData name="Basnet, Priyanka" userId="422e75cb-beaa-46e4-a0b5-8c9e5f8da860" providerId="ADAL" clId="{75D71A62-8D9F-412B-A482-F5CF1E38E4FD}" dt="2024-02-21T04:15:34.548" v="2647" actId="20577"/>
          <ac:spMkLst>
            <pc:docMk/>
            <pc:sldMk cId="1145998068" sldId="304"/>
            <ac:spMk id="3" creationId="{646F79FC-2CB0-4B22-B3A6-9F87771DEFA0}"/>
          </ac:spMkLst>
        </pc:spChg>
        <pc:spChg chg="mod">
          <ac:chgData name="Basnet, Priyanka" userId="422e75cb-beaa-46e4-a0b5-8c9e5f8da860" providerId="ADAL" clId="{75D71A62-8D9F-412B-A482-F5CF1E38E4FD}" dt="2024-02-21T03:10:52.866" v="1199" actId="20577"/>
          <ac:spMkLst>
            <pc:docMk/>
            <pc:sldMk cId="1145998068" sldId="304"/>
            <ac:spMk id="6" creationId="{36262E11-788D-4D8A-923B-9F01EEA9E315}"/>
          </ac:spMkLst>
        </pc:spChg>
      </pc:sldChg>
      <pc:sldChg chg="del">
        <pc:chgData name="Basnet, Priyanka" userId="422e75cb-beaa-46e4-a0b5-8c9e5f8da860" providerId="ADAL" clId="{75D71A62-8D9F-412B-A482-F5CF1E38E4FD}" dt="2024-02-20T08:43:10.048" v="0" actId="2696"/>
        <pc:sldMkLst>
          <pc:docMk/>
          <pc:sldMk cId="4081223790" sldId="306"/>
        </pc:sldMkLst>
      </pc:sldChg>
      <pc:sldChg chg="modNotesTx">
        <pc:chgData name="Basnet, Priyanka" userId="422e75cb-beaa-46e4-a0b5-8c9e5f8da860" providerId="ADAL" clId="{75D71A62-8D9F-412B-A482-F5CF1E38E4FD}" dt="2024-03-04T07:03:05.119" v="4383" actId="20577"/>
        <pc:sldMkLst>
          <pc:docMk/>
          <pc:sldMk cId="898016377" sldId="308"/>
        </pc:sldMkLst>
      </pc:sldChg>
      <pc:sldChg chg="modSp mod modNotesTx">
        <pc:chgData name="Basnet, Priyanka" userId="422e75cb-beaa-46e4-a0b5-8c9e5f8da860" providerId="ADAL" clId="{75D71A62-8D9F-412B-A482-F5CF1E38E4FD}" dt="2024-03-04T07:08:03.350" v="4753" actId="20577"/>
        <pc:sldMkLst>
          <pc:docMk/>
          <pc:sldMk cId="3043214795" sldId="318"/>
        </pc:sldMkLst>
        <pc:spChg chg="mod">
          <ac:chgData name="Basnet, Priyanka" userId="422e75cb-beaa-46e4-a0b5-8c9e5f8da860" providerId="ADAL" clId="{75D71A62-8D9F-412B-A482-F5CF1E38E4FD}" dt="2024-02-21T02:43:43.044" v="830" actId="1076"/>
          <ac:spMkLst>
            <pc:docMk/>
            <pc:sldMk cId="3043214795" sldId="318"/>
            <ac:spMk id="12" creationId="{F1A1E7C7-8B10-4D33-8663-A7A917E8A0DF}"/>
          </ac:spMkLst>
        </pc:spChg>
        <pc:graphicFrameChg chg="mod">
          <ac:chgData name="Basnet, Priyanka" userId="422e75cb-beaa-46e4-a0b5-8c9e5f8da860" providerId="ADAL" clId="{75D71A62-8D9F-412B-A482-F5CF1E38E4FD}" dt="2024-02-21T02:42:51.564" v="813" actId="1076"/>
          <ac:graphicFrameMkLst>
            <pc:docMk/>
            <pc:sldMk cId="3043214795" sldId="318"/>
            <ac:graphicFrameMk id="2" creationId="{B4F32162-3A36-433E-AA99-E7415D1C564D}"/>
          </ac:graphicFrameMkLst>
        </pc:graphicFrameChg>
      </pc:sldChg>
      <pc:sldChg chg="modNotesTx">
        <pc:chgData name="Basnet, Priyanka" userId="422e75cb-beaa-46e4-a0b5-8c9e5f8da860" providerId="ADAL" clId="{75D71A62-8D9F-412B-A482-F5CF1E38E4FD}" dt="2024-03-04T07:02:47.729" v="4360" actId="20577"/>
        <pc:sldMkLst>
          <pc:docMk/>
          <pc:sldMk cId="2712198460" sldId="322"/>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2060163450493803E-2"/>
          <c:y val="0.17076776310851544"/>
          <c:w val="0.95587967309901234"/>
          <c:h val="0.73484211476688421"/>
        </c:manualLayout>
      </c:layout>
      <c:barChart>
        <c:barDir val="col"/>
        <c:grouping val="clustered"/>
        <c:varyColors val="0"/>
        <c:ser>
          <c:idx val="0"/>
          <c:order val="0"/>
          <c:tx>
            <c:strRef>
              <c:f>Sheet1!$B$1</c:f>
              <c:strCache>
                <c:ptCount val="1"/>
                <c:pt idx="0">
                  <c:v>Houaphan</c:v>
                </c:pt>
              </c:strCache>
            </c:strRef>
          </c:tx>
          <c:spPr>
            <a:solidFill>
              <a:schemeClr val="accent1">
                <a:tint val="77000"/>
              </a:schemeClr>
            </a:solidFill>
            <a:ln>
              <a:noFill/>
            </a:ln>
            <a:effectLst/>
          </c:spPr>
          <c:invertIfNegative val="0"/>
          <c:dLbls>
            <c:dLbl>
              <c:idx val="3"/>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A4E6"/>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0-A05E-416D-BB72-75018ADA1983}"/>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Unhealty snacks </c:v>
                </c:pt>
                <c:pt idx="1">
                  <c:v>Unhealthy drinks</c:v>
                </c:pt>
              </c:strCache>
            </c:strRef>
          </c:cat>
          <c:val>
            <c:numRef>
              <c:f>Sheet1!$B$2:$B$3</c:f>
              <c:numCache>
                <c:formatCode>0%</c:formatCode>
                <c:ptCount val="2"/>
                <c:pt idx="0">
                  <c:v>0.87</c:v>
                </c:pt>
                <c:pt idx="1">
                  <c:v>0.71</c:v>
                </c:pt>
              </c:numCache>
            </c:numRef>
          </c:val>
          <c:extLst>
            <c:ext xmlns:c16="http://schemas.microsoft.com/office/drawing/2014/chart" uri="{C3380CC4-5D6E-409C-BE32-E72D297353CC}">
              <c16:uniqueId val="{00000001-A05E-416D-BB72-75018ADA1983}"/>
            </c:ext>
          </c:extLst>
        </c:ser>
        <c:ser>
          <c:idx val="1"/>
          <c:order val="1"/>
          <c:tx>
            <c:strRef>
              <c:f>Sheet1!$C$1</c:f>
              <c:strCache>
                <c:ptCount val="1"/>
                <c:pt idx="0">
                  <c:v>Oudomxay</c:v>
                </c:pt>
              </c:strCache>
            </c:strRef>
          </c:tx>
          <c:spPr>
            <a:solidFill>
              <a:schemeClr val="accent1">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Unhealty snacks </c:v>
                </c:pt>
                <c:pt idx="1">
                  <c:v>Unhealthy drinks</c:v>
                </c:pt>
              </c:strCache>
            </c:strRef>
          </c:cat>
          <c:val>
            <c:numRef>
              <c:f>Sheet1!$C$2:$C$3</c:f>
              <c:numCache>
                <c:formatCode>0%</c:formatCode>
                <c:ptCount val="2"/>
                <c:pt idx="0">
                  <c:v>0.87</c:v>
                </c:pt>
                <c:pt idx="1">
                  <c:v>0.81</c:v>
                </c:pt>
              </c:numCache>
            </c:numRef>
          </c:val>
          <c:extLst>
            <c:ext xmlns:c16="http://schemas.microsoft.com/office/drawing/2014/chart" uri="{C3380CC4-5D6E-409C-BE32-E72D297353CC}">
              <c16:uniqueId val="{00000002-A05E-416D-BB72-75018ADA1983}"/>
            </c:ext>
          </c:extLst>
        </c:ser>
        <c:dLbls>
          <c:showLegendKey val="0"/>
          <c:showVal val="1"/>
          <c:showCatName val="0"/>
          <c:showSerName val="0"/>
          <c:showPercent val="0"/>
          <c:showBubbleSize val="0"/>
        </c:dLbls>
        <c:gapWidth val="150"/>
        <c:axId val="606651368"/>
        <c:axId val="606652352"/>
      </c:barChart>
      <c:catAx>
        <c:axId val="606651368"/>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606652352"/>
        <c:crosses val="autoZero"/>
        <c:auto val="1"/>
        <c:lblAlgn val="ctr"/>
        <c:lblOffset val="100"/>
        <c:noMultiLvlLbl val="0"/>
      </c:catAx>
      <c:valAx>
        <c:axId val="606652352"/>
        <c:scaling>
          <c:orientation val="minMax"/>
          <c:max val="1"/>
          <c:min val="0"/>
        </c:scaling>
        <c:delete val="1"/>
        <c:axPos val="l"/>
        <c:numFmt formatCode="0%" sourceLinked="0"/>
        <c:majorTickMark val="out"/>
        <c:minorTickMark val="none"/>
        <c:tickLblPos val="nextTo"/>
        <c:crossAx val="606651368"/>
        <c:crosses val="autoZero"/>
        <c:crossBetween val="between"/>
        <c:minorUnit val="1.0000000000000002E-2"/>
      </c:valAx>
      <c:spPr>
        <a:noFill/>
        <a:ln w="25400">
          <a:noFill/>
        </a:ln>
        <a:effectLst/>
      </c:spPr>
    </c:plotArea>
    <c:legend>
      <c:legendPos val="b"/>
      <c:legendEntry>
        <c:idx val="1"/>
        <c:txPr>
          <a:bodyPr rot="0" spcFirstLastPara="1" vertOverflow="ellipsis" vert="horz" wrap="square" anchor="ctr" anchorCtr="1"/>
          <a:lstStyle/>
          <a:p>
            <a:pPr>
              <a:defRPr sz="1000" b="0" i="0" u="none" strike="noStrike" kern="1200" baseline="0">
                <a:solidFill>
                  <a:srgbClr val="43C9FF"/>
                </a:solidFill>
                <a:latin typeface="+mn-lt"/>
                <a:ea typeface="+mn-ea"/>
                <a:cs typeface="+mn-cs"/>
              </a:defRPr>
            </a:pPr>
            <a:endParaRPr lang="en-US"/>
          </a:p>
        </c:txPr>
      </c:legendEntry>
      <c:layout>
        <c:manualLayout>
          <c:xMode val="edge"/>
          <c:yMode val="edge"/>
          <c:x val="2.0054694045903456E-2"/>
          <c:y val="9.6403231185716212E-2"/>
          <c:w val="0.3003645216987052"/>
          <c:h val="6.2281968917891409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2060163450493803E-2"/>
          <c:y val="0.17076776310851544"/>
          <c:w val="0.95587967309901234"/>
          <c:h val="0.73484211476688421"/>
        </c:manualLayout>
      </c:layout>
      <c:barChart>
        <c:barDir val="col"/>
        <c:grouping val="clustered"/>
        <c:varyColors val="0"/>
        <c:ser>
          <c:idx val="0"/>
          <c:order val="0"/>
          <c:tx>
            <c:strRef>
              <c:f>Sheet1!$B$1</c:f>
              <c:strCache>
                <c:ptCount val="1"/>
                <c:pt idx="0">
                  <c:v>Ever breastfed</c:v>
                </c:pt>
              </c:strCache>
            </c:strRef>
          </c:tx>
          <c:spPr>
            <a:solidFill>
              <a:schemeClr val="accent1">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Houaphan (34 children)</c:v>
                </c:pt>
                <c:pt idx="1">
                  <c:v>Oudomxay (33 children)</c:v>
                </c:pt>
                <c:pt idx="2">
                  <c:v>Total (67 children)</c:v>
                </c:pt>
              </c:strCache>
            </c:strRef>
          </c:cat>
          <c:val>
            <c:numRef>
              <c:f>Sheet1!$B$2:$B$4</c:f>
              <c:numCache>
                <c:formatCode>0%</c:formatCode>
                <c:ptCount val="3"/>
                <c:pt idx="0">
                  <c:v>0.97</c:v>
                </c:pt>
                <c:pt idx="1">
                  <c:v>0.97</c:v>
                </c:pt>
                <c:pt idx="2">
                  <c:v>0.97</c:v>
                </c:pt>
              </c:numCache>
            </c:numRef>
          </c:val>
          <c:extLst>
            <c:ext xmlns:c16="http://schemas.microsoft.com/office/drawing/2014/chart" uri="{C3380CC4-5D6E-409C-BE32-E72D297353CC}">
              <c16:uniqueId val="{00000000-9D75-4A93-B0A8-64BC60D9DBD1}"/>
            </c:ext>
          </c:extLst>
        </c:ser>
        <c:ser>
          <c:idx val="1"/>
          <c:order val="1"/>
          <c:tx>
            <c:strRef>
              <c:f>Sheet1!$C$1</c:f>
              <c:strCache>
                <c:ptCount val="1"/>
                <c:pt idx="0">
                  <c:v>Exclusively breastfed</c:v>
                </c:pt>
              </c:strCache>
            </c:strRef>
          </c:tx>
          <c:spPr>
            <a:solidFill>
              <a:schemeClr val="accent1">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Houaphan (34 children)</c:v>
                </c:pt>
                <c:pt idx="1">
                  <c:v>Oudomxay (33 children)</c:v>
                </c:pt>
                <c:pt idx="2">
                  <c:v>Total (67 children)</c:v>
                </c:pt>
              </c:strCache>
            </c:strRef>
          </c:cat>
          <c:val>
            <c:numRef>
              <c:f>Sheet1!$C$2:$C$4</c:f>
              <c:numCache>
                <c:formatCode>0%</c:formatCode>
                <c:ptCount val="3"/>
                <c:pt idx="0">
                  <c:v>0.88</c:v>
                </c:pt>
                <c:pt idx="1">
                  <c:v>0.82</c:v>
                </c:pt>
                <c:pt idx="2">
                  <c:v>0.85</c:v>
                </c:pt>
              </c:numCache>
            </c:numRef>
          </c:val>
          <c:extLst>
            <c:ext xmlns:c16="http://schemas.microsoft.com/office/drawing/2014/chart" uri="{C3380CC4-5D6E-409C-BE32-E72D297353CC}">
              <c16:uniqueId val="{00000001-9D75-4A93-B0A8-64BC60D9DBD1}"/>
            </c:ext>
          </c:extLst>
        </c:ser>
        <c:dLbls>
          <c:showLegendKey val="0"/>
          <c:showVal val="1"/>
          <c:showCatName val="0"/>
          <c:showSerName val="0"/>
          <c:showPercent val="0"/>
          <c:showBubbleSize val="0"/>
        </c:dLbls>
        <c:gapWidth val="150"/>
        <c:axId val="606651368"/>
        <c:axId val="606652352"/>
      </c:barChart>
      <c:catAx>
        <c:axId val="606651368"/>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606652352"/>
        <c:crosses val="autoZero"/>
        <c:auto val="1"/>
        <c:lblAlgn val="ctr"/>
        <c:lblOffset val="100"/>
        <c:noMultiLvlLbl val="0"/>
      </c:catAx>
      <c:valAx>
        <c:axId val="606652352"/>
        <c:scaling>
          <c:orientation val="minMax"/>
          <c:max val="1"/>
          <c:min val="0"/>
        </c:scaling>
        <c:delete val="1"/>
        <c:axPos val="l"/>
        <c:numFmt formatCode="0%" sourceLinked="0"/>
        <c:majorTickMark val="out"/>
        <c:minorTickMark val="none"/>
        <c:tickLblPos val="nextTo"/>
        <c:crossAx val="606651368"/>
        <c:crosses val="autoZero"/>
        <c:crossBetween val="between"/>
        <c:minorUnit val="1.0000000000000002E-2"/>
      </c:valAx>
      <c:spPr>
        <a:noFill/>
        <a:ln w="25400">
          <a:noFill/>
        </a:ln>
        <a:effectLst/>
      </c:spPr>
    </c:plotArea>
    <c:legend>
      <c:legendPos val="b"/>
      <c:layout>
        <c:manualLayout>
          <c:xMode val="edge"/>
          <c:yMode val="edge"/>
          <c:x val="0"/>
          <c:y val="8.2588569433279635E-2"/>
          <c:w val="0.43460969617612255"/>
          <c:h val="7.471144024792590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2060163450493803E-2"/>
          <c:y val="0.17076776310851544"/>
          <c:w val="0.95587967309901234"/>
          <c:h val="0.73484211476688421"/>
        </c:manualLayout>
      </c:layout>
      <c:barChart>
        <c:barDir val="col"/>
        <c:grouping val="clustered"/>
        <c:varyColors val="0"/>
        <c:ser>
          <c:idx val="0"/>
          <c:order val="0"/>
          <c:tx>
            <c:strRef>
              <c:f>Sheet1!$B$1</c:f>
              <c:strCache>
                <c:ptCount val="1"/>
                <c:pt idx="0">
                  <c:v>6 to 11 months</c:v>
                </c:pt>
              </c:strCache>
            </c:strRef>
          </c:tx>
          <c:spPr>
            <a:solidFill>
              <a:schemeClr val="accent1">
                <a:tint val="65000"/>
              </a:schemeClr>
            </a:solidFill>
            <a:ln>
              <a:noFill/>
            </a:ln>
            <a:effectLst/>
          </c:spPr>
          <c:invertIfNegative val="0"/>
          <c:dLbls>
            <c:dLbl>
              <c:idx val="3"/>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A4E6"/>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A160-4E1E-9A03-54EDD994771C}"/>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Sweet biscuits, cookies, crackers, cake, donuts, brownies</c:v>
                </c:pt>
                <c:pt idx="1">
                  <c:v>Savory snacks (chips, crisps, puffs, krupuk)</c:v>
                </c:pt>
                <c:pt idx="2">
                  <c:v>Commercialy packaged traditionnaly snacks</c:v>
                </c:pt>
                <c:pt idx="3">
                  <c:v>Candy, sweets, chocolate, jelly, ice cream</c:v>
                </c:pt>
              </c:strCache>
            </c:strRef>
          </c:cat>
          <c:val>
            <c:numRef>
              <c:f>Sheet1!$B$2:$B$5</c:f>
              <c:numCache>
                <c:formatCode>0%</c:formatCode>
                <c:ptCount val="4"/>
                <c:pt idx="0">
                  <c:v>0.56999999999999995</c:v>
                </c:pt>
                <c:pt idx="1">
                  <c:v>0.27</c:v>
                </c:pt>
                <c:pt idx="2">
                  <c:v>0.32</c:v>
                </c:pt>
                <c:pt idx="3">
                  <c:v>0.01</c:v>
                </c:pt>
              </c:numCache>
            </c:numRef>
          </c:val>
          <c:extLst>
            <c:ext xmlns:c16="http://schemas.microsoft.com/office/drawing/2014/chart" uri="{C3380CC4-5D6E-409C-BE32-E72D297353CC}">
              <c16:uniqueId val="{00000000-9D75-4A93-B0A8-64BC60D9DBD1}"/>
            </c:ext>
          </c:extLst>
        </c:ser>
        <c:ser>
          <c:idx val="1"/>
          <c:order val="1"/>
          <c:tx>
            <c:strRef>
              <c:f>Sheet1!$C$1</c:f>
              <c:strCache>
                <c:ptCount val="1"/>
                <c:pt idx="0">
                  <c:v>12 to 17 months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Sweet biscuits, cookies, crackers, cake, donuts, brownies</c:v>
                </c:pt>
                <c:pt idx="1">
                  <c:v>Savory snacks (chips, crisps, puffs, krupuk)</c:v>
                </c:pt>
                <c:pt idx="2">
                  <c:v>Commercialy packaged traditionnaly snacks</c:v>
                </c:pt>
                <c:pt idx="3">
                  <c:v>Candy, sweets, chocolate, jelly, ice cream</c:v>
                </c:pt>
              </c:strCache>
            </c:strRef>
          </c:cat>
          <c:val>
            <c:numRef>
              <c:f>Sheet1!$C$2:$C$5</c:f>
              <c:numCache>
                <c:formatCode>0%</c:formatCode>
                <c:ptCount val="4"/>
                <c:pt idx="0">
                  <c:v>0.91</c:v>
                </c:pt>
                <c:pt idx="1">
                  <c:v>0.66</c:v>
                </c:pt>
                <c:pt idx="2">
                  <c:v>0.51</c:v>
                </c:pt>
                <c:pt idx="3">
                  <c:v>0.2</c:v>
                </c:pt>
              </c:numCache>
            </c:numRef>
          </c:val>
          <c:extLst>
            <c:ext xmlns:c16="http://schemas.microsoft.com/office/drawing/2014/chart" uri="{C3380CC4-5D6E-409C-BE32-E72D297353CC}">
              <c16:uniqueId val="{00000001-9D75-4A93-B0A8-64BC60D9DBD1}"/>
            </c:ext>
          </c:extLst>
        </c:ser>
        <c:ser>
          <c:idx val="2"/>
          <c:order val="2"/>
          <c:tx>
            <c:strRef>
              <c:f>Sheet1!$D$1</c:f>
              <c:strCache>
                <c:ptCount val="1"/>
                <c:pt idx="0">
                  <c:v>18 to 23 months</c:v>
                </c:pt>
              </c:strCache>
            </c:strRef>
          </c:tx>
          <c:spPr>
            <a:solidFill>
              <a:schemeClr val="accent1">
                <a:shade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Sweet biscuits, cookies, crackers, cake, donuts, brownies</c:v>
                </c:pt>
                <c:pt idx="1">
                  <c:v>Savory snacks (chips, crisps, puffs, krupuk)</c:v>
                </c:pt>
                <c:pt idx="2">
                  <c:v>Commercialy packaged traditionnaly snacks</c:v>
                </c:pt>
                <c:pt idx="3">
                  <c:v>Candy, sweets, chocolate, jelly, ice cream</c:v>
                </c:pt>
              </c:strCache>
            </c:strRef>
          </c:cat>
          <c:val>
            <c:numRef>
              <c:f>Sheet1!$D$2:$D$5</c:f>
              <c:numCache>
                <c:formatCode>0%</c:formatCode>
                <c:ptCount val="4"/>
                <c:pt idx="0">
                  <c:v>0.86</c:v>
                </c:pt>
                <c:pt idx="1">
                  <c:v>0.76</c:v>
                </c:pt>
                <c:pt idx="2">
                  <c:v>0.57999999999999996</c:v>
                </c:pt>
                <c:pt idx="3">
                  <c:v>0.32</c:v>
                </c:pt>
              </c:numCache>
            </c:numRef>
          </c:val>
          <c:extLst>
            <c:ext xmlns:c16="http://schemas.microsoft.com/office/drawing/2014/chart" uri="{C3380CC4-5D6E-409C-BE32-E72D297353CC}">
              <c16:uniqueId val="{00000000-D67D-4AB3-876A-57F400B95960}"/>
            </c:ext>
          </c:extLst>
        </c:ser>
        <c:dLbls>
          <c:showLegendKey val="0"/>
          <c:showVal val="1"/>
          <c:showCatName val="0"/>
          <c:showSerName val="0"/>
          <c:showPercent val="0"/>
          <c:showBubbleSize val="0"/>
        </c:dLbls>
        <c:gapWidth val="150"/>
        <c:axId val="606651368"/>
        <c:axId val="606652352"/>
      </c:barChart>
      <c:catAx>
        <c:axId val="606651368"/>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606652352"/>
        <c:crosses val="autoZero"/>
        <c:auto val="1"/>
        <c:lblAlgn val="ctr"/>
        <c:lblOffset val="100"/>
        <c:noMultiLvlLbl val="0"/>
      </c:catAx>
      <c:valAx>
        <c:axId val="606652352"/>
        <c:scaling>
          <c:orientation val="minMax"/>
          <c:max val="1"/>
          <c:min val="0"/>
        </c:scaling>
        <c:delete val="1"/>
        <c:axPos val="l"/>
        <c:numFmt formatCode="0%" sourceLinked="0"/>
        <c:majorTickMark val="out"/>
        <c:minorTickMark val="none"/>
        <c:tickLblPos val="nextTo"/>
        <c:crossAx val="606651368"/>
        <c:crosses val="autoZero"/>
        <c:crossBetween val="between"/>
        <c:minorUnit val="1.0000000000000002E-2"/>
      </c:valAx>
      <c:spPr>
        <a:noFill/>
        <a:ln w="25400">
          <a:noFill/>
        </a:ln>
        <a:effectLst/>
      </c:spPr>
    </c:plotArea>
    <c:legend>
      <c:legendPos val="b"/>
      <c:layout>
        <c:manualLayout>
          <c:xMode val="edge"/>
          <c:yMode val="edge"/>
          <c:x val="0"/>
          <c:y val="9.6403323372932018E-2"/>
          <c:w val="0.89999987367121859"/>
          <c:h val="6.2281968917891409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2060163450493803E-2"/>
          <c:y val="0.17076776310851544"/>
          <c:w val="0.95587967309901234"/>
          <c:h val="0.73484211476688421"/>
        </c:manualLayout>
      </c:layout>
      <c:barChart>
        <c:barDir val="col"/>
        <c:grouping val="clustered"/>
        <c:varyColors val="0"/>
        <c:ser>
          <c:idx val="0"/>
          <c:order val="0"/>
          <c:tx>
            <c:strRef>
              <c:f>Sheet1!$B$1</c:f>
              <c:strCache>
                <c:ptCount val="1"/>
                <c:pt idx="0">
                  <c:v>6 to 11 months</c:v>
                </c:pt>
              </c:strCache>
            </c:strRef>
          </c:tx>
          <c:spPr>
            <a:solidFill>
              <a:schemeClr val="accent1">
                <a:tint val="65000"/>
              </a:schemeClr>
            </a:solidFill>
            <a:ln>
              <a:noFill/>
            </a:ln>
            <a:effectLst/>
          </c:spPr>
          <c:invertIfNegative val="0"/>
          <c:dLbls>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948-4803-8342-07F14467A58A}"/>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94CF"/>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Sweetened milk</c:v>
                </c:pt>
                <c:pt idx="1">
                  <c:v>Juice</c:v>
                </c:pt>
                <c:pt idx="2">
                  <c:v>Sweetened yoghurt</c:v>
                </c:pt>
                <c:pt idx="3">
                  <c:v>Chocolate / malt-based drinks</c:v>
                </c:pt>
                <c:pt idx="4">
                  <c:v>Soft drinks (Pepsi, Mirinda, …)</c:v>
                </c:pt>
              </c:strCache>
            </c:strRef>
          </c:cat>
          <c:val>
            <c:numRef>
              <c:f>Sheet1!$B$2:$B$6</c:f>
              <c:numCache>
                <c:formatCode>0%</c:formatCode>
                <c:ptCount val="5"/>
                <c:pt idx="0">
                  <c:v>0.41</c:v>
                </c:pt>
                <c:pt idx="1">
                  <c:v>0.25</c:v>
                </c:pt>
                <c:pt idx="2">
                  <c:v>0.05</c:v>
                </c:pt>
                <c:pt idx="3">
                  <c:v>0.01</c:v>
                </c:pt>
                <c:pt idx="4">
                  <c:v>0</c:v>
                </c:pt>
              </c:numCache>
            </c:numRef>
          </c:val>
          <c:extLst>
            <c:ext xmlns:c16="http://schemas.microsoft.com/office/drawing/2014/chart" uri="{C3380CC4-5D6E-409C-BE32-E72D297353CC}">
              <c16:uniqueId val="{00000000-9D75-4A93-B0A8-64BC60D9DBD1}"/>
            </c:ext>
          </c:extLst>
        </c:ser>
        <c:ser>
          <c:idx val="1"/>
          <c:order val="1"/>
          <c:tx>
            <c:strRef>
              <c:f>Sheet1!$C$1</c:f>
              <c:strCache>
                <c:ptCount val="1"/>
                <c:pt idx="0">
                  <c:v>12 to 17 months</c:v>
                </c:pt>
              </c:strCache>
            </c:strRef>
          </c:tx>
          <c:spPr>
            <a:solidFill>
              <a:schemeClr val="accent1"/>
            </a:solidFill>
            <a:ln>
              <a:noFill/>
            </a:ln>
            <a:effectLst/>
          </c:spPr>
          <c:invertIfNegative val="0"/>
          <c:dLbls>
            <c:dLbl>
              <c:idx val="2"/>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94CF"/>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948-4803-8342-07F14467A58A}"/>
                </c:ext>
              </c:extLst>
            </c:dLbl>
            <c:dLbl>
              <c:idx val="3"/>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94CF"/>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948-4803-8342-07F14467A58A}"/>
                </c:ext>
              </c:extLst>
            </c:dLbl>
            <c:dLbl>
              <c:idx val="4"/>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94CF"/>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7-6948-4803-8342-07F14467A58A}"/>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Sweetened milk</c:v>
                </c:pt>
                <c:pt idx="1">
                  <c:v>Juice</c:v>
                </c:pt>
                <c:pt idx="2">
                  <c:v>Sweetened yoghurt</c:v>
                </c:pt>
                <c:pt idx="3">
                  <c:v>Chocolate / malt-based drinks</c:v>
                </c:pt>
                <c:pt idx="4">
                  <c:v>Soft drinks (Pepsi, Mirinda, …)</c:v>
                </c:pt>
              </c:strCache>
            </c:strRef>
          </c:cat>
          <c:val>
            <c:numRef>
              <c:f>Sheet1!$C$2:$C$6</c:f>
              <c:numCache>
                <c:formatCode>0%</c:formatCode>
                <c:ptCount val="5"/>
                <c:pt idx="0">
                  <c:v>0.7</c:v>
                </c:pt>
                <c:pt idx="1">
                  <c:v>0.62</c:v>
                </c:pt>
                <c:pt idx="2">
                  <c:v>0.06</c:v>
                </c:pt>
                <c:pt idx="3">
                  <c:v>0.04</c:v>
                </c:pt>
                <c:pt idx="4">
                  <c:v>0.02</c:v>
                </c:pt>
              </c:numCache>
            </c:numRef>
          </c:val>
          <c:extLst>
            <c:ext xmlns:c16="http://schemas.microsoft.com/office/drawing/2014/chart" uri="{C3380CC4-5D6E-409C-BE32-E72D297353CC}">
              <c16:uniqueId val="{00000001-9D75-4A93-B0A8-64BC60D9DBD1}"/>
            </c:ext>
          </c:extLst>
        </c:ser>
        <c:ser>
          <c:idx val="2"/>
          <c:order val="2"/>
          <c:tx>
            <c:strRef>
              <c:f>Sheet1!$D$1</c:f>
              <c:strCache>
                <c:ptCount val="1"/>
                <c:pt idx="0">
                  <c:v>18 to 23 months</c:v>
                </c:pt>
              </c:strCache>
            </c:strRef>
          </c:tx>
          <c:spPr>
            <a:solidFill>
              <a:schemeClr val="accent1">
                <a:shade val="65000"/>
              </a:schemeClr>
            </a:solidFill>
            <a:ln>
              <a:noFill/>
            </a:ln>
            <a:effectLst/>
          </c:spPr>
          <c:invertIfNegative val="0"/>
          <c:dLbls>
            <c:dLbl>
              <c:idx val="2"/>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94CF"/>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948-4803-8342-07F14467A58A}"/>
                </c:ext>
              </c:extLst>
            </c:dLbl>
            <c:dLbl>
              <c:idx val="3"/>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94CF"/>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948-4803-8342-07F14467A58A}"/>
                </c:ext>
              </c:extLst>
            </c:dLbl>
            <c:dLbl>
              <c:idx val="4"/>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94CF"/>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948-4803-8342-07F14467A58A}"/>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Sweetened milk</c:v>
                </c:pt>
                <c:pt idx="1">
                  <c:v>Juice</c:v>
                </c:pt>
                <c:pt idx="2">
                  <c:v>Sweetened yoghurt</c:v>
                </c:pt>
                <c:pt idx="3">
                  <c:v>Chocolate / malt-based drinks</c:v>
                </c:pt>
                <c:pt idx="4">
                  <c:v>Soft drinks (Pepsi, Mirinda, …)</c:v>
                </c:pt>
              </c:strCache>
            </c:strRef>
          </c:cat>
          <c:val>
            <c:numRef>
              <c:f>Sheet1!$D$2:$D$6</c:f>
              <c:numCache>
                <c:formatCode>0%</c:formatCode>
                <c:ptCount val="5"/>
                <c:pt idx="0">
                  <c:v>0.7</c:v>
                </c:pt>
                <c:pt idx="1">
                  <c:v>0.76</c:v>
                </c:pt>
                <c:pt idx="2">
                  <c:v>0.05</c:v>
                </c:pt>
                <c:pt idx="3">
                  <c:v>0.04</c:v>
                </c:pt>
                <c:pt idx="4">
                  <c:v>0.04</c:v>
                </c:pt>
              </c:numCache>
            </c:numRef>
          </c:val>
          <c:extLst>
            <c:ext xmlns:c16="http://schemas.microsoft.com/office/drawing/2014/chart" uri="{C3380CC4-5D6E-409C-BE32-E72D297353CC}">
              <c16:uniqueId val="{00000000-D67D-4AB3-876A-57F400B95960}"/>
            </c:ext>
          </c:extLst>
        </c:ser>
        <c:dLbls>
          <c:showLegendKey val="0"/>
          <c:showVal val="1"/>
          <c:showCatName val="0"/>
          <c:showSerName val="0"/>
          <c:showPercent val="0"/>
          <c:showBubbleSize val="0"/>
        </c:dLbls>
        <c:gapWidth val="150"/>
        <c:axId val="606651368"/>
        <c:axId val="606652352"/>
      </c:barChart>
      <c:catAx>
        <c:axId val="606651368"/>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606652352"/>
        <c:crosses val="autoZero"/>
        <c:auto val="1"/>
        <c:lblAlgn val="ctr"/>
        <c:lblOffset val="100"/>
        <c:noMultiLvlLbl val="0"/>
      </c:catAx>
      <c:valAx>
        <c:axId val="606652352"/>
        <c:scaling>
          <c:orientation val="minMax"/>
          <c:max val="1"/>
          <c:min val="0"/>
        </c:scaling>
        <c:delete val="1"/>
        <c:axPos val="l"/>
        <c:numFmt formatCode="0%" sourceLinked="0"/>
        <c:majorTickMark val="out"/>
        <c:minorTickMark val="none"/>
        <c:tickLblPos val="nextTo"/>
        <c:crossAx val="606651368"/>
        <c:crosses val="autoZero"/>
        <c:crossBetween val="between"/>
        <c:minorUnit val="1.0000000000000002E-2"/>
      </c:valAx>
      <c:spPr>
        <a:noFill/>
        <a:ln w="25400">
          <a:noFill/>
        </a:ln>
        <a:effectLst/>
      </c:spPr>
    </c:plotArea>
    <c:legend>
      <c:legendPos val="b"/>
      <c:layout>
        <c:manualLayout>
          <c:xMode val="edge"/>
          <c:yMode val="edge"/>
          <c:x val="0"/>
          <c:y val="9.6403323372932018E-2"/>
          <c:w val="0.89999987367121859"/>
          <c:h val="6.2281968917891409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0846709182618043"/>
          <c:y val="0.12278883414419083"/>
          <c:w val="0.95587967309901234"/>
          <c:h val="0.83010451587057077"/>
        </c:manualLayout>
      </c:layout>
      <c:pieChart>
        <c:varyColors val="1"/>
        <c:dLbls>
          <c:showLegendKey val="0"/>
          <c:showVal val="0"/>
          <c:showCatName val="0"/>
          <c:showSerName val="0"/>
          <c:showPercent val="0"/>
          <c:showBubbleSize val="0"/>
          <c:showLeaderLines val="0"/>
        </c:dLbls>
        <c:firstSliceAng val="0"/>
      </c:pieChart>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5258741872716803"/>
          <c:y val="0.13261194087572609"/>
          <c:w val="0.95587967309901234"/>
          <c:h val="0.83010451587057077"/>
        </c:manualLayout>
      </c:layout>
      <c:pieChart>
        <c:varyColors val="1"/>
        <c:ser>
          <c:idx val="0"/>
          <c:order val="0"/>
          <c:tx>
            <c:strRef>
              <c:f>Sheet1!$B$1</c:f>
              <c:strCache>
                <c:ptCount val="1"/>
                <c:pt idx="0">
                  <c:v>Total</c:v>
                </c:pt>
              </c:strCache>
            </c:strRef>
          </c:tx>
          <c:dPt>
            <c:idx val="0"/>
            <c:bubble3D val="0"/>
            <c:spPr>
              <a:solidFill>
                <a:schemeClr val="accent1">
                  <a:tint val="58000"/>
                </a:schemeClr>
              </a:solidFill>
              <a:ln>
                <a:noFill/>
              </a:ln>
              <a:effectLst/>
            </c:spPr>
            <c:extLst>
              <c:ext xmlns:c16="http://schemas.microsoft.com/office/drawing/2014/chart" uri="{C3380CC4-5D6E-409C-BE32-E72D297353CC}">
                <c16:uniqueId val="{00000001-DA5E-4A8E-807C-F4875DCA19E2}"/>
              </c:ext>
            </c:extLst>
          </c:dPt>
          <c:dPt>
            <c:idx val="1"/>
            <c:bubble3D val="0"/>
            <c:spPr>
              <a:solidFill>
                <a:schemeClr val="accent1">
                  <a:tint val="86000"/>
                </a:schemeClr>
              </a:solidFill>
              <a:ln>
                <a:noFill/>
              </a:ln>
              <a:effectLst/>
            </c:spPr>
            <c:extLst>
              <c:ext xmlns:c16="http://schemas.microsoft.com/office/drawing/2014/chart" uri="{C3380CC4-5D6E-409C-BE32-E72D297353CC}">
                <c16:uniqueId val="{00000003-DA5E-4A8E-807C-F4875DCA19E2}"/>
              </c:ext>
            </c:extLst>
          </c:dPt>
          <c:dPt>
            <c:idx val="2"/>
            <c:bubble3D val="0"/>
            <c:spPr>
              <a:solidFill>
                <a:schemeClr val="accent1">
                  <a:shade val="86000"/>
                </a:schemeClr>
              </a:solidFill>
              <a:ln>
                <a:noFill/>
              </a:ln>
              <a:effectLst/>
            </c:spPr>
            <c:extLst>
              <c:ext xmlns:c16="http://schemas.microsoft.com/office/drawing/2014/chart" uri="{C3380CC4-5D6E-409C-BE32-E72D297353CC}">
                <c16:uniqueId val="{00000005-DA5E-4A8E-807C-F4875DCA19E2}"/>
              </c:ext>
            </c:extLst>
          </c:dPt>
          <c:dPt>
            <c:idx val="3"/>
            <c:bubble3D val="0"/>
            <c:spPr>
              <a:solidFill>
                <a:schemeClr val="accent1">
                  <a:shade val="58000"/>
                </a:schemeClr>
              </a:solidFill>
              <a:ln>
                <a:noFill/>
              </a:ln>
              <a:effectLst/>
            </c:spPr>
            <c:extLst>
              <c:ext xmlns:c16="http://schemas.microsoft.com/office/drawing/2014/chart" uri="{C3380CC4-5D6E-409C-BE32-E72D297353CC}">
                <c16:uniqueId val="{00000007-DA5E-4A8E-807C-F4875DCA19E2}"/>
              </c:ext>
            </c:extLst>
          </c:dPt>
          <c:dLbls>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91CC"/>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DA5E-4A8E-807C-F4875DCA19E2}"/>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Every day</c:v>
                </c:pt>
                <c:pt idx="1">
                  <c:v>At least 4 days a week</c:v>
                </c:pt>
                <c:pt idx="2">
                  <c:v>Between 1 and 3 days a week</c:v>
                </c:pt>
                <c:pt idx="3">
                  <c:v>Never</c:v>
                </c:pt>
              </c:strCache>
            </c:strRef>
          </c:cat>
          <c:val>
            <c:numRef>
              <c:f>Sheet1!$B$2:$B$5</c:f>
              <c:numCache>
                <c:formatCode>0%</c:formatCode>
                <c:ptCount val="4"/>
                <c:pt idx="0">
                  <c:v>0.22</c:v>
                </c:pt>
                <c:pt idx="1">
                  <c:v>0.09</c:v>
                </c:pt>
                <c:pt idx="2">
                  <c:v>0.48</c:v>
                </c:pt>
                <c:pt idx="3">
                  <c:v>0.22</c:v>
                </c:pt>
              </c:numCache>
            </c:numRef>
          </c:val>
          <c:extLst>
            <c:ext xmlns:c16="http://schemas.microsoft.com/office/drawing/2014/chart" uri="{C3380CC4-5D6E-409C-BE32-E72D297353CC}">
              <c16:uniqueId val="{00000008-DA5E-4A8E-807C-F4875DCA19E2}"/>
            </c:ext>
          </c:extLst>
        </c:ser>
        <c:dLbls>
          <c:showLegendKey val="0"/>
          <c:showVal val="0"/>
          <c:showCatName val="0"/>
          <c:showSerName val="0"/>
          <c:showPercent val="0"/>
          <c:showBubbleSize val="0"/>
          <c:showLeaderLines val="1"/>
        </c:dLbls>
        <c:firstSliceAng val="0"/>
      </c:pieChart>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5258741872716803"/>
          <c:y val="0.13261194087572609"/>
          <c:w val="0.95587967309901234"/>
          <c:h val="0.83010451587057077"/>
        </c:manualLayout>
      </c:layout>
      <c:pieChart>
        <c:varyColors val="1"/>
        <c:ser>
          <c:idx val="0"/>
          <c:order val="0"/>
          <c:tx>
            <c:strRef>
              <c:f>Sheet1!$B$1</c:f>
              <c:strCache>
                <c:ptCount val="1"/>
                <c:pt idx="0">
                  <c:v>Total</c:v>
                </c:pt>
              </c:strCache>
            </c:strRef>
          </c:tx>
          <c:dPt>
            <c:idx val="0"/>
            <c:bubble3D val="0"/>
            <c:spPr>
              <a:solidFill>
                <a:schemeClr val="accent1">
                  <a:tint val="58000"/>
                </a:schemeClr>
              </a:solidFill>
              <a:ln>
                <a:noFill/>
              </a:ln>
              <a:effectLst/>
            </c:spPr>
            <c:extLst>
              <c:ext xmlns:c16="http://schemas.microsoft.com/office/drawing/2014/chart" uri="{C3380CC4-5D6E-409C-BE32-E72D297353CC}">
                <c16:uniqueId val="{00000001-4D49-4918-B864-5892C406FAD1}"/>
              </c:ext>
            </c:extLst>
          </c:dPt>
          <c:dPt>
            <c:idx val="1"/>
            <c:bubble3D val="0"/>
            <c:spPr>
              <a:solidFill>
                <a:schemeClr val="accent1">
                  <a:tint val="86000"/>
                </a:schemeClr>
              </a:solidFill>
              <a:ln>
                <a:noFill/>
              </a:ln>
              <a:effectLst/>
            </c:spPr>
            <c:extLst>
              <c:ext xmlns:c16="http://schemas.microsoft.com/office/drawing/2014/chart" uri="{C3380CC4-5D6E-409C-BE32-E72D297353CC}">
                <c16:uniqueId val="{00000003-4D49-4918-B864-5892C406FAD1}"/>
              </c:ext>
            </c:extLst>
          </c:dPt>
          <c:dPt>
            <c:idx val="2"/>
            <c:bubble3D val="0"/>
            <c:spPr>
              <a:solidFill>
                <a:schemeClr val="accent1">
                  <a:shade val="86000"/>
                </a:schemeClr>
              </a:solidFill>
              <a:ln>
                <a:noFill/>
              </a:ln>
              <a:effectLst/>
            </c:spPr>
            <c:extLst>
              <c:ext xmlns:c16="http://schemas.microsoft.com/office/drawing/2014/chart" uri="{C3380CC4-5D6E-409C-BE32-E72D297353CC}">
                <c16:uniqueId val="{00000005-4D49-4918-B864-5892C406FAD1}"/>
              </c:ext>
            </c:extLst>
          </c:dPt>
          <c:dPt>
            <c:idx val="3"/>
            <c:bubble3D val="0"/>
            <c:spPr>
              <a:solidFill>
                <a:schemeClr val="accent1">
                  <a:shade val="58000"/>
                </a:schemeClr>
              </a:solidFill>
              <a:ln>
                <a:noFill/>
              </a:ln>
              <a:effectLst/>
            </c:spPr>
            <c:extLst>
              <c:ext xmlns:c16="http://schemas.microsoft.com/office/drawing/2014/chart" uri="{C3380CC4-5D6E-409C-BE32-E72D297353CC}">
                <c16:uniqueId val="{00000007-4D49-4918-B864-5892C406FAD1}"/>
              </c:ext>
            </c:extLst>
          </c:dPt>
          <c:dLbls>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91CC"/>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4D49-4918-B864-5892C406FAD1}"/>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Every day</c:v>
                </c:pt>
                <c:pt idx="1">
                  <c:v>At least 4 days a week</c:v>
                </c:pt>
                <c:pt idx="2">
                  <c:v>Between 1 and 3 days a week</c:v>
                </c:pt>
                <c:pt idx="3">
                  <c:v>Never</c:v>
                </c:pt>
              </c:strCache>
            </c:strRef>
          </c:cat>
          <c:val>
            <c:numRef>
              <c:f>Sheet1!$B$2:$B$5</c:f>
              <c:numCache>
                <c:formatCode>0%</c:formatCode>
                <c:ptCount val="4"/>
                <c:pt idx="0">
                  <c:v>0.19</c:v>
                </c:pt>
                <c:pt idx="1">
                  <c:v>0.03</c:v>
                </c:pt>
                <c:pt idx="2">
                  <c:v>0.33</c:v>
                </c:pt>
                <c:pt idx="3">
                  <c:v>0.44</c:v>
                </c:pt>
              </c:numCache>
            </c:numRef>
          </c:val>
          <c:extLst>
            <c:ext xmlns:c16="http://schemas.microsoft.com/office/drawing/2014/chart" uri="{C3380CC4-5D6E-409C-BE32-E72D297353CC}">
              <c16:uniqueId val="{00000008-4D49-4918-B864-5892C406FAD1}"/>
            </c:ext>
          </c:extLst>
        </c:ser>
        <c:dLbls>
          <c:showLegendKey val="0"/>
          <c:showVal val="0"/>
          <c:showCatName val="0"/>
          <c:showSerName val="0"/>
          <c:showPercent val="0"/>
          <c:showBubbleSize val="0"/>
          <c:showLeaderLines val="1"/>
        </c:dLbls>
        <c:firstSliceAng val="0"/>
      </c:pieChart>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5258741872716803"/>
          <c:y val="0.13261194087572609"/>
          <c:w val="0.95587967309901234"/>
          <c:h val="0.83010451587057077"/>
        </c:manualLayout>
      </c:layout>
      <c:pieChart>
        <c:varyColors val="1"/>
        <c:ser>
          <c:idx val="0"/>
          <c:order val="0"/>
          <c:tx>
            <c:strRef>
              <c:f>Sheet1!$B$1</c:f>
              <c:strCache>
                <c:ptCount val="1"/>
                <c:pt idx="0">
                  <c:v>Total</c:v>
                </c:pt>
              </c:strCache>
            </c:strRef>
          </c:tx>
          <c:dPt>
            <c:idx val="0"/>
            <c:bubble3D val="0"/>
            <c:spPr>
              <a:solidFill>
                <a:schemeClr val="accent1">
                  <a:tint val="58000"/>
                </a:schemeClr>
              </a:solidFill>
              <a:ln>
                <a:noFill/>
              </a:ln>
              <a:effectLst/>
            </c:spPr>
            <c:extLst>
              <c:ext xmlns:c16="http://schemas.microsoft.com/office/drawing/2014/chart" uri="{C3380CC4-5D6E-409C-BE32-E72D297353CC}">
                <c16:uniqueId val="{00000001-219D-40C3-93F0-3B4C9A372CE6}"/>
              </c:ext>
            </c:extLst>
          </c:dPt>
          <c:dPt>
            <c:idx val="1"/>
            <c:bubble3D val="0"/>
            <c:spPr>
              <a:solidFill>
                <a:schemeClr val="accent1">
                  <a:tint val="86000"/>
                </a:schemeClr>
              </a:solidFill>
              <a:ln>
                <a:noFill/>
              </a:ln>
              <a:effectLst/>
            </c:spPr>
            <c:extLst>
              <c:ext xmlns:c16="http://schemas.microsoft.com/office/drawing/2014/chart" uri="{C3380CC4-5D6E-409C-BE32-E72D297353CC}">
                <c16:uniqueId val="{00000003-219D-40C3-93F0-3B4C9A372CE6}"/>
              </c:ext>
            </c:extLst>
          </c:dPt>
          <c:dPt>
            <c:idx val="2"/>
            <c:bubble3D val="0"/>
            <c:spPr>
              <a:solidFill>
                <a:schemeClr val="accent1">
                  <a:shade val="86000"/>
                </a:schemeClr>
              </a:solidFill>
              <a:ln>
                <a:noFill/>
              </a:ln>
              <a:effectLst/>
            </c:spPr>
            <c:extLst>
              <c:ext xmlns:c16="http://schemas.microsoft.com/office/drawing/2014/chart" uri="{C3380CC4-5D6E-409C-BE32-E72D297353CC}">
                <c16:uniqueId val="{00000005-219D-40C3-93F0-3B4C9A372CE6}"/>
              </c:ext>
            </c:extLst>
          </c:dPt>
          <c:dPt>
            <c:idx val="3"/>
            <c:bubble3D val="0"/>
            <c:spPr>
              <a:solidFill>
                <a:schemeClr val="accent1">
                  <a:shade val="58000"/>
                </a:schemeClr>
              </a:solidFill>
              <a:ln>
                <a:noFill/>
              </a:ln>
              <a:effectLst/>
            </c:spPr>
            <c:extLst>
              <c:ext xmlns:c16="http://schemas.microsoft.com/office/drawing/2014/chart" uri="{C3380CC4-5D6E-409C-BE32-E72D297353CC}">
                <c16:uniqueId val="{00000007-219D-40C3-93F0-3B4C9A372CE6}"/>
              </c:ext>
            </c:extLst>
          </c:dPt>
          <c:dLbls>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91CC"/>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219D-40C3-93F0-3B4C9A372CE6}"/>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Every day</c:v>
                </c:pt>
                <c:pt idx="1">
                  <c:v>At least 4 days a week</c:v>
                </c:pt>
                <c:pt idx="2">
                  <c:v>Between 1 and 3 days a week</c:v>
                </c:pt>
                <c:pt idx="3">
                  <c:v>Never</c:v>
                </c:pt>
              </c:strCache>
            </c:strRef>
          </c:cat>
          <c:val>
            <c:numRef>
              <c:f>Sheet1!$B$2:$B$5</c:f>
              <c:numCache>
                <c:formatCode>0%</c:formatCode>
                <c:ptCount val="4"/>
                <c:pt idx="0">
                  <c:v>0.16</c:v>
                </c:pt>
                <c:pt idx="1">
                  <c:v>0.05</c:v>
                </c:pt>
                <c:pt idx="2">
                  <c:v>0.39</c:v>
                </c:pt>
                <c:pt idx="3">
                  <c:v>0.4</c:v>
                </c:pt>
              </c:numCache>
            </c:numRef>
          </c:val>
          <c:extLst>
            <c:ext xmlns:c16="http://schemas.microsoft.com/office/drawing/2014/chart" uri="{C3380CC4-5D6E-409C-BE32-E72D297353CC}">
              <c16:uniqueId val="{00000008-219D-40C3-93F0-3B4C9A372CE6}"/>
            </c:ext>
          </c:extLst>
        </c:ser>
        <c:dLbls>
          <c:showLegendKey val="0"/>
          <c:showVal val="0"/>
          <c:showCatName val="0"/>
          <c:showSerName val="0"/>
          <c:showPercent val="0"/>
          <c:showBubbleSize val="0"/>
          <c:showLeaderLines val="1"/>
        </c:dLbls>
        <c:firstSliceAng val="0"/>
      </c:pieChart>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0846709182618043"/>
          <c:y val="0.12278883414419083"/>
          <c:w val="0.95587967309901234"/>
          <c:h val="0.83010451587057077"/>
        </c:manualLayout>
      </c:layout>
      <c:pieChart>
        <c:varyColors val="1"/>
        <c:ser>
          <c:idx val="0"/>
          <c:order val="0"/>
          <c:tx>
            <c:strRef>
              <c:f>Sheet1!$B$1</c:f>
              <c:strCache>
                <c:ptCount val="1"/>
                <c:pt idx="0">
                  <c:v>Houaphan</c:v>
                </c:pt>
              </c:strCache>
            </c:strRef>
          </c:tx>
          <c:dPt>
            <c:idx val="0"/>
            <c:bubble3D val="0"/>
            <c:spPr>
              <a:solidFill>
                <a:schemeClr val="accent1">
                  <a:tint val="54000"/>
                </a:schemeClr>
              </a:solidFill>
              <a:ln>
                <a:noFill/>
              </a:ln>
              <a:effectLst/>
            </c:spPr>
            <c:extLst>
              <c:ext xmlns:c16="http://schemas.microsoft.com/office/drawing/2014/chart" uri="{C3380CC4-5D6E-409C-BE32-E72D297353CC}">
                <c16:uniqueId val="{00000002-EAA6-4065-8A45-CA2A6920EF72}"/>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0-EAA6-4065-8A45-CA2A6920EF72}"/>
              </c:ext>
            </c:extLst>
          </c:dPt>
          <c:dPt>
            <c:idx val="2"/>
            <c:bubble3D val="0"/>
            <c:spPr>
              <a:solidFill>
                <a:schemeClr val="accent1"/>
              </a:solidFill>
              <a:ln>
                <a:noFill/>
              </a:ln>
              <a:effectLst/>
            </c:spPr>
            <c:extLst>
              <c:ext xmlns:c16="http://schemas.microsoft.com/office/drawing/2014/chart" uri="{C3380CC4-5D6E-409C-BE32-E72D297353CC}">
                <c16:uniqueId val="{00000005-560B-4024-BE21-70DCC1939CD5}"/>
              </c:ext>
            </c:extLst>
          </c:dPt>
          <c:dPt>
            <c:idx val="3"/>
            <c:bubble3D val="0"/>
            <c:spPr>
              <a:solidFill>
                <a:schemeClr val="accent1">
                  <a:shade val="76000"/>
                </a:schemeClr>
              </a:solidFill>
              <a:ln>
                <a:noFill/>
              </a:ln>
              <a:effectLst/>
            </c:spPr>
            <c:extLst>
              <c:ext xmlns:c16="http://schemas.microsoft.com/office/drawing/2014/chart" uri="{C3380CC4-5D6E-409C-BE32-E72D297353CC}">
                <c16:uniqueId val="{00000001-A160-4E1E-9A03-54EDD994771C}"/>
              </c:ext>
            </c:extLst>
          </c:dPt>
          <c:dPt>
            <c:idx val="4"/>
            <c:bubble3D val="0"/>
            <c:spPr>
              <a:solidFill>
                <a:schemeClr val="accent1">
                  <a:shade val="53000"/>
                </a:schemeClr>
              </a:solidFill>
              <a:ln>
                <a:noFill/>
              </a:ln>
              <a:effectLst/>
            </c:spPr>
            <c:extLst>
              <c:ext xmlns:c16="http://schemas.microsoft.com/office/drawing/2014/chart" uri="{C3380CC4-5D6E-409C-BE32-E72D297353CC}">
                <c16:uniqueId val="{00000000-539D-4335-AAF1-282D01E07423}"/>
              </c:ext>
            </c:extLst>
          </c:dPt>
          <c:dLbls>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91CC"/>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2-EAA6-4065-8A45-CA2A6920EF72}"/>
                </c:ext>
              </c:extLst>
            </c:dLbl>
            <c:dLbl>
              <c:idx val="1"/>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AA6-4065-8A45-CA2A6920EF72}"/>
                </c:ext>
              </c:extLst>
            </c:dLbl>
            <c:dLbl>
              <c:idx val="4"/>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94CF"/>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39D-4335-AAF1-282D01E07423}"/>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No expense </c:v>
                </c:pt>
                <c:pt idx="1">
                  <c:v>Less than 10,000 LAK</c:v>
                </c:pt>
                <c:pt idx="2">
                  <c:v>Between 10,000 and 49,999 LAK</c:v>
                </c:pt>
                <c:pt idx="3">
                  <c:v>Between 50,000 and 100,000 LAK</c:v>
                </c:pt>
                <c:pt idx="4">
                  <c:v>More than 100,000 LAK</c:v>
                </c:pt>
              </c:strCache>
            </c:strRef>
          </c:cat>
          <c:val>
            <c:numRef>
              <c:f>Sheet1!$B$2:$B$6</c:f>
              <c:numCache>
                <c:formatCode>0%</c:formatCode>
                <c:ptCount val="5"/>
                <c:pt idx="0">
                  <c:v>0.19</c:v>
                </c:pt>
                <c:pt idx="1">
                  <c:v>0.2</c:v>
                </c:pt>
                <c:pt idx="2">
                  <c:v>0.52</c:v>
                </c:pt>
                <c:pt idx="3">
                  <c:v>0.08</c:v>
                </c:pt>
                <c:pt idx="4">
                  <c:v>0.01</c:v>
                </c:pt>
              </c:numCache>
            </c:numRef>
          </c:val>
          <c:extLst>
            <c:ext xmlns:c16="http://schemas.microsoft.com/office/drawing/2014/chart" uri="{C3380CC4-5D6E-409C-BE32-E72D297353CC}">
              <c16:uniqueId val="{00000000-9D75-4A93-B0A8-64BC60D9DBD1}"/>
            </c:ext>
          </c:extLst>
        </c:ser>
        <c:dLbls>
          <c:showLegendKey val="0"/>
          <c:showVal val="0"/>
          <c:showCatName val="0"/>
          <c:showSerName val="0"/>
          <c:showPercent val="0"/>
          <c:showBubbleSize val="0"/>
          <c:showLeaderLines val="1"/>
        </c:dLbls>
        <c:firstSliceAng val="0"/>
      </c:pieChart>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0846709182618043"/>
          <c:y val="0.12278883414419083"/>
          <c:w val="0.95587967309901234"/>
          <c:h val="0.83010451587057077"/>
        </c:manualLayout>
      </c:layout>
      <c:pieChart>
        <c:varyColors val="1"/>
        <c:ser>
          <c:idx val="0"/>
          <c:order val="0"/>
          <c:tx>
            <c:strRef>
              <c:f>Sheet1!$B$1</c:f>
              <c:strCache>
                <c:ptCount val="1"/>
                <c:pt idx="0">
                  <c:v>SSB</c:v>
                </c:pt>
              </c:strCache>
            </c:strRef>
          </c:tx>
          <c:dPt>
            <c:idx val="0"/>
            <c:bubble3D val="0"/>
            <c:spPr>
              <a:solidFill>
                <a:schemeClr val="accent1">
                  <a:tint val="54000"/>
                </a:schemeClr>
              </a:solidFill>
              <a:ln>
                <a:noFill/>
              </a:ln>
              <a:effectLst/>
            </c:spPr>
            <c:extLst>
              <c:ext xmlns:c16="http://schemas.microsoft.com/office/drawing/2014/chart" uri="{C3380CC4-5D6E-409C-BE32-E72D297353CC}">
                <c16:uniqueId val="{00000001-D3F3-49A5-BBE2-2EF2D13EBAAB}"/>
              </c:ext>
            </c:extLst>
          </c:dPt>
          <c:dPt>
            <c:idx val="1"/>
            <c:bubble3D val="0"/>
            <c:spPr>
              <a:solidFill>
                <a:schemeClr val="accent1">
                  <a:tint val="77000"/>
                </a:schemeClr>
              </a:solidFill>
              <a:ln>
                <a:noFill/>
              </a:ln>
              <a:effectLst/>
            </c:spPr>
            <c:extLst>
              <c:ext xmlns:c16="http://schemas.microsoft.com/office/drawing/2014/chart" uri="{C3380CC4-5D6E-409C-BE32-E72D297353CC}">
                <c16:uniqueId val="{00000003-D3F3-49A5-BBE2-2EF2D13EBAAB}"/>
              </c:ext>
            </c:extLst>
          </c:dPt>
          <c:dPt>
            <c:idx val="2"/>
            <c:bubble3D val="0"/>
            <c:spPr>
              <a:solidFill>
                <a:schemeClr val="accent1"/>
              </a:solidFill>
              <a:ln>
                <a:noFill/>
              </a:ln>
              <a:effectLst/>
            </c:spPr>
            <c:extLst>
              <c:ext xmlns:c16="http://schemas.microsoft.com/office/drawing/2014/chart" uri="{C3380CC4-5D6E-409C-BE32-E72D297353CC}">
                <c16:uniqueId val="{00000005-D3F3-49A5-BBE2-2EF2D13EBAAB}"/>
              </c:ext>
            </c:extLst>
          </c:dPt>
          <c:dPt>
            <c:idx val="3"/>
            <c:bubble3D val="0"/>
            <c:spPr>
              <a:solidFill>
                <a:schemeClr val="accent1">
                  <a:shade val="76000"/>
                </a:schemeClr>
              </a:solidFill>
              <a:ln>
                <a:noFill/>
              </a:ln>
              <a:effectLst/>
            </c:spPr>
            <c:extLst>
              <c:ext xmlns:c16="http://schemas.microsoft.com/office/drawing/2014/chart" uri="{C3380CC4-5D6E-409C-BE32-E72D297353CC}">
                <c16:uniqueId val="{00000007-D3F3-49A5-BBE2-2EF2D13EBAAB}"/>
              </c:ext>
            </c:extLst>
          </c:dPt>
          <c:dPt>
            <c:idx val="4"/>
            <c:bubble3D val="0"/>
            <c:spPr>
              <a:solidFill>
                <a:schemeClr val="accent1">
                  <a:shade val="53000"/>
                </a:schemeClr>
              </a:solidFill>
              <a:ln>
                <a:noFill/>
              </a:ln>
              <a:effectLst/>
            </c:spPr>
            <c:extLst>
              <c:ext xmlns:c16="http://schemas.microsoft.com/office/drawing/2014/chart" uri="{C3380CC4-5D6E-409C-BE32-E72D297353CC}">
                <c16:uniqueId val="{00000009-D3F3-49A5-BBE2-2EF2D13EBAAB}"/>
              </c:ext>
            </c:extLst>
          </c:dPt>
          <c:dLbls>
            <c:dLbl>
              <c:idx val="0"/>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91CC"/>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D3F3-49A5-BBE2-2EF2D13EBAAB}"/>
                </c:ext>
              </c:extLst>
            </c:dLbl>
            <c:dLbl>
              <c:idx val="1"/>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F3-49A5-BBE2-2EF2D13EBAAB}"/>
                </c:ext>
              </c:extLst>
            </c:dLbl>
            <c:dLbl>
              <c:idx val="4"/>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rgbClr val="0094CF"/>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F3-49A5-BBE2-2EF2D13EBAAB}"/>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No expense </c:v>
                </c:pt>
                <c:pt idx="1">
                  <c:v>Less than 10,000 LAK</c:v>
                </c:pt>
                <c:pt idx="2">
                  <c:v>Between 10,000 and 49,999 LAK</c:v>
                </c:pt>
                <c:pt idx="3">
                  <c:v>Between 50,000 and 100,000 LAK</c:v>
                </c:pt>
                <c:pt idx="4">
                  <c:v>More than 100,000 LAK</c:v>
                </c:pt>
              </c:strCache>
            </c:strRef>
          </c:cat>
          <c:val>
            <c:numRef>
              <c:f>Sheet1!$B$2:$B$6</c:f>
              <c:numCache>
                <c:formatCode>0%</c:formatCode>
                <c:ptCount val="5"/>
                <c:pt idx="0">
                  <c:v>0.28999999999999998</c:v>
                </c:pt>
                <c:pt idx="1">
                  <c:v>0.19</c:v>
                </c:pt>
                <c:pt idx="2">
                  <c:v>0.42</c:v>
                </c:pt>
                <c:pt idx="3">
                  <c:v>0.08</c:v>
                </c:pt>
                <c:pt idx="4">
                  <c:v>0.03</c:v>
                </c:pt>
              </c:numCache>
            </c:numRef>
          </c:val>
          <c:extLst>
            <c:ext xmlns:c16="http://schemas.microsoft.com/office/drawing/2014/chart" uri="{C3380CC4-5D6E-409C-BE32-E72D297353CC}">
              <c16:uniqueId val="{0000000A-D3F3-49A5-BBE2-2EF2D13EBAAB}"/>
            </c:ext>
          </c:extLst>
        </c:ser>
        <c:dLbls>
          <c:showLegendKey val="0"/>
          <c:showVal val="0"/>
          <c:showCatName val="0"/>
          <c:showSerName val="0"/>
          <c:showPercent val="0"/>
          <c:showBubbleSize val="0"/>
          <c:showLeaderLines val="1"/>
        </c:dLbls>
        <c:firstSliceAng val="0"/>
      </c:pieChart>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6554918696418284E-2"/>
          <c:y val="0.13309425723402785"/>
          <c:w val="0.97344508130358176"/>
          <c:h val="0.84004142492042821"/>
        </c:manualLayout>
      </c:layout>
      <c:barChart>
        <c:barDir val="bar"/>
        <c:grouping val="clustered"/>
        <c:varyColors val="0"/>
        <c:ser>
          <c:idx val="0"/>
          <c:order val="0"/>
          <c:tx>
            <c:strRef>
              <c:f>Sheet1!$B$1</c:f>
              <c:strCache>
                <c:ptCount val="1"/>
                <c:pt idx="0">
                  <c:v>Percentage</c:v>
                </c:pt>
              </c:strCache>
            </c:strRef>
          </c:tx>
          <c:spPr>
            <a:solidFill>
              <a:schemeClr val="accent1"/>
            </a:solidFill>
            <a:ln>
              <a:noFill/>
            </a:ln>
            <a:effectLst/>
          </c:spPr>
          <c:invertIfNegative val="0"/>
          <c:dLbls>
            <c:delete val="1"/>
          </c:dLbls>
          <c:cat>
            <c:strRef>
              <c:f>Sheet1!$A$2:$A$8</c:f>
              <c:strCache>
                <c:ptCount val="7"/>
                <c:pt idx="0">
                  <c:v>I have seen publicity/advertisements for these.</c:v>
                </c:pt>
                <c:pt idx="1">
                  <c:v>They are part of our family or cultural tradition.</c:v>
                </c:pt>
                <c:pt idx="2">
                  <c:v>They are rewards for the good behaviour.</c:v>
                </c:pt>
                <c:pt idx="3">
                  <c:v>They are good for the health.</c:v>
                </c:pt>
                <c:pt idx="4">
                  <c:v>They are cheap.</c:v>
                </c:pt>
                <c:pt idx="5">
                  <c:v>They are convenient, easy to prepare or buy.</c:v>
                </c:pt>
                <c:pt idx="6">
                  <c:v>They make him/her happy.</c:v>
                </c:pt>
              </c:strCache>
            </c:strRef>
          </c:cat>
          <c:val>
            <c:numRef>
              <c:f>Sheet1!$B$2:$B$8</c:f>
              <c:numCache>
                <c:formatCode>0%</c:formatCode>
                <c:ptCount val="7"/>
                <c:pt idx="0">
                  <c:v>0.27</c:v>
                </c:pt>
                <c:pt idx="1">
                  <c:v>0.31</c:v>
                </c:pt>
                <c:pt idx="2">
                  <c:v>0.38</c:v>
                </c:pt>
                <c:pt idx="3">
                  <c:v>0.46</c:v>
                </c:pt>
                <c:pt idx="4">
                  <c:v>0.48</c:v>
                </c:pt>
                <c:pt idx="5">
                  <c:v>0.79</c:v>
                </c:pt>
                <c:pt idx="6">
                  <c:v>0.82</c:v>
                </c:pt>
              </c:numCache>
            </c:numRef>
          </c:val>
          <c:extLst>
            <c:ext xmlns:c16="http://schemas.microsoft.com/office/drawing/2014/chart" uri="{C3380CC4-5D6E-409C-BE32-E72D297353CC}">
              <c16:uniqueId val="{00000000-9D75-4A93-B0A8-64BC60D9DBD1}"/>
            </c:ext>
          </c:extLst>
        </c:ser>
        <c:dLbls>
          <c:dLblPos val="outEnd"/>
          <c:showLegendKey val="0"/>
          <c:showVal val="1"/>
          <c:showCatName val="0"/>
          <c:showSerName val="0"/>
          <c:showPercent val="0"/>
          <c:showBubbleSize val="0"/>
        </c:dLbls>
        <c:gapWidth val="150"/>
        <c:axId val="606651368"/>
        <c:axId val="606652352"/>
      </c:barChart>
      <c:catAx>
        <c:axId val="606651368"/>
        <c:scaling>
          <c:orientation val="minMax"/>
        </c:scaling>
        <c:delete val="1"/>
        <c:axPos val="l"/>
        <c:numFmt formatCode="General" sourceLinked="1"/>
        <c:majorTickMark val="out"/>
        <c:minorTickMark val="none"/>
        <c:tickLblPos val="nextTo"/>
        <c:crossAx val="606652352"/>
        <c:crosses val="autoZero"/>
        <c:auto val="1"/>
        <c:lblAlgn val="ctr"/>
        <c:lblOffset val="100"/>
        <c:noMultiLvlLbl val="0"/>
      </c:catAx>
      <c:valAx>
        <c:axId val="606652352"/>
        <c:scaling>
          <c:orientation val="minMax"/>
          <c:max val="1"/>
        </c:scaling>
        <c:delete val="1"/>
        <c:axPos val="b"/>
        <c:numFmt formatCode="0%" sourceLinked="0"/>
        <c:majorTickMark val="out"/>
        <c:minorTickMark val="none"/>
        <c:tickLblPos val="nextTo"/>
        <c:crossAx val="606651368"/>
        <c:crosses val="autoZero"/>
        <c:crossBetween val="between"/>
        <c:minorUnit val="1.0000000000000002E-2"/>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colors2.xml><?xml version="1.0" encoding="utf-8"?>
<cs:colorStyle xmlns:cs="http://schemas.microsoft.com/office/drawing/2012/chartStyle" xmlns:a="http://schemas.openxmlformats.org/drawingml/2006/main" meth="withinLinearReversed" id="21">
  <a:schemeClr val="accent1"/>
</cs:colorStyle>
</file>

<file path=ppt/charts/colors3.xml><?xml version="1.0" encoding="utf-8"?>
<cs:colorStyle xmlns:cs="http://schemas.microsoft.com/office/drawing/2012/chartStyle" xmlns:a="http://schemas.openxmlformats.org/drawingml/2006/main" meth="withinLinearReversed" id="21">
  <a:schemeClr val="accent1"/>
</cs:colorStyle>
</file>

<file path=ppt/charts/colors4.xml><?xml version="1.0" encoding="utf-8"?>
<cs:colorStyle xmlns:cs="http://schemas.microsoft.com/office/drawing/2012/chartStyle" xmlns:a="http://schemas.openxmlformats.org/drawingml/2006/main" meth="withinLinearReversed" id="21">
  <a:schemeClr val="accent1"/>
</cs:colorStyle>
</file>

<file path=ppt/charts/colors5.xml><?xml version="1.0" encoding="utf-8"?>
<cs:colorStyle xmlns:cs="http://schemas.microsoft.com/office/drawing/2012/chartStyle" xmlns:a="http://schemas.openxmlformats.org/drawingml/2006/main" meth="withinLinearReversed" id="21">
  <a:schemeClr val="accent1"/>
</cs:colorStyle>
</file>

<file path=ppt/charts/colors6.xml><?xml version="1.0" encoding="utf-8"?>
<cs:colorStyle xmlns:cs="http://schemas.microsoft.com/office/drawing/2012/chartStyle" xmlns:a="http://schemas.openxmlformats.org/drawingml/2006/main" meth="withinLinearReversed" id="21">
  <a:schemeClr val="accent1"/>
</cs:colorStyle>
</file>

<file path=ppt/charts/colors7.xml><?xml version="1.0" encoding="utf-8"?>
<cs:colorStyle xmlns:cs="http://schemas.microsoft.com/office/drawing/2012/chartStyle" xmlns:a="http://schemas.openxmlformats.org/drawingml/2006/main" meth="withinLinearReversed" id="21">
  <a:schemeClr val="accent1"/>
</cs:colorStyle>
</file>

<file path=ppt/charts/colors8.xml><?xml version="1.0" encoding="utf-8"?>
<cs:colorStyle xmlns:cs="http://schemas.microsoft.com/office/drawing/2012/chartStyle" xmlns:a="http://schemas.openxmlformats.org/drawingml/2006/main" meth="withinLinearReversed" id="21">
  <a:schemeClr val="accent1"/>
</cs:colorStyle>
</file>

<file path=ppt/charts/colors9.xml><?xml version="1.0" encoding="utf-8"?>
<cs:colorStyle xmlns:cs="http://schemas.microsoft.com/office/drawing/2012/chartStyle" xmlns:a="http://schemas.openxmlformats.org/drawingml/2006/main" meth="withinLinearReversed" id="21">
  <a:schemeClr val="accent1"/>
</cs:colorStyle>
</file>

<file path=ppt/charts/colors10.xml><?xml version="1.0" encoding="utf-8"?>
<cs:colorStyle xmlns:cs="http://schemas.microsoft.com/office/drawing/2012/chartStyle" xmlns:a="http://schemas.openxmlformats.org/drawingml/2006/main" meth="withinLinearReversed" id="21">
  <a:schemeClr val="accent1"/>
</cs:colorStyle>
</file>

<file path=ppt/charts/colors11.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0A9E4E-5C8F-4A4B-B1F0-B71A87302361}"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GB"/>
        </a:p>
      </dgm:t>
    </dgm:pt>
    <dgm:pt modelId="{4E3C408A-B251-452E-A743-4415BDA9AE22}">
      <dgm:prSet phldrT="[Text]"/>
      <dgm:spPr/>
      <dgm:t>
        <a:bodyPr/>
        <a:lstStyle/>
        <a:p>
          <a:r>
            <a:rPr lang="en-US" noProof="0" dirty="0"/>
            <a:t>Unhealthy food</a:t>
          </a:r>
        </a:p>
      </dgm:t>
    </dgm:pt>
    <dgm:pt modelId="{3D1C9A97-DF90-4572-8739-2B6F8C353D22}" type="parTrans" cxnId="{BFBE909A-A296-4FB1-9EDF-60A83E305B66}">
      <dgm:prSet/>
      <dgm:spPr/>
      <dgm:t>
        <a:bodyPr/>
        <a:lstStyle/>
        <a:p>
          <a:endParaRPr lang="en-GB"/>
        </a:p>
      </dgm:t>
    </dgm:pt>
    <dgm:pt modelId="{3BFD4BF5-0E17-4DFC-A4BC-A12D098FFE51}" type="sibTrans" cxnId="{BFBE909A-A296-4FB1-9EDF-60A83E305B66}">
      <dgm:prSet/>
      <dgm:spPr/>
      <dgm:t>
        <a:bodyPr/>
        <a:lstStyle/>
        <a:p>
          <a:endParaRPr lang="en-GB"/>
        </a:p>
      </dgm:t>
    </dgm:pt>
    <dgm:pt modelId="{3D23292C-944E-45EF-AFF5-3A191FE1216D}">
      <dgm:prSet phldrT="[Text]"/>
      <dgm:spPr/>
      <dgm:t>
        <a:bodyPr/>
        <a:lstStyle/>
        <a:p>
          <a:r>
            <a:rPr lang="en-US" noProof="0" dirty="0"/>
            <a:t>Unhealthy Beverages</a:t>
          </a:r>
        </a:p>
      </dgm:t>
    </dgm:pt>
    <dgm:pt modelId="{BB80F853-0E92-4B53-9FD1-71B3859AB4C3}" type="parTrans" cxnId="{F7DE4D85-3098-4E72-B953-B58A2E05E7C4}">
      <dgm:prSet/>
      <dgm:spPr/>
      <dgm:t>
        <a:bodyPr/>
        <a:lstStyle/>
        <a:p>
          <a:endParaRPr lang="en-GB"/>
        </a:p>
      </dgm:t>
    </dgm:pt>
    <dgm:pt modelId="{D1A42BA0-31C1-496D-BE59-A4F2CFF6E092}" type="sibTrans" cxnId="{F7DE4D85-3098-4E72-B953-B58A2E05E7C4}">
      <dgm:prSet/>
      <dgm:spPr/>
      <dgm:t>
        <a:bodyPr/>
        <a:lstStyle/>
        <a:p>
          <a:endParaRPr lang="en-GB"/>
        </a:p>
      </dgm:t>
    </dgm:pt>
    <dgm:pt modelId="{D8067BE7-D493-4820-96B3-DCF86088ECD9}">
      <dgm:prSet custT="1"/>
      <dgm:spPr/>
      <dgm:t>
        <a:bodyPr/>
        <a:lstStyle/>
        <a:p>
          <a:r>
            <a:rPr lang="en-GB" sz="1000" dirty="0"/>
            <a:t>Frozen treats such as ice cream or similar confections</a:t>
          </a:r>
        </a:p>
      </dgm:t>
    </dgm:pt>
    <dgm:pt modelId="{26129FCB-974B-432D-AD0F-8D8A856A5397}" type="parTrans" cxnId="{33DDB3C0-480C-4965-BEA1-9065350D4E66}">
      <dgm:prSet/>
      <dgm:spPr/>
      <dgm:t>
        <a:bodyPr/>
        <a:lstStyle/>
        <a:p>
          <a:endParaRPr lang="en-GB"/>
        </a:p>
      </dgm:t>
    </dgm:pt>
    <dgm:pt modelId="{1814E648-0128-4D81-A5D1-CC842A0184AE}" type="sibTrans" cxnId="{33DDB3C0-480C-4965-BEA1-9065350D4E66}">
      <dgm:prSet/>
      <dgm:spPr/>
      <dgm:t>
        <a:bodyPr/>
        <a:lstStyle/>
        <a:p>
          <a:endParaRPr lang="en-GB"/>
        </a:p>
      </dgm:t>
    </dgm:pt>
    <dgm:pt modelId="{2F95910B-1F69-4993-A065-B92045FF6F4B}">
      <dgm:prSet custT="1"/>
      <dgm:spPr/>
      <dgm:t>
        <a:bodyPr/>
        <a:lstStyle/>
        <a:p>
          <a:r>
            <a:rPr lang="en-US" sz="1000" dirty="0"/>
            <a:t>Candies, chocolate, and other sugar confections</a:t>
          </a:r>
          <a:endParaRPr lang="en-GB" sz="1000" dirty="0"/>
        </a:p>
      </dgm:t>
    </dgm:pt>
    <dgm:pt modelId="{5DCFD54B-1CE4-460C-A5C4-9B76EF61F830}" type="parTrans" cxnId="{E6605046-0A24-4651-B918-7F73A4436492}">
      <dgm:prSet/>
      <dgm:spPr/>
      <dgm:t>
        <a:bodyPr/>
        <a:lstStyle/>
        <a:p>
          <a:endParaRPr lang="en-GB"/>
        </a:p>
      </dgm:t>
    </dgm:pt>
    <dgm:pt modelId="{34368F52-14BC-4C82-A5BF-2620A08B3DE3}" type="sibTrans" cxnId="{E6605046-0A24-4651-B918-7F73A4436492}">
      <dgm:prSet/>
      <dgm:spPr/>
      <dgm:t>
        <a:bodyPr/>
        <a:lstStyle/>
        <a:p>
          <a:endParaRPr lang="en-GB"/>
        </a:p>
      </dgm:t>
    </dgm:pt>
    <dgm:pt modelId="{53589F33-5067-4968-B91D-B5A8A8674EDE}">
      <dgm:prSet custT="1"/>
      <dgm:spPr/>
      <dgm:t>
        <a:bodyPr/>
        <a:lstStyle/>
        <a:p>
          <a:r>
            <a:rPr lang="en-GB" sz="1000" dirty="0"/>
            <a:t>Chips, crisps, cheese puffs, French fries, fried dough, instant noodles, and similar items</a:t>
          </a:r>
        </a:p>
      </dgm:t>
    </dgm:pt>
    <dgm:pt modelId="{32665819-4D41-4C92-9FCC-FD817914880A}" type="parTrans" cxnId="{1C3D03D4-CD3E-47F7-92A2-B967248D629C}">
      <dgm:prSet/>
      <dgm:spPr/>
      <dgm:t>
        <a:bodyPr/>
        <a:lstStyle/>
        <a:p>
          <a:endParaRPr lang="en-GB"/>
        </a:p>
      </dgm:t>
    </dgm:pt>
    <dgm:pt modelId="{8207F618-2D4B-4C7B-837F-BBDD8F129EFE}" type="sibTrans" cxnId="{1C3D03D4-CD3E-47F7-92A2-B967248D629C}">
      <dgm:prSet/>
      <dgm:spPr/>
      <dgm:t>
        <a:bodyPr/>
        <a:lstStyle/>
        <a:p>
          <a:endParaRPr lang="en-GB"/>
        </a:p>
      </dgm:t>
    </dgm:pt>
    <dgm:pt modelId="{9FF5FED3-7F6D-47AD-8176-8875FFC307FA}">
      <dgm:prSet custT="1"/>
      <dgm:spPr/>
      <dgm:t>
        <a:bodyPr/>
        <a:lstStyle/>
        <a:p>
          <a:pPr algn="ctr"/>
          <a:r>
            <a:rPr lang="en-GB" sz="1000" dirty="0"/>
            <a:t>Cakes, pastries, sweet biscuits, and other baked or fried confections</a:t>
          </a:r>
        </a:p>
      </dgm:t>
    </dgm:pt>
    <dgm:pt modelId="{CFDE7103-C670-4576-86AD-8D70389570F6}" type="parTrans" cxnId="{9EF65BE5-C3C1-43B0-80D8-7F5B74B49144}">
      <dgm:prSet/>
      <dgm:spPr/>
      <dgm:t>
        <a:bodyPr/>
        <a:lstStyle/>
        <a:p>
          <a:endParaRPr lang="en-GB"/>
        </a:p>
      </dgm:t>
    </dgm:pt>
    <dgm:pt modelId="{99AF04BB-946F-4B43-9DA1-8874133E60A2}" type="sibTrans" cxnId="{9EF65BE5-C3C1-43B0-80D8-7F5B74B49144}">
      <dgm:prSet/>
      <dgm:spPr/>
      <dgm:t>
        <a:bodyPr/>
        <a:lstStyle/>
        <a:p>
          <a:endParaRPr lang="en-GB"/>
        </a:p>
      </dgm:t>
    </dgm:pt>
    <dgm:pt modelId="{F4B38187-7958-45DD-B6BA-46C414F2F6B1}">
      <dgm:prSet custT="1"/>
      <dgm:spPr/>
      <dgm:t>
        <a:bodyPr/>
        <a:lstStyle/>
        <a:p>
          <a:r>
            <a:rPr lang="en-GB" sz="1000" dirty="0"/>
            <a:t>Commercially produced and packaged, sweetened beverages (soda pop, fruit-flavoured drinks, sports drinks, chocolate and other flavoured milk drinks, malt drinks)</a:t>
          </a:r>
        </a:p>
      </dgm:t>
    </dgm:pt>
    <dgm:pt modelId="{21CD77B7-48D5-44B3-8CD2-BDE8F048E2C9}" type="parTrans" cxnId="{85A9CF9A-A4C2-476A-A607-E7A82B901E92}">
      <dgm:prSet/>
      <dgm:spPr/>
      <dgm:t>
        <a:bodyPr/>
        <a:lstStyle/>
        <a:p>
          <a:endParaRPr lang="en-GB"/>
        </a:p>
      </dgm:t>
    </dgm:pt>
    <dgm:pt modelId="{78F53370-BCEB-411A-AB7F-788B6BEAFF00}" type="sibTrans" cxnId="{85A9CF9A-A4C2-476A-A607-E7A82B901E92}">
      <dgm:prSet/>
      <dgm:spPr/>
      <dgm:t>
        <a:bodyPr/>
        <a:lstStyle/>
        <a:p>
          <a:endParaRPr lang="en-GB"/>
        </a:p>
      </dgm:t>
    </dgm:pt>
    <dgm:pt modelId="{1847B280-5E1A-491D-81E7-9CD3279199BA}">
      <dgm:prSet custT="1"/>
      <dgm:spPr/>
      <dgm:t>
        <a:bodyPr/>
        <a:lstStyle/>
        <a:p>
          <a:r>
            <a:rPr lang="en-GB" sz="1000" dirty="0"/>
            <a:t>Sweet beverages including 100% fruit juice as well as fruit-flavoured drinks, whether made at home, by informal vendors or packaged in cans, bottles, boxes, sachets</a:t>
          </a:r>
        </a:p>
      </dgm:t>
    </dgm:pt>
    <dgm:pt modelId="{8F14CCE9-52BA-495A-94A0-21296A9A3E11}" type="parTrans" cxnId="{B0C9DEA1-2E8A-4065-9A13-B23946D32273}">
      <dgm:prSet/>
      <dgm:spPr/>
      <dgm:t>
        <a:bodyPr/>
        <a:lstStyle/>
        <a:p>
          <a:endParaRPr lang="en-GB"/>
        </a:p>
      </dgm:t>
    </dgm:pt>
    <dgm:pt modelId="{9E1AA6A1-873C-4E6D-80C9-9FCCA31A7C27}" type="sibTrans" cxnId="{B0C9DEA1-2E8A-4065-9A13-B23946D32273}">
      <dgm:prSet/>
      <dgm:spPr/>
      <dgm:t>
        <a:bodyPr/>
        <a:lstStyle/>
        <a:p>
          <a:endParaRPr lang="en-GB"/>
        </a:p>
      </dgm:t>
    </dgm:pt>
    <dgm:pt modelId="{B42642F5-A1E3-4348-8245-1C333209D516}">
      <dgm:prSet custT="1"/>
      <dgm:spPr/>
      <dgm:t>
        <a:bodyPr/>
        <a:lstStyle/>
        <a:p>
          <a:r>
            <a:rPr lang="en-US" sz="1000" dirty="0"/>
            <a:t>Sweet beverages include home-made drinks of any kind to with sweeteners (sugar, honey, syrup, flavoured powders). </a:t>
          </a:r>
          <a:endParaRPr lang="en-GB" sz="1000" dirty="0"/>
        </a:p>
      </dgm:t>
    </dgm:pt>
    <dgm:pt modelId="{7CF33AAA-AF83-4081-9813-2DC8CF63E690}" type="parTrans" cxnId="{3A2D6DD4-7BCD-4AC6-B710-28CC771B3AD0}">
      <dgm:prSet/>
      <dgm:spPr/>
      <dgm:t>
        <a:bodyPr/>
        <a:lstStyle/>
        <a:p>
          <a:endParaRPr lang="en-GB"/>
        </a:p>
      </dgm:t>
    </dgm:pt>
    <dgm:pt modelId="{639F9285-4F18-4F4E-B3EA-20A17EFBAC5B}" type="sibTrans" cxnId="{3A2D6DD4-7BCD-4AC6-B710-28CC771B3AD0}">
      <dgm:prSet/>
      <dgm:spPr/>
      <dgm:t>
        <a:bodyPr/>
        <a:lstStyle/>
        <a:p>
          <a:endParaRPr lang="en-GB"/>
        </a:p>
      </dgm:t>
    </dgm:pt>
    <dgm:pt modelId="{84C552AC-9A9C-4931-8D8B-9A88E222B5CE}" type="pres">
      <dgm:prSet presAssocID="{D70A9E4E-5C8F-4A4B-B1F0-B71A87302361}" presName="diagram" presStyleCnt="0">
        <dgm:presLayoutVars>
          <dgm:chPref val="1"/>
          <dgm:dir/>
          <dgm:animOne val="branch"/>
          <dgm:animLvl val="lvl"/>
          <dgm:resizeHandles/>
        </dgm:presLayoutVars>
      </dgm:prSet>
      <dgm:spPr/>
    </dgm:pt>
    <dgm:pt modelId="{8F0D39F0-6A9D-412C-9BDB-10CD8A6E8444}" type="pres">
      <dgm:prSet presAssocID="{4E3C408A-B251-452E-A743-4415BDA9AE22}" presName="root" presStyleCnt="0"/>
      <dgm:spPr/>
    </dgm:pt>
    <dgm:pt modelId="{09C602B3-3755-4F34-85AD-801EF17EDD65}" type="pres">
      <dgm:prSet presAssocID="{4E3C408A-B251-452E-A743-4415BDA9AE22}" presName="rootComposite" presStyleCnt="0"/>
      <dgm:spPr/>
    </dgm:pt>
    <dgm:pt modelId="{B623A751-5EA8-4E41-8AA9-0CFC04EEEC35}" type="pres">
      <dgm:prSet presAssocID="{4E3C408A-B251-452E-A743-4415BDA9AE22}" presName="rootText" presStyleLbl="node1" presStyleIdx="0" presStyleCnt="2" custScaleX="186202" custLinFactX="-34317" custLinFactNeighborX="-100000"/>
      <dgm:spPr/>
    </dgm:pt>
    <dgm:pt modelId="{0A089FA5-3D40-49EB-AE29-B054A7534EE4}" type="pres">
      <dgm:prSet presAssocID="{4E3C408A-B251-452E-A743-4415BDA9AE22}" presName="rootConnector" presStyleLbl="node1" presStyleIdx="0" presStyleCnt="2"/>
      <dgm:spPr/>
    </dgm:pt>
    <dgm:pt modelId="{ED781A38-14B9-47B3-B4DC-12842F0F6837}" type="pres">
      <dgm:prSet presAssocID="{4E3C408A-B251-452E-A743-4415BDA9AE22}" presName="childShape" presStyleCnt="0"/>
      <dgm:spPr/>
    </dgm:pt>
    <dgm:pt modelId="{BC83FEF3-DB2A-46CD-B431-A35771BC57AE}" type="pres">
      <dgm:prSet presAssocID="{5DCFD54B-1CE4-460C-A5C4-9B76EF61F830}" presName="Name13" presStyleLbl="parChTrans1D2" presStyleIdx="0" presStyleCnt="7"/>
      <dgm:spPr/>
    </dgm:pt>
    <dgm:pt modelId="{CE993960-C3D7-4FDE-887D-6A2258B09268}" type="pres">
      <dgm:prSet presAssocID="{2F95910B-1F69-4993-A065-B92045FF6F4B}" presName="childText" presStyleLbl="bgAcc1" presStyleIdx="0" presStyleCnt="7" custScaleX="311119" custLinFactNeighborX="-28726" custLinFactNeighborY="396">
        <dgm:presLayoutVars>
          <dgm:bulletEnabled val="1"/>
        </dgm:presLayoutVars>
      </dgm:prSet>
      <dgm:spPr/>
    </dgm:pt>
    <dgm:pt modelId="{6FBEA642-211B-4E83-BDE0-6049CF4C4A4B}" type="pres">
      <dgm:prSet presAssocID="{26129FCB-974B-432D-AD0F-8D8A856A5397}" presName="Name13" presStyleLbl="parChTrans1D2" presStyleIdx="1" presStyleCnt="7"/>
      <dgm:spPr/>
    </dgm:pt>
    <dgm:pt modelId="{6E942529-71A8-4D8B-9624-0CE5D1D7F1BC}" type="pres">
      <dgm:prSet presAssocID="{D8067BE7-D493-4820-96B3-DCF86088ECD9}" presName="childText" presStyleLbl="bgAcc1" presStyleIdx="1" presStyleCnt="7" custScaleX="311119" custLinFactNeighborX="-28726" custLinFactNeighborY="396">
        <dgm:presLayoutVars>
          <dgm:bulletEnabled val="1"/>
        </dgm:presLayoutVars>
      </dgm:prSet>
      <dgm:spPr/>
    </dgm:pt>
    <dgm:pt modelId="{FC63CCC5-7B21-4FAE-A127-0D69BF2A8610}" type="pres">
      <dgm:prSet presAssocID="{CFDE7103-C670-4576-86AD-8D70389570F6}" presName="Name13" presStyleLbl="parChTrans1D2" presStyleIdx="2" presStyleCnt="7"/>
      <dgm:spPr/>
    </dgm:pt>
    <dgm:pt modelId="{B00686B4-EA8D-4326-9F01-D112C7D36B33}" type="pres">
      <dgm:prSet presAssocID="{9FF5FED3-7F6D-47AD-8176-8875FFC307FA}" presName="childText" presStyleLbl="bgAcc1" presStyleIdx="2" presStyleCnt="7" custScaleX="311119" custLinFactNeighborX="-28726" custLinFactNeighborY="396">
        <dgm:presLayoutVars>
          <dgm:bulletEnabled val="1"/>
        </dgm:presLayoutVars>
      </dgm:prSet>
      <dgm:spPr/>
    </dgm:pt>
    <dgm:pt modelId="{2BB75DEF-9DC6-4AA4-9D81-54CEA0FF814A}" type="pres">
      <dgm:prSet presAssocID="{32665819-4D41-4C92-9FCC-FD817914880A}" presName="Name13" presStyleLbl="parChTrans1D2" presStyleIdx="3" presStyleCnt="7"/>
      <dgm:spPr/>
    </dgm:pt>
    <dgm:pt modelId="{6FF6B596-255B-4504-8C3B-6E4A3CC12F58}" type="pres">
      <dgm:prSet presAssocID="{53589F33-5067-4968-B91D-B5A8A8674EDE}" presName="childText" presStyleLbl="bgAcc1" presStyleIdx="3" presStyleCnt="7" custScaleX="311119" custLinFactNeighborX="-28726" custLinFactNeighborY="396">
        <dgm:presLayoutVars>
          <dgm:bulletEnabled val="1"/>
        </dgm:presLayoutVars>
      </dgm:prSet>
      <dgm:spPr/>
    </dgm:pt>
    <dgm:pt modelId="{D7BA91A4-DD9B-45A9-965A-ED9496DCEC87}" type="pres">
      <dgm:prSet presAssocID="{3D23292C-944E-45EF-AFF5-3A191FE1216D}" presName="root" presStyleCnt="0"/>
      <dgm:spPr/>
    </dgm:pt>
    <dgm:pt modelId="{D49A384F-1849-42D9-A193-DEF8144B974A}" type="pres">
      <dgm:prSet presAssocID="{3D23292C-944E-45EF-AFF5-3A191FE1216D}" presName="rootComposite" presStyleCnt="0"/>
      <dgm:spPr/>
    </dgm:pt>
    <dgm:pt modelId="{E9BA570B-E6A0-44E0-85B6-DAF39E0C373C}" type="pres">
      <dgm:prSet presAssocID="{3D23292C-944E-45EF-AFF5-3A191FE1216D}" presName="rootText" presStyleLbl="node1" presStyleIdx="1" presStyleCnt="2" custScaleX="283979" custLinFactNeighborX="18070"/>
      <dgm:spPr/>
    </dgm:pt>
    <dgm:pt modelId="{5446DF49-503A-4AC1-AFD5-4A3BDF1A924C}" type="pres">
      <dgm:prSet presAssocID="{3D23292C-944E-45EF-AFF5-3A191FE1216D}" presName="rootConnector" presStyleLbl="node1" presStyleIdx="1" presStyleCnt="2"/>
      <dgm:spPr/>
    </dgm:pt>
    <dgm:pt modelId="{FED2FCF7-6ACF-4E24-A35F-9E25FD26E1CC}" type="pres">
      <dgm:prSet presAssocID="{3D23292C-944E-45EF-AFF5-3A191FE1216D}" presName="childShape" presStyleCnt="0"/>
      <dgm:spPr/>
    </dgm:pt>
    <dgm:pt modelId="{22024EB5-3117-421A-897C-9C91B7DC4789}" type="pres">
      <dgm:prSet presAssocID="{21CD77B7-48D5-44B3-8CD2-BDE8F048E2C9}" presName="Name13" presStyleLbl="parChTrans1D2" presStyleIdx="4" presStyleCnt="7"/>
      <dgm:spPr/>
    </dgm:pt>
    <dgm:pt modelId="{E0DF9175-D855-4562-A084-39FCFB33521C}" type="pres">
      <dgm:prSet presAssocID="{F4B38187-7958-45DD-B6BA-46C414F2F6B1}" presName="childText" presStyleLbl="bgAcc1" presStyleIdx="4" presStyleCnt="7" custScaleX="311119" custScaleY="135738" custLinFactNeighborX="46882" custLinFactNeighborY="1062">
        <dgm:presLayoutVars>
          <dgm:bulletEnabled val="1"/>
        </dgm:presLayoutVars>
      </dgm:prSet>
      <dgm:spPr/>
    </dgm:pt>
    <dgm:pt modelId="{64C41370-4868-4D7D-96A4-FE56B993B2AC}" type="pres">
      <dgm:prSet presAssocID="{8F14CCE9-52BA-495A-94A0-21296A9A3E11}" presName="Name13" presStyleLbl="parChTrans1D2" presStyleIdx="5" presStyleCnt="7"/>
      <dgm:spPr/>
    </dgm:pt>
    <dgm:pt modelId="{765C0761-8664-4F21-8E26-0787F95FA6D8}" type="pres">
      <dgm:prSet presAssocID="{1847B280-5E1A-491D-81E7-9CD3279199BA}" presName="childText" presStyleLbl="bgAcc1" presStyleIdx="5" presStyleCnt="7" custScaleX="311119" custLinFactNeighborX="46882" custLinFactNeighborY="1062">
        <dgm:presLayoutVars>
          <dgm:bulletEnabled val="1"/>
        </dgm:presLayoutVars>
      </dgm:prSet>
      <dgm:spPr/>
    </dgm:pt>
    <dgm:pt modelId="{F006E6FB-E4FD-456B-81EB-CF47D79D2A72}" type="pres">
      <dgm:prSet presAssocID="{7CF33AAA-AF83-4081-9813-2DC8CF63E690}" presName="Name13" presStyleLbl="parChTrans1D2" presStyleIdx="6" presStyleCnt="7"/>
      <dgm:spPr/>
    </dgm:pt>
    <dgm:pt modelId="{84BF766A-4077-4FE8-B37F-44C0ED714F9E}" type="pres">
      <dgm:prSet presAssocID="{B42642F5-A1E3-4348-8245-1C333209D516}" presName="childText" presStyleLbl="bgAcc1" presStyleIdx="6" presStyleCnt="7" custScaleX="311222" custLinFactNeighborX="47265">
        <dgm:presLayoutVars>
          <dgm:bulletEnabled val="1"/>
        </dgm:presLayoutVars>
      </dgm:prSet>
      <dgm:spPr/>
    </dgm:pt>
  </dgm:ptLst>
  <dgm:cxnLst>
    <dgm:cxn modelId="{9815830C-9A0B-4AB3-BB5C-55F5F1A1B2D6}" type="presOf" srcId="{D70A9E4E-5C8F-4A4B-B1F0-B71A87302361}" destId="{84C552AC-9A9C-4931-8D8B-9A88E222B5CE}" srcOrd="0" destOrd="0" presId="urn:microsoft.com/office/officeart/2005/8/layout/hierarchy3"/>
    <dgm:cxn modelId="{E295FC1B-E7D4-4AED-9579-C9EB1F43493E}" type="presOf" srcId="{F4B38187-7958-45DD-B6BA-46C414F2F6B1}" destId="{E0DF9175-D855-4562-A084-39FCFB33521C}" srcOrd="0" destOrd="0" presId="urn:microsoft.com/office/officeart/2005/8/layout/hierarchy3"/>
    <dgm:cxn modelId="{E6605046-0A24-4651-B918-7F73A4436492}" srcId="{4E3C408A-B251-452E-A743-4415BDA9AE22}" destId="{2F95910B-1F69-4993-A065-B92045FF6F4B}" srcOrd="0" destOrd="0" parTransId="{5DCFD54B-1CE4-460C-A5C4-9B76EF61F830}" sibTransId="{34368F52-14BC-4C82-A5BF-2620A08B3DE3}"/>
    <dgm:cxn modelId="{620B5558-C3C2-4194-9C5D-9C24281ECFD6}" type="presOf" srcId="{9FF5FED3-7F6D-47AD-8176-8875FFC307FA}" destId="{B00686B4-EA8D-4326-9F01-D112C7D36B33}" srcOrd="0" destOrd="0" presId="urn:microsoft.com/office/officeart/2005/8/layout/hierarchy3"/>
    <dgm:cxn modelId="{78E24D7E-0F36-478B-803C-048A7343309E}" type="presOf" srcId="{5DCFD54B-1CE4-460C-A5C4-9B76EF61F830}" destId="{BC83FEF3-DB2A-46CD-B431-A35771BC57AE}" srcOrd="0" destOrd="0" presId="urn:microsoft.com/office/officeart/2005/8/layout/hierarchy3"/>
    <dgm:cxn modelId="{F7DE4D85-3098-4E72-B953-B58A2E05E7C4}" srcId="{D70A9E4E-5C8F-4A4B-B1F0-B71A87302361}" destId="{3D23292C-944E-45EF-AFF5-3A191FE1216D}" srcOrd="1" destOrd="0" parTransId="{BB80F853-0E92-4B53-9FD1-71B3859AB4C3}" sibTransId="{D1A42BA0-31C1-496D-BE59-A4F2CFF6E092}"/>
    <dgm:cxn modelId="{2DD2148B-4345-40EF-98AE-5287AA425794}" type="presOf" srcId="{CFDE7103-C670-4576-86AD-8D70389570F6}" destId="{FC63CCC5-7B21-4FAE-A127-0D69BF2A8610}" srcOrd="0" destOrd="0" presId="urn:microsoft.com/office/officeart/2005/8/layout/hierarchy3"/>
    <dgm:cxn modelId="{A2748097-2BEC-4AEC-8298-D252636061CA}" type="presOf" srcId="{8F14CCE9-52BA-495A-94A0-21296A9A3E11}" destId="{64C41370-4868-4D7D-96A4-FE56B993B2AC}" srcOrd="0" destOrd="0" presId="urn:microsoft.com/office/officeart/2005/8/layout/hierarchy3"/>
    <dgm:cxn modelId="{D9E97899-4634-430B-8154-5ABB2D235371}" type="presOf" srcId="{3D23292C-944E-45EF-AFF5-3A191FE1216D}" destId="{E9BA570B-E6A0-44E0-85B6-DAF39E0C373C}" srcOrd="0" destOrd="0" presId="urn:microsoft.com/office/officeart/2005/8/layout/hierarchy3"/>
    <dgm:cxn modelId="{BFBE909A-A296-4FB1-9EDF-60A83E305B66}" srcId="{D70A9E4E-5C8F-4A4B-B1F0-B71A87302361}" destId="{4E3C408A-B251-452E-A743-4415BDA9AE22}" srcOrd="0" destOrd="0" parTransId="{3D1C9A97-DF90-4572-8739-2B6F8C353D22}" sibTransId="{3BFD4BF5-0E17-4DFC-A4BC-A12D098FFE51}"/>
    <dgm:cxn modelId="{85A9CF9A-A4C2-476A-A607-E7A82B901E92}" srcId="{3D23292C-944E-45EF-AFF5-3A191FE1216D}" destId="{F4B38187-7958-45DD-B6BA-46C414F2F6B1}" srcOrd="0" destOrd="0" parTransId="{21CD77B7-48D5-44B3-8CD2-BDE8F048E2C9}" sibTransId="{78F53370-BCEB-411A-AB7F-788B6BEAFF00}"/>
    <dgm:cxn modelId="{079E64A1-B6F6-42E0-9E7F-88E18E00019F}" type="presOf" srcId="{26129FCB-974B-432D-AD0F-8D8A856A5397}" destId="{6FBEA642-211B-4E83-BDE0-6049CF4C4A4B}" srcOrd="0" destOrd="0" presId="urn:microsoft.com/office/officeart/2005/8/layout/hierarchy3"/>
    <dgm:cxn modelId="{B0C9DEA1-2E8A-4065-9A13-B23946D32273}" srcId="{3D23292C-944E-45EF-AFF5-3A191FE1216D}" destId="{1847B280-5E1A-491D-81E7-9CD3279199BA}" srcOrd="1" destOrd="0" parTransId="{8F14CCE9-52BA-495A-94A0-21296A9A3E11}" sibTransId="{9E1AA6A1-873C-4E6D-80C9-9FCCA31A7C27}"/>
    <dgm:cxn modelId="{B3DAEBAB-FE8C-491E-B6B9-E0C1898602BB}" type="presOf" srcId="{1847B280-5E1A-491D-81E7-9CD3279199BA}" destId="{765C0761-8664-4F21-8E26-0787F95FA6D8}" srcOrd="0" destOrd="0" presId="urn:microsoft.com/office/officeart/2005/8/layout/hierarchy3"/>
    <dgm:cxn modelId="{025A19B2-E8E1-4538-A1FC-9D70F301D0A9}" type="presOf" srcId="{3D23292C-944E-45EF-AFF5-3A191FE1216D}" destId="{5446DF49-503A-4AC1-AFD5-4A3BDF1A924C}" srcOrd="1" destOrd="0" presId="urn:microsoft.com/office/officeart/2005/8/layout/hierarchy3"/>
    <dgm:cxn modelId="{DEEFEAB7-CAF6-4528-A9BF-D2332DF3E1EF}" type="presOf" srcId="{2F95910B-1F69-4993-A065-B92045FF6F4B}" destId="{CE993960-C3D7-4FDE-887D-6A2258B09268}" srcOrd="0" destOrd="0" presId="urn:microsoft.com/office/officeart/2005/8/layout/hierarchy3"/>
    <dgm:cxn modelId="{38D03DBE-1826-4420-860E-C6900CCD786D}" type="presOf" srcId="{32665819-4D41-4C92-9FCC-FD817914880A}" destId="{2BB75DEF-9DC6-4AA4-9D81-54CEA0FF814A}" srcOrd="0" destOrd="0" presId="urn:microsoft.com/office/officeart/2005/8/layout/hierarchy3"/>
    <dgm:cxn modelId="{33DDB3C0-480C-4965-BEA1-9065350D4E66}" srcId="{4E3C408A-B251-452E-A743-4415BDA9AE22}" destId="{D8067BE7-D493-4820-96B3-DCF86088ECD9}" srcOrd="1" destOrd="0" parTransId="{26129FCB-974B-432D-AD0F-8D8A856A5397}" sibTransId="{1814E648-0128-4D81-A5D1-CC842A0184AE}"/>
    <dgm:cxn modelId="{065B1CC7-27AA-4479-BA47-992ED42ED068}" type="presOf" srcId="{53589F33-5067-4968-B91D-B5A8A8674EDE}" destId="{6FF6B596-255B-4504-8C3B-6E4A3CC12F58}" srcOrd="0" destOrd="0" presId="urn:microsoft.com/office/officeart/2005/8/layout/hierarchy3"/>
    <dgm:cxn modelId="{4DB301CC-B494-4A03-8D62-5213354E3FE9}" type="presOf" srcId="{D8067BE7-D493-4820-96B3-DCF86088ECD9}" destId="{6E942529-71A8-4D8B-9624-0CE5D1D7F1BC}" srcOrd="0" destOrd="0" presId="urn:microsoft.com/office/officeart/2005/8/layout/hierarchy3"/>
    <dgm:cxn modelId="{5D6A0ECE-32A3-48DB-AD24-BFF62A9500A3}" type="presOf" srcId="{B42642F5-A1E3-4348-8245-1C333209D516}" destId="{84BF766A-4077-4FE8-B37F-44C0ED714F9E}" srcOrd="0" destOrd="0" presId="urn:microsoft.com/office/officeart/2005/8/layout/hierarchy3"/>
    <dgm:cxn modelId="{1C3D03D4-CD3E-47F7-92A2-B967248D629C}" srcId="{4E3C408A-B251-452E-A743-4415BDA9AE22}" destId="{53589F33-5067-4968-B91D-B5A8A8674EDE}" srcOrd="3" destOrd="0" parTransId="{32665819-4D41-4C92-9FCC-FD817914880A}" sibTransId="{8207F618-2D4B-4C7B-837F-BBDD8F129EFE}"/>
    <dgm:cxn modelId="{630D5DD4-E1DB-4B8D-A2AE-87E721A37B69}" type="presOf" srcId="{21CD77B7-48D5-44B3-8CD2-BDE8F048E2C9}" destId="{22024EB5-3117-421A-897C-9C91B7DC4789}" srcOrd="0" destOrd="0" presId="urn:microsoft.com/office/officeart/2005/8/layout/hierarchy3"/>
    <dgm:cxn modelId="{3A2D6DD4-7BCD-4AC6-B710-28CC771B3AD0}" srcId="{3D23292C-944E-45EF-AFF5-3A191FE1216D}" destId="{B42642F5-A1E3-4348-8245-1C333209D516}" srcOrd="2" destOrd="0" parTransId="{7CF33AAA-AF83-4081-9813-2DC8CF63E690}" sibTransId="{639F9285-4F18-4F4E-B3EA-20A17EFBAC5B}"/>
    <dgm:cxn modelId="{BAFCC6D7-40A5-48E2-92E6-001A36EC3408}" type="presOf" srcId="{4E3C408A-B251-452E-A743-4415BDA9AE22}" destId="{B623A751-5EA8-4E41-8AA9-0CFC04EEEC35}" srcOrd="0" destOrd="0" presId="urn:microsoft.com/office/officeart/2005/8/layout/hierarchy3"/>
    <dgm:cxn modelId="{BE637EDE-DA82-4B20-8D5C-DA577014395C}" type="presOf" srcId="{4E3C408A-B251-452E-A743-4415BDA9AE22}" destId="{0A089FA5-3D40-49EB-AE29-B054A7534EE4}" srcOrd="1" destOrd="0" presId="urn:microsoft.com/office/officeart/2005/8/layout/hierarchy3"/>
    <dgm:cxn modelId="{9EF65BE5-C3C1-43B0-80D8-7F5B74B49144}" srcId="{4E3C408A-B251-452E-A743-4415BDA9AE22}" destId="{9FF5FED3-7F6D-47AD-8176-8875FFC307FA}" srcOrd="2" destOrd="0" parTransId="{CFDE7103-C670-4576-86AD-8D70389570F6}" sibTransId="{99AF04BB-946F-4B43-9DA1-8874133E60A2}"/>
    <dgm:cxn modelId="{AB1EC7E5-B427-4943-8A29-06D448573C45}" type="presOf" srcId="{7CF33AAA-AF83-4081-9813-2DC8CF63E690}" destId="{F006E6FB-E4FD-456B-81EB-CF47D79D2A72}" srcOrd="0" destOrd="0" presId="urn:microsoft.com/office/officeart/2005/8/layout/hierarchy3"/>
    <dgm:cxn modelId="{F17DBD86-AE1C-4E42-8C2D-AD4C061266D8}" type="presParOf" srcId="{84C552AC-9A9C-4931-8D8B-9A88E222B5CE}" destId="{8F0D39F0-6A9D-412C-9BDB-10CD8A6E8444}" srcOrd="0" destOrd="0" presId="urn:microsoft.com/office/officeart/2005/8/layout/hierarchy3"/>
    <dgm:cxn modelId="{3CE75226-8E9A-48AD-A6B0-62BF999AB460}" type="presParOf" srcId="{8F0D39F0-6A9D-412C-9BDB-10CD8A6E8444}" destId="{09C602B3-3755-4F34-85AD-801EF17EDD65}" srcOrd="0" destOrd="0" presId="urn:microsoft.com/office/officeart/2005/8/layout/hierarchy3"/>
    <dgm:cxn modelId="{D83EF0FA-7680-4229-8FC1-8011CC8FFF81}" type="presParOf" srcId="{09C602B3-3755-4F34-85AD-801EF17EDD65}" destId="{B623A751-5EA8-4E41-8AA9-0CFC04EEEC35}" srcOrd="0" destOrd="0" presId="urn:microsoft.com/office/officeart/2005/8/layout/hierarchy3"/>
    <dgm:cxn modelId="{B83F1070-5539-4C45-B6DF-D5DF8C225ABB}" type="presParOf" srcId="{09C602B3-3755-4F34-85AD-801EF17EDD65}" destId="{0A089FA5-3D40-49EB-AE29-B054A7534EE4}" srcOrd="1" destOrd="0" presId="urn:microsoft.com/office/officeart/2005/8/layout/hierarchy3"/>
    <dgm:cxn modelId="{0F7A2EF1-7A57-4969-BEB1-F65EAFE57BCB}" type="presParOf" srcId="{8F0D39F0-6A9D-412C-9BDB-10CD8A6E8444}" destId="{ED781A38-14B9-47B3-B4DC-12842F0F6837}" srcOrd="1" destOrd="0" presId="urn:microsoft.com/office/officeart/2005/8/layout/hierarchy3"/>
    <dgm:cxn modelId="{B5900D3C-28C5-4146-B825-D4A9ADB38B45}" type="presParOf" srcId="{ED781A38-14B9-47B3-B4DC-12842F0F6837}" destId="{BC83FEF3-DB2A-46CD-B431-A35771BC57AE}" srcOrd="0" destOrd="0" presId="urn:microsoft.com/office/officeart/2005/8/layout/hierarchy3"/>
    <dgm:cxn modelId="{1B82EAD3-C9DA-4DC4-977E-DB62367ED2F5}" type="presParOf" srcId="{ED781A38-14B9-47B3-B4DC-12842F0F6837}" destId="{CE993960-C3D7-4FDE-887D-6A2258B09268}" srcOrd="1" destOrd="0" presId="urn:microsoft.com/office/officeart/2005/8/layout/hierarchy3"/>
    <dgm:cxn modelId="{C7F6C8B9-B628-4636-9C2C-DFEC7BE079BB}" type="presParOf" srcId="{ED781A38-14B9-47B3-B4DC-12842F0F6837}" destId="{6FBEA642-211B-4E83-BDE0-6049CF4C4A4B}" srcOrd="2" destOrd="0" presId="urn:microsoft.com/office/officeart/2005/8/layout/hierarchy3"/>
    <dgm:cxn modelId="{3E2E9942-3C09-4E08-99BB-EDD63E1857DB}" type="presParOf" srcId="{ED781A38-14B9-47B3-B4DC-12842F0F6837}" destId="{6E942529-71A8-4D8B-9624-0CE5D1D7F1BC}" srcOrd="3" destOrd="0" presId="urn:microsoft.com/office/officeart/2005/8/layout/hierarchy3"/>
    <dgm:cxn modelId="{CC2EB968-8467-49C4-9C98-EC2C6834A300}" type="presParOf" srcId="{ED781A38-14B9-47B3-B4DC-12842F0F6837}" destId="{FC63CCC5-7B21-4FAE-A127-0D69BF2A8610}" srcOrd="4" destOrd="0" presId="urn:microsoft.com/office/officeart/2005/8/layout/hierarchy3"/>
    <dgm:cxn modelId="{C5D7F5BC-67C3-4E0F-BCD9-92F56E4F2C28}" type="presParOf" srcId="{ED781A38-14B9-47B3-B4DC-12842F0F6837}" destId="{B00686B4-EA8D-4326-9F01-D112C7D36B33}" srcOrd="5" destOrd="0" presId="urn:microsoft.com/office/officeart/2005/8/layout/hierarchy3"/>
    <dgm:cxn modelId="{AF2220CF-640B-4156-A5A7-415FB91F124F}" type="presParOf" srcId="{ED781A38-14B9-47B3-B4DC-12842F0F6837}" destId="{2BB75DEF-9DC6-4AA4-9D81-54CEA0FF814A}" srcOrd="6" destOrd="0" presId="urn:microsoft.com/office/officeart/2005/8/layout/hierarchy3"/>
    <dgm:cxn modelId="{11BE818E-746F-4606-86F3-3F7EA6510717}" type="presParOf" srcId="{ED781A38-14B9-47B3-B4DC-12842F0F6837}" destId="{6FF6B596-255B-4504-8C3B-6E4A3CC12F58}" srcOrd="7" destOrd="0" presId="urn:microsoft.com/office/officeart/2005/8/layout/hierarchy3"/>
    <dgm:cxn modelId="{7A80E5A5-C544-4AA3-B863-77E6E056ABBA}" type="presParOf" srcId="{84C552AC-9A9C-4931-8D8B-9A88E222B5CE}" destId="{D7BA91A4-DD9B-45A9-965A-ED9496DCEC87}" srcOrd="1" destOrd="0" presId="urn:microsoft.com/office/officeart/2005/8/layout/hierarchy3"/>
    <dgm:cxn modelId="{063E5408-73CC-427A-A662-925A1BEFDE65}" type="presParOf" srcId="{D7BA91A4-DD9B-45A9-965A-ED9496DCEC87}" destId="{D49A384F-1849-42D9-A193-DEF8144B974A}" srcOrd="0" destOrd="0" presId="urn:microsoft.com/office/officeart/2005/8/layout/hierarchy3"/>
    <dgm:cxn modelId="{B40751C5-93FB-4E25-9800-66B9F000C84A}" type="presParOf" srcId="{D49A384F-1849-42D9-A193-DEF8144B974A}" destId="{E9BA570B-E6A0-44E0-85B6-DAF39E0C373C}" srcOrd="0" destOrd="0" presId="urn:microsoft.com/office/officeart/2005/8/layout/hierarchy3"/>
    <dgm:cxn modelId="{930FBD6A-C82F-4D99-903C-6ECFB9B9A636}" type="presParOf" srcId="{D49A384F-1849-42D9-A193-DEF8144B974A}" destId="{5446DF49-503A-4AC1-AFD5-4A3BDF1A924C}" srcOrd="1" destOrd="0" presId="urn:microsoft.com/office/officeart/2005/8/layout/hierarchy3"/>
    <dgm:cxn modelId="{940B1835-686A-436C-ACB8-445BB548CEDC}" type="presParOf" srcId="{D7BA91A4-DD9B-45A9-965A-ED9496DCEC87}" destId="{FED2FCF7-6ACF-4E24-A35F-9E25FD26E1CC}" srcOrd="1" destOrd="0" presId="urn:microsoft.com/office/officeart/2005/8/layout/hierarchy3"/>
    <dgm:cxn modelId="{A9FA7BD4-340E-4433-873E-78A018FAE89D}" type="presParOf" srcId="{FED2FCF7-6ACF-4E24-A35F-9E25FD26E1CC}" destId="{22024EB5-3117-421A-897C-9C91B7DC4789}" srcOrd="0" destOrd="0" presId="urn:microsoft.com/office/officeart/2005/8/layout/hierarchy3"/>
    <dgm:cxn modelId="{96601F60-28E4-418F-8D84-BBC5973F6325}" type="presParOf" srcId="{FED2FCF7-6ACF-4E24-A35F-9E25FD26E1CC}" destId="{E0DF9175-D855-4562-A084-39FCFB33521C}" srcOrd="1" destOrd="0" presId="urn:microsoft.com/office/officeart/2005/8/layout/hierarchy3"/>
    <dgm:cxn modelId="{31F7B327-C833-417B-9E6E-DFB4218C5F02}" type="presParOf" srcId="{FED2FCF7-6ACF-4E24-A35F-9E25FD26E1CC}" destId="{64C41370-4868-4D7D-96A4-FE56B993B2AC}" srcOrd="2" destOrd="0" presId="urn:microsoft.com/office/officeart/2005/8/layout/hierarchy3"/>
    <dgm:cxn modelId="{54AA202F-E3E0-4AAF-BDB2-B616A3DAF2D1}" type="presParOf" srcId="{FED2FCF7-6ACF-4E24-A35F-9E25FD26E1CC}" destId="{765C0761-8664-4F21-8E26-0787F95FA6D8}" srcOrd="3" destOrd="0" presId="urn:microsoft.com/office/officeart/2005/8/layout/hierarchy3"/>
    <dgm:cxn modelId="{8408BDB7-89F7-4ADF-9B2C-35D3FBECD0BC}" type="presParOf" srcId="{FED2FCF7-6ACF-4E24-A35F-9E25FD26E1CC}" destId="{F006E6FB-E4FD-456B-81EB-CF47D79D2A72}" srcOrd="4" destOrd="0" presId="urn:microsoft.com/office/officeart/2005/8/layout/hierarchy3"/>
    <dgm:cxn modelId="{318095DD-A3D1-4CB9-ADF2-064BAC9FF5F1}" type="presParOf" srcId="{FED2FCF7-6ACF-4E24-A35F-9E25FD26E1CC}" destId="{84BF766A-4077-4FE8-B37F-44C0ED714F9E}"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23A751-5EA8-4E41-8AA9-0CFC04EEEC35}">
      <dsp:nvSpPr>
        <dsp:cNvPr id="0" name=""/>
        <dsp:cNvSpPr/>
      </dsp:nvSpPr>
      <dsp:spPr>
        <a:xfrm>
          <a:off x="0" y="694"/>
          <a:ext cx="2331925" cy="626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noProof="0" dirty="0"/>
            <a:t>Unhealthy food</a:t>
          </a:r>
        </a:p>
      </dsp:txBody>
      <dsp:txXfrm>
        <a:off x="18340" y="19034"/>
        <a:ext cx="2295245" cy="589501"/>
      </dsp:txXfrm>
    </dsp:sp>
    <dsp:sp modelId="{BC83FEF3-DB2A-46CD-B431-A35771BC57AE}">
      <dsp:nvSpPr>
        <dsp:cNvPr id="0" name=""/>
        <dsp:cNvSpPr/>
      </dsp:nvSpPr>
      <dsp:spPr>
        <a:xfrm>
          <a:off x="233192" y="626875"/>
          <a:ext cx="522203" cy="472116"/>
        </a:xfrm>
        <a:custGeom>
          <a:avLst/>
          <a:gdLst/>
          <a:ahLst/>
          <a:cxnLst/>
          <a:rect l="0" t="0" r="0" b="0"/>
          <a:pathLst>
            <a:path>
              <a:moveTo>
                <a:pt x="0" y="0"/>
              </a:moveTo>
              <a:lnTo>
                <a:pt x="0" y="472116"/>
              </a:lnTo>
              <a:lnTo>
                <a:pt x="522203" y="4721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E993960-C3D7-4FDE-887D-6A2258B09268}">
      <dsp:nvSpPr>
        <dsp:cNvPr id="0" name=""/>
        <dsp:cNvSpPr/>
      </dsp:nvSpPr>
      <dsp:spPr>
        <a:xfrm>
          <a:off x="755396" y="785901"/>
          <a:ext cx="3117072" cy="6261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US" sz="1000" kern="1200" dirty="0"/>
            <a:t>Candies, chocolate, and other sugar confections</a:t>
          </a:r>
          <a:endParaRPr lang="en-GB" sz="1000" kern="1200" dirty="0"/>
        </a:p>
      </dsp:txBody>
      <dsp:txXfrm>
        <a:off x="773736" y="804241"/>
        <a:ext cx="3080392" cy="589501"/>
      </dsp:txXfrm>
    </dsp:sp>
    <dsp:sp modelId="{6FBEA642-211B-4E83-BDE0-6049CF4C4A4B}">
      <dsp:nvSpPr>
        <dsp:cNvPr id="0" name=""/>
        <dsp:cNvSpPr/>
      </dsp:nvSpPr>
      <dsp:spPr>
        <a:xfrm>
          <a:off x="233192" y="626875"/>
          <a:ext cx="522203" cy="1254843"/>
        </a:xfrm>
        <a:custGeom>
          <a:avLst/>
          <a:gdLst/>
          <a:ahLst/>
          <a:cxnLst/>
          <a:rect l="0" t="0" r="0" b="0"/>
          <a:pathLst>
            <a:path>
              <a:moveTo>
                <a:pt x="0" y="0"/>
              </a:moveTo>
              <a:lnTo>
                <a:pt x="0" y="1254843"/>
              </a:lnTo>
              <a:lnTo>
                <a:pt x="522203" y="125484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E942529-71A8-4D8B-9624-0CE5D1D7F1BC}">
      <dsp:nvSpPr>
        <dsp:cNvPr id="0" name=""/>
        <dsp:cNvSpPr/>
      </dsp:nvSpPr>
      <dsp:spPr>
        <a:xfrm>
          <a:off x="755396" y="1568628"/>
          <a:ext cx="3117072" cy="6261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kern="1200" dirty="0"/>
            <a:t>Frozen treats such as ice cream or similar confections</a:t>
          </a:r>
        </a:p>
      </dsp:txBody>
      <dsp:txXfrm>
        <a:off x="773736" y="1586968"/>
        <a:ext cx="3080392" cy="589501"/>
      </dsp:txXfrm>
    </dsp:sp>
    <dsp:sp modelId="{FC63CCC5-7B21-4FAE-A127-0D69BF2A8610}">
      <dsp:nvSpPr>
        <dsp:cNvPr id="0" name=""/>
        <dsp:cNvSpPr/>
      </dsp:nvSpPr>
      <dsp:spPr>
        <a:xfrm>
          <a:off x="233192" y="626875"/>
          <a:ext cx="522203" cy="2037570"/>
        </a:xfrm>
        <a:custGeom>
          <a:avLst/>
          <a:gdLst/>
          <a:ahLst/>
          <a:cxnLst/>
          <a:rect l="0" t="0" r="0" b="0"/>
          <a:pathLst>
            <a:path>
              <a:moveTo>
                <a:pt x="0" y="0"/>
              </a:moveTo>
              <a:lnTo>
                <a:pt x="0" y="2037570"/>
              </a:lnTo>
              <a:lnTo>
                <a:pt x="522203" y="203757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0686B4-EA8D-4326-9F01-D112C7D36B33}">
      <dsp:nvSpPr>
        <dsp:cNvPr id="0" name=""/>
        <dsp:cNvSpPr/>
      </dsp:nvSpPr>
      <dsp:spPr>
        <a:xfrm>
          <a:off x="755396" y="2351355"/>
          <a:ext cx="3117072" cy="6261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kern="1200" dirty="0"/>
            <a:t>Cakes, pastries, sweet biscuits, and other baked or fried confections</a:t>
          </a:r>
        </a:p>
      </dsp:txBody>
      <dsp:txXfrm>
        <a:off x="773736" y="2369695"/>
        <a:ext cx="3080392" cy="589501"/>
      </dsp:txXfrm>
    </dsp:sp>
    <dsp:sp modelId="{2BB75DEF-9DC6-4AA4-9D81-54CEA0FF814A}">
      <dsp:nvSpPr>
        <dsp:cNvPr id="0" name=""/>
        <dsp:cNvSpPr/>
      </dsp:nvSpPr>
      <dsp:spPr>
        <a:xfrm>
          <a:off x="233192" y="626875"/>
          <a:ext cx="522203" cy="2818512"/>
        </a:xfrm>
        <a:custGeom>
          <a:avLst/>
          <a:gdLst/>
          <a:ahLst/>
          <a:cxnLst/>
          <a:rect l="0" t="0" r="0" b="0"/>
          <a:pathLst>
            <a:path>
              <a:moveTo>
                <a:pt x="0" y="0"/>
              </a:moveTo>
              <a:lnTo>
                <a:pt x="0" y="2818512"/>
              </a:lnTo>
              <a:lnTo>
                <a:pt x="522203" y="281851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F6B596-255B-4504-8C3B-6E4A3CC12F58}">
      <dsp:nvSpPr>
        <dsp:cNvPr id="0" name=""/>
        <dsp:cNvSpPr/>
      </dsp:nvSpPr>
      <dsp:spPr>
        <a:xfrm>
          <a:off x="755396" y="3132297"/>
          <a:ext cx="3117072" cy="6261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kern="1200" dirty="0"/>
            <a:t>Chips, crisps, cheese puffs, French fries, fried dough, instant noodles, and similar items</a:t>
          </a:r>
        </a:p>
      </dsp:txBody>
      <dsp:txXfrm>
        <a:off x="773736" y="3150637"/>
        <a:ext cx="3080392" cy="589501"/>
      </dsp:txXfrm>
    </dsp:sp>
    <dsp:sp modelId="{E9BA570B-E6A0-44E0-85B6-DAF39E0C373C}">
      <dsp:nvSpPr>
        <dsp:cNvPr id="0" name=""/>
        <dsp:cNvSpPr/>
      </dsp:nvSpPr>
      <dsp:spPr>
        <a:xfrm>
          <a:off x="3988375" y="694"/>
          <a:ext cx="3556449" cy="6261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marL="0" lvl="0" indent="0" algn="ctr" defTabSz="977900">
            <a:lnSpc>
              <a:spcPct val="90000"/>
            </a:lnSpc>
            <a:spcBef>
              <a:spcPct val="0"/>
            </a:spcBef>
            <a:spcAft>
              <a:spcPct val="35000"/>
            </a:spcAft>
            <a:buNone/>
          </a:pPr>
          <a:r>
            <a:rPr lang="en-US" sz="2200" kern="1200" noProof="0" dirty="0"/>
            <a:t>Unhealthy Beverages</a:t>
          </a:r>
        </a:p>
      </dsp:txBody>
      <dsp:txXfrm>
        <a:off x="4006715" y="19034"/>
        <a:ext cx="3519769" cy="589501"/>
      </dsp:txXfrm>
    </dsp:sp>
    <dsp:sp modelId="{22024EB5-3117-421A-897C-9C91B7DC4789}">
      <dsp:nvSpPr>
        <dsp:cNvPr id="0" name=""/>
        <dsp:cNvSpPr/>
      </dsp:nvSpPr>
      <dsp:spPr>
        <a:xfrm>
          <a:off x="4344020" y="626875"/>
          <a:ext cx="599049" cy="588178"/>
        </a:xfrm>
        <a:custGeom>
          <a:avLst/>
          <a:gdLst/>
          <a:ahLst/>
          <a:cxnLst/>
          <a:rect l="0" t="0" r="0" b="0"/>
          <a:pathLst>
            <a:path>
              <a:moveTo>
                <a:pt x="0" y="0"/>
              </a:moveTo>
              <a:lnTo>
                <a:pt x="0" y="588178"/>
              </a:lnTo>
              <a:lnTo>
                <a:pt x="599049" y="58817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DF9175-D855-4562-A084-39FCFB33521C}">
      <dsp:nvSpPr>
        <dsp:cNvPr id="0" name=""/>
        <dsp:cNvSpPr/>
      </dsp:nvSpPr>
      <dsp:spPr>
        <a:xfrm>
          <a:off x="4943069" y="790071"/>
          <a:ext cx="3117072" cy="84996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kern="1200" dirty="0"/>
            <a:t>Commercially produced and packaged, sweetened beverages (soda pop, fruit-flavoured drinks, sports drinks, chocolate and other flavoured milk drinks, malt drinks)</a:t>
          </a:r>
        </a:p>
      </dsp:txBody>
      <dsp:txXfrm>
        <a:off x="4967964" y="814966"/>
        <a:ext cx="3067282" cy="800176"/>
      </dsp:txXfrm>
    </dsp:sp>
    <dsp:sp modelId="{64C41370-4868-4D7D-96A4-FE56B993B2AC}">
      <dsp:nvSpPr>
        <dsp:cNvPr id="0" name=""/>
        <dsp:cNvSpPr/>
      </dsp:nvSpPr>
      <dsp:spPr>
        <a:xfrm>
          <a:off x="4344020" y="626875"/>
          <a:ext cx="599049" cy="1482798"/>
        </a:xfrm>
        <a:custGeom>
          <a:avLst/>
          <a:gdLst/>
          <a:ahLst/>
          <a:cxnLst/>
          <a:rect l="0" t="0" r="0" b="0"/>
          <a:pathLst>
            <a:path>
              <a:moveTo>
                <a:pt x="0" y="0"/>
              </a:moveTo>
              <a:lnTo>
                <a:pt x="0" y="1482798"/>
              </a:lnTo>
              <a:lnTo>
                <a:pt x="599049" y="14827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5C0761-8664-4F21-8E26-0787F95FA6D8}">
      <dsp:nvSpPr>
        <dsp:cNvPr id="0" name=""/>
        <dsp:cNvSpPr/>
      </dsp:nvSpPr>
      <dsp:spPr>
        <a:xfrm>
          <a:off x="4943069" y="1796583"/>
          <a:ext cx="3117072" cy="6261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GB" sz="1000" kern="1200" dirty="0"/>
            <a:t>Sweet beverages including 100% fruit juice as well as fruit-flavoured drinks, whether made at home, by informal vendors or packaged in cans, bottles, boxes, sachets</a:t>
          </a:r>
        </a:p>
      </dsp:txBody>
      <dsp:txXfrm>
        <a:off x="4961409" y="1814923"/>
        <a:ext cx="3080392" cy="589501"/>
      </dsp:txXfrm>
    </dsp:sp>
    <dsp:sp modelId="{F006E6FB-E4FD-456B-81EB-CF47D79D2A72}">
      <dsp:nvSpPr>
        <dsp:cNvPr id="0" name=""/>
        <dsp:cNvSpPr/>
      </dsp:nvSpPr>
      <dsp:spPr>
        <a:xfrm>
          <a:off x="4344020" y="626875"/>
          <a:ext cx="602886" cy="2258875"/>
        </a:xfrm>
        <a:custGeom>
          <a:avLst/>
          <a:gdLst/>
          <a:ahLst/>
          <a:cxnLst/>
          <a:rect l="0" t="0" r="0" b="0"/>
          <a:pathLst>
            <a:path>
              <a:moveTo>
                <a:pt x="0" y="0"/>
              </a:moveTo>
              <a:lnTo>
                <a:pt x="0" y="2258875"/>
              </a:lnTo>
              <a:lnTo>
                <a:pt x="602886" y="22588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BF766A-4077-4FE8-B37F-44C0ED714F9E}">
      <dsp:nvSpPr>
        <dsp:cNvPr id="0" name=""/>
        <dsp:cNvSpPr/>
      </dsp:nvSpPr>
      <dsp:spPr>
        <a:xfrm>
          <a:off x="4946906" y="2572660"/>
          <a:ext cx="3118104" cy="6261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US" sz="1000" kern="1200" dirty="0"/>
            <a:t>Sweet beverages include home-made drinks of any kind to with sweeteners (sugar, honey, syrup, flavoured powders). </a:t>
          </a:r>
          <a:endParaRPr lang="en-GB" sz="1000" kern="1200" dirty="0"/>
        </a:p>
      </dsp:txBody>
      <dsp:txXfrm>
        <a:off x="4965246" y="2591000"/>
        <a:ext cx="3081424" cy="58950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0.03244</cdr:x>
      <cdr:y>0.53271</cdr:y>
    </cdr:from>
    <cdr:to>
      <cdr:x>0.56169</cdr:x>
      <cdr:y>0.58626</cdr:y>
    </cdr:to>
    <cdr:sp macro="" textlink="">
      <cdr:nvSpPr>
        <cdr:cNvPr id="3" name="Content Placeholder 2">
          <a:extLst xmlns:a="http://schemas.openxmlformats.org/drawingml/2006/main">
            <a:ext uri="{FF2B5EF4-FFF2-40B4-BE49-F238E27FC236}">
              <a16:creationId xmlns:a16="http://schemas.microsoft.com/office/drawing/2014/main" id="{B3E2D5D5-CA0C-46D5-A59E-2EC3563D561D}"/>
            </a:ext>
          </a:extLst>
        </cdr:cNvPr>
        <cdr:cNvSpPr txBox="1">
          <a:spLocks xmlns:a="http://schemas.openxmlformats.org/drawingml/2006/main"/>
        </cdr:cNvSpPr>
      </cdr:nvSpPr>
      <cdr:spPr bwMode="black">
        <a:xfrm xmlns:a="http://schemas.openxmlformats.org/drawingml/2006/main">
          <a:off x="265288" y="1748850"/>
          <a:ext cx="4328104" cy="175801"/>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horz" wrap="square" lIns="0" tIns="0" rIns="0" bIns="0" numCol="1" anchor="t" anchorCtr="0" compatLnSpc="1">
          <a:prstTxWarp prst="textNoShape">
            <a:avLst/>
          </a:prstTxWarp>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defTabSz="914400"/>
          <a:r>
            <a:rPr lang="en-US" sz="900" b="1" kern="0" dirty="0">
              <a:solidFill>
                <a:schemeClr val="bg1"/>
              </a:solidFill>
            </a:rPr>
            <a:t>They are good for health</a:t>
          </a:r>
          <a:r>
            <a:rPr lang="fr-FR" sz="900" b="1" kern="0" dirty="0">
              <a:solidFill>
                <a:schemeClr val="bg1"/>
              </a:solidFill>
            </a:rPr>
            <a:t> </a:t>
          </a:r>
          <a:r>
            <a:rPr lang="en-GB" sz="900" b="1" kern="0" dirty="0">
              <a:solidFill>
                <a:schemeClr val="bg1"/>
              </a:solidFill>
            </a:rPr>
            <a:t>| 46%</a:t>
          </a:r>
        </a:p>
      </cdr:txBody>
    </cdr:sp>
  </cdr:relSizeAnchor>
  <cdr:relSizeAnchor xmlns:cdr="http://schemas.openxmlformats.org/drawingml/2006/chartDrawing">
    <cdr:from>
      <cdr:x>0.02972</cdr:x>
      <cdr:y>0.65174</cdr:y>
    </cdr:from>
    <cdr:to>
      <cdr:x>0.71755</cdr:x>
      <cdr:y>0.76559</cdr:y>
    </cdr:to>
    <cdr:sp macro="" textlink="">
      <cdr:nvSpPr>
        <cdr:cNvPr id="4" name="Content Placeholder 2">
          <a:extLst xmlns:a="http://schemas.openxmlformats.org/drawingml/2006/main">
            <a:ext uri="{FF2B5EF4-FFF2-40B4-BE49-F238E27FC236}">
              <a16:creationId xmlns:a16="http://schemas.microsoft.com/office/drawing/2014/main" id="{72BAB156-F668-4612-8329-C894AB9C3F7A}"/>
            </a:ext>
          </a:extLst>
        </cdr:cNvPr>
        <cdr:cNvSpPr txBox="1">
          <a:spLocks xmlns:a="http://schemas.openxmlformats.org/drawingml/2006/main"/>
        </cdr:cNvSpPr>
      </cdr:nvSpPr>
      <cdr:spPr bwMode="black">
        <a:xfrm xmlns:a="http://schemas.openxmlformats.org/drawingml/2006/main">
          <a:off x="243044" y="2139617"/>
          <a:ext cx="5624941" cy="373762"/>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horz" wrap="square" lIns="0" tIns="0" rIns="0" bIns="0" numCol="1" anchor="t" anchorCtr="0" compatLnSpc="1">
          <a:prstTxWarp prst="textNoShape">
            <a:avLst/>
          </a:prstTxWarp>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b="1" kern="0" dirty="0">
              <a:solidFill>
                <a:schemeClr val="bg1"/>
              </a:solidFill>
            </a:rPr>
            <a:t>They are rewards for good </a:t>
          </a:r>
          <a:r>
            <a:rPr lang="en-GB" sz="900" b="1" kern="0" dirty="0">
              <a:solidFill>
                <a:schemeClr val="bg1"/>
              </a:solidFill>
            </a:rPr>
            <a:t>behaviour</a:t>
          </a:r>
          <a:r>
            <a:rPr lang="en-US" sz="900" b="1" dirty="0">
              <a:solidFill>
                <a:srgbClr val="0094CF"/>
              </a:solidFill>
            </a:rPr>
            <a:t> </a:t>
          </a:r>
          <a:r>
            <a:rPr lang="en-GB" sz="900" b="1" dirty="0">
              <a:solidFill>
                <a:schemeClr val="bg1"/>
              </a:solidFill>
            </a:rPr>
            <a:t>| 38%</a:t>
          </a:r>
          <a:endParaRPr lang="en-GB" sz="800" b="1" dirty="0">
            <a:solidFill>
              <a:schemeClr val="bg1"/>
            </a:solidFill>
          </a:endParaRPr>
        </a:p>
      </cdr:txBody>
    </cdr:sp>
  </cdr:relSizeAnchor>
  <cdr:relSizeAnchor xmlns:cdr="http://schemas.openxmlformats.org/drawingml/2006/chartDrawing">
    <cdr:from>
      <cdr:x>0.02972</cdr:x>
      <cdr:y>0.77284</cdr:y>
    </cdr:from>
    <cdr:to>
      <cdr:x>0.65063</cdr:x>
      <cdr:y>0.88669</cdr:y>
    </cdr:to>
    <cdr:sp macro="" textlink="">
      <cdr:nvSpPr>
        <cdr:cNvPr id="5" name="Content Placeholder 2">
          <a:extLst xmlns:a="http://schemas.openxmlformats.org/drawingml/2006/main">
            <a:ext uri="{FF2B5EF4-FFF2-40B4-BE49-F238E27FC236}">
              <a16:creationId xmlns:a16="http://schemas.microsoft.com/office/drawing/2014/main" id="{CBB9D682-2DD4-4822-A394-24811762BE00}"/>
            </a:ext>
          </a:extLst>
        </cdr:cNvPr>
        <cdr:cNvSpPr txBox="1">
          <a:spLocks xmlns:a="http://schemas.openxmlformats.org/drawingml/2006/main"/>
        </cdr:cNvSpPr>
      </cdr:nvSpPr>
      <cdr:spPr bwMode="black">
        <a:xfrm xmlns:a="http://schemas.openxmlformats.org/drawingml/2006/main">
          <a:off x="243044" y="2537180"/>
          <a:ext cx="5077683" cy="373762"/>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horz" wrap="square" lIns="0" tIns="0" rIns="0" bIns="0" numCol="1" anchor="t" anchorCtr="0" compatLnSpc="1">
          <a:prstTxWarp prst="textNoShape">
            <a:avLst/>
          </a:prstTxWarp>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b="1" dirty="0">
              <a:solidFill>
                <a:schemeClr val="bg1"/>
              </a:solidFill>
            </a:rPr>
            <a:t>They are part of our family or cultural </a:t>
          </a:r>
          <a:r>
            <a:rPr lang="en-US" sz="900" b="1" dirty="0">
              <a:solidFill>
                <a:srgbClr val="0094CF"/>
              </a:solidFill>
            </a:rPr>
            <a:t>tradition| 31%</a:t>
          </a:r>
        </a:p>
        <a:p xmlns:a="http://schemas.openxmlformats.org/drawingml/2006/main">
          <a:endParaRPr lang="en-US" sz="900" b="1" dirty="0">
            <a:solidFill>
              <a:srgbClr val="0094CF"/>
            </a:solidFill>
          </a:endParaRPr>
        </a:p>
        <a:p xmlns:a="http://schemas.openxmlformats.org/drawingml/2006/main">
          <a:endParaRPr lang="en-GB" sz="900" b="1" kern="0" dirty="0">
            <a:solidFill>
              <a:schemeClr val="bg1"/>
            </a:solidFill>
          </a:endParaRPr>
        </a:p>
      </cdr:txBody>
    </cdr:sp>
  </cdr:relSizeAnchor>
  <cdr:relSizeAnchor xmlns:cdr="http://schemas.openxmlformats.org/drawingml/2006/chartDrawing">
    <cdr:from>
      <cdr:x>0.02972</cdr:x>
      <cdr:y>0.89037</cdr:y>
    </cdr:from>
    <cdr:to>
      <cdr:x>0.49307</cdr:x>
      <cdr:y>0.94919</cdr:y>
    </cdr:to>
    <cdr:sp macro="" textlink="">
      <cdr:nvSpPr>
        <cdr:cNvPr id="6" name="Content Placeholder 2">
          <a:extLst xmlns:a="http://schemas.openxmlformats.org/drawingml/2006/main">
            <a:ext uri="{FF2B5EF4-FFF2-40B4-BE49-F238E27FC236}">
              <a16:creationId xmlns:a16="http://schemas.microsoft.com/office/drawing/2014/main" id="{2F9EF766-7DE9-4CFE-AAD6-EADE8B5D637F}"/>
            </a:ext>
          </a:extLst>
        </cdr:cNvPr>
        <cdr:cNvSpPr txBox="1">
          <a:spLocks xmlns:a="http://schemas.openxmlformats.org/drawingml/2006/main"/>
        </cdr:cNvSpPr>
      </cdr:nvSpPr>
      <cdr:spPr bwMode="black">
        <a:xfrm xmlns:a="http://schemas.openxmlformats.org/drawingml/2006/main">
          <a:off x="243044" y="2923023"/>
          <a:ext cx="3789187" cy="193102"/>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horz" wrap="square" lIns="0" tIns="0" rIns="0" bIns="0" numCol="1" anchor="t" anchorCtr="0" compatLnSpc="1">
          <a:prstTxWarp prst="textNoShape">
            <a:avLst/>
          </a:prstTxWarp>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b="1" kern="0" dirty="0">
              <a:solidFill>
                <a:schemeClr val="bg1"/>
              </a:solidFill>
            </a:rPr>
            <a:t>I have seen publicity/advertisem</a:t>
          </a:r>
          <a:r>
            <a:rPr lang="en-US" sz="900" b="1" kern="0" dirty="0">
              <a:solidFill>
                <a:srgbClr val="0094CF"/>
              </a:solidFill>
            </a:rPr>
            <a:t>ent for these</a:t>
          </a:r>
          <a:r>
            <a:rPr lang="en-US" sz="900" b="1" dirty="0">
              <a:solidFill>
                <a:srgbClr val="0094CF"/>
              </a:solidFill>
            </a:rPr>
            <a:t> </a:t>
          </a:r>
          <a:r>
            <a:rPr lang="en-GB" sz="900" b="1" dirty="0">
              <a:solidFill>
                <a:srgbClr val="0094CF"/>
              </a:solidFill>
            </a:rPr>
            <a:t>| 27%</a:t>
          </a:r>
          <a:endParaRPr lang="en-GB" sz="800" b="1" dirty="0">
            <a:solidFill>
              <a:schemeClr val="bg1"/>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363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777607" y="0"/>
            <a:ext cx="2889938" cy="493633"/>
          </a:xfrm>
          <a:prstGeom prst="rect">
            <a:avLst/>
          </a:prstGeom>
        </p:spPr>
        <p:txBody>
          <a:bodyPr vert="horz" lIns="91440" tIns="45720" rIns="91440" bIns="45720" rtlCol="0"/>
          <a:lstStyle>
            <a:lvl1pPr algn="r">
              <a:defRPr sz="1200"/>
            </a:lvl1pPr>
          </a:lstStyle>
          <a:p>
            <a:fld id="{BEDE4B06-9063-0840-BC36-4B42753AAD20}" type="datetimeFigureOut">
              <a:rPr lang="en-US" smtClean="0"/>
              <a:pPr/>
              <a:t>3/26/2024</a:t>
            </a:fld>
            <a:endParaRPr lang="en-US"/>
          </a:p>
        </p:txBody>
      </p:sp>
      <p:sp>
        <p:nvSpPr>
          <p:cNvPr id="4" name="Footer Placeholder 3"/>
          <p:cNvSpPr>
            <a:spLocks noGrp="1"/>
          </p:cNvSpPr>
          <p:nvPr>
            <p:ph type="ftr" sz="quarter" idx="2"/>
          </p:nvPr>
        </p:nvSpPr>
        <p:spPr>
          <a:xfrm>
            <a:off x="0" y="9377316"/>
            <a:ext cx="2889938" cy="49363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777607" y="9377316"/>
            <a:ext cx="2889938" cy="493633"/>
          </a:xfrm>
          <a:prstGeom prst="rect">
            <a:avLst/>
          </a:prstGeom>
        </p:spPr>
        <p:txBody>
          <a:bodyPr vert="horz" lIns="91440" tIns="45720" rIns="91440" bIns="45720" rtlCol="0" anchor="b"/>
          <a:lstStyle>
            <a:lvl1pPr algn="r">
              <a:defRPr sz="1200"/>
            </a:lvl1pPr>
          </a:lstStyle>
          <a:p>
            <a:fld id="{37038872-AE06-6443-8E1D-70A7E92847E2}" type="slidenum">
              <a:rPr lang="en-US" smtClean="0"/>
              <a:pPr/>
              <a:t>‹#›</a:t>
            </a:fld>
            <a:endParaRPr lang="en-US"/>
          </a:p>
        </p:txBody>
      </p:sp>
    </p:spTree>
    <p:extLst>
      <p:ext uri="{BB962C8B-B14F-4D97-AF65-F5344CB8AC3E}">
        <p14:creationId xmlns:p14="http://schemas.microsoft.com/office/powerpoint/2010/main" val="1884808361"/>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8T04:44:20.686"/>
    </inkml:context>
    <inkml:brush xml:id="br0">
      <inkml:brushProperty name="width" value="0.3" units="cm"/>
      <inkml:brushProperty name="height" value="0.6" units="cm"/>
      <inkml:brushProperty name="color" value="#969696"/>
      <inkml:brushProperty name="tip" value="rectangle"/>
      <inkml:brushProperty name="rasterOp" value="maskPen"/>
      <inkml:brushProperty name="ignorePressure" value="1"/>
    </inkml:brush>
  </inkml:definitions>
  <inkml:trace contextRef="#ctx0" brushRef="#br0">1 26,'6'-2,"7"-1,8 0,1 1,1 0,-1-1,1 0,-1 0,0 1,-2 1,-3 0,-1 1,1-1,-1 1,0 1,1-1,-3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8T04:44:21.647"/>
    </inkml:context>
    <inkml:brush xml:id="br0">
      <inkml:brushProperty name="width" value="0.3" units="cm"/>
      <inkml:brushProperty name="height" value="0.6" units="cm"/>
      <inkml:brushProperty name="color" value="#969696"/>
      <inkml:brushProperty name="tip" value="rectangle"/>
      <inkml:brushProperty name="rasterOp" value="maskPen"/>
      <inkml:brushProperty name="ignorePressure" value="1"/>
    </inkml:brush>
  </inkml:definitions>
  <inkml:trace contextRef="#ctx0" brushRef="#br0">1 0,'1'24,"1"-1,0 0,11 39,27 66,-16-56,157 450,-138-424,-29-68,-7-21,-4-13,-1-21,-2 21,-1-357,-1 120,2 221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8T04:44:29.531"/>
    </inkml:context>
    <inkml:brush xml:id="br0">
      <inkml:brushProperty name="width" value="0.3" units="cm"/>
      <inkml:brushProperty name="height" value="0.6" units="cm"/>
      <inkml:brushProperty name="color" value="#969696"/>
      <inkml:brushProperty name="tip" value="rectangle"/>
      <inkml:brushProperty name="rasterOp" value="maskPen"/>
      <inkml:brushProperty name="ignorePressure" value="1"/>
    </inkml:brush>
  </inkml:definitions>
  <inkml:trace contextRef="#ctx0" brushRef="#br0">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8T04:44:30.103"/>
    </inkml:context>
    <inkml:brush xml:id="br0">
      <inkml:brushProperty name="width" value="0.3" units="cm"/>
      <inkml:brushProperty name="height" value="0.6" units="cm"/>
      <inkml:brushProperty name="color" value="#969696"/>
      <inkml:brushProperty name="tip" value="rectangle"/>
      <inkml:brushProperty name="rasterOp" value="maskPen"/>
      <inkml:brushProperty name="ignorePressure" value="1"/>
    </inkml:brush>
  </inkml:definitions>
  <inkml:trace contextRef="#ctx0" brushRef="#br0">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8T04:47:05.250"/>
    </inkml:context>
    <inkml:brush xml:id="br0">
      <inkml:brushProperty name="width" value="0.3" units="cm"/>
      <inkml:brushProperty name="height" value="0.6" units="cm"/>
      <inkml:brushProperty name="color" value="#D9D9D5"/>
      <inkml:brushProperty name="tip" value="rectangle"/>
      <inkml:brushProperty name="rasterOp" value="maskPen"/>
      <inkml:brushProperty name="ignorePressure" value="1"/>
    </inkml:brush>
  </inkml:definitions>
  <inkml:trace contextRef="#ctx0" brushRef="#br0">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8T04:47:06.368"/>
    </inkml:context>
    <inkml:brush xml:id="br0">
      <inkml:brushProperty name="width" value="0.3" units="cm"/>
      <inkml:brushProperty name="height" value="0.6" units="cm"/>
      <inkml:brushProperty name="color" value="#D9D9D5"/>
      <inkml:brushProperty name="tip" value="rectangle"/>
      <inkml:brushProperty name="rasterOp" value="maskPen"/>
      <inkml:brushProperty name="ignorePressure" value="1"/>
    </inkml:brush>
  </inkml:definitions>
  <inkml:trace contextRef="#ctx0" brushRef="#br0">833 175,'-2'1,"1"0,-1 0,0 0,1 1,-1-1,1 0,0 1,-1-1,1 1,0-1,0 1,0 0,0 0,-1 3,-3 2,-8 11,-1-2,0 0,-1-1,-1 0,0-1,-1-1,0 0,-32 16,6-7,-1-2,-80 26,76-32,-1-1,0-3,-1-1,1-3,-2-2,-70-4,121 0,0 0,0 0,-1 0,1 0,0 0,0 0,-1 0,1 0,0 0,0 0,-1 0,1 0,0 0,0 0,0 0,-1 0,1 0,0 0,0-1,-1 1,1 0,0 0,0 0,0 0,0 0,-1-1,1 1,0 0,0 0,0 0,0-1,0 1,-1 0,1 0,0 0,0-1,0 1,0 0,0 0,0-1,0 1,0 0,0 0,0-1,0 1,0 0,10-12,21-11,532-280,-247 164,-289 130,-6 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8T04:47:06.942"/>
    </inkml:context>
    <inkml:brush xml:id="br0">
      <inkml:brushProperty name="width" value="0.3" units="cm"/>
      <inkml:brushProperty name="height" value="0.6" units="cm"/>
      <inkml:brushProperty name="color" value="#D9D9D5"/>
      <inkml:brushProperty name="tip" value="rectangle"/>
      <inkml:brushProperty name="rasterOp" value="maskPen"/>
      <inkml:brushProperty name="ignorePressure" value="1"/>
    </inkml:brush>
  </inkml:definitions>
  <inkml:trace contextRef="#ctx0" brushRef="#br0">0 786,'0'-4,"1"0,-1 0,1 1,-1-1,1 0,0 0,1 1,-1-1,1 0,0 1,3-5,31-36,-29 37,45-45,2 3,2 3,88-56,201-103,-341 203,103-59,201-102,-291 157,-23 12,-24 14,-144 67,53-30,-54 20,168-74,-35 14</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8T04:47:07.346"/>
    </inkml:context>
    <inkml:brush xml:id="br0">
      <inkml:brushProperty name="width" value="0.3" units="cm"/>
      <inkml:brushProperty name="height" value="0.6" units="cm"/>
      <inkml:brushProperty name="color" value="#D9D9D5"/>
      <inkml:brushProperty name="tip" value="rectangle"/>
      <inkml:brushProperty name="rasterOp" value="maskPen"/>
      <inkml:brushProperty name="ignorePressure" value="1"/>
    </inkml:brush>
  </inkml:definitions>
  <inkml:trace contextRef="#ctx0" brushRef="#br0">0 30,'3'0,"13"0,13-3,7-1,1 0,0 1,-4-2,-4-1,-6 2</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8T04:47:07.833"/>
    </inkml:context>
    <inkml:brush xml:id="br0">
      <inkml:brushProperty name="width" value="0.3" units="cm"/>
      <inkml:brushProperty name="height" value="0.6" units="cm"/>
      <inkml:brushProperty name="color" value="#D9D9D5"/>
      <inkml:brushProperty name="tip" value="rectangle"/>
      <inkml:brushProperty name="rasterOp" value="maskPen"/>
      <inkml:brushProperty name="ignorePressure" value="1"/>
    </inkml:brush>
  </inkml:definitions>
  <inkml:trace contextRef="#ctx0" brushRef="#br0">9 0,'-1'1,"1"0,-1 0,0-1,0 1,1 0,-1 0,1 0,-1 0,1 1,-1-1,1 0,-1 0,1 0,0 0,0 0,0 0,0 1,0-1,0 0,0 0,0 0,0 0,0 1,0-1,1 0,-1 0,1 0,-1 0,1 0,-1 0,2 2,1 1,1 1,0-1,0 0,0 0,5 4,-8-8,39 31,1-2,54 28,94 36,-42-32,1-7,187 43,-306-90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8T04:47:08.251"/>
    </inkml:context>
    <inkml:brush xml:id="br0">
      <inkml:brushProperty name="width" value="0.3" units="cm"/>
      <inkml:brushProperty name="height" value="0.6" units="cm"/>
      <inkml:brushProperty name="color" value="#D9D9D5"/>
      <inkml:brushProperty name="tip" value="rectangle"/>
      <inkml:brushProperty name="rasterOp" value="maskPen"/>
      <inkml:brushProperty name="ignorePressure" value="1"/>
    </inkml:brush>
  </inkml:definitions>
  <inkml:trace contextRef="#ctx0" brushRef="#br0">0 0,'0'9,"3"6,10 10,18 9,3-1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18T04:47:08.610"/>
    </inkml:context>
    <inkml:brush xml:id="br0">
      <inkml:brushProperty name="width" value="0.3" units="cm"/>
      <inkml:brushProperty name="height" value="0.6" units="cm"/>
      <inkml:brushProperty name="color" value="#D9D9D5"/>
      <inkml:brushProperty name="tip" value="rectangle"/>
      <inkml:brushProperty name="rasterOp" value="maskPen"/>
      <inkml:brushProperty name="ignorePressure" value="1"/>
    </inkml:brush>
  </inkml:definitions>
  <inkml:trace contextRef="#ctx0" brushRef="#br0">0 0,'0'3,"0"7,0 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18T04:47:27.925"/>
    </inkml:context>
    <inkml:brush xml:id="br0">
      <inkml:brushProperty name="width" value="0.05" units="cm"/>
      <inkml:brushProperty name="height" value="0.05" units="cm"/>
      <inkml:brushProperty name="color" value="#849398"/>
    </inkml:brush>
  </inkml:definitions>
  <inkml:trace contextRef="#ctx0" brushRef="#br0">0 207 24575,'3'-2'0,"0"0"0,-1 0 0,1 1 0,0-1 0,0 1 0,0-1 0,1 1 0,-1 0 0,0 1 0,0-1 0,1 0 0,3 1 0,44-2 0,-34 2 0,332 1 0,-346-1 0,-1 0 0,1 0 0,0 0 0,0 1 0,0-1 0,0 1 0,0 0 0,-1 0 0,1 0 0,0 0 0,-1 0 0,1 0 0,4 4 0,-6-4 0,-1 0 0,1 0 0,0 0 0,0 0 0,-1 0 0,1 0 0,0 0 0,-1 1 0,1-1 0,-1 0 0,1 0 0,-1 1 0,0-1 0,0 0 0,1 0 0,-1 1 0,0-1 0,0 0 0,0 1 0,-1-1 0,1 0 0,0 1 0,0-1 0,-1 0 0,1 1 0,-1-1 0,1 0 0,-1 0 0,1 0 0,-1 1 0,0-1 0,0 1 0,-4 5 0,1 0 0,-1-1 0,0 0 0,-1 1 0,0-2 0,0 1 0,-11 8 0,-54 29 0,54-33 0,0-1 0,0 2 0,-19 16 0,35-26 0,0-1 0,1 1 0,-1 0 0,0-1 0,0 1 0,1 0 0,-1-1 0,0 1 0,1 0 0,-1 0 0,1 0 0,-1-1 0,1 1 0,-1 0 0,1 0 0,0 0 0,-1 0 0,1 0 0,0 0 0,0 0 0,0 0 0,-1 0 0,1 0 0,0 0 0,0 0 0,1 1 0,-1-1 0,1 0 0,0 0 0,0 0 0,0-1 0,0 1 0,0 0 0,0-1 0,0 1 0,0 0 0,0-1 0,0 1 0,0-1 0,0 1 0,0-1 0,0 0 0,1 1 0,1-1 0,6 1 0,0 0 0,0 0 0,0-1 0,13-2 0,-7-1 0,0-1 0,0 0 0,0-1 0,0-1 0,-1 0 0,0-1 0,0 0 0,-1-1 0,0-1 0,0 0 0,-1-1 0,0 0 0,-1-1 0,0-1 0,-1 1 0,0-1 0,-1-1 0,0 0 0,11-23 0,-18 33 0,-1 0 0,0 0 0,0-1 0,0 1 0,0 0 0,0-1 0,0 1 0,-1-1 0,0 1 0,0-1 0,0-4 0,0 7 0,-1-1 0,1 1 0,-1-1 0,1 1 0,-1 0 0,0-1 0,0 1 0,0 0 0,1-1 0,-1 1 0,0 0 0,-1 0 0,1 0 0,0 0 0,0 0 0,0 0 0,-1 0 0,1 0 0,0 1 0,-1-1 0,1 0 0,0 1 0,-1-1 0,1 1 0,-1 0 0,1-1 0,-1 1 0,-1 0 0,-22-3 0,1 2 0,-1 0 0,-39 5 0,-9-1 0,63-3 0,5 0 0,0 0 0,-1 0 0,1 0 0,0 1 0,-7 1 0,12-2 0,0 0 0,0 0 0,0 0 0,-1 0 0,1 0 0,0 1 0,0-1 0,0 0 0,0 0 0,-1 0 0,1 0 0,0 0 0,0 0 0,0 0 0,0 0 0,-1 0 0,1 0 0,0 1 0,0-1 0,0 0 0,0 0 0,0 0 0,0 0 0,0 0 0,-1 0 0,1 1 0,0-1 0,0 0 0,0 0 0,0 0 0,0 0 0,0 1 0,0-1 0,0 0 0,0 0 0,0 0 0,0 0 0,0 1 0,0-1 0,0 0 0,0 0 0,0 0 0,0 1 0,0-1 0,0 0 0,0 0 0,0 0 0,0 0 0,1 0 0,-1 1 0,0-1 0,11 9 0,20 6 0,-30-15 0,25 11 0,-4-2 0,1 0 0,-2 1 0,1 1 0,-1 2 0,-1 0 0,-1 1 0,19 16 0,-4 0 0,-18-16 0,-1 0 0,0 1 0,18 23 0,-30-34 0,-1 0 0,1 0 0,-1 0 0,1 0 0,-1 0 0,-1 1 0,1-1 0,0 0 0,-1 1 0,0 0 0,0-1 0,-1 1 0,1 0 0,-1-1 0,0 1 0,0 0 0,0 0 0,-1-1 0,0 1 0,-1 5 0,0-6 0,0 0 0,0 0 0,0 0 0,-1 0 0,1-1 0,-1 1 0,0-1 0,0 0 0,0 0 0,0 0 0,0 0 0,-8 4 0,-4 2 0,-29 13 0,34-17 0,-5 3 0,-1-1 0,0-1 0,0 0 0,0-1 0,-1 0 0,0-2 0,0 0 0,0 0 0,0-2 0,-28-1 0,40-1 0,0 0 0,0 0 0,0 0 0,1-1 0,-1 0 0,0 0 0,1 0 0,-1-1 0,1 1 0,0-1 0,0 0 0,0 0 0,0-1 0,0 1 0,1-1 0,-1 0 0,1 0 0,-5-8 0,-3-7 0,1-1 0,0 0 0,-7-24 0,1 4 0,-36-101 0,34 105 0,13 28 0,1 0 0,0 0 0,1 0 0,-1 0 0,-1-10 0,4 15 0,1 1 0,0-1 0,0 1 0,0-1 0,0 1 0,0-1 0,0 1 0,1-1 0,-1 1 0,1-1 0,-1 1 0,1 0 0,0-1 0,0 1 0,0 0 0,0 0 0,1-1 0,-1 1 0,1 0 0,-1 0 0,1 0 0,3-2 0,9-8 0,0 0 0,1 1 0,1 1 0,0 0 0,0 1 0,1 1 0,22-8 0,129-31 0,-139 40 0,-23 5 0,-1 0 0,1 0 0,-1 0 0,0-1 0,0 0 0,5-3 0,12-7 0,-14 12 0,-11 9 0,-13 11 0,5-9 0,-1-1 0,0 0 0,0-1 0,-1 0 0,0-1 0,-1 0 0,1-1 0,-17 5 0,18-6 0,0 1 0,0 0 0,0 0 0,1 1 0,0 1 0,1 0 0,0 0 0,-13 14 0,6-3 0,0 1 0,2 1 0,-17 28 0,30-46 0,0 1 0,0-1 0,0 1 0,0-1 0,1 1 0,0 0 0,-2 6 0,3-9 0,0 0 0,0 0 0,0 0 0,0 0 0,1 0 0,-1 0 0,0 0 0,0 0 0,1 0 0,-1 0 0,0-1 0,1 1 0,-1 0 0,1 0 0,-1 0 0,1 0 0,0-1 0,-1 1 0,1 0 0,0 0 0,-1-1 0,1 1 0,0-1 0,0 1 0,0 0 0,0-1 0,-1 0 0,1 1 0,0-1 0,0 1 0,0-1 0,0 0 0,0 0 0,0 0 0,1 1 0,26 3 0,0-2 0,0 0 0,0-2 0,40-4 0,10 0 0,-69 3 0,1 0 0,0-1 0,-1 0 0,0-1 0,0 0 0,0 0 0,0-1 0,11-6 0,-7 4 0,0 0 0,16-5 0,-29 11 5,0 0 1,0 0-1,1 0 0,-1-1 0,0 1 0,1 0 0,-1 0 0,0 0 0,1 0 1,-1 0-1,0 0 0,1 0 0,-1 0 0,0 0 0,1 0 0,-1 0 1,1 0-1,-1 0 0,0 0 0,1 0 0,-1 0 0,0 0 0,1 0 0,-1 0 1,0 1-1,0-1 0,1 0 0,-1 0 0,0 0 0,1 1 0,-1-1 1,0 0-1,0 0 0,1 1 0,-1-1 0,0 0 0,0 0 0,0 1 1,1-1-1,-1 0 0,0 1 0,0-1 0,0 0 0,0 1 0,0-1 0,0 0 1,0 1-1,0-1 0,0 0 0,0 1 0,0-1 0,0 0 0,0 1 1,0-1-1,0 0 0,0 1 0,0-1 0,0 0 0,0 1 0,0-1 0,-1 0 1,1 1-1,0-1 0,0 0 0,-1 1 0,-11 23-1333,12-23 952,-17 26-6450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18T04:50:27.165"/>
    </inkml:context>
    <inkml:brush xml:id="br0">
      <inkml:brushProperty name="width" value="0.05" units="cm"/>
      <inkml:brushProperty name="height" value="0.05" units="cm"/>
      <inkml:brushProperty name="color" value="#849398"/>
    </inkml:brush>
  </inkml:definitions>
  <inkml:trace contextRef="#ctx0" brushRef="#br0">0 0 24575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363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777607" y="0"/>
            <a:ext cx="2889938" cy="493633"/>
          </a:xfrm>
          <a:prstGeom prst="rect">
            <a:avLst/>
          </a:prstGeom>
        </p:spPr>
        <p:txBody>
          <a:bodyPr vert="horz" lIns="91440" tIns="45720" rIns="91440" bIns="45720" rtlCol="0"/>
          <a:lstStyle>
            <a:lvl1pPr algn="r">
              <a:defRPr sz="1200"/>
            </a:lvl1pPr>
          </a:lstStyle>
          <a:p>
            <a:fld id="{E82C9E53-BEA8-7942-8F1C-C855B76B437F}" type="datetimeFigureOut">
              <a:rPr lang="en-US" smtClean="0"/>
              <a:pPr/>
              <a:t>3/26/2024</a:t>
            </a:fld>
            <a:endParaRPr lang="en-US"/>
          </a:p>
        </p:txBody>
      </p:sp>
      <p:sp>
        <p:nvSpPr>
          <p:cNvPr id="4" name="Slide Image Placeholder 3"/>
          <p:cNvSpPr>
            <a:spLocks noGrp="1" noRot="1" noChangeAspect="1"/>
          </p:cNvSpPr>
          <p:nvPr>
            <p:ph type="sldImg" idx="2"/>
          </p:nvPr>
        </p:nvSpPr>
        <p:spPr>
          <a:xfrm>
            <a:off x="42863" y="739775"/>
            <a:ext cx="6583362" cy="370363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66909" y="4689515"/>
            <a:ext cx="5335270" cy="4442698"/>
          </a:xfrm>
          <a:prstGeom prst="rect">
            <a:avLst/>
          </a:prstGeom>
        </p:spPr>
        <p:txBody>
          <a:bodyPr vert="horz" lIns="91440" tIns="45720" rIns="91440" bIns="45720" rtlCol="0">
            <a:normAutofit/>
          </a:body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6" name="Footer Placeholder 5"/>
          <p:cNvSpPr>
            <a:spLocks noGrp="1"/>
          </p:cNvSpPr>
          <p:nvPr>
            <p:ph type="ftr" sz="quarter" idx="4"/>
          </p:nvPr>
        </p:nvSpPr>
        <p:spPr>
          <a:xfrm>
            <a:off x="0" y="9377316"/>
            <a:ext cx="2889938" cy="4936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777607" y="9377316"/>
            <a:ext cx="2889938" cy="493633"/>
          </a:xfrm>
          <a:prstGeom prst="rect">
            <a:avLst/>
          </a:prstGeom>
        </p:spPr>
        <p:txBody>
          <a:bodyPr vert="horz" lIns="91440" tIns="45720" rIns="91440" bIns="45720" rtlCol="0" anchor="b"/>
          <a:lstStyle>
            <a:lvl1pPr algn="r">
              <a:defRPr sz="1200"/>
            </a:lvl1pPr>
          </a:lstStyle>
          <a:p>
            <a:fld id="{D9CDA02F-C6BD-E248-A072-32902F2499F8}" type="slidenum">
              <a:rPr lang="en-US" smtClean="0"/>
              <a:pPr/>
              <a:t>‹#›</a:t>
            </a:fld>
            <a:endParaRPr lang="en-US"/>
          </a:p>
        </p:txBody>
      </p:sp>
    </p:spTree>
    <p:extLst>
      <p:ext uri="{BB962C8B-B14F-4D97-AF65-F5344CB8AC3E}">
        <p14:creationId xmlns:p14="http://schemas.microsoft.com/office/powerpoint/2010/main" val="41211106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Verdana" panose="020B0604030504040204" pitchFamily="34" charset="0"/>
              </a:rPr>
              <a:t>The ENUFF project is a multisectoral nutrition project that aims to improve family and child nutrition in Houaphan and Oudomxay provinces through nutrition-sensitive agriculture production and SBCC for improved diets and hygiene </a:t>
            </a:r>
            <a:r>
              <a:rPr lang="en-US" sz="1800" b="0" i="0" u="none" strike="noStrike" baseline="0" dirty="0" err="1">
                <a:solidFill>
                  <a:srgbClr val="000000"/>
                </a:solidFill>
                <a:latin typeface="Verdana" panose="020B0604030504040204" pitchFamily="34" charset="0"/>
              </a:rPr>
              <a:t>behaviours</a:t>
            </a:r>
            <a:r>
              <a:rPr lang="en-US" sz="1800" b="0" i="0" u="none" strike="noStrike" baseline="0" dirty="0">
                <a:solidFill>
                  <a:srgbClr val="000000"/>
                </a:solidFill>
                <a:latin typeface="Verdana" panose="020B0604030504040204" pitchFamily="34" charset="0"/>
              </a:rPr>
              <a:t>. </a:t>
            </a:r>
          </a:p>
          <a:p>
            <a:r>
              <a:rPr lang="en-US" sz="1800" b="0" i="0" u="none" strike="noStrike" baseline="0" dirty="0">
                <a:solidFill>
                  <a:srgbClr val="000000"/>
                </a:solidFill>
                <a:latin typeface="Verdana" panose="020B0604030504040204" pitchFamily="34" charset="0"/>
              </a:rPr>
              <a:t>Even with the project interventions we noticed the wide consumption of unhealthy snacks in the communities. To understand the situation a study was commissioned to assess the prevalence of unhealthy snack and beverage consumption amongst children and its determinants. </a:t>
            </a:r>
            <a:endParaRPr lang="en-GB" dirty="0"/>
          </a:p>
        </p:txBody>
      </p:sp>
      <p:sp>
        <p:nvSpPr>
          <p:cNvPr id="4" name="Slide Number Placeholder 3"/>
          <p:cNvSpPr>
            <a:spLocks noGrp="1"/>
          </p:cNvSpPr>
          <p:nvPr>
            <p:ph type="sldNum" sz="quarter" idx="5"/>
          </p:nvPr>
        </p:nvSpPr>
        <p:spPr/>
        <p:txBody>
          <a:bodyPr/>
          <a:lstStyle/>
          <a:p>
            <a:fld id="{D9CDA02F-C6BD-E248-A072-32902F2499F8}" type="slidenum">
              <a:rPr lang="en-US" smtClean="0"/>
              <a:pPr/>
              <a:t>1</a:t>
            </a:fld>
            <a:endParaRPr lang="en-US"/>
          </a:p>
        </p:txBody>
      </p:sp>
    </p:spTree>
    <p:extLst>
      <p:ext uri="{BB962C8B-B14F-4D97-AF65-F5344CB8AC3E}">
        <p14:creationId xmlns:p14="http://schemas.microsoft.com/office/powerpoint/2010/main" val="1194152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study consisted of </a:t>
            </a:r>
          </a:p>
        </p:txBody>
      </p:sp>
      <p:sp>
        <p:nvSpPr>
          <p:cNvPr id="4" name="Slide Number Placeholder 3"/>
          <p:cNvSpPr>
            <a:spLocks noGrp="1"/>
          </p:cNvSpPr>
          <p:nvPr>
            <p:ph type="sldNum" sz="quarter" idx="5"/>
          </p:nvPr>
        </p:nvSpPr>
        <p:spPr/>
        <p:txBody>
          <a:bodyPr/>
          <a:lstStyle/>
          <a:p>
            <a:fld id="{D9CDA02F-C6BD-E248-A072-32902F2499F8}" type="slidenum">
              <a:rPr lang="en-US" smtClean="0"/>
              <a:pPr/>
              <a:t>2</a:t>
            </a:fld>
            <a:endParaRPr lang="en-US"/>
          </a:p>
        </p:txBody>
      </p:sp>
    </p:spTree>
    <p:extLst>
      <p:ext uri="{BB962C8B-B14F-4D97-AF65-F5344CB8AC3E}">
        <p14:creationId xmlns:p14="http://schemas.microsoft.com/office/powerpoint/2010/main" val="2326783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this study we used the WHO definition of unhealthy snack food and beverages. WHO defines unhealthy snack food and beverages as  </a:t>
            </a:r>
            <a:r>
              <a:rPr lang="en-US" sz="1200" dirty="0"/>
              <a:t>“food products that are often energy-dense, nutrient-poor and high in salt, sugar, saturated and/or trans fatty acids”</a:t>
            </a:r>
          </a:p>
          <a:p>
            <a:r>
              <a:rPr lang="en-US" sz="1200" dirty="0"/>
              <a:t>There is no acceptable amount of unhealthy foods and drinks for children. So children should not be consuming any of these snacks.</a:t>
            </a:r>
            <a:endParaRPr lang="en-GB" dirty="0"/>
          </a:p>
        </p:txBody>
      </p:sp>
      <p:sp>
        <p:nvSpPr>
          <p:cNvPr id="4" name="Slide Number Placeholder 3"/>
          <p:cNvSpPr>
            <a:spLocks noGrp="1"/>
          </p:cNvSpPr>
          <p:nvPr>
            <p:ph type="sldNum" sz="quarter" idx="5"/>
          </p:nvPr>
        </p:nvSpPr>
        <p:spPr/>
        <p:txBody>
          <a:bodyPr/>
          <a:lstStyle/>
          <a:p>
            <a:fld id="{D9CDA02F-C6BD-E248-A072-32902F2499F8}" type="slidenum">
              <a:rPr lang="en-US" smtClean="0"/>
              <a:pPr/>
              <a:t>3</a:t>
            </a:fld>
            <a:endParaRPr lang="en-US"/>
          </a:p>
        </p:txBody>
      </p:sp>
    </p:spTree>
    <p:extLst>
      <p:ext uri="{BB962C8B-B14F-4D97-AF65-F5344CB8AC3E}">
        <p14:creationId xmlns:p14="http://schemas.microsoft.com/office/powerpoint/2010/main" val="3592246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dirty="0"/>
              <a:t>More than 70% </a:t>
            </a:r>
            <a:r>
              <a:rPr lang="en-US" sz="1200" dirty="0"/>
              <a:t>of children between 6 and 23 months had consumed unhealthy snacks and unhealthy drinks in the previous 7 days. </a:t>
            </a:r>
            <a:endParaRPr lang="en-GB" sz="1200" dirty="0"/>
          </a:p>
          <a:p>
            <a:endParaRPr lang="en-GB" dirty="0"/>
          </a:p>
        </p:txBody>
      </p:sp>
      <p:sp>
        <p:nvSpPr>
          <p:cNvPr id="4" name="Slide Number Placeholder 3"/>
          <p:cNvSpPr>
            <a:spLocks noGrp="1"/>
          </p:cNvSpPr>
          <p:nvPr>
            <p:ph type="sldNum" sz="quarter" idx="5"/>
          </p:nvPr>
        </p:nvSpPr>
        <p:spPr/>
        <p:txBody>
          <a:bodyPr/>
          <a:lstStyle/>
          <a:p>
            <a:fld id="{D9CDA02F-C6BD-E248-A072-32902F2499F8}" type="slidenum">
              <a:rPr lang="en-US" smtClean="0"/>
              <a:pPr/>
              <a:t>5</a:t>
            </a:fld>
            <a:endParaRPr lang="en-US"/>
          </a:p>
        </p:txBody>
      </p:sp>
    </p:spTree>
    <p:extLst>
      <p:ext uri="{BB962C8B-B14F-4D97-AF65-F5344CB8AC3E}">
        <p14:creationId xmlns:p14="http://schemas.microsoft.com/office/powerpoint/2010/main" val="2274603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were also interested to know if children under 6 months were being provided with unhealthy snacks. In our project areas the rate of breastfeeding is very high with more than 80% of children under 6 months receiving breastmilk the previous day.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The children who were not exclusively breastfed received mostly infant formula or water, and in some cases, thin porridge. </a:t>
            </a:r>
            <a:r>
              <a:rPr lang="en-US" sz="1200" b="1" dirty="0"/>
              <a:t>They were not given unhealthy snacks. </a:t>
            </a:r>
            <a:endParaRPr lang="en-GB" sz="1200" b="1" dirty="0"/>
          </a:p>
          <a:p>
            <a:endParaRPr lang="en-GB" dirty="0"/>
          </a:p>
        </p:txBody>
      </p:sp>
      <p:sp>
        <p:nvSpPr>
          <p:cNvPr id="4" name="Slide Number Placeholder 3"/>
          <p:cNvSpPr>
            <a:spLocks noGrp="1"/>
          </p:cNvSpPr>
          <p:nvPr>
            <p:ph type="sldNum" sz="quarter" idx="5"/>
          </p:nvPr>
        </p:nvSpPr>
        <p:spPr/>
        <p:txBody>
          <a:bodyPr/>
          <a:lstStyle/>
          <a:p>
            <a:fld id="{D9CDA02F-C6BD-E248-A072-32902F2499F8}" type="slidenum">
              <a:rPr lang="en-US" smtClean="0"/>
              <a:pPr/>
              <a:t>6</a:t>
            </a:fld>
            <a:endParaRPr lang="en-US"/>
          </a:p>
        </p:txBody>
      </p:sp>
    </p:spTree>
    <p:extLst>
      <p:ext uri="{BB962C8B-B14F-4D97-AF65-F5344CB8AC3E}">
        <p14:creationId xmlns:p14="http://schemas.microsoft.com/office/powerpoint/2010/main" val="2669646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most popular snacks amongst children were sweet biscuit and cookies, savoury snacks like chips and commercially packaged traditional snacks.</a:t>
            </a:r>
          </a:p>
          <a:p>
            <a:r>
              <a:rPr lang="en-GB" dirty="0"/>
              <a:t>We see here that the consumption of unhealthy snacks increases significantly after the age of 1.</a:t>
            </a:r>
          </a:p>
        </p:txBody>
      </p:sp>
      <p:sp>
        <p:nvSpPr>
          <p:cNvPr id="4" name="Slide Number Placeholder 3"/>
          <p:cNvSpPr>
            <a:spLocks noGrp="1"/>
          </p:cNvSpPr>
          <p:nvPr>
            <p:ph type="sldNum" sz="quarter" idx="5"/>
          </p:nvPr>
        </p:nvSpPr>
        <p:spPr/>
        <p:txBody>
          <a:bodyPr/>
          <a:lstStyle/>
          <a:p>
            <a:fld id="{D9CDA02F-C6BD-E248-A072-32902F2499F8}" type="slidenum">
              <a:rPr lang="en-US" smtClean="0"/>
              <a:pPr/>
              <a:t>7</a:t>
            </a:fld>
            <a:endParaRPr lang="en-US"/>
          </a:p>
        </p:txBody>
      </p:sp>
    </p:spTree>
    <p:extLst>
      <p:ext uri="{BB962C8B-B14F-4D97-AF65-F5344CB8AC3E}">
        <p14:creationId xmlns:p14="http://schemas.microsoft.com/office/powerpoint/2010/main" val="4177336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most common drinks were sweetened milk and packaged juice (everyone would have heard of dido juice?).</a:t>
            </a: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We see here that the consumption of unhealthy drinks also increases significantly after the age of 1.</a:t>
            </a:r>
          </a:p>
          <a:p>
            <a:endParaRPr lang="en-GB" dirty="0"/>
          </a:p>
        </p:txBody>
      </p:sp>
      <p:sp>
        <p:nvSpPr>
          <p:cNvPr id="4" name="Slide Number Placeholder 3"/>
          <p:cNvSpPr>
            <a:spLocks noGrp="1"/>
          </p:cNvSpPr>
          <p:nvPr>
            <p:ph type="sldNum" sz="quarter" idx="5"/>
          </p:nvPr>
        </p:nvSpPr>
        <p:spPr/>
        <p:txBody>
          <a:bodyPr/>
          <a:lstStyle/>
          <a:p>
            <a:fld id="{D9CDA02F-C6BD-E248-A072-32902F2499F8}" type="slidenum">
              <a:rPr lang="en-US" smtClean="0"/>
              <a:pPr/>
              <a:t>8</a:t>
            </a:fld>
            <a:endParaRPr lang="en-US"/>
          </a:p>
        </p:txBody>
      </p:sp>
    </p:spTree>
    <p:extLst>
      <p:ext uri="{BB962C8B-B14F-4D97-AF65-F5344CB8AC3E}">
        <p14:creationId xmlns:p14="http://schemas.microsoft.com/office/powerpoint/2010/main" val="828835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can see here that more than 20% of children are consuming unhealthy snacks and beverages everyday.</a:t>
            </a:r>
          </a:p>
        </p:txBody>
      </p:sp>
      <p:sp>
        <p:nvSpPr>
          <p:cNvPr id="4" name="Slide Number Placeholder 3"/>
          <p:cNvSpPr>
            <a:spLocks noGrp="1"/>
          </p:cNvSpPr>
          <p:nvPr>
            <p:ph type="sldNum" sz="quarter" idx="5"/>
          </p:nvPr>
        </p:nvSpPr>
        <p:spPr/>
        <p:txBody>
          <a:bodyPr/>
          <a:lstStyle/>
          <a:p>
            <a:fld id="{D9CDA02F-C6BD-E248-A072-32902F2499F8}" type="slidenum">
              <a:rPr lang="en-US" smtClean="0"/>
              <a:pPr/>
              <a:t>9</a:t>
            </a:fld>
            <a:endParaRPr lang="en-US"/>
          </a:p>
        </p:txBody>
      </p:sp>
    </p:spTree>
    <p:extLst>
      <p:ext uri="{BB962C8B-B14F-4D97-AF65-F5344CB8AC3E}">
        <p14:creationId xmlns:p14="http://schemas.microsoft.com/office/powerpoint/2010/main" val="2597603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terms of money spent on these snacks, 50% of caregivers are spending between 10,000-50,000 kip per week on unhealthy snacks and beverages.</a:t>
            </a:r>
          </a:p>
        </p:txBody>
      </p:sp>
      <p:sp>
        <p:nvSpPr>
          <p:cNvPr id="4" name="Slide Number Placeholder 3"/>
          <p:cNvSpPr>
            <a:spLocks noGrp="1"/>
          </p:cNvSpPr>
          <p:nvPr>
            <p:ph type="sldNum" sz="quarter" idx="5"/>
          </p:nvPr>
        </p:nvSpPr>
        <p:spPr/>
        <p:txBody>
          <a:bodyPr/>
          <a:lstStyle/>
          <a:p>
            <a:fld id="{D9CDA02F-C6BD-E248-A072-32902F2499F8}" type="slidenum">
              <a:rPr lang="en-US" smtClean="0"/>
              <a:pPr/>
              <a:t>10</a:t>
            </a:fld>
            <a:endParaRPr lang="en-US"/>
          </a:p>
        </p:txBody>
      </p:sp>
    </p:spTree>
    <p:extLst>
      <p:ext uri="{BB962C8B-B14F-4D97-AF65-F5344CB8AC3E}">
        <p14:creationId xmlns:p14="http://schemas.microsoft.com/office/powerpoint/2010/main" val="4092630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b="1" dirty="0"/>
              <a:t>The main reasons for providing unhealthy </a:t>
            </a:r>
            <a:r>
              <a:rPr lang="en-US" sz="800" b="1" dirty="0" err="1"/>
              <a:t>snakcs</a:t>
            </a:r>
            <a:r>
              <a:rPr lang="en-US" sz="800" b="1" dirty="0"/>
              <a:t> were to make the child happy and stopping them from crying, and convenience. The other reasons that were mentioned were …</a:t>
            </a:r>
            <a:endParaRPr lang="en-GB" sz="800" b="1" dirty="0"/>
          </a:p>
          <a:p>
            <a:endParaRPr lang="en-US" sz="800" b="0" i="0" dirty="0">
              <a:solidFill>
                <a:srgbClr val="1F1F1F"/>
              </a:solidFill>
              <a:effectLst/>
              <a:latin typeface="ElsevierGulliver"/>
            </a:endParaRPr>
          </a:p>
          <a:p>
            <a:r>
              <a:rPr lang="en-US" sz="800" b="0" i="0" dirty="0">
                <a:solidFill>
                  <a:srgbClr val="1F1F1F"/>
                </a:solidFill>
                <a:effectLst/>
                <a:latin typeface="ElsevierGulliver"/>
              </a:rPr>
              <a:t>With the increasing consumption of these unhealthy processed foods, these districts may see an increase in undernutrition rates as we know that these foods take the place of micronutrients that are required by the body.</a:t>
            </a:r>
          </a:p>
          <a:p>
            <a:r>
              <a:rPr lang="en-US" sz="800" b="0" i="0" dirty="0">
                <a:solidFill>
                  <a:srgbClr val="1F1F1F"/>
                </a:solidFill>
                <a:effectLst/>
                <a:latin typeface="ElsevierGulliver"/>
              </a:rPr>
              <a:t>Furthermore, introduction to these kinds of foods at such a young age can alter the dietary habits, as these foods are known  to be addictive, and can put these children at a higher risk for diseases like high blood pressure and diabetes later on in life</a:t>
            </a:r>
          </a:p>
          <a:p>
            <a:endParaRPr lang="en-GB" dirty="0"/>
          </a:p>
        </p:txBody>
      </p:sp>
      <p:sp>
        <p:nvSpPr>
          <p:cNvPr id="4" name="Slide Number Placeholder 3"/>
          <p:cNvSpPr>
            <a:spLocks noGrp="1"/>
          </p:cNvSpPr>
          <p:nvPr>
            <p:ph type="sldNum" sz="quarter" idx="5"/>
          </p:nvPr>
        </p:nvSpPr>
        <p:spPr/>
        <p:txBody>
          <a:bodyPr/>
          <a:lstStyle/>
          <a:p>
            <a:fld id="{D9CDA02F-C6BD-E248-A072-32902F2499F8}" type="slidenum">
              <a:rPr lang="en-US" smtClean="0"/>
              <a:pPr/>
              <a:t>11</a:t>
            </a:fld>
            <a:endParaRPr lang="en-US"/>
          </a:p>
        </p:txBody>
      </p:sp>
    </p:spTree>
    <p:extLst>
      <p:ext uri="{BB962C8B-B14F-4D97-AF65-F5344CB8AC3E}">
        <p14:creationId xmlns:p14="http://schemas.microsoft.com/office/powerpoint/2010/main" val="3322641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Based on this study we make the following recommendations……</a:t>
            </a:r>
          </a:p>
          <a:p>
            <a:endParaRPr lang="en-GB" dirty="0"/>
          </a:p>
          <a:p>
            <a:endParaRPr lang="en-GB" dirty="0"/>
          </a:p>
          <a:p>
            <a:r>
              <a:rPr lang="en-GB" dirty="0"/>
              <a:t>This study support the recent UNICEF commit study that </a:t>
            </a:r>
            <a:r>
              <a:rPr lang="en-US" sz="1200" b="0" i="0" dirty="0">
                <a:solidFill>
                  <a:srgbClr val="1F1F1F"/>
                </a:solidFill>
                <a:effectLst/>
                <a:latin typeface="ElsevierGulliver"/>
              </a:rPr>
              <a:t>found that </a:t>
            </a:r>
            <a:r>
              <a:rPr lang="en-US" sz="1200" dirty="0"/>
              <a:t>40% of Commercially Produced Complementary Food (CPCF) products sold in Laos include added sugars or sweeteners. </a:t>
            </a:r>
          </a:p>
          <a:p>
            <a:r>
              <a:rPr lang="en-US" sz="1200" dirty="0"/>
              <a:t>And that more than 50% of CPCF products exceed the recommended sodium thresholds.</a:t>
            </a:r>
          </a:p>
          <a:p>
            <a:r>
              <a:rPr lang="en-US" sz="1200" dirty="0"/>
              <a:t>Approximately 84% of CPCF were found to include non-permitted compositional claims on their labels such as high in vitamin and minerals.</a:t>
            </a:r>
          </a:p>
          <a:p>
            <a:r>
              <a:rPr lang="en-US" sz="1200" dirty="0"/>
              <a:t>A study conducted by WFP also showed high rates of consumption of these unhealthy foods by school children.</a:t>
            </a:r>
          </a:p>
          <a:p>
            <a:r>
              <a:rPr lang="en-US" sz="1200" dirty="0"/>
              <a:t>The vast consumption of these unhealthy foods and drinks needs to be taken seriously as it can hurt the country’s progress towards improved nutrition.</a:t>
            </a:r>
            <a:endParaRPr lang="en-GB" sz="1200" dirty="0"/>
          </a:p>
          <a:p>
            <a:endParaRPr lang="en-GB" dirty="0"/>
          </a:p>
        </p:txBody>
      </p:sp>
      <p:sp>
        <p:nvSpPr>
          <p:cNvPr id="4" name="Slide Number Placeholder 3"/>
          <p:cNvSpPr>
            <a:spLocks noGrp="1"/>
          </p:cNvSpPr>
          <p:nvPr>
            <p:ph type="sldNum" sz="quarter" idx="5"/>
          </p:nvPr>
        </p:nvSpPr>
        <p:spPr/>
        <p:txBody>
          <a:bodyPr/>
          <a:lstStyle/>
          <a:p>
            <a:fld id="{D9CDA02F-C6BD-E248-A072-32902F2499F8}" type="slidenum">
              <a:rPr lang="en-US" smtClean="0"/>
              <a:pPr/>
              <a:t>12</a:t>
            </a:fld>
            <a:endParaRPr lang="en-US"/>
          </a:p>
        </p:txBody>
      </p:sp>
    </p:spTree>
    <p:extLst>
      <p:ext uri="{BB962C8B-B14F-4D97-AF65-F5344CB8AC3E}">
        <p14:creationId xmlns:p14="http://schemas.microsoft.com/office/powerpoint/2010/main" val="2637612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4" name="Rectangle 47"/>
          <p:cNvSpPr>
            <a:spLocks noChangeArrowheads="1"/>
          </p:cNvSpPr>
          <p:nvPr/>
        </p:nvSpPr>
        <p:spPr bwMode="auto">
          <a:xfrm>
            <a:off x="1266536" y="229539"/>
            <a:ext cx="18473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defTabSz="685800" eaLnBrk="0" fontAlgn="base" hangingPunct="0">
              <a:spcBef>
                <a:spcPct val="0"/>
              </a:spcBef>
              <a:spcAft>
                <a:spcPct val="0"/>
              </a:spcAft>
            </a:pPr>
            <a:endParaRPr lang="en-US" sz="1500">
              <a:solidFill>
                <a:prstClr val="black"/>
              </a:solidFill>
              <a:cs typeface="Arial" charset="0"/>
            </a:endParaRPr>
          </a:p>
        </p:txBody>
      </p:sp>
      <p:sp>
        <p:nvSpPr>
          <p:cNvPr id="6" name="Rectangle 45"/>
          <p:cNvSpPr>
            <a:spLocks noGrp="1" noChangeArrowheads="1"/>
          </p:cNvSpPr>
          <p:nvPr>
            <p:ph type="sldNum" sz="quarter" idx="4"/>
          </p:nvPr>
        </p:nvSpPr>
        <p:spPr>
          <a:xfrm>
            <a:off x="8717557" y="4942050"/>
            <a:ext cx="426443" cy="201450"/>
          </a:xfrm>
          <a:prstGeom prst="rect">
            <a:avLst/>
          </a:prstGeom>
          <a:ln/>
        </p:spPr>
        <p:txBody>
          <a:bodyPr/>
          <a:lstStyle>
            <a:lvl1pPr>
              <a:defRPr sz="700">
                <a:solidFill>
                  <a:srgbClr val="0091CC"/>
                </a:solidFill>
              </a:defRPr>
            </a:lvl1pPr>
          </a:lstStyle>
          <a:p>
            <a:pPr defTabSz="685800" fontAlgn="base">
              <a:spcBef>
                <a:spcPct val="0"/>
              </a:spcBef>
              <a:spcAft>
                <a:spcPct val="0"/>
              </a:spcAft>
              <a:defRPr/>
            </a:pPr>
            <a:fld id="{3A496B19-053F-4BA2-80FD-2A252D8C26A8}" type="slidenum">
              <a:rPr lang="en-US" smtClean="0">
                <a:cs typeface="Arial" charset="0"/>
              </a:rPr>
              <a:pPr defTabSz="685800" fontAlgn="base">
                <a:spcBef>
                  <a:spcPct val="0"/>
                </a:spcBef>
                <a:spcAft>
                  <a:spcPct val="0"/>
                </a:spcAft>
                <a:defRPr/>
              </a:pPr>
              <a:t>‹#›</a:t>
            </a:fld>
            <a:endParaRPr lang="en-US" dirty="0">
              <a:cs typeface="Arial" charset="0"/>
            </a:endParaRPr>
          </a:p>
        </p:txBody>
      </p:sp>
    </p:spTree>
    <p:extLst>
      <p:ext uri="{BB962C8B-B14F-4D97-AF65-F5344CB8AC3E}">
        <p14:creationId xmlns:p14="http://schemas.microsoft.com/office/powerpoint/2010/main" val="177266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option 1">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bwMode="black">
          <a:xfrm>
            <a:off x="539750" y="484188"/>
            <a:ext cx="4032249" cy="3135312"/>
          </a:xfrm>
          <a:noFill/>
          <a:ln>
            <a:noFill/>
          </a:ln>
        </p:spPr>
        <p:style>
          <a:lnRef idx="2">
            <a:schemeClr val="accent5"/>
          </a:lnRef>
          <a:fillRef idx="1">
            <a:schemeClr val="lt1"/>
          </a:fillRef>
          <a:effectRef idx="0">
            <a:schemeClr val="accent5"/>
          </a:effectRef>
          <a:fontRef idx="none"/>
        </p:style>
        <p:txBody>
          <a:bodyPr wrap="square" lIns="180000" tIns="180000" rIns="180000" bIns="180000" anchor="b" anchorCtr="0"/>
          <a:lstStyle>
            <a:lvl1pPr algn="ctr">
              <a:lnSpc>
                <a:spcPts val="3600"/>
              </a:lnSpc>
              <a:defRPr sz="2800" b="0" baseline="0">
                <a:solidFill>
                  <a:schemeClr val="tx1"/>
                </a:solidFill>
                <a:latin typeface="VAGRounded LT Light" panose="02000403040000020004" pitchFamily="2" charset="0"/>
              </a:defRPr>
            </a:lvl1pPr>
          </a:lstStyle>
          <a:p>
            <a:r>
              <a:rPr lang="en-GB" noProof="0" dirty="0"/>
              <a:t>Click To Edit </a:t>
            </a:r>
            <a:br>
              <a:rPr lang="en-GB" noProof="0" dirty="0"/>
            </a:br>
            <a:r>
              <a:rPr lang="en-GB" noProof="0" dirty="0"/>
              <a:t>Title</a:t>
            </a:r>
          </a:p>
        </p:txBody>
      </p:sp>
      <p:sp>
        <p:nvSpPr>
          <p:cNvPr id="11" name="Picture Placeholder 10"/>
          <p:cNvSpPr>
            <a:spLocks noGrp="1"/>
          </p:cNvSpPr>
          <p:nvPr>
            <p:ph type="pic" sz="quarter" idx="10"/>
          </p:nvPr>
        </p:nvSpPr>
        <p:spPr>
          <a:xfrm>
            <a:off x="4572001" y="0"/>
            <a:ext cx="4571999" cy="5143500"/>
          </a:xfrm>
        </p:spPr>
        <p:txBody>
          <a:bodyPr/>
          <a:lstStyle/>
          <a:p>
            <a:r>
              <a:rPr lang="en-US"/>
              <a:t>Click icon to add picture</a:t>
            </a:r>
            <a:endParaRPr lang="nl-NL"/>
          </a:p>
        </p:txBody>
      </p:sp>
      <p:sp>
        <p:nvSpPr>
          <p:cNvPr id="9" name="Rectangle 8"/>
          <p:cNvSpPr/>
          <p:nvPr userDrawn="1"/>
        </p:nvSpPr>
        <p:spPr bwMode="auto">
          <a:xfrm>
            <a:off x="-1142" y="484188"/>
            <a:ext cx="109092" cy="41402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nl-NL" sz="2000" b="0" i="0" u="none" strike="noStrike" cap="none" normalizeH="0" baseline="0">
              <a:ln>
                <a:noFill/>
              </a:ln>
              <a:solidFill>
                <a:schemeClr val="tx1"/>
              </a:solidFill>
              <a:effectLst/>
              <a:latin typeface="Verdana" pitchFamily="34" charset="0"/>
            </a:endParaRPr>
          </a:p>
        </p:txBody>
      </p:sp>
      <p:sp>
        <p:nvSpPr>
          <p:cNvPr id="7" name="Text Placeholder 6"/>
          <p:cNvSpPr>
            <a:spLocks noGrp="1"/>
          </p:cNvSpPr>
          <p:nvPr>
            <p:ph type="body" sz="quarter" idx="11" hasCustomPrompt="1"/>
          </p:nvPr>
        </p:nvSpPr>
        <p:spPr>
          <a:xfrm>
            <a:off x="539748" y="3727450"/>
            <a:ext cx="4032250" cy="896938"/>
          </a:xfrm>
          <a:noFill/>
        </p:spPr>
        <p:txBody>
          <a:bodyPr anchor="ctr"/>
          <a:lstStyle>
            <a:lvl1pPr marL="0" indent="0">
              <a:buNone/>
              <a:defRPr>
                <a:solidFill>
                  <a:schemeClr val="tx1"/>
                </a:solidFill>
              </a:defRPr>
            </a:lvl1pPr>
          </a:lstStyle>
          <a:p>
            <a:pPr lvl="0"/>
            <a:r>
              <a:rPr lang="en-GB" dirty="0"/>
              <a:t>Your name and position here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750" y="484188"/>
            <a:ext cx="806400" cy="426181"/>
          </a:xfrm>
          <a:prstGeom prst="rect">
            <a:avLst/>
          </a:prstGeom>
        </p:spPr>
      </p:pic>
    </p:spTree>
    <p:extLst>
      <p:ext uri="{BB962C8B-B14F-4D97-AF65-F5344CB8AC3E}">
        <p14:creationId xmlns:p14="http://schemas.microsoft.com/office/powerpoint/2010/main" val="697205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mphasised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685800" fontAlgn="base">
              <a:spcBef>
                <a:spcPct val="0"/>
              </a:spcBef>
              <a:spcAft>
                <a:spcPct val="0"/>
              </a:spcAft>
              <a:defRPr/>
            </a:pPr>
            <a:fld id="{3A496B19-053F-4BA2-80FD-2A252D8C26A8}" type="slidenum">
              <a:rPr lang="en-US" smtClean="0">
                <a:cs typeface="Arial" charset="0"/>
              </a:rPr>
              <a:pPr defTabSz="685800" fontAlgn="base">
                <a:spcBef>
                  <a:spcPct val="0"/>
                </a:spcBef>
                <a:spcAft>
                  <a:spcPct val="0"/>
                </a:spcAft>
                <a:defRPr/>
              </a:pPr>
              <a:t>‹#›</a:t>
            </a:fld>
            <a:endParaRPr lang="en-US" dirty="0">
              <a:cs typeface="Arial" charset="0"/>
            </a:endParaRPr>
          </a:p>
        </p:txBody>
      </p:sp>
      <p:sp>
        <p:nvSpPr>
          <p:cNvPr id="5" name="Picture Placeholder 10"/>
          <p:cNvSpPr>
            <a:spLocks noGrp="1"/>
          </p:cNvSpPr>
          <p:nvPr>
            <p:ph type="pic" sz="quarter" idx="11"/>
          </p:nvPr>
        </p:nvSpPr>
        <p:spPr>
          <a:xfrm>
            <a:off x="4572000" y="0"/>
            <a:ext cx="4571998" cy="5143500"/>
          </a:xfrm>
        </p:spPr>
        <p:txBody>
          <a:bodyPr/>
          <a:lstStyle/>
          <a:p>
            <a:r>
              <a:rPr lang="en-US"/>
              <a:t>Click icon to add picture</a:t>
            </a:r>
            <a:endParaRPr lang="nl-NL"/>
          </a:p>
        </p:txBody>
      </p:sp>
      <p:sp>
        <p:nvSpPr>
          <p:cNvPr id="7" name="Text Placeholder 6"/>
          <p:cNvSpPr>
            <a:spLocks noGrp="1"/>
          </p:cNvSpPr>
          <p:nvPr>
            <p:ph type="body" sz="quarter" idx="12" hasCustomPrompt="1"/>
          </p:nvPr>
        </p:nvSpPr>
        <p:spPr>
          <a:xfrm>
            <a:off x="539750" y="484188"/>
            <a:ext cx="3940810" cy="4140200"/>
          </a:xfrm>
        </p:spPr>
        <p:txBody>
          <a:bodyPr anchor="ctr" anchorCtr="1"/>
          <a:lstStyle>
            <a:lvl1pPr marL="0" indent="0" algn="ctr">
              <a:buNone/>
              <a:defRPr>
                <a:solidFill>
                  <a:schemeClr val="tx1"/>
                </a:solidFill>
                <a:latin typeface="+mj-lt"/>
              </a:defRPr>
            </a:lvl1pPr>
          </a:lstStyle>
          <a:p>
            <a:pPr lvl="0"/>
            <a:r>
              <a:rPr lang="en-GB" noProof="0" dirty="0"/>
              <a:t>Add your emphasised text here</a:t>
            </a:r>
          </a:p>
        </p:txBody>
      </p:sp>
    </p:spTree>
    <p:extLst>
      <p:ext uri="{BB962C8B-B14F-4D97-AF65-F5344CB8AC3E}">
        <p14:creationId xmlns:p14="http://schemas.microsoft.com/office/powerpoint/2010/main" val="14573062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9" name="Rectangle 45"/>
          <p:cNvSpPr>
            <a:spLocks noGrp="1" noChangeArrowheads="1"/>
          </p:cNvSpPr>
          <p:nvPr>
            <p:ph type="sldNum" sz="quarter" idx="4"/>
          </p:nvPr>
        </p:nvSpPr>
        <p:spPr>
          <a:xfrm>
            <a:off x="8717557" y="4942050"/>
            <a:ext cx="426443" cy="201450"/>
          </a:xfrm>
          <a:prstGeom prst="rect">
            <a:avLst/>
          </a:prstGeom>
          <a:ln/>
        </p:spPr>
        <p:txBody>
          <a:bodyPr/>
          <a:lstStyle>
            <a:lvl1pPr>
              <a:defRPr sz="700">
                <a:solidFill>
                  <a:srgbClr val="0091CC"/>
                </a:solidFill>
              </a:defRPr>
            </a:lvl1p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a:t>
            </a:fld>
            <a:endParaRPr lang="en-US" dirty="0">
              <a:cs typeface="Arial" charset="0"/>
            </a:endParaRPr>
          </a:p>
        </p:txBody>
      </p:sp>
      <p:sp>
        <p:nvSpPr>
          <p:cNvPr id="3" name="Media Placeholder 2"/>
          <p:cNvSpPr>
            <a:spLocks noGrp="1"/>
          </p:cNvSpPr>
          <p:nvPr>
            <p:ph type="media" sz="quarter" idx="10"/>
          </p:nvPr>
        </p:nvSpPr>
        <p:spPr>
          <a:xfrm>
            <a:off x="717416" y="489048"/>
            <a:ext cx="7325494" cy="4135340"/>
          </a:xfrm>
        </p:spPr>
        <p:txBody>
          <a:bodyPr/>
          <a:lstStyle/>
          <a:p>
            <a:r>
              <a:rPr lang="en-US"/>
              <a:t>Click icon to add media</a:t>
            </a:r>
            <a:endParaRPr lang="nl-NL" dirty="0"/>
          </a:p>
        </p:txBody>
      </p:sp>
      <p:sp>
        <p:nvSpPr>
          <p:cNvPr id="5" name="Rectangle 4"/>
          <p:cNvSpPr/>
          <p:nvPr userDrawn="1"/>
        </p:nvSpPr>
        <p:spPr bwMode="auto">
          <a:xfrm>
            <a:off x="-1144" y="484188"/>
            <a:ext cx="709804" cy="41402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nl-NL" sz="2000" b="0" i="0" u="none" strike="noStrike" cap="none" normalizeH="0" baseline="0">
              <a:ln>
                <a:noFill/>
              </a:ln>
              <a:solidFill>
                <a:schemeClr val="tx1"/>
              </a:solidFill>
              <a:effectLst/>
              <a:latin typeface="Verdana" pitchFamily="34" charset="0"/>
            </a:endParaRPr>
          </a:p>
        </p:txBody>
      </p:sp>
      <p:sp>
        <p:nvSpPr>
          <p:cNvPr id="7" name="Rectangle 6"/>
          <p:cNvSpPr/>
          <p:nvPr userDrawn="1"/>
        </p:nvSpPr>
        <p:spPr bwMode="auto">
          <a:xfrm>
            <a:off x="8051666" y="489048"/>
            <a:ext cx="1092334" cy="4135340"/>
          </a:xfrm>
          <a:prstGeom prst="rect">
            <a:avLst/>
          </a:prstGeom>
          <a:solidFill>
            <a:schemeClr val="tx1"/>
          </a:solidFill>
          <a:ln w="12700" cap="flat" cmpd="sng" algn="ctr">
            <a:solidFill>
              <a:srgbClr val="0091CC"/>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nl-NL" sz="2000" b="0" i="0" u="none" strike="noStrike" cap="none" normalizeH="0" baseline="0">
              <a:ln>
                <a:noFill/>
              </a:ln>
              <a:solidFill>
                <a:schemeClr val="tx1"/>
              </a:solidFill>
              <a:effectLst/>
              <a:latin typeface="Verdana" pitchFamily="34" charset="0"/>
            </a:endParaRPr>
          </a:p>
        </p:txBody>
      </p:sp>
    </p:spTree>
    <p:extLst>
      <p:ext uri="{BB962C8B-B14F-4D97-AF65-F5344CB8AC3E}">
        <p14:creationId xmlns:p14="http://schemas.microsoft.com/office/powerpoint/2010/main" val="25352671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101430"/>
            <a:ext cx="8177807" cy="476793"/>
          </a:xfrm>
        </p:spPr>
        <p:txBody>
          <a:bodyPr/>
          <a:lstStyle>
            <a:lvl1pPr>
              <a:defRPr sz="2400" b="0">
                <a:solidFill>
                  <a:schemeClr val="tx1"/>
                </a:solidFill>
              </a:defRPr>
            </a:lvl1pPr>
          </a:lstStyle>
          <a:p>
            <a:r>
              <a:rPr lang="en-US" noProof="0" dirty="0"/>
              <a:t>Click to edit title</a:t>
            </a:r>
            <a:endParaRPr lang="en-GB" noProof="0" dirty="0"/>
          </a:p>
        </p:txBody>
      </p:sp>
      <p:sp>
        <p:nvSpPr>
          <p:cNvPr id="3" name="Content Placeholder 2"/>
          <p:cNvSpPr>
            <a:spLocks noGrp="1"/>
          </p:cNvSpPr>
          <p:nvPr>
            <p:ph idx="1" hasCustomPrompt="1"/>
          </p:nvPr>
        </p:nvSpPr>
        <p:spPr>
          <a:xfrm>
            <a:off x="539750" y="673177"/>
            <a:ext cx="8177807" cy="3951211"/>
          </a:xfrm>
        </p:spPr>
        <p:txBody>
          <a:bodyPr/>
          <a:lstStyle>
            <a:lvl1pPr marL="257175" indent="-257175">
              <a:buFont typeface="Wingdings" panose="05000000000000000000" pitchFamily="2" charset="2"/>
              <a:buChar char="§"/>
              <a:defRPr/>
            </a:lvl1pPr>
            <a:lvl2pPr marL="557213" indent="-214313">
              <a:buClr>
                <a:schemeClr val="accent1">
                  <a:lumMod val="75000"/>
                </a:schemeClr>
              </a:buClr>
              <a:buFont typeface="Wingdings" panose="05000000000000000000" pitchFamily="2" charset="2"/>
              <a:buChar char="§"/>
              <a:defRPr/>
            </a:lvl2pPr>
            <a:lvl3pPr marL="857250" indent="-171450">
              <a:buFont typeface="Wingdings" panose="05000000000000000000" pitchFamily="2" charset="2"/>
              <a:buChar char="§"/>
              <a:defRPr/>
            </a:lvl3pPr>
            <a:lvl4pPr marL="1200150" indent="-171450">
              <a:buFont typeface="Wingdings" panose="05000000000000000000" pitchFamily="2" charset="2"/>
              <a:buChar char="§"/>
              <a:defRPr/>
            </a:lvl4pPr>
            <a:lvl5pPr marL="1543050" indent="-171450">
              <a:buFont typeface="Wingdings" panose="05000000000000000000" pitchFamily="2" charset="2"/>
              <a:buChar char="§"/>
              <a:defRPr/>
            </a:lvl5p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5" name="Rectangle 45"/>
          <p:cNvSpPr>
            <a:spLocks noGrp="1" noChangeArrowheads="1"/>
          </p:cNvSpPr>
          <p:nvPr>
            <p:ph type="sldNum" sz="quarter" idx="4"/>
          </p:nvPr>
        </p:nvSpPr>
        <p:spPr>
          <a:xfrm>
            <a:off x="8717557" y="4942050"/>
            <a:ext cx="426443" cy="201450"/>
          </a:xfrm>
          <a:prstGeom prst="rect">
            <a:avLst/>
          </a:prstGeom>
          <a:ln/>
        </p:spPr>
        <p:txBody>
          <a:bodyPr/>
          <a:lstStyle>
            <a:lvl1pPr>
              <a:defRPr sz="700">
                <a:solidFill>
                  <a:srgbClr val="0091CC"/>
                </a:solidFill>
              </a:defRPr>
            </a:lvl1p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a:t>
            </a:fld>
            <a:endParaRPr lang="en-US" dirty="0">
              <a:cs typeface="Arial" charset="0"/>
            </a:endParaRPr>
          </a:p>
        </p:txBody>
      </p:sp>
    </p:spTree>
    <p:extLst>
      <p:ext uri="{BB962C8B-B14F-4D97-AF65-F5344CB8AC3E}">
        <p14:creationId xmlns:p14="http://schemas.microsoft.com/office/powerpoint/2010/main" val="23849064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with subtitl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8640" y="143129"/>
            <a:ext cx="8044032" cy="427967"/>
          </a:xfrm>
        </p:spPr>
        <p:txBody>
          <a:bodyPr/>
          <a:lstStyle>
            <a:lvl1pPr>
              <a:defRPr sz="2400"/>
            </a:lvl1pPr>
          </a:lstStyle>
          <a:p>
            <a:r>
              <a:rPr lang="en-GB" noProof="0" dirty="0"/>
              <a:t>Click To Edit Title</a:t>
            </a:r>
          </a:p>
        </p:txBody>
      </p:sp>
      <p:sp>
        <p:nvSpPr>
          <p:cNvPr id="3" name="Text Placeholder 2"/>
          <p:cNvSpPr>
            <a:spLocks noGrp="1"/>
          </p:cNvSpPr>
          <p:nvPr>
            <p:ph type="body" idx="1" hasCustomPrompt="1"/>
          </p:nvPr>
        </p:nvSpPr>
        <p:spPr>
          <a:xfrm>
            <a:off x="548640" y="703061"/>
            <a:ext cx="3947160" cy="479822"/>
          </a:xfrm>
        </p:spPr>
        <p:txBody>
          <a:bodyPr anchor="b"/>
          <a:lstStyle>
            <a:lvl1pPr marL="0" indent="0">
              <a:buNone/>
              <a:defRPr sz="1800" b="0">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noProof="0" dirty="0"/>
              <a:t>Click to edit subtitle</a:t>
            </a:r>
          </a:p>
        </p:txBody>
      </p:sp>
      <p:sp>
        <p:nvSpPr>
          <p:cNvPr id="4" name="Content Placeholder 3"/>
          <p:cNvSpPr>
            <a:spLocks noGrp="1"/>
          </p:cNvSpPr>
          <p:nvPr>
            <p:ph sz="half" idx="2" hasCustomPrompt="1"/>
          </p:nvPr>
        </p:nvSpPr>
        <p:spPr>
          <a:xfrm>
            <a:off x="548639" y="1314848"/>
            <a:ext cx="3947161" cy="330954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noProof="0" dirty="0"/>
              <a:t>Click to edit Main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Content Placeholder 5"/>
          <p:cNvSpPr>
            <a:spLocks noGrp="1"/>
          </p:cNvSpPr>
          <p:nvPr>
            <p:ph sz="quarter" idx="4" hasCustomPrompt="1"/>
          </p:nvPr>
        </p:nvSpPr>
        <p:spPr>
          <a:xfrm>
            <a:off x="4640581" y="1314848"/>
            <a:ext cx="3952090" cy="330954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GB" noProof="0" dirty="0"/>
              <a:t>Click to edit Main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Rectangle 45"/>
          <p:cNvSpPr>
            <a:spLocks noGrp="1" noChangeArrowheads="1"/>
          </p:cNvSpPr>
          <p:nvPr>
            <p:ph type="sldNum" sz="quarter" idx="10"/>
          </p:nvPr>
        </p:nvSpPr>
        <p:spPr>
          <a:xfrm>
            <a:off x="8717557" y="4942050"/>
            <a:ext cx="426443" cy="201450"/>
          </a:xfrm>
          <a:prstGeom prst="rect">
            <a:avLst/>
          </a:prstGeom>
          <a:ln/>
        </p:spPr>
        <p:txBody>
          <a:bodyPr/>
          <a:lstStyle>
            <a:lvl1pPr>
              <a:defRPr sz="700">
                <a:solidFill>
                  <a:srgbClr val="0091CC"/>
                </a:solidFill>
              </a:defRPr>
            </a:lvl1p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a:t>
            </a:fld>
            <a:endParaRPr lang="en-US" dirty="0">
              <a:cs typeface="Arial" charset="0"/>
            </a:endParaRPr>
          </a:p>
        </p:txBody>
      </p:sp>
      <p:sp>
        <p:nvSpPr>
          <p:cNvPr id="9" name="Text Placeholder 2"/>
          <p:cNvSpPr>
            <a:spLocks noGrp="1"/>
          </p:cNvSpPr>
          <p:nvPr>
            <p:ph type="body" idx="11" hasCustomPrompt="1"/>
          </p:nvPr>
        </p:nvSpPr>
        <p:spPr>
          <a:xfrm>
            <a:off x="4633097" y="703061"/>
            <a:ext cx="3959574" cy="479822"/>
          </a:xfrm>
        </p:spPr>
        <p:txBody>
          <a:bodyPr anchor="b"/>
          <a:lstStyle>
            <a:lvl1pPr marL="0" indent="0">
              <a:buNone/>
              <a:defRPr sz="1800" b="0">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noProof="0" dirty="0"/>
              <a:t>Click to edit subtitle</a:t>
            </a:r>
          </a:p>
        </p:txBody>
      </p:sp>
    </p:spTree>
    <p:extLst>
      <p:ext uri="{BB962C8B-B14F-4D97-AF65-F5344CB8AC3E}">
        <p14:creationId xmlns:p14="http://schemas.microsoft.com/office/powerpoint/2010/main" val="14298168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sults">
    <p:spTree>
      <p:nvGrpSpPr>
        <p:cNvPr id="1" name=""/>
        <p:cNvGrpSpPr/>
        <p:nvPr/>
      </p:nvGrpSpPr>
      <p:grpSpPr>
        <a:xfrm>
          <a:off x="0" y="0"/>
          <a:ext cx="0" cy="0"/>
          <a:chOff x="0" y="0"/>
          <a:chExt cx="0" cy="0"/>
        </a:xfrm>
      </p:grpSpPr>
      <p:sp>
        <p:nvSpPr>
          <p:cNvPr id="2" name="Rectangle 1"/>
          <p:cNvSpPr/>
          <p:nvPr userDrawn="1"/>
        </p:nvSpPr>
        <p:spPr bwMode="auto">
          <a:xfrm>
            <a:off x="4572000" y="484188"/>
            <a:ext cx="4572000" cy="4140200"/>
          </a:xfrm>
          <a:prstGeom prst="rect">
            <a:avLst/>
          </a:prstGeom>
          <a:solidFill>
            <a:schemeClr val="tx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nl-NL" sz="2000" b="0" i="0" u="none" strike="noStrike" cap="none" normalizeH="0" baseline="0">
              <a:ln>
                <a:noFill/>
              </a:ln>
              <a:solidFill>
                <a:schemeClr val="tx1"/>
              </a:solidFill>
              <a:effectLst/>
              <a:latin typeface="Verdana" pitchFamily="34" charset="0"/>
            </a:endParaRPr>
          </a:p>
        </p:txBody>
      </p:sp>
      <p:sp>
        <p:nvSpPr>
          <p:cNvPr id="4" name="Rectangle 47"/>
          <p:cNvSpPr>
            <a:spLocks noChangeArrowheads="1"/>
          </p:cNvSpPr>
          <p:nvPr/>
        </p:nvSpPr>
        <p:spPr bwMode="auto">
          <a:xfrm>
            <a:off x="1266536" y="229539"/>
            <a:ext cx="18473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defTabSz="685800" eaLnBrk="0" fontAlgn="base" hangingPunct="0">
              <a:spcBef>
                <a:spcPct val="0"/>
              </a:spcBef>
              <a:spcAft>
                <a:spcPct val="0"/>
              </a:spcAft>
            </a:pPr>
            <a:endParaRPr lang="en-US" sz="1500">
              <a:solidFill>
                <a:prstClr val="black"/>
              </a:solidFill>
              <a:cs typeface="Arial" charset="0"/>
            </a:endParaRPr>
          </a:p>
        </p:txBody>
      </p:sp>
      <p:sp>
        <p:nvSpPr>
          <p:cNvPr id="11" name="Picture Placeholder 10"/>
          <p:cNvSpPr>
            <a:spLocks noGrp="1"/>
          </p:cNvSpPr>
          <p:nvPr>
            <p:ph type="pic" sz="quarter" idx="10"/>
          </p:nvPr>
        </p:nvSpPr>
        <p:spPr>
          <a:xfrm>
            <a:off x="107950" y="484190"/>
            <a:ext cx="4464050" cy="4140198"/>
          </a:xfrm>
        </p:spPr>
        <p:txBody>
          <a:bodyPr/>
          <a:lstStyle/>
          <a:p>
            <a:r>
              <a:rPr lang="en-US"/>
              <a:t>Click icon to add picture</a:t>
            </a:r>
            <a:endParaRPr lang="nl-NL" dirty="0"/>
          </a:p>
        </p:txBody>
      </p:sp>
      <p:sp>
        <p:nvSpPr>
          <p:cNvPr id="8" name="Text Placeholder 7"/>
          <p:cNvSpPr>
            <a:spLocks noGrp="1"/>
          </p:cNvSpPr>
          <p:nvPr>
            <p:ph type="body" sz="quarter" idx="11" hasCustomPrompt="1"/>
          </p:nvPr>
        </p:nvSpPr>
        <p:spPr>
          <a:xfrm>
            <a:off x="4805768" y="702268"/>
            <a:ext cx="2034000" cy="1856759"/>
          </a:xfrm>
        </p:spPr>
        <p:txBody>
          <a:bodyPr lIns="72000" tIns="72000" rIns="72000" bIns="72000" anchor="ctr" anchorCtr="0"/>
          <a:lstStyle>
            <a:lvl1pPr marL="0" indent="0" algn="ctr">
              <a:buNone/>
              <a:defRPr sz="2400">
                <a:solidFill>
                  <a:schemeClr val="bg1"/>
                </a:solidFill>
                <a:latin typeface="VAGRounded LT Light" panose="02000403040000020004" pitchFamily="2" charset="0"/>
              </a:defRPr>
            </a:lvl1pPr>
          </a:lstStyle>
          <a:p>
            <a:pPr lvl="0"/>
            <a:r>
              <a:rPr lang="en-GB" noProof="0" dirty="0"/>
              <a:t>Result 1 here</a:t>
            </a:r>
          </a:p>
        </p:txBody>
      </p:sp>
      <p:sp>
        <p:nvSpPr>
          <p:cNvPr id="16" name="Text Placeholder 7"/>
          <p:cNvSpPr>
            <a:spLocks noGrp="1"/>
          </p:cNvSpPr>
          <p:nvPr>
            <p:ph type="body" sz="quarter" idx="13" hasCustomPrompt="1"/>
          </p:nvPr>
        </p:nvSpPr>
        <p:spPr>
          <a:xfrm>
            <a:off x="6857996" y="2581154"/>
            <a:ext cx="2040397" cy="1843575"/>
          </a:xfrm>
        </p:spPr>
        <p:txBody>
          <a:bodyPr lIns="72000" tIns="72000" rIns="72000" bIns="72000" anchor="ctr" anchorCtr="0"/>
          <a:lstStyle>
            <a:lvl1pPr marL="0" indent="0" algn="ctr">
              <a:buNone/>
              <a:defRPr sz="2400">
                <a:solidFill>
                  <a:schemeClr val="bg1"/>
                </a:solidFill>
                <a:latin typeface="VAGRounded LT Light" panose="02000403040000020004" pitchFamily="2" charset="0"/>
              </a:defRPr>
            </a:lvl1pPr>
          </a:lstStyle>
          <a:p>
            <a:pPr lvl="0"/>
            <a:r>
              <a:rPr lang="en-GB" noProof="0" dirty="0"/>
              <a:t>Result 4 here</a:t>
            </a:r>
          </a:p>
        </p:txBody>
      </p:sp>
      <p:sp>
        <p:nvSpPr>
          <p:cNvPr id="15" name="Text Placeholder 7"/>
          <p:cNvSpPr>
            <a:spLocks noGrp="1"/>
          </p:cNvSpPr>
          <p:nvPr>
            <p:ph type="body" sz="quarter" idx="12" hasCustomPrompt="1"/>
          </p:nvPr>
        </p:nvSpPr>
        <p:spPr>
          <a:xfrm>
            <a:off x="6857997" y="702269"/>
            <a:ext cx="2034000" cy="1872000"/>
          </a:xfrm>
        </p:spPr>
        <p:txBody>
          <a:bodyPr lIns="72000" tIns="72000" rIns="72000" bIns="72000" anchor="ctr" anchorCtr="0"/>
          <a:lstStyle>
            <a:lvl1pPr marL="0" indent="0" algn="ctr">
              <a:buNone/>
              <a:defRPr sz="2400">
                <a:solidFill>
                  <a:schemeClr val="bg1"/>
                </a:solidFill>
                <a:latin typeface="VAGRounded LT Light" panose="02000403040000020004" pitchFamily="2" charset="0"/>
              </a:defRPr>
            </a:lvl1pPr>
          </a:lstStyle>
          <a:p>
            <a:pPr lvl="0"/>
            <a:r>
              <a:rPr lang="en-GB" noProof="0" dirty="0"/>
              <a:t>Result 2 here</a:t>
            </a:r>
          </a:p>
        </p:txBody>
      </p:sp>
      <p:sp>
        <p:nvSpPr>
          <p:cNvPr id="17" name="Text Placeholder 7"/>
          <p:cNvSpPr>
            <a:spLocks noGrp="1"/>
          </p:cNvSpPr>
          <p:nvPr>
            <p:ph type="body" sz="quarter" idx="14" hasCustomPrompt="1"/>
          </p:nvPr>
        </p:nvSpPr>
        <p:spPr>
          <a:xfrm>
            <a:off x="4806807" y="2581154"/>
            <a:ext cx="2032962" cy="1856760"/>
          </a:xfrm>
        </p:spPr>
        <p:txBody>
          <a:bodyPr lIns="72000" tIns="72000" rIns="72000" bIns="72000" anchor="ctr" anchorCtr="0"/>
          <a:lstStyle>
            <a:lvl1pPr marL="0" indent="0" algn="ctr">
              <a:buNone/>
              <a:defRPr sz="2400">
                <a:solidFill>
                  <a:schemeClr val="bg1"/>
                </a:solidFill>
                <a:latin typeface="VAGRounded LT Light" panose="02000403040000020004" pitchFamily="2" charset="0"/>
              </a:defRPr>
            </a:lvl1pPr>
          </a:lstStyle>
          <a:p>
            <a:pPr lvl="0"/>
            <a:r>
              <a:rPr lang="en-GB" noProof="0" dirty="0"/>
              <a:t>Result 3 here</a:t>
            </a:r>
          </a:p>
        </p:txBody>
      </p:sp>
      <p:sp>
        <p:nvSpPr>
          <p:cNvPr id="12" name="Rectangle 45"/>
          <p:cNvSpPr>
            <a:spLocks noGrp="1" noChangeArrowheads="1"/>
          </p:cNvSpPr>
          <p:nvPr>
            <p:ph type="sldNum" sz="quarter" idx="4"/>
          </p:nvPr>
        </p:nvSpPr>
        <p:spPr>
          <a:xfrm>
            <a:off x="8717557" y="4942050"/>
            <a:ext cx="426443" cy="201450"/>
          </a:xfrm>
          <a:prstGeom prst="rect">
            <a:avLst/>
          </a:prstGeom>
          <a:ln/>
        </p:spPr>
        <p:txBody>
          <a:bodyPr/>
          <a:lstStyle>
            <a:lvl1pPr>
              <a:defRPr sz="700">
                <a:solidFill>
                  <a:srgbClr val="0091CC"/>
                </a:solidFill>
              </a:defRPr>
            </a:lvl1pPr>
          </a:lstStyle>
          <a:p>
            <a:pPr defTabSz="685800" fontAlgn="base">
              <a:spcBef>
                <a:spcPct val="0"/>
              </a:spcBef>
              <a:spcAft>
                <a:spcPct val="0"/>
              </a:spcAft>
              <a:defRPr/>
            </a:pPr>
            <a:fld id="{3A496B19-053F-4BA2-80FD-2A252D8C26A8}" type="slidenum">
              <a:rPr lang="en-US" smtClean="0">
                <a:cs typeface="Arial" charset="0"/>
              </a:rPr>
              <a:pPr defTabSz="685800" fontAlgn="base">
                <a:spcBef>
                  <a:spcPct val="0"/>
                </a:spcBef>
                <a:spcAft>
                  <a:spcPct val="0"/>
                </a:spcAft>
                <a:defRPr/>
              </a:pPr>
              <a:t>‹#›</a:t>
            </a:fld>
            <a:endParaRPr lang="en-US" dirty="0">
              <a:cs typeface="Arial" charset="0"/>
            </a:endParaRPr>
          </a:p>
        </p:txBody>
      </p:sp>
    </p:spTree>
    <p:extLst>
      <p:ext uri="{BB962C8B-B14F-4D97-AF65-F5344CB8AC3E}">
        <p14:creationId xmlns:p14="http://schemas.microsoft.com/office/powerpoint/2010/main" val="1589350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roject exampl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9144000" cy="5143500"/>
          </a:xfrm>
        </p:spPr>
        <p:txBody>
          <a:bodyPr/>
          <a:lstStyle/>
          <a:p>
            <a:r>
              <a:rPr lang="en-US"/>
              <a:t>Click icon to add picture</a:t>
            </a:r>
            <a:endParaRPr lang="nl-NL" dirty="0"/>
          </a:p>
        </p:txBody>
      </p:sp>
      <p:sp>
        <p:nvSpPr>
          <p:cNvPr id="4" name="Rectangle 47"/>
          <p:cNvSpPr>
            <a:spLocks noChangeArrowheads="1"/>
          </p:cNvSpPr>
          <p:nvPr/>
        </p:nvSpPr>
        <p:spPr bwMode="auto">
          <a:xfrm>
            <a:off x="1266536" y="229539"/>
            <a:ext cx="18473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defTabSz="685800" eaLnBrk="0" fontAlgn="base" hangingPunct="0">
              <a:spcBef>
                <a:spcPct val="0"/>
              </a:spcBef>
              <a:spcAft>
                <a:spcPct val="0"/>
              </a:spcAft>
            </a:pPr>
            <a:endParaRPr lang="en-US" sz="1500">
              <a:solidFill>
                <a:prstClr val="black"/>
              </a:solidFill>
              <a:cs typeface="Arial" charset="0"/>
            </a:endParaRPr>
          </a:p>
        </p:txBody>
      </p:sp>
      <p:sp>
        <p:nvSpPr>
          <p:cNvPr id="9" name="Text Placeholder 8"/>
          <p:cNvSpPr>
            <a:spLocks noGrp="1"/>
          </p:cNvSpPr>
          <p:nvPr>
            <p:ph type="body" sz="quarter" idx="12" hasCustomPrompt="1"/>
          </p:nvPr>
        </p:nvSpPr>
        <p:spPr>
          <a:xfrm>
            <a:off x="0" y="3919033"/>
            <a:ext cx="9144000" cy="705354"/>
          </a:xfrm>
          <a:solidFill>
            <a:schemeClr val="bg1"/>
          </a:solidFill>
        </p:spPr>
        <p:txBody>
          <a:bodyPr lIns="252000" tIns="36000" rIns="252000" bIns="36000" anchor="ctr" anchorCtr="0"/>
          <a:lstStyle>
            <a:lvl1pPr marL="0" indent="0" algn="r">
              <a:lnSpc>
                <a:spcPct val="100000"/>
              </a:lnSpc>
              <a:buNone/>
              <a:defRPr sz="1600" baseline="0">
                <a:solidFill>
                  <a:schemeClr val="tx1"/>
                </a:solidFill>
                <a:latin typeface="+mj-lt"/>
              </a:defRPr>
            </a:lvl1pPr>
          </a:lstStyle>
          <a:p>
            <a:pPr lvl="0"/>
            <a:r>
              <a:rPr lang="en-GB" noProof="0" dirty="0"/>
              <a:t>Project name</a:t>
            </a:r>
          </a:p>
        </p:txBody>
      </p:sp>
      <p:sp>
        <p:nvSpPr>
          <p:cNvPr id="3" name="Text Placeholder 2"/>
          <p:cNvSpPr>
            <a:spLocks noGrp="1"/>
          </p:cNvSpPr>
          <p:nvPr>
            <p:ph type="body" sz="quarter" idx="11" hasCustomPrompt="1"/>
          </p:nvPr>
        </p:nvSpPr>
        <p:spPr>
          <a:xfrm>
            <a:off x="539750" y="2156011"/>
            <a:ext cx="1993900" cy="2006600"/>
          </a:xfrm>
          <a:solidFill>
            <a:schemeClr val="tx1"/>
          </a:solidFill>
        </p:spPr>
        <p:txBody>
          <a:bodyPr lIns="180000" tIns="180000" rIns="180000" bIns="180000" anchor="b" anchorCtr="0"/>
          <a:lstStyle>
            <a:lvl1pPr marL="0" indent="0">
              <a:lnSpc>
                <a:spcPct val="100000"/>
              </a:lnSpc>
              <a:buNone/>
              <a:defRPr sz="1800" baseline="0">
                <a:solidFill>
                  <a:schemeClr val="bg1"/>
                </a:solidFill>
              </a:defRPr>
            </a:lvl1pPr>
          </a:lstStyle>
          <a:p>
            <a:pPr lvl="0"/>
            <a:r>
              <a:rPr lang="en-GB" noProof="0" dirty="0"/>
              <a:t>Project highlight</a:t>
            </a:r>
          </a:p>
          <a:p>
            <a:pPr lvl="0"/>
            <a:r>
              <a:rPr lang="en-GB" noProof="0" dirty="0"/>
              <a:t>NUMBER</a:t>
            </a:r>
          </a:p>
          <a:p>
            <a:pPr lvl="0"/>
            <a:r>
              <a:rPr lang="en-GB" noProof="0" dirty="0"/>
              <a:t>pay - off</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05570" y="4719221"/>
            <a:ext cx="436562" cy="229016"/>
          </a:xfrm>
          <a:prstGeom prst="rect">
            <a:avLst/>
          </a:prstGeom>
        </p:spPr>
      </p:pic>
    </p:spTree>
    <p:extLst>
      <p:ext uri="{BB962C8B-B14F-4D97-AF65-F5344CB8AC3E}">
        <p14:creationId xmlns:p14="http://schemas.microsoft.com/office/powerpoint/2010/main" val="3354962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539749" y="205011"/>
            <a:ext cx="8177808" cy="36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b" anchorCtr="0" compatLnSpc="1">
            <a:prstTxWarp prst="textNoShape">
              <a:avLst/>
            </a:prstTxWarp>
          </a:bodyPr>
          <a:lstStyle/>
          <a:p>
            <a:pPr lvl="0"/>
            <a:r>
              <a:rPr lang="en-US" noProof="0" dirty="0"/>
              <a:t>Click to edit title</a:t>
            </a:r>
            <a:endParaRPr lang="en-GB" noProof="0" dirty="0"/>
          </a:p>
        </p:txBody>
      </p:sp>
      <p:sp>
        <p:nvSpPr>
          <p:cNvPr id="1028" name="Rectangle 3"/>
          <p:cNvSpPr>
            <a:spLocks noGrp="1" noChangeArrowheads="1"/>
          </p:cNvSpPr>
          <p:nvPr>
            <p:ph type="body" idx="1"/>
          </p:nvPr>
        </p:nvSpPr>
        <p:spPr bwMode="black">
          <a:xfrm>
            <a:off x="539751" y="668532"/>
            <a:ext cx="8177807" cy="3955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noProof="0" dirty="0"/>
              <a:t>Click to edit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4" name="Rectangle 45"/>
          <p:cNvSpPr>
            <a:spLocks noGrp="1" noChangeArrowheads="1"/>
          </p:cNvSpPr>
          <p:nvPr>
            <p:ph type="sldNum" sz="quarter" idx="4"/>
          </p:nvPr>
        </p:nvSpPr>
        <p:spPr>
          <a:xfrm>
            <a:off x="8717557" y="4942050"/>
            <a:ext cx="426443" cy="201450"/>
          </a:xfrm>
          <a:prstGeom prst="rect">
            <a:avLst/>
          </a:prstGeom>
          <a:ln/>
        </p:spPr>
        <p:txBody>
          <a:bodyPr/>
          <a:lstStyle>
            <a:lvl1pPr>
              <a:defRPr sz="700">
                <a:solidFill>
                  <a:srgbClr val="0091CC"/>
                </a:solidFill>
              </a:defRPr>
            </a:lvl1pPr>
          </a:lstStyle>
          <a:p>
            <a:pPr defTabSz="685800" fontAlgn="base">
              <a:spcBef>
                <a:spcPct val="0"/>
              </a:spcBef>
              <a:spcAft>
                <a:spcPct val="0"/>
              </a:spcAft>
              <a:defRPr/>
            </a:pPr>
            <a:fld id="{3A496B19-053F-4BA2-80FD-2A252D8C26A8}" type="slidenum">
              <a:rPr lang="en-US" smtClean="0">
                <a:cs typeface="Arial" charset="0"/>
              </a:rPr>
              <a:pPr defTabSz="685800" fontAlgn="base">
                <a:spcBef>
                  <a:spcPct val="0"/>
                </a:spcBef>
                <a:spcAft>
                  <a:spcPct val="0"/>
                </a:spcAft>
                <a:defRPr/>
              </a:pPr>
              <a:t>‹#›</a:t>
            </a:fld>
            <a:endParaRPr lang="en-US" dirty="0">
              <a:cs typeface="Arial" charset="0"/>
            </a:endParaRPr>
          </a:p>
        </p:txBody>
      </p:sp>
      <p:sp>
        <p:nvSpPr>
          <p:cNvPr id="8" name="Rectangle 7"/>
          <p:cNvSpPr/>
          <p:nvPr userDrawn="1"/>
        </p:nvSpPr>
        <p:spPr bwMode="auto">
          <a:xfrm>
            <a:off x="-1142" y="484188"/>
            <a:ext cx="109092" cy="4140200"/>
          </a:xfrm>
          <a:prstGeom prst="rect">
            <a:avLst/>
          </a:prstGeom>
          <a:solidFill>
            <a:schemeClr val="tx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nl-NL" sz="2000" b="0" i="0" u="none" strike="noStrike" cap="none" normalizeH="0" baseline="0">
              <a:ln>
                <a:noFill/>
              </a:ln>
              <a:solidFill>
                <a:schemeClr val="tx1"/>
              </a:solidFill>
              <a:effectLst/>
              <a:latin typeface="Verdana" pitchFamily="34" charset="0"/>
            </a:endParaRPr>
          </a:p>
        </p:txBody>
      </p:sp>
      <p:pic>
        <p:nvPicPr>
          <p:cNvPr id="9" name="Picture 8"/>
          <p:cNvPicPr>
            <a:picLocks noChangeAspect="1"/>
          </p:cNvPicPr>
          <p:nvPr userDrawn="1"/>
        </p:nvPicPr>
        <p:blipFill rotWithShape="1">
          <a:blip r:embed="rId10" cstate="print">
            <a:extLst>
              <a:ext uri="{28A0092B-C50C-407E-A947-70E740481C1C}">
                <a14:useLocalDpi xmlns:a14="http://schemas.microsoft.com/office/drawing/2010/main" val="0"/>
              </a:ext>
            </a:extLst>
          </a:blip>
          <a:srcRect/>
          <a:stretch/>
        </p:blipFill>
        <p:spPr>
          <a:xfrm>
            <a:off x="105570" y="4719221"/>
            <a:ext cx="436562" cy="229016"/>
          </a:xfrm>
          <a:prstGeom prst="rect">
            <a:avLst/>
          </a:prstGeom>
        </p:spPr>
      </p:pic>
    </p:spTree>
    <p:extLst>
      <p:ext uri="{BB962C8B-B14F-4D97-AF65-F5344CB8AC3E}">
        <p14:creationId xmlns:p14="http://schemas.microsoft.com/office/powerpoint/2010/main" val="1115112679"/>
      </p:ext>
    </p:extLst>
  </p:cSld>
  <p:clrMap bg1="lt1" tx1="dk1" bg2="lt2" tx2="dk2" accent1="accent1" accent2="accent2" accent3="accent3" accent4="accent4" accent5="accent5" accent6="accent6" hlink="hlink" folHlink="folHlink"/>
  <p:sldLayoutIdLst>
    <p:sldLayoutId id="2147483695" r:id="rId1"/>
    <p:sldLayoutId id="2147483697" r:id="rId2"/>
    <p:sldLayoutId id="2147483717" r:id="rId3"/>
    <p:sldLayoutId id="2147483693" r:id="rId4"/>
    <p:sldLayoutId id="2147483678" r:id="rId5"/>
    <p:sldLayoutId id="2147483681" r:id="rId6"/>
    <p:sldLayoutId id="2147483716" r:id="rId7"/>
    <p:sldLayoutId id="2147483703" r:id="rId8"/>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txStyles>
    <p:titleStyle>
      <a:lvl1pPr algn="l" rtl="0" eaLnBrk="1" fontAlgn="base" hangingPunct="1">
        <a:lnSpc>
          <a:spcPts val="2700"/>
        </a:lnSpc>
        <a:spcBef>
          <a:spcPct val="0"/>
        </a:spcBef>
        <a:spcAft>
          <a:spcPct val="0"/>
        </a:spcAft>
        <a:defRPr sz="2400" b="0">
          <a:solidFill>
            <a:schemeClr val="tx1"/>
          </a:solidFill>
          <a:latin typeface="VAGRounded LT Light" panose="02000403040000020004" pitchFamily="2" charset="0"/>
          <a:ea typeface="+mj-ea"/>
          <a:cs typeface="+mj-cs"/>
        </a:defRPr>
      </a:lvl1pPr>
      <a:lvl2pPr algn="l" rtl="0" eaLnBrk="1" fontAlgn="base" hangingPunct="1">
        <a:lnSpc>
          <a:spcPts val="2700"/>
        </a:lnSpc>
        <a:spcBef>
          <a:spcPct val="0"/>
        </a:spcBef>
        <a:spcAft>
          <a:spcPct val="0"/>
        </a:spcAft>
        <a:defRPr sz="1650" b="1">
          <a:solidFill>
            <a:srgbClr val="0091CC"/>
          </a:solidFill>
          <a:latin typeface="Verdana" pitchFamily="34" charset="0"/>
        </a:defRPr>
      </a:lvl2pPr>
      <a:lvl3pPr algn="l" rtl="0" eaLnBrk="1" fontAlgn="base" hangingPunct="1">
        <a:lnSpc>
          <a:spcPts val="2700"/>
        </a:lnSpc>
        <a:spcBef>
          <a:spcPct val="0"/>
        </a:spcBef>
        <a:spcAft>
          <a:spcPct val="0"/>
        </a:spcAft>
        <a:defRPr sz="1650" b="1">
          <a:solidFill>
            <a:srgbClr val="0091CC"/>
          </a:solidFill>
          <a:latin typeface="Verdana" pitchFamily="34" charset="0"/>
        </a:defRPr>
      </a:lvl3pPr>
      <a:lvl4pPr algn="l" rtl="0" eaLnBrk="1" fontAlgn="base" hangingPunct="1">
        <a:lnSpc>
          <a:spcPts val="2700"/>
        </a:lnSpc>
        <a:spcBef>
          <a:spcPct val="0"/>
        </a:spcBef>
        <a:spcAft>
          <a:spcPct val="0"/>
        </a:spcAft>
        <a:defRPr sz="1650" b="1">
          <a:solidFill>
            <a:srgbClr val="0091CC"/>
          </a:solidFill>
          <a:latin typeface="Verdana" pitchFamily="34" charset="0"/>
        </a:defRPr>
      </a:lvl4pPr>
      <a:lvl5pPr algn="l" rtl="0" eaLnBrk="1" fontAlgn="base" hangingPunct="1">
        <a:lnSpc>
          <a:spcPts val="2700"/>
        </a:lnSpc>
        <a:spcBef>
          <a:spcPct val="0"/>
        </a:spcBef>
        <a:spcAft>
          <a:spcPct val="0"/>
        </a:spcAft>
        <a:defRPr sz="1650" b="1">
          <a:solidFill>
            <a:srgbClr val="0091CC"/>
          </a:solidFill>
          <a:latin typeface="Verdana" pitchFamily="34" charset="0"/>
        </a:defRPr>
      </a:lvl5pPr>
      <a:lvl6pPr marL="342900" algn="l" rtl="0" eaLnBrk="1" fontAlgn="base" hangingPunct="1">
        <a:lnSpc>
          <a:spcPts val="2700"/>
        </a:lnSpc>
        <a:spcBef>
          <a:spcPct val="0"/>
        </a:spcBef>
        <a:spcAft>
          <a:spcPct val="0"/>
        </a:spcAft>
        <a:defRPr sz="1650" b="1">
          <a:solidFill>
            <a:srgbClr val="0091CC"/>
          </a:solidFill>
          <a:latin typeface="Verdana" pitchFamily="34" charset="0"/>
        </a:defRPr>
      </a:lvl6pPr>
      <a:lvl7pPr marL="685800" algn="l" rtl="0" eaLnBrk="1" fontAlgn="base" hangingPunct="1">
        <a:lnSpc>
          <a:spcPts val="2700"/>
        </a:lnSpc>
        <a:spcBef>
          <a:spcPct val="0"/>
        </a:spcBef>
        <a:spcAft>
          <a:spcPct val="0"/>
        </a:spcAft>
        <a:defRPr sz="1650" b="1">
          <a:solidFill>
            <a:srgbClr val="0091CC"/>
          </a:solidFill>
          <a:latin typeface="Verdana" pitchFamily="34" charset="0"/>
        </a:defRPr>
      </a:lvl7pPr>
      <a:lvl8pPr marL="1028700" algn="l" rtl="0" eaLnBrk="1" fontAlgn="base" hangingPunct="1">
        <a:lnSpc>
          <a:spcPts val="2700"/>
        </a:lnSpc>
        <a:spcBef>
          <a:spcPct val="0"/>
        </a:spcBef>
        <a:spcAft>
          <a:spcPct val="0"/>
        </a:spcAft>
        <a:defRPr sz="1650" b="1">
          <a:solidFill>
            <a:srgbClr val="0091CC"/>
          </a:solidFill>
          <a:latin typeface="Verdana" pitchFamily="34" charset="0"/>
        </a:defRPr>
      </a:lvl8pPr>
      <a:lvl9pPr marL="1371600" algn="l" rtl="0" eaLnBrk="1" fontAlgn="base" hangingPunct="1">
        <a:lnSpc>
          <a:spcPts val="2700"/>
        </a:lnSpc>
        <a:spcBef>
          <a:spcPct val="0"/>
        </a:spcBef>
        <a:spcAft>
          <a:spcPct val="0"/>
        </a:spcAft>
        <a:defRPr sz="1650" b="1">
          <a:solidFill>
            <a:srgbClr val="0091CC"/>
          </a:solidFill>
          <a:latin typeface="Verdana" pitchFamily="34" charset="0"/>
        </a:defRPr>
      </a:lvl9pPr>
    </p:titleStyle>
    <p:bodyStyle>
      <a:lvl1pPr marL="257175" indent="-257175" algn="l" rtl="0" eaLnBrk="1" fontAlgn="base" hangingPunct="1">
        <a:lnSpc>
          <a:spcPct val="150000"/>
        </a:lnSpc>
        <a:spcBef>
          <a:spcPct val="0"/>
        </a:spcBef>
        <a:spcAft>
          <a:spcPct val="0"/>
        </a:spcAft>
        <a:buClr>
          <a:schemeClr val="tx1"/>
        </a:buClr>
        <a:buChar char="•"/>
        <a:defRPr sz="1600" baseline="0">
          <a:solidFill>
            <a:srgbClr val="000000"/>
          </a:solidFill>
          <a:latin typeface="+mn-lt"/>
          <a:ea typeface="+mn-ea"/>
          <a:cs typeface="+mn-cs"/>
        </a:defRPr>
      </a:lvl1pPr>
      <a:lvl2pPr marL="557213" indent="-214313" algn="l" rtl="0" eaLnBrk="1" fontAlgn="base" hangingPunct="1">
        <a:lnSpc>
          <a:spcPct val="150000"/>
        </a:lnSpc>
        <a:spcBef>
          <a:spcPct val="0"/>
        </a:spcBef>
        <a:spcAft>
          <a:spcPct val="0"/>
        </a:spcAft>
        <a:buClr>
          <a:schemeClr val="tx1"/>
        </a:buClr>
        <a:buFont typeface="Courier New" panose="02070309020205020404" pitchFamily="49" charset="0"/>
        <a:buChar char="o"/>
        <a:defRPr sz="1400" baseline="0">
          <a:solidFill>
            <a:srgbClr val="000000"/>
          </a:solidFill>
          <a:latin typeface="+mn-lt"/>
        </a:defRPr>
      </a:lvl2pPr>
      <a:lvl3pPr marL="857250" indent="-171450" algn="l" rtl="0" eaLnBrk="1" fontAlgn="base" hangingPunct="1">
        <a:lnSpc>
          <a:spcPct val="150000"/>
        </a:lnSpc>
        <a:spcBef>
          <a:spcPct val="0"/>
        </a:spcBef>
        <a:spcAft>
          <a:spcPct val="0"/>
        </a:spcAft>
        <a:buClr>
          <a:schemeClr val="tx1"/>
        </a:buClr>
        <a:buFont typeface="Wingdings" pitchFamily="2" charset="2"/>
        <a:buChar char="§"/>
        <a:tabLst>
          <a:tab pos="533400" algn="l"/>
        </a:tabLst>
        <a:defRPr sz="1100" baseline="0">
          <a:solidFill>
            <a:srgbClr val="000000"/>
          </a:solidFill>
          <a:latin typeface="+mn-lt"/>
        </a:defRPr>
      </a:lvl3pPr>
      <a:lvl4pPr marL="1200150" indent="-171450" algn="l" rtl="0" eaLnBrk="1" fontAlgn="base" hangingPunct="1">
        <a:lnSpc>
          <a:spcPct val="150000"/>
        </a:lnSpc>
        <a:spcBef>
          <a:spcPct val="0"/>
        </a:spcBef>
        <a:spcAft>
          <a:spcPct val="0"/>
        </a:spcAft>
        <a:buClr>
          <a:schemeClr val="tx1"/>
        </a:buClr>
        <a:buFont typeface="Times" pitchFamily="18" charset="0"/>
        <a:buChar char="–"/>
        <a:defRPr sz="900" baseline="0">
          <a:solidFill>
            <a:srgbClr val="000000"/>
          </a:solidFill>
          <a:latin typeface="+mn-lt"/>
        </a:defRPr>
      </a:lvl4pPr>
      <a:lvl5pPr marL="1543050" indent="-171450" algn="l" rtl="0" eaLnBrk="1" fontAlgn="base" hangingPunct="1">
        <a:lnSpc>
          <a:spcPct val="150000"/>
        </a:lnSpc>
        <a:spcBef>
          <a:spcPct val="0"/>
        </a:spcBef>
        <a:spcAft>
          <a:spcPct val="0"/>
        </a:spcAft>
        <a:buClr>
          <a:schemeClr val="tx1"/>
        </a:buClr>
        <a:buChar char="»"/>
        <a:defRPr sz="800" baseline="0">
          <a:solidFill>
            <a:srgbClr val="000000"/>
          </a:solidFill>
          <a:latin typeface="+mn-lt"/>
        </a:defRPr>
      </a:lvl5pPr>
      <a:lvl6pPr marL="18859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6pPr>
      <a:lvl7pPr marL="22288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7pPr>
      <a:lvl8pPr marL="25717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8pPr>
      <a:lvl9pPr marL="29146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5" userDrawn="1">
          <p15:clr>
            <a:srgbClr val="F26B43"/>
          </p15:clr>
        </p15:guide>
        <p15:guide id="2" pos="2880" userDrawn="1">
          <p15:clr>
            <a:srgbClr val="F26B43"/>
          </p15:clr>
        </p15:guide>
        <p15:guide id="3" orient="horz" pos="2913" userDrawn="1">
          <p15:clr>
            <a:srgbClr val="F26B43"/>
          </p15:clr>
        </p15:guide>
        <p15:guide id="4" pos="340" userDrawn="1">
          <p15:clr>
            <a:srgbClr val="F26B43"/>
          </p15:clr>
        </p15:guide>
        <p15:guide id="5" pos="68"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7.png"/><Relationship Id="rId18" Type="http://schemas.openxmlformats.org/officeDocument/2006/relationships/customXml" Target="../ink/ink9.xml"/><Relationship Id="rId26" Type="http://schemas.openxmlformats.org/officeDocument/2006/relationships/customXml" Target="../ink/ink13.xml"/><Relationship Id="rId3" Type="http://schemas.openxmlformats.org/officeDocument/2006/relationships/customXml" Target="../ink/ink1.xml"/><Relationship Id="rId21" Type="http://schemas.openxmlformats.org/officeDocument/2006/relationships/image" Target="../media/image11.png"/><Relationship Id="rId7" Type="http://schemas.openxmlformats.org/officeDocument/2006/relationships/customXml" Target="../ink/ink3.xml"/><Relationship Id="rId12" Type="http://schemas.openxmlformats.org/officeDocument/2006/relationships/customXml" Target="../ink/ink6.xml"/><Relationship Id="rId17" Type="http://schemas.openxmlformats.org/officeDocument/2006/relationships/image" Target="../media/image9.png"/><Relationship Id="rId25" Type="http://schemas.openxmlformats.org/officeDocument/2006/relationships/image" Target="../media/image13.png"/><Relationship Id="rId2" Type="http://schemas.openxmlformats.org/officeDocument/2006/relationships/notesSlide" Target="../notesSlides/notesSlide1.xml"/><Relationship Id="rId16" Type="http://schemas.openxmlformats.org/officeDocument/2006/relationships/customXml" Target="../ink/ink8.xml"/><Relationship Id="rId20" Type="http://schemas.openxmlformats.org/officeDocument/2006/relationships/customXml" Target="../ink/ink10.xml"/><Relationship Id="rId29"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6.png"/><Relationship Id="rId24" Type="http://schemas.openxmlformats.org/officeDocument/2006/relationships/customXml" Target="../ink/ink12.xml"/><Relationship Id="rId5" Type="http://schemas.openxmlformats.org/officeDocument/2006/relationships/customXml" Target="../ink/ink2.xml"/><Relationship Id="rId15" Type="http://schemas.openxmlformats.org/officeDocument/2006/relationships/image" Target="../media/image8.png"/><Relationship Id="rId23" Type="http://schemas.openxmlformats.org/officeDocument/2006/relationships/image" Target="../media/image12.png"/><Relationship Id="rId28" Type="http://schemas.openxmlformats.org/officeDocument/2006/relationships/image" Target="../media/image3.jpeg"/><Relationship Id="rId10" Type="http://schemas.openxmlformats.org/officeDocument/2006/relationships/customXml" Target="../ink/ink5.xml"/><Relationship Id="rId19"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customXml" Target="../ink/ink4.xml"/><Relationship Id="rId14" Type="http://schemas.openxmlformats.org/officeDocument/2006/relationships/customXml" Target="../ink/ink7.xml"/><Relationship Id="rId22" Type="http://schemas.openxmlformats.org/officeDocument/2006/relationships/customXml" Target="../ink/ink11.xml"/><Relationship Id="rId27"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chart" Target="../charts/chart10.xml"/></Relationships>
</file>

<file path=ppt/slides/_rels/slide1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0665" y="687084"/>
            <a:ext cx="4837260" cy="3135312"/>
          </a:xfrm>
        </p:spPr>
        <p:txBody>
          <a:bodyPr/>
          <a:lstStyle/>
          <a:p>
            <a:r>
              <a:rPr lang="en-GB" dirty="0"/>
              <a:t>Consumption of Unhealthy Snack Foods and Beverages amongst children under 2 years in </a:t>
            </a:r>
            <a:r>
              <a:rPr lang="en-GB" dirty="0" err="1"/>
              <a:t>Oudomxay</a:t>
            </a:r>
            <a:r>
              <a:rPr lang="en-GB" dirty="0"/>
              <a:t> and </a:t>
            </a:r>
            <a:r>
              <a:rPr lang="en-GB" dirty="0" err="1"/>
              <a:t>Houaphan</a:t>
            </a:r>
            <a:r>
              <a:rPr lang="en-GB" dirty="0"/>
              <a:t>, Lao PDR</a:t>
            </a:r>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63E5C59E-471F-6166-A837-D2C4E0945219}"/>
                  </a:ext>
                </a:extLst>
              </p14:cNvPr>
              <p14:cNvContentPartPr/>
              <p14:nvPr/>
            </p14:nvContentPartPr>
            <p14:xfrm>
              <a:off x="6304863" y="2997659"/>
              <a:ext cx="110880" cy="9720"/>
            </p14:xfrm>
          </p:contentPart>
        </mc:Choice>
        <mc:Fallback xmlns="">
          <p:pic>
            <p:nvPicPr>
              <p:cNvPr id="7" name="Ink 6">
                <a:extLst>
                  <a:ext uri="{FF2B5EF4-FFF2-40B4-BE49-F238E27FC236}">
                    <a16:creationId xmlns:a16="http://schemas.microsoft.com/office/drawing/2014/main" id="{63E5C59E-471F-6166-A837-D2C4E0945219}"/>
                  </a:ext>
                </a:extLst>
              </p:cNvPr>
              <p:cNvPicPr/>
              <p:nvPr/>
            </p:nvPicPr>
            <p:blipFill>
              <a:blip r:embed="rId4"/>
              <a:stretch>
                <a:fillRect/>
              </a:stretch>
            </p:blipFill>
            <p:spPr>
              <a:xfrm>
                <a:off x="6251223" y="2889659"/>
                <a:ext cx="21852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847F70C8-F083-5C37-744C-788796DB85C7}"/>
                  </a:ext>
                </a:extLst>
              </p14:cNvPr>
              <p14:cNvContentPartPr/>
              <p14:nvPr/>
            </p14:nvContentPartPr>
            <p14:xfrm>
              <a:off x="6318543" y="2920619"/>
              <a:ext cx="119880" cy="357120"/>
            </p14:xfrm>
          </p:contentPart>
        </mc:Choice>
        <mc:Fallback xmlns="">
          <p:pic>
            <p:nvPicPr>
              <p:cNvPr id="8" name="Ink 7">
                <a:extLst>
                  <a:ext uri="{FF2B5EF4-FFF2-40B4-BE49-F238E27FC236}">
                    <a16:creationId xmlns:a16="http://schemas.microsoft.com/office/drawing/2014/main" id="{847F70C8-F083-5C37-744C-788796DB85C7}"/>
                  </a:ext>
                </a:extLst>
              </p:cNvPr>
              <p:cNvPicPr/>
              <p:nvPr/>
            </p:nvPicPr>
            <p:blipFill>
              <a:blip r:embed="rId6"/>
              <a:stretch>
                <a:fillRect/>
              </a:stretch>
            </p:blipFill>
            <p:spPr>
              <a:xfrm>
                <a:off x="6264903" y="2812619"/>
                <a:ext cx="227520" cy="572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k 10">
                <a:extLst>
                  <a:ext uri="{FF2B5EF4-FFF2-40B4-BE49-F238E27FC236}">
                    <a16:creationId xmlns:a16="http://schemas.microsoft.com/office/drawing/2014/main" id="{07F20BCF-1A62-FC4E-FB4E-5D7E7EB98877}"/>
                  </a:ext>
                </a:extLst>
              </p14:cNvPr>
              <p14:cNvContentPartPr/>
              <p14:nvPr/>
            </p14:nvContentPartPr>
            <p14:xfrm>
              <a:off x="6350583" y="2984339"/>
              <a:ext cx="360" cy="360"/>
            </p14:xfrm>
          </p:contentPart>
        </mc:Choice>
        <mc:Fallback xmlns="">
          <p:pic>
            <p:nvPicPr>
              <p:cNvPr id="11" name="Ink 10">
                <a:extLst>
                  <a:ext uri="{FF2B5EF4-FFF2-40B4-BE49-F238E27FC236}">
                    <a16:creationId xmlns:a16="http://schemas.microsoft.com/office/drawing/2014/main" id="{07F20BCF-1A62-FC4E-FB4E-5D7E7EB98877}"/>
                  </a:ext>
                </a:extLst>
              </p:cNvPr>
              <p:cNvPicPr/>
              <p:nvPr/>
            </p:nvPicPr>
            <p:blipFill>
              <a:blip r:embed="rId8"/>
              <a:stretch>
                <a:fillRect/>
              </a:stretch>
            </p:blipFill>
            <p:spPr>
              <a:xfrm>
                <a:off x="6296943" y="2876339"/>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AE973610-E770-BCF1-269A-41C1F280F99A}"/>
                  </a:ext>
                </a:extLst>
              </p14:cNvPr>
              <p14:cNvContentPartPr/>
              <p14:nvPr/>
            </p14:nvContentPartPr>
            <p14:xfrm>
              <a:off x="6368583" y="3034379"/>
              <a:ext cx="360" cy="360"/>
            </p14:xfrm>
          </p:contentPart>
        </mc:Choice>
        <mc:Fallback xmlns="">
          <p:pic>
            <p:nvPicPr>
              <p:cNvPr id="12" name="Ink 11">
                <a:extLst>
                  <a:ext uri="{FF2B5EF4-FFF2-40B4-BE49-F238E27FC236}">
                    <a16:creationId xmlns:a16="http://schemas.microsoft.com/office/drawing/2014/main" id="{AE973610-E770-BCF1-269A-41C1F280F99A}"/>
                  </a:ext>
                </a:extLst>
              </p:cNvPr>
              <p:cNvPicPr/>
              <p:nvPr/>
            </p:nvPicPr>
            <p:blipFill>
              <a:blip r:embed="rId8"/>
              <a:stretch>
                <a:fillRect/>
              </a:stretch>
            </p:blipFill>
            <p:spPr>
              <a:xfrm>
                <a:off x="6314943" y="2926379"/>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6" name="Ink 25">
                <a:extLst>
                  <a:ext uri="{FF2B5EF4-FFF2-40B4-BE49-F238E27FC236}">
                    <a16:creationId xmlns:a16="http://schemas.microsoft.com/office/drawing/2014/main" id="{F2EF0B58-7989-6814-8349-1CA99F4E4BCE}"/>
                  </a:ext>
                </a:extLst>
              </p14:cNvPr>
              <p14:cNvContentPartPr/>
              <p14:nvPr/>
            </p14:nvContentPartPr>
            <p14:xfrm>
              <a:off x="6286410" y="2946300"/>
              <a:ext cx="360" cy="360"/>
            </p14:xfrm>
          </p:contentPart>
        </mc:Choice>
        <mc:Fallback xmlns="">
          <p:pic>
            <p:nvPicPr>
              <p:cNvPr id="26" name="Ink 25">
                <a:extLst>
                  <a:ext uri="{FF2B5EF4-FFF2-40B4-BE49-F238E27FC236}">
                    <a16:creationId xmlns:a16="http://schemas.microsoft.com/office/drawing/2014/main" id="{F2EF0B58-7989-6814-8349-1CA99F4E4BCE}"/>
                  </a:ext>
                </a:extLst>
              </p:cNvPr>
              <p:cNvPicPr/>
              <p:nvPr/>
            </p:nvPicPr>
            <p:blipFill>
              <a:blip r:embed="rId11"/>
              <a:stretch>
                <a:fillRect/>
              </a:stretch>
            </p:blipFill>
            <p:spPr>
              <a:xfrm>
                <a:off x="6232410" y="2838300"/>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Ink 26">
                <a:extLst>
                  <a:ext uri="{FF2B5EF4-FFF2-40B4-BE49-F238E27FC236}">
                    <a16:creationId xmlns:a16="http://schemas.microsoft.com/office/drawing/2014/main" id="{2980056E-CF4D-1663-4423-1FA084C391B9}"/>
                  </a:ext>
                </a:extLst>
              </p14:cNvPr>
              <p14:cNvContentPartPr/>
              <p14:nvPr/>
            </p14:nvContentPartPr>
            <p14:xfrm>
              <a:off x="6094530" y="2908860"/>
              <a:ext cx="348840" cy="180000"/>
            </p14:xfrm>
          </p:contentPart>
        </mc:Choice>
        <mc:Fallback xmlns="">
          <p:pic>
            <p:nvPicPr>
              <p:cNvPr id="27" name="Ink 26">
                <a:extLst>
                  <a:ext uri="{FF2B5EF4-FFF2-40B4-BE49-F238E27FC236}">
                    <a16:creationId xmlns:a16="http://schemas.microsoft.com/office/drawing/2014/main" id="{2980056E-CF4D-1663-4423-1FA084C391B9}"/>
                  </a:ext>
                </a:extLst>
              </p:cNvPr>
              <p:cNvPicPr/>
              <p:nvPr/>
            </p:nvPicPr>
            <p:blipFill>
              <a:blip r:embed="rId13"/>
              <a:stretch>
                <a:fillRect/>
              </a:stretch>
            </p:blipFill>
            <p:spPr>
              <a:xfrm>
                <a:off x="6040890" y="2801220"/>
                <a:ext cx="456480" cy="3956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8" name="Ink 27">
                <a:extLst>
                  <a:ext uri="{FF2B5EF4-FFF2-40B4-BE49-F238E27FC236}">
                    <a16:creationId xmlns:a16="http://schemas.microsoft.com/office/drawing/2014/main" id="{EC65C224-CA7A-3B8D-B357-F8876913A280}"/>
                  </a:ext>
                </a:extLst>
              </p14:cNvPr>
              <p14:cNvContentPartPr/>
              <p14:nvPr/>
            </p14:nvContentPartPr>
            <p14:xfrm>
              <a:off x="6210090" y="2803020"/>
              <a:ext cx="412920" cy="283320"/>
            </p14:xfrm>
          </p:contentPart>
        </mc:Choice>
        <mc:Fallback xmlns="">
          <p:pic>
            <p:nvPicPr>
              <p:cNvPr id="28" name="Ink 27">
                <a:extLst>
                  <a:ext uri="{FF2B5EF4-FFF2-40B4-BE49-F238E27FC236}">
                    <a16:creationId xmlns:a16="http://schemas.microsoft.com/office/drawing/2014/main" id="{EC65C224-CA7A-3B8D-B357-F8876913A280}"/>
                  </a:ext>
                </a:extLst>
              </p:cNvPr>
              <p:cNvPicPr/>
              <p:nvPr/>
            </p:nvPicPr>
            <p:blipFill>
              <a:blip r:embed="rId15"/>
              <a:stretch>
                <a:fillRect/>
              </a:stretch>
            </p:blipFill>
            <p:spPr>
              <a:xfrm>
                <a:off x="6156090" y="2695020"/>
                <a:ext cx="520560" cy="4989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9" name="Ink 28">
                <a:extLst>
                  <a:ext uri="{FF2B5EF4-FFF2-40B4-BE49-F238E27FC236}">
                    <a16:creationId xmlns:a16="http://schemas.microsoft.com/office/drawing/2014/main" id="{C4A78C98-89A1-300A-2B6E-FF47D999113B}"/>
                  </a:ext>
                </a:extLst>
              </p14:cNvPr>
              <p14:cNvContentPartPr/>
              <p14:nvPr/>
            </p14:nvContentPartPr>
            <p14:xfrm>
              <a:off x="6343650" y="2929380"/>
              <a:ext cx="87480" cy="11160"/>
            </p14:xfrm>
          </p:contentPart>
        </mc:Choice>
        <mc:Fallback xmlns="">
          <p:pic>
            <p:nvPicPr>
              <p:cNvPr id="29" name="Ink 28">
                <a:extLst>
                  <a:ext uri="{FF2B5EF4-FFF2-40B4-BE49-F238E27FC236}">
                    <a16:creationId xmlns:a16="http://schemas.microsoft.com/office/drawing/2014/main" id="{C4A78C98-89A1-300A-2B6E-FF47D999113B}"/>
                  </a:ext>
                </a:extLst>
              </p:cNvPr>
              <p:cNvPicPr/>
              <p:nvPr/>
            </p:nvPicPr>
            <p:blipFill>
              <a:blip r:embed="rId17"/>
              <a:stretch>
                <a:fillRect/>
              </a:stretch>
            </p:blipFill>
            <p:spPr>
              <a:xfrm>
                <a:off x="6289650" y="2821740"/>
                <a:ext cx="19512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0" name="Ink 29">
                <a:extLst>
                  <a:ext uri="{FF2B5EF4-FFF2-40B4-BE49-F238E27FC236}">
                    <a16:creationId xmlns:a16="http://schemas.microsoft.com/office/drawing/2014/main" id="{3801EBE7-A972-9B45-1306-07F0419515DB}"/>
                  </a:ext>
                </a:extLst>
              </p14:cNvPr>
              <p14:cNvContentPartPr/>
              <p14:nvPr/>
            </p14:nvContentPartPr>
            <p14:xfrm>
              <a:off x="6264090" y="2977980"/>
              <a:ext cx="381240" cy="178200"/>
            </p14:xfrm>
          </p:contentPart>
        </mc:Choice>
        <mc:Fallback xmlns="">
          <p:pic>
            <p:nvPicPr>
              <p:cNvPr id="30" name="Ink 29">
                <a:extLst>
                  <a:ext uri="{FF2B5EF4-FFF2-40B4-BE49-F238E27FC236}">
                    <a16:creationId xmlns:a16="http://schemas.microsoft.com/office/drawing/2014/main" id="{3801EBE7-A972-9B45-1306-07F0419515DB}"/>
                  </a:ext>
                </a:extLst>
              </p:cNvPr>
              <p:cNvPicPr/>
              <p:nvPr/>
            </p:nvPicPr>
            <p:blipFill>
              <a:blip r:embed="rId19"/>
              <a:stretch>
                <a:fillRect/>
              </a:stretch>
            </p:blipFill>
            <p:spPr>
              <a:xfrm>
                <a:off x="6210450" y="2869980"/>
                <a:ext cx="488880" cy="3938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1" name="Ink 30">
                <a:extLst>
                  <a:ext uri="{FF2B5EF4-FFF2-40B4-BE49-F238E27FC236}">
                    <a16:creationId xmlns:a16="http://schemas.microsoft.com/office/drawing/2014/main" id="{DC8BA568-3175-D9C2-36DD-0FBA14DBACC6}"/>
                  </a:ext>
                </a:extLst>
              </p14:cNvPr>
              <p14:cNvContentPartPr/>
              <p14:nvPr/>
            </p14:nvContentPartPr>
            <p14:xfrm>
              <a:off x="6203970" y="2806620"/>
              <a:ext cx="29520" cy="42120"/>
            </p14:xfrm>
          </p:contentPart>
        </mc:Choice>
        <mc:Fallback xmlns="">
          <p:pic>
            <p:nvPicPr>
              <p:cNvPr id="31" name="Ink 30">
                <a:extLst>
                  <a:ext uri="{FF2B5EF4-FFF2-40B4-BE49-F238E27FC236}">
                    <a16:creationId xmlns:a16="http://schemas.microsoft.com/office/drawing/2014/main" id="{DC8BA568-3175-D9C2-36DD-0FBA14DBACC6}"/>
                  </a:ext>
                </a:extLst>
              </p:cNvPr>
              <p:cNvPicPr/>
              <p:nvPr/>
            </p:nvPicPr>
            <p:blipFill>
              <a:blip r:embed="rId21"/>
              <a:stretch>
                <a:fillRect/>
              </a:stretch>
            </p:blipFill>
            <p:spPr>
              <a:xfrm>
                <a:off x="6149970" y="2698620"/>
                <a:ext cx="137160" cy="2577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2" name="Ink 31">
                <a:extLst>
                  <a:ext uri="{FF2B5EF4-FFF2-40B4-BE49-F238E27FC236}">
                    <a16:creationId xmlns:a16="http://schemas.microsoft.com/office/drawing/2014/main" id="{7DF90701-8C1C-2CC3-82BA-D72777A1D23E}"/>
                  </a:ext>
                </a:extLst>
              </p14:cNvPr>
              <p14:cNvContentPartPr/>
              <p14:nvPr/>
            </p14:nvContentPartPr>
            <p14:xfrm>
              <a:off x="6394410" y="3016140"/>
              <a:ext cx="360" cy="9360"/>
            </p14:xfrm>
          </p:contentPart>
        </mc:Choice>
        <mc:Fallback xmlns="">
          <p:pic>
            <p:nvPicPr>
              <p:cNvPr id="32" name="Ink 31">
                <a:extLst>
                  <a:ext uri="{FF2B5EF4-FFF2-40B4-BE49-F238E27FC236}">
                    <a16:creationId xmlns:a16="http://schemas.microsoft.com/office/drawing/2014/main" id="{7DF90701-8C1C-2CC3-82BA-D72777A1D23E}"/>
                  </a:ext>
                </a:extLst>
              </p:cNvPr>
              <p:cNvPicPr/>
              <p:nvPr/>
            </p:nvPicPr>
            <p:blipFill>
              <a:blip r:embed="rId23"/>
              <a:stretch>
                <a:fillRect/>
              </a:stretch>
            </p:blipFill>
            <p:spPr>
              <a:xfrm>
                <a:off x="6340410" y="2908140"/>
                <a:ext cx="10800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3" name="Ink 32">
                <a:extLst>
                  <a:ext uri="{FF2B5EF4-FFF2-40B4-BE49-F238E27FC236}">
                    <a16:creationId xmlns:a16="http://schemas.microsoft.com/office/drawing/2014/main" id="{9649C0A1-AD89-8BCE-D3D5-3568C22AAD3F}"/>
                  </a:ext>
                </a:extLst>
              </p14:cNvPr>
              <p14:cNvContentPartPr/>
              <p14:nvPr/>
            </p14:nvContentPartPr>
            <p14:xfrm>
              <a:off x="6197490" y="2852700"/>
              <a:ext cx="262080" cy="240840"/>
            </p14:xfrm>
          </p:contentPart>
        </mc:Choice>
        <mc:Fallback xmlns="">
          <p:pic>
            <p:nvPicPr>
              <p:cNvPr id="33" name="Ink 32">
                <a:extLst>
                  <a:ext uri="{FF2B5EF4-FFF2-40B4-BE49-F238E27FC236}">
                    <a16:creationId xmlns:a16="http://schemas.microsoft.com/office/drawing/2014/main" id="{9649C0A1-AD89-8BCE-D3D5-3568C22AAD3F}"/>
                  </a:ext>
                </a:extLst>
              </p:cNvPr>
              <p:cNvPicPr/>
              <p:nvPr/>
            </p:nvPicPr>
            <p:blipFill>
              <a:blip r:embed="rId25"/>
              <a:stretch>
                <a:fillRect/>
              </a:stretch>
            </p:blipFill>
            <p:spPr>
              <a:xfrm>
                <a:off x="6188490" y="2844060"/>
                <a:ext cx="27972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4" name="Ink 33">
                <a:extLst>
                  <a:ext uri="{FF2B5EF4-FFF2-40B4-BE49-F238E27FC236}">
                    <a16:creationId xmlns:a16="http://schemas.microsoft.com/office/drawing/2014/main" id="{9B2721B1-A36C-CDA0-F2AC-F1029BBE917B}"/>
                  </a:ext>
                </a:extLst>
              </p14:cNvPr>
              <p14:cNvContentPartPr/>
              <p14:nvPr/>
            </p14:nvContentPartPr>
            <p14:xfrm>
              <a:off x="5905530" y="1670100"/>
              <a:ext cx="360" cy="360"/>
            </p14:xfrm>
          </p:contentPart>
        </mc:Choice>
        <mc:Fallback xmlns="">
          <p:pic>
            <p:nvPicPr>
              <p:cNvPr id="34" name="Ink 33">
                <a:extLst>
                  <a:ext uri="{FF2B5EF4-FFF2-40B4-BE49-F238E27FC236}">
                    <a16:creationId xmlns:a16="http://schemas.microsoft.com/office/drawing/2014/main" id="{9B2721B1-A36C-CDA0-F2AC-F1029BBE917B}"/>
                  </a:ext>
                </a:extLst>
              </p:cNvPr>
              <p:cNvPicPr/>
              <p:nvPr/>
            </p:nvPicPr>
            <p:blipFill>
              <a:blip r:embed="rId27"/>
              <a:stretch>
                <a:fillRect/>
              </a:stretch>
            </p:blipFill>
            <p:spPr>
              <a:xfrm>
                <a:off x="5896530" y="1661100"/>
                <a:ext cx="18000" cy="18000"/>
              </a:xfrm>
              <a:prstGeom prst="rect">
                <a:avLst/>
              </a:prstGeom>
            </p:spPr>
          </p:pic>
        </mc:Fallback>
      </mc:AlternateContent>
      <p:pic>
        <p:nvPicPr>
          <p:cNvPr id="37" name="Picture Placeholder 36">
            <a:extLst>
              <a:ext uri="{FF2B5EF4-FFF2-40B4-BE49-F238E27FC236}">
                <a16:creationId xmlns:a16="http://schemas.microsoft.com/office/drawing/2014/main" id="{72FE66FD-E987-9A64-19D4-68822ABA20AC}"/>
              </a:ext>
            </a:extLst>
          </p:cNvPr>
          <p:cNvPicPr>
            <a:picLocks noGrp="1" noChangeAspect="1"/>
          </p:cNvPicPr>
          <p:nvPr>
            <p:ph type="pic" sz="quarter" idx="10"/>
          </p:nvPr>
        </p:nvPicPr>
        <p:blipFill>
          <a:blip r:embed="rId28"/>
          <a:srcRect/>
          <a:stretch/>
        </p:blipFill>
        <p:spPr/>
      </p:pic>
      <p:pic>
        <p:nvPicPr>
          <p:cNvPr id="2" name="Picture Placeholder 9">
            <a:extLst>
              <a:ext uri="{FF2B5EF4-FFF2-40B4-BE49-F238E27FC236}">
                <a16:creationId xmlns:a16="http://schemas.microsoft.com/office/drawing/2014/main" id="{D74F176E-DA46-ACD5-C191-FF57548FC33C}"/>
              </a:ext>
            </a:extLst>
          </p:cNvPr>
          <p:cNvPicPr>
            <a:picLocks noChangeAspect="1"/>
          </p:cNvPicPr>
          <p:nvPr/>
        </p:nvPicPr>
        <p:blipFill rotWithShape="1">
          <a:blip r:embed="rId29"/>
          <a:srcRect l="1513" r="-1555"/>
          <a:stretch/>
        </p:blipFill>
        <p:spPr bwMode="black">
          <a:xfrm>
            <a:off x="801581" y="4585375"/>
            <a:ext cx="1088179" cy="40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21984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p:txBody>
          <a:body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2</a:t>
            </a:fld>
            <a:endParaRPr lang="en-US" dirty="0">
              <a:cs typeface="Arial" charset="0"/>
            </a:endParaRPr>
          </a:p>
        </p:txBody>
      </p:sp>
      <p:pic>
        <p:nvPicPr>
          <p:cNvPr id="54" name="Picture 53">
            <a:extLst>
              <a:ext uri="{FF2B5EF4-FFF2-40B4-BE49-F238E27FC236}">
                <a16:creationId xmlns:a16="http://schemas.microsoft.com/office/drawing/2014/main" id="{C6A84015-73DC-47B4-A536-4CB7DC275901}"/>
              </a:ext>
            </a:extLst>
          </p:cNvPr>
          <p:cNvPicPr>
            <a:picLocks noChangeAspect="1"/>
          </p:cNvPicPr>
          <p:nvPr/>
        </p:nvPicPr>
        <p:blipFill>
          <a:blip r:embed="rId3"/>
          <a:stretch>
            <a:fillRect/>
          </a:stretch>
        </p:blipFill>
        <p:spPr>
          <a:xfrm>
            <a:off x="4495017" y="489255"/>
            <a:ext cx="4639458" cy="4139543"/>
          </a:xfrm>
          <a:prstGeom prst="rect">
            <a:avLst/>
          </a:prstGeom>
        </p:spPr>
      </p:pic>
      <p:pic>
        <p:nvPicPr>
          <p:cNvPr id="3" name="Picture 2">
            <a:extLst>
              <a:ext uri="{FF2B5EF4-FFF2-40B4-BE49-F238E27FC236}">
                <a16:creationId xmlns:a16="http://schemas.microsoft.com/office/drawing/2014/main" id="{6BC14745-E612-40C9-946C-4CF85DD57C70}"/>
              </a:ext>
            </a:extLst>
          </p:cNvPr>
          <p:cNvPicPr>
            <a:picLocks noChangeAspect="1"/>
          </p:cNvPicPr>
          <p:nvPr/>
        </p:nvPicPr>
        <p:blipFill>
          <a:blip r:embed="rId4"/>
          <a:stretch>
            <a:fillRect/>
          </a:stretch>
        </p:blipFill>
        <p:spPr>
          <a:xfrm>
            <a:off x="109341" y="489255"/>
            <a:ext cx="4462659" cy="4139543"/>
          </a:xfrm>
          <a:prstGeom prst="rect">
            <a:avLst/>
          </a:prstGeom>
        </p:spPr>
      </p:pic>
      <p:sp>
        <p:nvSpPr>
          <p:cNvPr id="2" name="TextBox 1">
            <a:extLst>
              <a:ext uri="{FF2B5EF4-FFF2-40B4-BE49-F238E27FC236}">
                <a16:creationId xmlns:a16="http://schemas.microsoft.com/office/drawing/2014/main" id="{4032C23E-ADAD-4E46-908F-8C23387DA7E1}"/>
              </a:ext>
            </a:extLst>
          </p:cNvPr>
          <p:cNvSpPr txBox="1"/>
          <p:nvPr/>
        </p:nvSpPr>
        <p:spPr>
          <a:xfrm>
            <a:off x="73957" y="339827"/>
            <a:ext cx="4533426" cy="1538883"/>
          </a:xfrm>
          <a:prstGeom prst="rect">
            <a:avLst/>
          </a:prstGeom>
          <a:noFill/>
          <a:ln>
            <a:noFill/>
          </a:ln>
        </p:spPr>
        <p:txBody>
          <a:bodyPr wrap="square" rtlCol="0">
            <a:spAutoFit/>
          </a:bodyPr>
          <a:lstStyle/>
          <a:p>
            <a:r>
              <a:rPr lang="fr-FR" sz="4700" b="1" dirty="0">
                <a:ln w="15875">
                  <a:solidFill>
                    <a:schemeClr val="bg1"/>
                  </a:solidFill>
                </a:ln>
              </a:rPr>
              <a:t>DATA COLLECTION</a:t>
            </a:r>
            <a:endParaRPr lang="en-GB" sz="4700" b="1" dirty="0">
              <a:ln w="15875">
                <a:solidFill>
                  <a:schemeClr val="bg1"/>
                </a:solidFill>
              </a:ln>
            </a:endParaRPr>
          </a:p>
        </p:txBody>
      </p:sp>
    </p:spTree>
    <p:extLst>
      <p:ext uri="{BB962C8B-B14F-4D97-AF65-F5344CB8AC3E}">
        <p14:creationId xmlns:p14="http://schemas.microsoft.com/office/powerpoint/2010/main" val="898016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B4F32162-3A36-433E-AA99-E7415D1C564D}"/>
              </a:ext>
            </a:extLst>
          </p:cNvPr>
          <p:cNvGraphicFramePr>
            <a:graphicFrameLocks noGrp="1"/>
          </p:cNvGraphicFramePr>
          <p:nvPr>
            <p:ph sz="half" idx="2"/>
            <p:extLst>
              <p:ext uri="{D42A27DB-BD31-4B8C-83A1-F6EECF244321}">
                <p14:modId xmlns:p14="http://schemas.microsoft.com/office/powerpoint/2010/main" val="417129768"/>
              </p:ext>
            </p:extLst>
          </p:nvPr>
        </p:nvGraphicFramePr>
        <p:xfrm>
          <a:off x="549275" y="1284296"/>
          <a:ext cx="8168282" cy="37584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3</a:t>
            </a:fld>
            <a:endParaRPr lang="en-US" dirty="0">
              <a:cs typeface="Arial" charset="0"/>
            </a:endParaRPr>
          </a:p>
        </p:txBody>
      </p:sp>
      <p:sp>
        <p:nvSpPr>
          <p:cNvPr id="12" name="TextBox 11">
            <a:extLst>
              <a:ext uri="{FF2B5EF4-FFF2-40B4-BE49-F238E27FC236}">
                <a16:creationId xmlns:a16="http://schemas.microsoft.com/office/drawing/2014/main" id="{F1A1E7C7-8B10-4D33-8663-A7A917E8A0DF}"/>
              </a:ext>
            </a:extLst>
          </p:cNvPr>
          <p:cNvSpPr txBox="1"/>
          <p:nvPr/>
        </p:nvSpPr>
        <p:spPr>
          <a:xfrm>
            <a:off x="305466" y="342358"/>
            <a:ext cx="8992402" cy="830997"/>
          </a:xfrm>
          <a:prstGeom prst="rect">
            <a:avLst/>
          </a:prstGeom>
          <a:noFill/>
        </p:spPr>
        <p:txBody>
          <a:bodyPr wrap="square" rtlCol="0">
            <a:spAutoFit/>
          </a:bodyPr>
          <a:lstStyle/>
          <a:p>
            <a:pPr>
              <a:defRPr sz="1600" b="0" i="0" u="none" strike="noStrike" kern="1200" spc="0" baseline="0">
                <a:solidFill>
                  <a:srgbClr val="009EDD">
                    <a:lumMod val="65000"/>
                    <a:lumOff val="35000"/>
                  </a:srgbClr>
                </a:solidFill>
                <a:latin typeface="+mn-lt"/>
                <a:ea typeface="+mn-ea"/>
                <a:cs typeface="+mn-cs"/>
              </a:defRPr>
            </a:pPr>
            <a:endParaRPr lang="en-US" sz="1600" dirty="0"/>
          </a:p>
          <a:p>
            <a:pPr>
              <a:defRPr sz="1600" b="0" i="0" u="none" strike="noStrike" kern="1200" spc="0" baseline="0">
                <a:solidFill>
                  <a:srgbClr val="009EDD">
                    <a:lumMod val="65000"/>
                    <a:lumOff val="35000"/>
                  </a:srgbClr>
                </a:solidFill>
                <a:latin typeface="+mn-lt"/>
                <a:ea typeface="+mn-ea"/>
                <a:cs typeface="+mn-cs"/>
              </a:defRPr>
            </a:pPr>
            <a:r>
              <a:rPr lang="en-US" sz="1600" dirty="0"/>
              <a:t>“food products that are often energy-dense, nutrient-poor and high in salt, sugar, saturated and/or trans fatty acids.”- WHO</a:t>
            </a:r>
            <a:endParaRPr lang="en-US" sz="1350" dirty="0">
              <a:solidFill>
                <a:srgbClr val="009EDD">
                  <a:lumMod val="65000"/>
                  <a:lumOff val="35000"/>
                </a:srgbClr>
              </a:solidFill>
            </a:endParaRPr>
          </a:p>
        </p:txBody>
      </p:sp>
      <p:sp>
        <p:nvSpPr>
          <p:cNvPr id="7" name="Title 3">
            <a:extLst>
              <a:ext uri="{FF2B5EF4-FFF2-40B4-BE49-F238E27FC236}">
                <a16:creationId xmlns:a16="http://schemas.microsoft.com/office/drawing/2014/main" id="{827F181A-5FDD-4479-BC97-FD6595D4DCE1}"/>
              </a:ext>
            </a:extLst>
          </p:cNvPr>
          <p:cNvSpPr>
            <a:spLocks noGrp="1"/>
          </p:cNvSpPr>
          <p:nvPr>
            <p:ph type="title"/>
          </p:nvPr>
        </p:nvSpPr>
        <p:spPr>
          <a:xfrm>
            <a:off x="483096" y="14343"/>
            <a:ext cx="8177807" cy="476793"/>
          </a:xfrm>
        </p:spPr>
        <p:txBody>
          <a:bodyPr/>
          <a:lstStyle/>
          <a:p>
            <a:r>
              <a:rPr lang="en-GB" dirty="0"/>
              <a:t>Unhealthy Snack Foods and Beverages</a:t>
            </a:r>
          </a:p>
        </p:txBody>
      </p:sp>
    </p:spTree>
    <p:extLst>
      <p:ext uri="{BB962C8B-B14F-4D97-AF65-F5344CB8AC3E}">
        <p14:creationId xmlns:p14="http://schemas.microsoft.com/office/powerpoint/2010/main" val="3043214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CDDB90F-1AF3-4D28-809E-BC32E36E47C7}"/>
              </a:ext>
            </a:extLst>
          </p:cNvPr>
          <p:cNvSpPr/>
          <p:nvPr/>
        </p:nvSpPr>
        <p:spPr bwMode="auto">
          <a:xfrm>
            <a:off x="110836" y="484189"/>
            <a:ext cx="4461164" cy="4140200"/>
          </a:xfrm>
          <a:prstGeom prst="rect">
            <a:avLst/>
          </a:prstGeom>
          <a:solidFill>
            <a:srgbClr val="009EDD"/>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4800" b="0" i="0" u="none" strike="noStrike" cap="none" normalizeH="0" baseline="0" dirty="0">
                <a:ln w="15875">
                  <a:solidFill>
                    <a:schemeClr val="bg1"/>
                  </a:solidFill>
                </a:ln>
                <a:solidFill>
                  <a:srgbClr val="009EDD"/>
                </a:solidFill>
                <a:effectLst/>
                <a:latin typeface="Verdana" pitchFamily="34" charset="0"/>
              </a:rPr>
              <a:t>KEY </a:t>
            </a:r>
          </a:p>
          <a:p>
            <a:pPr marL="0" marR="0" indent="0" defTabSz="914400" rtl="0" eaLnBrk="0" fontAlgn="base" latinLnBrk="0" hangingPunct="0">
              <a:lnSpc>
                <a:spcPct val="100000"/>
              </a:lnSpc>
              <a:spcBef>
                <a:spcPct val="0"/>
              </a:spcBef>
              <a:spcAft>
                <a:spcPct val="0"/>
              </a:spcAft>
              <a:buClrTx/>
              <a:buSzTx/>
              <a:buFontTx/>
              <a:buNone/>
              <a:tabLst/>
            </a:pPr>
            <a:r>
              <a:rPr kumimoji="0" lang="en-US" sz="4800" b="0" i="0" u="none" strike="noStrike" cap="none" normalizeH="0" baseline="0" dirty="0">
                <a:ln w="15875">
                  <a:solidFill>
                    <a:schemeClr val="bg1"/>
                  </a:solidFill>
                </a:ln>
                <a:solidFill>
                  <a:srgbClr val="009EDD"/>
                </a:solidFill>
                <a:effectLst/>
                <a:latin typeface="Verdana" pitchFamily="34" charset="0"/>
              </a:rPr>
              <a:t>FINDINGS</a:t>
            </a:r>
          </a:p>
        </p:txBody>
      </p:sp>
      <p:pic>
        <p:nvPicPr>
          <p:cNvPr id="2" name="Picture Placeholder 3" descr="A group of food in plastic bags&#10;&#10;Description automatically generated">
            <a:extLst>
              <a:ext uri="{FF2B5EF4-FFF2-40B4-BE49-F238E27FC236}">
                <a16:creationId xmlns:a16="http://schemas.microsoft.com/office/drawing/2014/main" id="{0B35A1ED-03BB-84F8-3201-3459E39EFFF0}"/>
              </a:ext>
            </a:extLst>
          </p:cNvPr>
          <p:cNvPicPr>
            <a:picLocks noGrp="1" noChangeAspect="1"/>
          </p:cNvPicPr>
          <p:nvPr>
            <p:ph type="pic" sz="quarter" idx="11"/>
          </p:nvPr>
        </p:nvPicPr>
        <p:blipFill>
          <a:blip r:embed="rId2"/>
          <a:srcRect t="7813" b="7813"/>
          <a:stretch>
            <a:fillRect/>
          </a:stretch>
        </p:blipFill>
        <p:spPr>
          <a:xfrm>
            <a:off x="4776083" y="161011"/>
            <a:ext cx="4224794" cy="4752896"/>
          </a:xfrm>
        </p:spPr>
      </p:pic>
    </p:spTree>
    <p:extLst>
      <p:ext uri="{BB962C8B-B14F-4D97-AF65-F5344CB8AC3E}">
        <p14:creationId xmlns:p14="http://schemas.microsoft.com/office/powerpoint/2010/main" val="12288284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9750" y="101430"/>
            <a:ext cx="3166341" cy="476793"/>
          </a:xfrm>
        </p:spPr>
        <p:txBody>
          <a:bodyPr/>
          <a:lstStyle/>
          <a:p>
            <a:r>
              <a:rPr lang="en-GB" dirty="0"/>
              <a:t>Prevalence of Consumption</a:t>
            </a:r>
          </a:p>
        </p:txBody>
      </p:sp>
      <p:sp>
        <p:nvSpPr>
          <p:cNvPr id="2" name="Slide Number Placeholder 1"/>
          <p:cNvSpPr>
            <a:spLocks noGrp="1"/>
          </p:cNvSpPr>
          <p:nvPr>
            <p:ph type="sldNum" sz="quarter" idx="4"/>
          </p:nvPr>
        </p:nvSpPr>
        <p:spPr/>
        <p:txBody>
          <a:body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5</a:t>
            </a:fld>
            <a:endParaRPr lang="en-US" dirty="0">
              <a:cs typeface="Arial" charset="0"/>
            </a:endParaRPr>
          </a:p>
        </p:txBody>
      </p:sp>
      <p:graphicFrame>
        <p:nvGraphicFramePr>
          <p:cNvPr id="9" name="Content Placeholder 15">
            <a:extLst>
              <a:ext uri="{FF2B5EF4-FFF2-40B4-BE49-F238E27FC236}">
                <a16:creationId xmlns:a16="http://schemas.microsoft.com/office/drawing/2014/main" id="{D411751B-DB6D-4FAA-9390-381D29F2B8B1}"/>
              </a:ext>
            </a:extLst>
          </p:cNvPr>
          <p:cNvGraphicFramePr>
            <a:graphicFrameLocks noGrp="1"/>
          </p:cNvGraphicFramePr>
          <p:nvPr>
            <p:ph idx="1"/>
            <p:extLst>
              <p:ext uri="{D42A27DB-BD31-4B8C-83A1-F6EECF244321}">
                <p14:modId xmlns:p14="http://schemas.microsoft.com/office/powerpoint/2010/main" val="2642717778"/>
              </p:ext>
            </p:extLst>
          </p:nvPr>
        </p:nvGraphicFramePr>
        <p:xfrm>
          <a:off x="539750" y="764275"/>
          <a:ext cx="6332682" cy="3586052"/>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C52F1B2A-89C5-422B-8182-120FCF432FD5}"/>
              </a:ext>
            </a:extLst>
          </p:cNvPr>
          <p:cNvSpPr txBox="1"/>
          <p:nvPr/>
        </p:nvSpPr>
        <p:spPr>
          <a:xfrm>
            <a:off x="6824888" y="1757082"/>
            <a:ext cx="2105890" cy="1600438"/>
          </a:xfrm>
          <a:prstGeom prst="rect">
            <a:avLst/>
          </a:prstGeom>
          <a:noFill/>
          <a:ln w="15875">
            <a:solidFill>
              <a:srgbClr val="008BC4"/>
            </a:solidFill>
          </a:ln>
        </p:spPr>
        <p:txBody>
          <a:bodyPr wrap="square" rtlCol="0">
            <a:spAutoFit/>
          </a:bodyPr>
          <a:lstStyle/>
          <a:p>
            <a:pPr algn="ctr"/>
            <a:r>
              <a:rPr lang="en-US" sz="1400" b="1" dirty="0"/>
              <a:t>More than 70% </a:t>
            </a:r>
            <a:r>
              <a:rPr lang="en-US" sz="1400" dirty="0"/>
              <a:t>of children between 6 and 23 months had consumed unhealthy snacks and unhealthy drinks in the previous 7 days. </a:t>
            </a:r>
            <a:endParaRPr lang="en-GB" sz="1400" dirty="0"/>
          </a:p>
        </p:txBody>
      </p:sp>
    </p:spTree>
    <p:extLst>
      <p:ext uri="{BB962C8B-B14F-4D97-AF65-F5344CB8AC3E}">
        <p14:creationId xmlns:p14="http://schemas.microsoft.com/office/powerpoint/2010/main" val="30036246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9750" y="101430"/>
            <a:ext cx="3166341" cy="476793"/>
          </a:xfrm>
        </p:spPr>
        <p:txBody>
          <a:bodyPr/>
          <a:lstStyle/>
          <a:p>
            <a:r>
              <a:rPr lang="en-GB" dirty="0"/>
              <a:t>Prevalence amongst children 0-5 months</a:t>
            </a:r>
          </a:p>
        </p:txBody>
      </p:sp>
      <p:sp>
        <p:nvSpPr>
          <p:cNvPr id="2" name="Slide Number Placeholder 1"/>
          <p:cNvSpPr>
            <a:spLocks noGrp="1"/>
          </p:cNvSpPr>
          <p:nvPr>
            <p:ph type="sldNum" sz="quarter" idx="4"/>
          </p:nvPr>
        </p:nvSpPr>
        <p:spPr/>
        <p:txBody>
          <a:body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6</a:t>
            </a:fld>
            <a:endParaRPr lang="en-US" dirty="0">
              <a:cs typeface="Arial" charset="0"/>
            </a:endParaRPr>
          </a:p>
        </p:txBody>
      </p:sp>
      <p:graphicFrame>
        <p:nvGraphicFramePr>
          <p:cNvPr id="16" name="Content Placeholder 15">
            <a:extLst>
              <a:ext uri="{FF2B5EF4-FFF2-40B4-BE49-F238E27FC236}">
                <a16:creationId xmlns:a16="http://schemas.microsoft.com/office/drawing/2014/main" id="{ECB7F383-F21D-4884-AFFA-87BC4064445C}"/>
              </a:ext>
            </a:extLst>
          </p:cNvPr>
          <p:cNvGraphicFramePr>
            <a:graphicFrameLocks noGrp="1"/>
          </p:cNvGraphicFramePr>
          <p:nvPr>
            <p:ph idx="1"/>
            <p:extLst>
              <p:ext uri="{D42A27DB-BD31-4B8C-83A1-F6EECF244321}">
                <p14:modId xmlns:p14="http://schemas.microsoft.com/office/powerpoint/2010/main" val="2426530622"/>
              </p:ext>
            </p:extLst>
          </p:nvPr>
        </p:nvGraphicFramePr>
        <p:xfrm>
          <a:off x="539750" y="673099"/>
          <a:ext cx="6332682" cy="367722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94DAFCE7-F289-4AEF-A584-53BC0DB01352}"/>
              </a:ext>
            </a:extLst>
          </p:cNvPr>
          <p:cNvSpPr txBox="1"/>
          <p:nvPr/>
        </p:nvSpPr>
        <p:spPr>
          <a:xfrm>
            <a:off x="6606540" y="1496050"/>
            <a:ext cx="2324238" cy="1815882"/>
          </a:xfrm>
          <a:prstGeom prst="rect">
            <a:avLst/>
          </a:prstGeom>
          <a:noFill/>
          <a:ln w="15875">
            <a:solidFill>
              <a:srgbClr val="008BC4"/>
            </a:solidFill>
          </a:ln>
        </p:spPr>
        <p:txBody>
          <a:bodyPr wrap="square" rtlCol="0">
            <a:spAutoFit/>
          </a:bodyPr>
          <a:lstStyle/>
          <a:p>
            <a:pPr algn="ctr"/>
            <a:r>
              <a:rPr lang="en-US" sz="1400" dirty="0"/>
              <a:t>The children who were not exclusively breastfed received mostly infant formula or water, and in some cases, thin porridge. </a:t>
            </a:r>
            <a:r>
              <a:rPr lang="en-US" sz="1400" b="1" dirty="0"/>
              <a:t>They were not given unhealthy snacks. </a:t>
            </a:r>
            <a:endParaRPr lang="en-GB" sz="1400" b="1" dirty="0"/>
          </a:p>
        </p:txBody>
      </p:sp>
    </p:spTree>
    <p:extLst>
      <p:ext uri="{BB962C8B-B14F-4D97-AF65-F5344CB8AC3E}">
        <p14:creationId xmlns:p14="http://schemas.microsoft.com/office/powerpoint/2010/main" val="2649499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3704" y="101430"/>
            <a:ext cx="3166341" cy="476793"/>
          </a:xfrm>
        </p:spPr>
        <p:txBody>
          <a:bodyPr/>
          <a:lstStyle/>
          <a:p>
            <a:r>
              <a:rPr lang="en-GB" dirty="0"/>
              <a:t>Key Findings – Commercially packaged Snack consumption </a:t>
            </a:r>
          </a:p>
        </p:txBody>
      </p:sp>
      <p:sp>
        <p:nvSpPr>
          <p:cNvPr id="2" name="Slide Number Placeholder 1"/>
          <p:cNvSpPr>
            <a:spLocks noGrp="1"/>
          </p:cNvSpPr>
          <p:nvPr>
            <p:ph type="sldNum" sz="quarter" idx="4"/>
          </p:nvPr>
        </p:nvSpPr>
        <p:spPr/>
        <p:txBody>
          <a:body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7</a:t>
            </a:fld>
            <a:endParaRPr lang="en-US" dirty="0">
              <a:cs typeface="Arial" charset="0"/>
            </a:endParaRPr>
          </a:p>
        </p:txBody>
      </p:sp>
      <p:graphicFrame>
        <p:nvGraphicFramePr>
          <p:cNvPr id="16" name="Content Placeholder 15">
            <a:extLst>
              <a:ext uri="{FF2B5EF4-FFF2-40B4-BE49-F238E27FC236}">
                <a16:creationId xmlns:a16="http://schemas.microsoft.com/office/drawing/2014/main" id="{ECB7F383-F21D-4884-AFFA-87BC4064445C}"/>
              </a:ext>
            </a:extLst>
          </p:cNvPr>
          <p:cNvGraphicFramePr>
            <a:graphicFrameLocks noGrp="1"/>
          </p:cNvGraphicFramePr>
          <p:nvPr>
            <p:ph idx="1"/>
            <p:extLst>
              <p:ext uri="{D42A27DB-BD31-4B8C-83A1-F6EECF244321}">
                <p14:modId xmlns:p14="http://schemas.microsoft.com/office/powerpoint/2010/main" val="2070475935"/>
              </p:ext>
            </p:extLst>
          </p:nvPr>
        </p:nvGraphicFramePr>
        <p:xfrm>
          <a:off x="1065530" y="678180"/>
          <a:ext cx="6790690" cy="405630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EF83000A-C5F7-BF2D-5367-9A757F5212F4}"/>
              </a:ext>
            </a:extLst>
          </p:cNvPr>
          <p:cNvSpPr txBox="1"/>
          <p:nvPr/>
        </p:nvSpPr>
        <p:spPr>
          <a:xfrm>
            <a:off x="6606540" y="1625590"/>
            <a:ext cx="2324238" cy="738664"/>
          </a:xfrm>
          <a:prstGeom prst="rect">
            <a:avLst/>
          </a:prstGeom>
          <a:noFill/>
          <a:ln w="15875">
            <a:solidFill>
              <a:srgbClr val="008BC4"/>
            </a:solidFill>
          </a:ln>
        </p:spPr>
        <p:txBody>
          <a:bodyPr wrap="square" rtlCol="0">
            <a:spAutoFit/>
          </a:bodyPr>
          <a:lstStyle/>
          <a:p>
            <a:pPr algn="ctr"/>
            <a:r>
              <a:rPr lang="en-US" sz="1400" dirty="0"/>
              <a:t>Consumption of unhealthy snacks </a:t>
            </a:r>
            <a:r>
              <a:rPr lang="en-US" sz="1400" b="1" dirty="0"/>
              <a:t>increases with age. </a:t>
            </a:r>
            <a:endParaRPr lang="en-GB" sz="1400" b="1" dirty="0"/>
          </a:p>
        </p:txBody>
      </p:sp>
    </p:spTree>
    <p:extLst>
      <p:ext uri="{BB962C8B-B14F-4D97-AF65-F5344CB8AC3E}">
        <p14:creationId xmlns:p14="http://schemas.microsoft.com/office/powerpoint/2010/main" val="1206976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6870" y="203029"/>
            <a:ext cx="3166341" cy="476793"/>
          </a:xfrm>
        </p:spPr>
        <p:txBody>
          <a:bodyPr/>
          <a:lstStyle/>
          <a:p>
            <a:r>
              <a:rPr lang="en-GB" dirty="0"/>
              <a:t>Key Findings – Consumption of packaged beverages </a:t>
            </a:r>
          </a:p>
        </p:txBody>
      </p:sp>
      <p:sp>
        <p:nvSpPr>
          <p:cNvPr id="2" name="Slide Number Placeholder 1"/>
          <p:cNvSpPr>
            <a:spLocks noGrp="1"/>
          </p:cNvSpPr>
          <p:nvPr>
            <p:ph type="sldNum" sz="quarter" idx="4"/>
          </p:nvPr>
        </p:nvSpPr>
        <p:spPr/>
        <p:txBody>
          <a:body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8</a:t>
            </a:fld>
            <a:endParaRPr lang="en-US" dirty="0">
              <a:cs typeface="Arial" charset="0"/>
            </a:endParaRPr>
          </a:p>
        </p:txBody>
      </p:sp>
      <p:graphicFrame>
        <p:nvGraphicFramePr>
          <p:cNvPr id="16" name="Content Placeholder 15">
            <a:extLst>
              <a:ext uri="{FF2B5EF4-FFF2-40B4-BE49-F238E27FC236}">
                <a16:creationId xmlns:a16="http://schemas.microsoft.com/office/drawing/2014/main" id="{ECB7F383-F21D-4884-AFFA-87BC4064445C}"/>
              </a:ext>
            </a:extLst>
          </p:cNvPr>
          <p:cNvGraphicFramePr>
            <a:graphicFrameLocks noGrp="1"/>
          </p:cNvGraphicFramePr>
          <p:nvPr>
            <p:ph idx="1"/>
            <p:extLst>
              <p:ext uri="{D42A27DB-BD31-4B8C-83A1-F6EECF244321}">
                <p14:modId xmlns:p14="http://schemas.microsoft.com/office/powerpoint/2010/main" val="2982511633"/>
              </p:ext>
            </p:extLst>
          </p:nvPr>
        </p:nvGraphicFramePr>
        <p:xfrm>
          <a:off x="539749" y="673099"/>
          <a:ext cx="7490471" cy="367722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6B86FF43-77AA-54D8-FDB3-341515E3374E}"/>
              </a:ext>
            </a:extLst>
          </p:cNvPr>
          <p:cNvSpPr txBox="1"/>
          <p:nvPr/>
        </p:nvSpPr>
        <p:spPr>
          <a:xfrm>
            <a:off x="6606540" y="1625590"/>
            <a:ext cx="2324238" cy="954107"/>
          </a:xfrm>
          <a:prstGeom prst="rect">
            <a:avLst/>
          </a:prstGeom>
          <a:noFill/>
          <a:ln w="15875">
            <a:solidFill>
              <a:srgbClr val="008BC4"/>
            </a:solidFill>
          </a:ln>
        </p:spPr>
        <p:txBody>
          <a:bodyPr wrap="square" rtlCol="0">
            <a:spAutoFit/>
          </a:bodyPr>
          <a:lstStyle/>
          <a:p>
            <a:pPr algn="ctr"/>
            <a:r>
              <a:rPr lang="en-US" sz="1400" dirty="0"/>
              <a:t>Consumption of unhealthy beverages also </a:t>
            </a:r>
            <a:r>
              <a:rPr lang="en-US" sz="1400" b="1" dirty="0"/>
              <a:t>increases with age. </a:t>
            </a:r>
            <a:endParaRPr lang="en-GB" sz="1400" b="1" dirty="0"/>
          </a:p>
        </p:txBody>
      </p:sp>
    </p:spTree>
    <p:extLst>
      <p:ext uri="{BB962C8B-B14F-4D97-AF65-F5344CB8AC3E}">
        <p14:creationId xmlns:p14="http://schemas.microsoft.com/office/powerpoint/2010/main" val="964692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9750" y="101430"/>
            <a:ext cx="3166341" cy="476793"/>
          </a:xfrm>
        </p:spPr>
        <p:txBody>
          <a:bodyPr/>
          <a:lstStyle/>
          <a:p>
            <a:r>
              <a:rPr lang="en-GB" dirty="0"/>
              <a:t>Key Findings –  Frequency </a:t>
            </a:r>
          </a:p>
        </p:txBody>
      </p:sp>
      <p:sp>
        <p:nvSpPr>
          <p:cNvPr id="2" name="Slide Number Placeholder 1"/>
          <p:cNvSpPr>
            <a:spLocks noGrp="1"/>
          </p:cNvSpPr>
          <p:nvPr>
            <p:ph type="sldNum" sz="quarter" idx="4"/>
          </p:nvPr>
        </p:nvSpPr>
        <p:spPr/>
        <p:txBody>
          <a:body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9</a:t>
            </a:fld>
            <a:endParaRPr lang="en-US" dirty="0">
              <a:cs typeface="Arial" charset="0"/>
            </a:endParaRPr>
          </a:p>
        </p:txBody>
      </p:sp>
      <p:graphicFrame>
        <p:nvGraphicFramePr>
          <p:cNvPr id="16" name="Content Placeholder 15">
            <a:extLst>
              <a:ext uri="{FF2B5EF4-FFF2-40B4-BE49-F238E27FC236}">
                <a16:creationId xmlns:a16="http://schemas.microsoft.com/office/drawing/2014/main" id="{ECB7F383-F21D-4884-AFFA-87BC4064445C}"/>
              </a:ext>
            </a:extLst>
          </p:cNvPr>
          <p:cNvGraphicFramePr>
            <a:graphicFrameLocks noGrp="1"/>
          </p:cNvGraphicFramePr>
          <p:nvPr>
            <p:ph idx="1"/>
            <p:extLst>
              <p:ext uri="{D42A27DB-BD31-4B8C-83A1-F6EECF244321}">
                <p14:modId xmlns:p14="http://schemas.microsoft.com/office/powerpoint/2010/main" val="2870391866"/>
              </p:ext>
            </p:extLst>
          </p:nvPr>
        </p:nvGraphicFramePr>
        <p:xfrm>
          <a:off x="539750" y="1842156"/>
          <a:ext cx="2430331" cy="25857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5">
            <a:extLst>
              <a:ext uri="{FF2B5EF4-FFF2-40B4-BE49-F238E27FC236}">
                <a16:creationId xmlns:a16="http://schemas.microsoft.com/office/drawing/2014/main" id="{1DF007C6-A5AC-4892-96AA-9BCFB4333E2B}"/>
              </a:ext>
            </a:extLst>
          </p:cNvPr>
          <p:cNvGraphicFramePr>
            <a:graphicFrameLocks noGrp="1"/>
          </p:cNvGraphicFramePr>
          <p:nvPr>
            <p:extLst>
              <p:ext uri="{D42A27DB-BD31-4B8C-83A1-F6EECF244321}">
                <p14:modId xmlns:p14="http://schemas.microsoft.com/office/powerpoint/2010/main" val="3467479672"/>
              </p:ext>
            </p:extLst>
          </p:nvPr>
        </p:nvGraphicFramePr>
        <p:xfrm>
          <a:off x="539749" y="1580019"/>
          <a:ext cx="8177806" cy="24384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775511508"/>
                    </a:ext>
                  </a:extLst>
                </a:gridCol>
                <a:gridCol w="1101397">
                  <a:extLst>
                    <a:ext uri="{9D8B030D-6E8A-4147-A177-3AD203B41FA5}">
                      <a16:colId xmlns:a16="http://schemas.microsoft.com/office/drawing/2014/main" val="375815825"/>
                    </a:ext>
                  </a:extLst>
                </a:gridCol>
                <a:gridCol w="208280">
                  <a:extLst>
                    <a:ext uri="{9D8B030D-6E8A-4147-A177-3AD203B41FA5}">
                      <a16:colId xmlns:a16="http://schemas.microsoft.com/office/drawing/2014/main" val="565817696"/>
                    </a:ext>
                  </a:extLst>
                </a:gridCol>
                <a:gridCol w="1771774">
                  <a:extLst>
                    <a:ext uri="{9D8B030D-6E8A-4147-A177-3AD203B41FA5}">
                      <a16:colId xmlns:a16="http://schemas.microsoft.com/office/drawing/2014/main" val="4043808858"/>
                    </a:ext>
                  </a:extLst>
                </a:gridCol>
                <a:gridCol w="208280">
                  <a:extLst>
                    <a:ext uri="{9D8B030D-6E8A-4147-A177-3AD203B41FA5}">
                      <a16:colId xmlns:a16="http://schemas.microsoft.com/office/drawing/2014/main" val="3457618714"/>
                    </a:ext>
                  </a:extLst>
                </a:gridCol>
                <a:gridCol w="2266787">
                  <a:extLst>
                    <a:ext uri="{9D8B030D-6E8A-4147-A177-3AD203B41FA5}">
                      <a16:colId xmlns:a16="http://schemas.microsoft.com/office/drawing/2014/main" val="2177147796"/>
                    </a:ext>
                  </a:extLst>
                </a:gridCol>
                <a:gridCol w="208280">
                  <a:extLst>
                    <a:ext uri="{9D8B030D-6E8A-4147-A177-3AD203B41FA5}">
                      <a16:colId xmlns:a16="http://schemas.microsoft.com/office/drawing/2014/main" val="1310429408"/>
                    </a:ext>
                  </a:extLst>
                </a:gridCol>
                <a:gridCol w="2204728">
                  <a:extLst>
                    <a:ext uri="{9D8B030D-6E8A-4147-A177-3AD203B41FA5}">
                      <a16:colId xmlns:a16="http://schemas.microsoft.com/office/drawing/2014/main" val="1261931140"/>
                    </a:ext>
                  </a:extLst>
                </a:gridCol>
              </a:tblGrid>
              <a:tr h="204711">
                <a:tc>
                  <a:txBody>
                    <a:bodyPr/>
                    <a:lstStyle/>
                    <a:p>
                      <a:endParaRPr lang="en-GB" sz="1000" b="0" dirty="0">
                        <a:solidFill>
                          <a:srgbClr val="43C9FF"/>
                        </a:solidFill>
                      </a:endParaRPr>
                    </a:p>
                  </a:txBody>
                  <a:tcPr>
                    <a:solidFill>
                      <a:srgbClr val="ADCEEC"/>
                    </a:solidFill>
                  </a:tcPr>
                </a:tc>
                <a:tc>
                  <a:txBody>
                    <a:bodyPr/>
                    <a:lstStyle/>
                    <a:p>
                      <a:r>
                        <a:rPr lang="en-GB" sz="1000" b="0" noProof="0" dirty="0">
                          <a:solidFill>
                            <a:srgbClr val="43C9FF"/>
                          </a:solidFill>
                        </a:rPr>
                        <a:t>Every day</a:t>
                      </a:r>
                    </a:p>
                  </a:txBody>
                  <a:tcPr>
                    <a:noFill/>
                  </a:tcPr>
                </a:tc>
                <a:tc>
                  <a:txBody>
                    <a:bodyPr/>
                    <a:lstStyle/>
                    <a:p>
                      <a:endParaRPr lang="en-GB" sz="1000" b="0" dirty="0">
                        <a:solidFill>
                          <a:srgbClr val="43C9FF"/>
                        </a:solidFill>
                      </a:endParaRPr>
                    </a:p>
                  </a:txBody>
                  <a:tcPr>
                    <a:solidFill>
                      <a:srgbClr val="69B0E2"/>
                    </a:solidFill>
                  </a:tcPr>
                </a:tc>
                <a:tc>
                  <a:txBody>
                    <a:bodyPr/>
                    <a:lstStyle/>
                    <a:p>
                      <a:r>
                        <a:rPr lang="fr-FR" sz="1000" b="0" dirty="0">
                          <a:solidFill>
                            <a:srgbClr val="43C9FF"/>
                          </a:solidFill>
                        </a:rPr>
                        <a:t>At </a:t>
                      </a:r>
                      <a:r>
                        <a:rPr lang="en-US" sz="1000" b="0" noProof="0" dirty="0">
                          <a:solidFill>
                            <a:srgbClr val="43C9FF"/>
                          </a:solidFill>
                        </a:rPr>
                        <a:t>least 4 days a week</a:t>
                      </a:r>
                    </a:p>
                  </a:txBody>
                  <a:tcPr>
                    <a:noFill/>
                  </a:tcPr>
                </a:tc>
                <a:tc>
                  <a:txBody>
                    <a:bodyPr/>
                    <a:lstStyle/>
                    <a:p>
                      <a:endParaRPr lang="en-GB" sz="1000" b="0" dirty="0">
                        <a:solidFill>
                          <a:srgbClr val="43C9FF"/>
                        </a:solidFill>
                      </a:endParaRPr>
                    </a:p>
                  </a:txBody>
                  <a:tcPr>
                    <a:solidFill>
                      <a:srgbClr val="0094CF"/>
                    </a:solidFill>
                  </a:tcPr>
                </a:tc>
                <a:tc>
                  <a:txBody>
                    <a:bodyPr/>
                    <a:lstStyle/>
                    <a:p>
                      <a:r>
                        <a:rPr lang="en-US" sz="1000" b="0" noProof="0" dirty="0">
                          <a:solidFill>
                            <a:srgbClr val="43C9FF"/>
                          </a:solidFill>
                        </a:rPr>
                        <a:t>Between 1 and 3 days a week</a:t>
                      </a:r>
                    </a:p>
                  </a:txBody>
                  <a:tcPr>
                    <a:noFill/>
                  </a:tcPr>
                </a:tc>
                <a:tc>
                  <a:txBody>
                    <a:bodyPr/>
                    <a:lstStyle/>
                    <a:p>
                      <a:endParaRPr lang="en-GB" sz="1000" b="0" dirty="0">
                        <a:solidFill>
                          <a:srgbClr val="43C9FF"/>
                        </a:solidFill>
                      </a:endParaRPr>
                    </a:p>
                  </a:txBody>
                  <a:tcPr>
                    <a:solidFill>
                      <a:srgbClr val="007BAD"/>
                    </a:solidFill>
                  </a:tcPr>
                </a:tc>
                <a:tc>
                  <a:txBody>
                    <a:bodyPr/>
                    <a:lstStyle/>
                    <a:p>
                      <a:r>
                        <a:rPr lang="fr-FR" sz="1000" b="0" dirty="0">
                          <a:solidFill>
                            <a:srgbClr val="43C9FF"/>
                          </a:solidFill>
                        </a:rPr>
                        <a:t>Never</a:t>
                      </a:r>
                      <a:endParaRPr lang="en-GB" sz="1000" b="0" dirty="0">
                        <a:solidFill>
                          <a:srgbClr val="43C9FF"/>
                        </a:solidFill>
                      </a:endParaRPr>
                    </a:p>
                  </a:txBody>
                  <a:tcPr>
                    <a:noFill/>
                  </a:tcPr>
                </a:tc>
                <a:extLst>
                  <a:ext uri="{0D108BD9-81ED-4DB2-BD59-A6C34878D82A}">
                    <a16:rowId xmlns:a16="http://schemas.microsoft.com/office/drawing/2014/main" val="1365236537"/>
                  </a:ext>
                </a:extLst>
              </a:tr>
            </a:tbl>
          </a:graphicData>
        </a:graphic>
      </p:graphicFrame>
      <p:sp>
        <p:nvSpPr>
          <p:cNvPr id="12" name="TextBox 11">
            <a:extLst>
              <a:ext uri="{FF2B5EF4-FFF2-40B4-BE49-F238E27FC236}">
                <a16:creationId xmlns:a16="http://schemas.microsoft.com/office/drawing/2014/main" id="{4F5A0884-5D4F-4D47-AAA7-91F4A94D91FC}"/>
              </a:ext>
            </a:extLst>
          </p:cNvPr>
          <p:cNvSpPr txBox="1"/>
          <p:nvPr/>
        </p:nvSpPr>
        <p:spPr>
          <a:xfrm>
            <a:off x="708660" y="4443812"/>
            <a:ext cx="1567029" cy="400110"/>
          </a:xfrm>
          <a:prstGeom prst="rect">
            <a:avLst/>
          </a:prstGeom>
          <a:noFill/>
        </p:spPr>
        <p:txBody>
          <a:bodyPr wrap="square" rtlCol="0">
            <a:spAutoFit/>
          </a:bodyPr>
          <a:lstStyle/>
          <a:p>
            <a:pPr algn="ctr"/>
            <a:r>
              <a:rPr lang="fr-FR" sz="1000" dirty="0">
                <a:solidFill>
                  <a:srgbClr val="43C9FF"/>
                </a:solidFill>
              </a:rPr>
              <a:t>Sweet biscuit, cookies, crackers</a:t>
            </a:r>
            <a:endParaRPr lang="en-GB" sz="1000" dirty="0">
              <a:solidFill>
                <a:srgbClr val="43C9FF"/>
              </a:solidFill>
            </a:endParaRPr>
          </a:p>
        </p:txBody>
      </p:sp>
      <p:graphicFrame>
        <p:nvGraphicFramePr>
          <p:cNvPr id="6" name="Content Placeholder 15">
            <a:extLst>
              <a:ext uri="{FF2B5EF4-FFF2-40B4-BE49-F238E27FC236}">
                <a16:creationId xmlns:a16="http://schemas.microsoft.com/office/drawing/2014/main" id="{A9F4E715-2079-40D0-E640-06D9B3A9840C}"/>
              </a:ext>
            </a:extLst>
          </p:cNvPr>
          <p:cNvGraphicFramePr>
            <a:graphicFrameLocks/>
          </p:cNvGraphicFramePr>
          <p:nvPr>
            <p:extLst>
              <p:ext uri="{D42A27DB-BD31-4B8C-83A1-F6EECF244321}">
                <p14:modId xmlns:p14="http://schemas.microsoft.com/office/powerpoint/2010/main" val="717049912"/>
              </p:ext>
            </p:extLst>
          </p:nvPr>
        </p:nvGraphicFramePr>
        <p:xfrm>
          <a:off x="-123416" y="1818016"/>
          <a:ext cx="3281709" cy="25857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ontent Placeholder 15">
            <a:extLst>
              <a:ext uri="{FF2B5EF4-FFF2-40B4-BE49-F238E27FC236}">
                <a16:creationId xmlns:a16="http://schemas.microsoft.com/office/drawing/2014/main" id="{06E0D769-9928-301D-E798-616C4CA4BAA8}"/>
              </a:ext>
            </a:extLst>
          </p:cNvPr>
          <p:cNvGraphicFramePr>
            <a:graphicFrameLocks/>
          </p:cNvGraphicFramePr>
          <p:nvPr>
            <p:extLst>
              <p:ext uri="{D42A27DB-BD31-4B8C-83A1-F6EECF244321}">
                <p14:modId xmlns:p14="http://schemas.microsoft.com/office/powerpoint/2010/main" val="420727234"/>
              </p:ext>
            </p:extLst>
          </p:nvPr>
        </p:nvGraphicFramePr>
        <p:xfrm>
          <a:off x="2479894" y="1818016"/>
          <a:ext cx="3281709" cy="2585740"/>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8">
            <a:extLst>
              <a:ext uri="{FF2B5EF4-FFF2-40B4-BE49-F238E27FC236}">
                <a16:creationId xmlns:a16="http://schemas.microsoft.com/office/drawing/2014/main" id="{093CCB7D-8C24-B7D9-BD06-235CAD014F9C}"/>
              </a:ext>
            </a:extLst>
          </p:cNvPr>
          <p:cNvSpPr txBox="1"/>
          <p:nvPr/>
        </p:nvSpPr>
        <p:spPr>
          <a:xfrm>
            <a:off x="3706091" y="4413034"/>
            <a:ext cx="1287770" cy="553998"/>
          </a:xfrm>
          <a:prstGeom prst="rect">
            <a:avLst/>
          </a:prstGeom>
          <a:noFill/>
        </p:spPr>
        <p:txBody>
          <a:bodyPr wrap="square" rtlCol="0">
            <a:spAutoFit/>
          </a:bodyPr>
          <a:lstStyle/>
          <a:p>
            <a:pPr algn="ctr"/>
            <a:r>
              <a:rPr lang="fr-FR" sz="1000" dirty="0" err="1">
                <a:solidFill>
                  <a:srgbClr val="43C9FF"/>
                </a:solidFill>
              </a:rPr>
              <a:t>Savoury</a:t>
            </a:r>
            <a:r>
              <a:rPr lang="fr-FR" sz="1000" dirty="0">
                <a:solidFill>
                  <a:srgbClr val="43C9FF"/>
                </a:solidFill>
              </a:rPr>
              <a:t> snacks (chips, puffs, </a:t>
            </a:r>
            <a:r>
              <a:rPr lang="fr-FR" sz="1000" dirty="0" err="1">
                <a:solidFill>
                  <a:srgbClr val="43C9FF"/>
                </a:solidFill>
              </a:rPr>
              <a:t>krupuk</a:t>
            </a:r>
            <a:r>
              <a:rPr lang="fr-FR" sz="1000" dirty="0">
                <a:solidFill>
                  <a:srgbClr val="43C9FF"/>
                </a:solidFill>
              </a:rPr>
              <a:t>)  </a:t>
            </a:r>
            <a:endParaRPr lang="en-GB" sz="1000" dirty="0">
              <a:solidFill>
                <a:srgbClr val="43C9FF"/>
              </a:solidFill>
            </a:endParaRPr>
          </a:p>
        </p:txBody>
      </p:sp>
      <p:sp>
        <p:nvSpPr>
          <p:cNvPr id="7" name="TextBox 6">
            <a:extLst>
              <a:ext uri="{FF2B5EF4-FFF2-40B4-BE49-F238E27FC236}">
                <a16:creationId xmlns:a16="http://schemas.microsoft.com/office/drawing/2014/main" id="{06230DB8-26F3-158A-B8AF-88B0A1E8C520}"/>
              </a:ext>
            </a:extLst>
          </p:cNvPr>
          <p:cNvSpPr txBox="1"/>
          <p:nvPr/>
        </p:nvSpPr>
        <p:spPr>
          <a:xfrm>
            <a:off x="6669905" y="374786"/>
            <a:ext cx="2324238" cy="954107"/>
          </a:xfrm>
          <a:prstGeom prst="rect">
            <a:avLst/>
          </a:prstGeom>
          <a:noFill/>
          <a:ln w="15875">
            <a:solidFill>
              <a:srgbClr val="008BC4"/>
            </a:solidFill>
          </a:ln>
        </p:spPr>
        <p:txBody>
          <a:bodyPr wrap="square" rtlCol="0">
            <a:spAutoFit/>
          </a:bodyPr>
          <a:lstStyle/>
          <a:p>
            <a:pPr algn="ctr"/>
            <a:r>
              <a:rPr lang="en-US" sz="1400" b="1" dirty="0"/>
              <a:t>More than 20% </a:t>
            </a:r>
            <a:r>
              <a:rPr lang="en-US" sz="1400" dirty="0"/>
              <a:t>of</a:t>
            </a:r>
            <a:r>
              <a:rPr lang="en-US" sz="1400" b="1" dirty="0"/>
              <a:t> </a:t>
            </a:r>
            <a:r>
              <a:rPr lang="en-US" sz="1400" dirty="0"/>
              <a:t>children are consuming unhealthy snacks and beverages </a:t>
            </a:r>
            <a:r>
              <a:rPr lang="en-US" sz="1400" b="1" dirty="0"/>
              <a:t>everyday.</a:t>
            </a:r>
            <a:endParaRPr lang="en-GB" sz="1400" b="1" dirty="0"/>
          </a:p>
        </p:txBody>
      </p:sp>
      <p:graphicFrame>
        <p:nvGraphicFramePr>
          <p:cNvPr id="8" name="Content Placeholder 15">
            <a:extLst>
              <a:ext uri="{FF2B5EF4-FFF2-40B4-BE49-F238E27FC236}">
                <a16:creationId xmlns:a16="http://schemas.microsoft.com/office/drawing/2014/main" id="{A4F30728-8027-DA4E-AEC2-15A843D20E79}"/>
              </a:ext>
            </a:extLst>
          </p:cNvPr>
          <p:cNvGraphicFramePr>
            <a:graphicFrameLocks/>
          </p:cNvGraphicFramePr>
          <p:nvPr>
            <p:extLst>
              <p:ext uri="{D42A27DB-BD31-4B8C-83A1-F6EECF244321}">
                <p14:modId xmlns:p14="http://schemas.microsoft.com/office/powerpoint/2010/main" val="106821182"/>
              </p:ext>
            </p:extLst>
          </p:nvPr>
        </p:nvGraphicFramePr>
        <p:xfrm>
          <a:off x="5322541" y="1818016"/>
          <a:ext cx="3281709" cy="2585740"/>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Box 8">
            <a:extLst>
              <a:ext uri="{FF2B5EF4-FFF2-40B4-BE49-F238E27FC236}">
                <a16:creationId xmlns:a16="http://schemas.microsoft.com/office/drawing/2014/main" id="{73CF95A9-EC3F-5197-51F3-828D3FD8619F}"/>
              </a:ext>
            </a:extLst>
          </p:cNvPr>
          <p:cNvSpPr txBox="1"/>
          <p:nvPr/>
        </p:nvSpPr>
        <p:spPr>
          <a:xfrm>
            <a:off x="6673771" y="4427896"/>
            <a:ext cx="1024403" cy="400110"/>
          </a:xfrm>
          <a:prstGeom prst="rect">
            <a:avLst/>
          </a:prstGeom>
          <a:noFill/>
        </p:spPr>
        <p:txBody>
          <a:bodyPr wrap="square" rtlCol="0">
            <a:spAutoFit/>
          </a:bodyPr>
          <a:lstStyle/>
          <a:p>
            <a:pPr algn="ctr"/>
            <a:r>
              <a:rPr lang="fr-FR" sz="1000" dirty="0" err="1">
                <a:solidFill>
                  <a:srgbClr val="43C9FF"/>
                </a:solidFill>
              </a:rPr>
              <a:t>Sweetened</a:t>
            </a:r>
            <a:r>
              <a:rPr lang="fr-FR" sz="1000" dirty="0">
                <a:solidFill>
                  <a:srgbClr val="43C9FF"/>
                </a:solidFill>
              </a:rPr>
              <a:t> Milk</a:t>
            </a:r>
            <a:endParaRPr lang="en-GB" sz="1000" dirty="0">
              <a:solidFill>
                <a:srgbClr val="43C9FF"/>
              </a:solidFill>
            </a:endParaRPr>
          </a:p>
        </p:txBody>
      </p:sp>
    </p:spTree>
    <p:extLst>
      <p:ext uri="{BB962C8B-B14F-4D97-AF65-F5344CB8AC3E}">
        <p14:creationId xmlns:p14="http://schemas.microsoft.com/office/powerpoint/2010/main" val="27458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9750" y="101430"/>
            <a:ext cx="3166341" cy="476793"/>
          </a:xfrm>
        </p:spPr>
        <p:txBody>
          <a:bodyPr/>
          <a:lstStyle/>
          <a:p>
            <a:r>
              <a:rPr lang="en-GB" dirty="0"/>
              <a:t>Key Findings – Expenditures</a:t>
            </a:r>
          </a:p>
        </p:txBody>
      </p:sp>
      <p:sp>
        <p:nvSpPr>
          <p:cNvPr id="2" name="Slide Number Placeholder 1"/>
          <p:cNvSpPr>
            <a:spLocks noGrp="1"/>
          </p:cNvSpPr>
          <p:nvPr>
            <p:ph type="sldNum" sz="quarter" idx="4"/>
          </p:nvPr>
        </p:nvSpPr>
        <p:spPr/>
        <p:txBody>
          <a:body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10</a:t>
            </a:fld>
            <a:endParaRPr lang="en-US" dirty="0">
              <a:cs typeface="Arial" charset="0"/>
            </a:endParaRPr>
          </a:p>
        </p:txBody>
      </p:sp>
      <p:graphicFrame>
        <p:nvGraphicFramePr>
          <p:cNvPr id="16" name="Content Placeholder 15">
            <a:extLst>
              <a:ext uri="{FF2B5EF4-FFF2-40B4-BE49-F238E27FC236}">
                <a16:creationId xmlns:a16="http://schemas.microsoft.com/office/drawing/2014/main" id="{ECB7F383-F21D-4884-AFFA-87BC4064445C}"/>
              </a:ext>
            </a:extLst>
          </p:cNvPr>
          <p:cNvGraphicFramePr>
            <a:graphicFrameLocks noGrp="1"/>
          </p:cNvGraphicFramePr>
          <p:nvPr>
            <p:ph idx="1"/>
            <p:extLst>
              <p:ext uri="{D42A27DB-BD31-4B8C-83A1-F6EECF244321}">
                <p14:modId xmlns:p14="http://schemas.microsoft.com/office/powerpoint/2010/main" val="1190833422"/>
              </p:ext>
            </p:extLst>
          </p:nvPr>
        </p:nvGraphicFramePr>
        <p:xfrm>
          <a:off x="706433" y="1996901"/>
          <a:ext cx="2430331" cy="258574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4F5A0884-5D4F-4D47-AAA7-91F4A94D91FC}"/>
              </a:ext>
            </a:extLst>
          </p:cNvPr>
          <p:cNvSpPr txBox="1"/>
          <p:nvPr/>
        </p:nvSpPr>
        <p:spPr>
          <a:xfrm>
            <a:off x="540177" y="1675971"/>
            <a:ext cx="2791326" cy="246221"/>
          </a:xfrm>
          <a:prstGeom prst="rect">
            <a:avLst/>
          </a:prstGeom>
          <a:noFill/>
        </p:spPr>
        <p:txBody>
          <a:bodyPr wrap="square" rtlCol="0">
            <a:spAutoFit/>
          </a:bodyPr>
          <a:lstStyle/>
          <a:p>
            <a:pPr algn="ctr"/>
            <a:r>
              <a:rPr lang="fr-FR" sz="1000" dirty="0">
                <a:solidFill>
                  <a:srgbClr val="43C9FF"/>
                </a:solidFill>
              </a:rPr>
              <a:t>Sweet and savoury snacks</a:t>
            </a:r>
            <a:endParaRPr lang="en-GB" sz="1000" dirty="0">
              <a:solidFill>
                <a:srgbClr val="43C9FF"/>
              </a:solidFill>
            </a:endParaRPr>
          </a:p>
        </p:txBody>
      </p:sp>
      <p:graphicFrame>
        <p:nvGraphicFramePr>
          <p:cNvPr id="13" name="Content Placeholder 15">
            <a:extLst>
              <a:ext uri="{FF2B5EF4-FFF2-40B4-BE49-F238E27FC236}">
                <a16:creationId xmlns:a16="http://schemas.microsoft.com/office/drawing/2014/main" id="{B40231B6-513B-4FE6-B441-52095DDFDE55}"/>
              </a:ext>
            </a:extLst>
          </p:cNvPr>
          <p:cNvGraphicFramePr>
            <a:graphicFrameLocks/>
          </p:cNvGraphicFramePr>
          <p:nvPr>
            <p:extLst>
              <p:ext uri="{D42A27DB-BD31-4B8C-83A1-F6EECF244321}">
                <p14:modId xmlns:p14="http://schemas.microsoft.com/office/powerpoint/2010/main" val="2713581755"/>
              </p:ext>
            </p:extLst>
          </p:nvPr>
        </p:nvGraphicFramePr>
        <p:xfrm>
          <a:off x="5604596" y="1996901"/>
          <a:ext cx="2430331" cy="2585740"/>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a:extLst>
              <a:ext uri="{FF2B5EF4-FFF2-40B4-BE49-F238E27FC236}">
                <a16:creationId xmlns:a16="http://schemas.microsoft.com/office/drawing/2014/main" id="{F74D58AA-8ED4-4321-BB3C-8BF367DA571E}"/>
              </a:ext>
            </a:extLst>
          </p:cNvPr>
          <p:cNvSpPr txBox="1"/>
          <p:nvPr/>
        </p:nvSpPr>
        <p:spPr>
          <a:xfrm>
            <a:off x="5682590" y="1675971"/>
            <a:ext cx="2186084" cy="246221"/>
          </a:xfrm>
          <a:prstGeom prst="rect">
            <a:avLst/>
          </a:prstGeom>
          <a:noFill/>
        </p:spPr>
        <p:txBody>
          <a:bodyPr wrap="square" rtlCol="0">
            <a:spAutoFit/>
          </a:bodyPr>
          <a:lstStyle/>
          <a:p>
            <a:pPr algn="ctr"/>
            <a:r>
              <a:rPr lang="en-US" sz="1000" dirty="0">
                <a:solidFill>
                  <a:srgbClr val="43C9FF"/>
                </a:solidFill>
              </a:rPr>
              <a:t>Sweet Beverage</a:t>
            </a:r>
          </a:p>
        </p:txBody>
      </p:sp>
      <p:graphicFrame>
        <p:nvGraphicFramePr>
          <p:cNvPr id="6" name="Table 7">
            <a:extLst>
              <a:ext uri="{FF2B5EF4-FFF2-40B4-BE49-F238E27FC236}">
                <a16:creationId xmlns:a16="http://schemas.microsoft.com/office/drawing/2014/main" id="{1A827662-43DD-4845-A7D8-FE6568443DBB}"/>
              </a:ext>
            </a:extLst>
          </p:cNvPr>
          <p:cNvGraphicFramePr>
            <a:graphicFrameLocks noGrp="1"/>
          </p:cNvGraphicFramePr>
          <p:nvPr>
            <p:extLst>
              <p:ext uri="{D42A27DB-BD31-4B8C-83A1-F6EECF244321}">
                <p14:modId xmlns:p14="http://schemas.microsoft.com/office/powerpoint/2010/main" val="2854537294"/>
              </p:ext>
            </p:extLst>
          </p:nvPr>
        </p:nvGraphicFramePr>
        <p:xfrm>
          <a:off x="3290420" y="2272784"/>
          <a:ext cx="2256774" cy="1963672"/>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590998260"/>
                    </a:ext>
                  </a:extLst>
                </a:gridCol>
                <a:gridCol w="1840214">
                  <a:extLst>
                    <a:ext uri="{9D8B030D-6E8A-4147-A177-3AD203B41FA5}">
                      <a16:colId xmlns:a16="http://schemas.microsoft.com/office/drawing/2014/main" val="1689183998"/>
                    </a:ext>
                  </a:extLst>
                </a:gridCol>
                <a:gridCol w="208280">
                  <a:extLst>
                    <a:ext uri="{9D8B030D-6E8A-4147-A177-3AD203B41FA5}">
                      <a16:colId xmlns:a16="http://schemas.microsoft.com/office/drawing/2014/main" val="1235848093"/>
                    </a:ext>
                  </a:extLst>
                </a:gridCol>
              </a:tblGrid>
              <a:tr h="186118">
                <a:tc>
                  <a:txBody>
                    <a:bodyPr/>
                    <a:lstStyle/>
                    <a:p>
                      <a:endParaRPr lang="en-GB" sz="1000" b="0" dirty="0">
                        <a:solidFill>
                          <a:srgbClr val="43C9FF"/>
                        </a:solidFill>
                      </a:endParaRPr>
                    </a:p>
                  </a:txBody>
                  <a:tcPr>
                    <a:solidFill>
                      <a:srgbClr val="B5D2ED"/>
                    </a:solidFill>
                  </a:tcPr>
                </a:tc>
                <a:tc>
                  <a:txBody>
                    <a:bodyPr/>
                    <a:lstStyle/>
                    <a:p>
                      <a:pPr algn="ctr"/>
                      <a:r>
                        <a:rPr lang="en-GB" sz="1000" b="0" noProof="0" dirty="0">
                          <a:solidFill>
                            <a:srgbClr val="43C9FF"/>
                          </a:solidFill>
                        </a:rPr>
                        <a:t>No expense</a:t>
                      </a:r>
                    </a:p>
                  </a:txBody>
                  <a:tcPr>
                    <a:solidFill>
                      <a:schemeClr val="bg1"/>
                    </a:solidFill>
                  </a:tcPr>
                </a:tc>
                <a:tc>
                  <a:txBody>
                    <a:bodyPr/>
                    <a:lstStyle/>
                    <a:p>
                      <a:endParaRPr lang="en-GB" sz="1000" b="0" dirty="0">
                        <a:solidFill>
                          <a:srgbClr val="43C9FF"/>
                        </a:solidFill>
                      </a:endParaRPr>
                    </a:p>
                  </a:txBody>
                  <a:tcPr>
                    <a:solidFill>
                      <a:srgbClr val="B5D2ED"/>
                    </a:solidFill>
                  </a:tcPr>
                </a:tc>
                <a:extLst>
                  <a:ext uri="{0D108BD9-81ED-4DB2-BD59-A6C34878D82A}">
                    <a16:rowId xmlns:a16="http://schemas.microsoft.com/office/drawing/2014/main" val="1778935839"/>
                  </a:ext>
                </a:extLst>
              </a:tr>
              <a:tr h="186118">
                <a:tc>
                  <a:txBody>
                    <a:bodyPr/>
                    <a:lstStyle/>
                    <a:p>
                      <a:endParaRPr lang="en-GB" sz="100" dirty="0"/>
                    </a:p>
                  </a:txBody>
                  <a:tcPr>
                    <a:solidFill>
                      <a:schemeClr val="bg1"/>
                    </a:solidFill>
                  </a:tcPr>
                </a:tc>
                <a:tc>
                  <a:txBody>
                    <a:bodyPr/>
                    <a:lstStyle/>
                    <a:p>
                      <a:pPr algn="ctr"/>
                      <a:endParaRPr lang="en-GB" sz="100" dirty="0"/>
                    </a:p>
                  </a:txBody>
                  <a:tcPr>
                    <a:solidFill>
                      <a:schemeClr val="bg1"/>
                    </a:solidFill>
                  </a:tcPr>
                </a:tc>
                <a:tc>
                  <a:txBody>
                    <a:bodyPr/>
                    <a:lstStyle/>
                    <a:p>
                      <a:endParaRPr lang="en-GB" sz="100" dirty="0"/>
                    </a:p>
                  </a:txBody>
                  <a:tcPr>
                    <a:solidFill>
                      <a:schemeClr val="bg1"/>
                    </a:solidFill>
                  </a:tcPr>
                </a:tc>
                <a:extLst>
                  <a:ext uri="{0D108BD9-81ED-4DB2-BD59-A6C34878D82A}">
                    <a16:rowId xmlns:a16="http://schemas.microsoft.com/office/drawing/2014/main" val="968932212"/>
                  </a:ext>
                </a:extLst>
              </a:tr>
              <a:tr h="186118">
                <a:tc>
                  <a:txBody>
                    <a:bodyPr/>
                    <a:lstStyle/>
                    <a:p>
                      <a:endParaRPr lang="en-GB" sz="1000" dirty="0"/>
                    </a:p>
                  </a:txBody>
                  <a:tcPr>
                    <a:solidFill>
                      <a:srgbClr val="84BAE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0" noProof="0" dirty="0">
                          <a:solidFill>
                            <a:srgbClr val="43C9FF"/>
                          </a:solidFill>
                        </a:rPr>
                        <a:t>&lt; 10,000 LAK</a:t>
                      </a:r>
                    </a:p>
                  </a:txBody>
                  <a:tcPr>
                    <a:solidFill>
                      <a:schemeClr val="bg1"/>
                    </a:solidFill>
                  </a:tcPr>
                </a:tc>
                <a:tc>
                  <a:txBody>
                    <a:bodyPr/>
                    <a:lstStyle/>
                    <a:p>
                      <a:endParaRPr lang="en-GB" sz="1000" dirty="0"/>
                    </a:p>
                  </a:txBody>
                  <a:tcPr>
                    <a:solidFill>
                      <a:srgbClr val="84BAE5"/>
                    </a:solidFill>
                  </a:tcPr>
                </a:tc>
                <a:extLst>
                  <a:ext uri="{0D108BD9-81ED-4DB2-BD59-A6C34878D82A}">
                    <a16:rowId xmlns:a16="http://schemas.microsoft.com/office/drawing/2014/main" val="611053905"/>
                  </a:ext>
                </a:extLst>
              </a:tr>
              <a:tr h="186118">
                <a:tc>
                  <a:txBody>
                    <a:bodyPr/>
                    <a:lstStyle/>
                    <a:p>
                      <a:endParaRPr lang="en-GB" sz="100" dirty="0"/>
                    </a:p>
                  </a:txBody>
                  <a:tcPr>
                    <a:solidFill>
                      <a:schemeClr val="bg1"/>
                    </a:solidFill>
                  </a:tcPr>
                </a:tc>
                <a:tc>
                  <a:txBody>
                    <a:bodyPr/>
                    <a:lstStyle/>
                    <a:p>
                      <a:pPr algn="ctr"/>
                      <a:endParaRPr lang="en-GB" sz="100" dirty="0"/>
                    </a:p>
                  </a:txBody>
                  <a:tcPr>
                    <a:solidFill>
                      <a:schemeClr val="bg1"/>
                    </a:solidFill>
                  </a:tcPr>
                </a:tc>
                <a:tc>
                  <a:txBody>
                    <a:bodyPr/>
                    <a:lstStyle/>
                    <a:p>
                      <a:endParaRPr lang="en-GB" sz="100" dirty="0"/>
                    </a:p>
                  </a:txBody>
                  <a:tcPr>
                    <a:solidFill>
                      <a:schemeClr val="bg1"/>
                    </a:solidFill>
                  </a:tcPr>
                </a:tc>
                <a:extLst>
                  <a:ext uri="{0D108BD9-81ED-4DB2-BD59-A6C34878D82A}">
                    <a16:rowId xmlns:a16="http://schemas.microsoft.com/office/drawing/2014/main" val="3223585685"/>
                  </a:ext>
                </a:extLst>
              </a:tr>
              <a:tr h="186118">
                <a:tc>
                  <a:txBody>
                    <a:bodyPr/>
                    <a:lstStyle/>
                    <a:p>
                      <a:endParaRPr lang="en-GB" sz="1000" dirty="0"/>
                    </a:p>
                  </a:txBody>
                  <a:tcPr>
                    <a:solidFill>
                      <a:srgbClr val="009EDD"/>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0" noProof="0" dirty="0">
                          <a:solidFill>
                            <a:srgbClr val="43C9FF"/>
                          </a:solidFill>
                        </a:rPr>
                        <a:t>10,000&gt; x &lt;49,999 LAK</a:t>
                      </a:r>
                    </a:p>
                  </a:txBody>
                  <a:tcPr>
                    <a:solidFill>
                      <a:schemeClr val="bg1"/>
                    </a:solidFill>
                  </a:tcPr>
                </a:tc>
                <a:tc>
                  <a:txBody>
                    <a:bodyPr/>
                    <a:lstStyle/>
                    <a:p>
                      <a:endParaRPr lang="en-GB" sz="1000" dirty="0"/>
                    </a:p>
                  </a:txBody>
                  <a:tcPr>
                    <a:solidFill>
                      <a:srgbClr val="009EDD"/>
                    </a:solidFill>
                  </a:tcPr>
                </a:tc>
                <a:extLst>
                  <a:ext uri="{0D108BD9-81ED-4DB2-BD59-A6C34878D82A}">
                    <a16:rowId xmlns:a16="http://schemas.microsoft.com/office/drawing/2014/main" val="2132636044"/>
                  </a:ext>
                </a:extLst>
              </a:tr>
              <a:tr h="186118">
                <a:tc>
                  <a:txBody>
                    <a:bodyPr/>
                    <a:lstStyle/>
                    <a:p>
                      <a:endParaRPr lang="en-GB" sz="100" dirty="0"/>
                    </a:p>
                  </a:txBody>
                  <a:tcPr>
                    <a:solidFill>
                      <a:schemeClr val="bg1"/>
                    </a:solidFill>
                  </a:tcPr>
                </a:tc>
                <a:tc>
                  <a:txBody>
                    <a:bodyPr/>
                    <a:lstStyle/>
                    <a:p>
                      <a:pPr algn="ctr"/>
                      <a:endParaRPr lang="en-GB" sz="100" dirty="0"/>
                    </a:p>
                  </a:txBody>
                  <a:tcPr>
                    <a:solidFill>
                      <a:schemeClr val="bg1"/>
                    </a:solidFill>
                  </a:tcPr>
                </a:tc>
                <a:tc>
                  <a:txBody>
                    <a:bodyPr/>
                    <a:lstStyle/>
                    <a:p>
                      <a:endParaRPr lang="en-GB" sz="100" dirty="0"/>
                    </a:p>
                  </a:txBody>
                  <a:tcPr>
                    <a:solidFill>
                      <a:schemeClr val="bg1"/>
                    </a:solidFill>
                  </a:tcPr>
                </a:tc>
                <a:extLst>
                  <a:ext uri="{0D108BD9-81ED-4DB2-BD59-A6C34878D82A}">
                    <a16:rowId xmlns:a16="http://schemas.microsoft.com/office/drawing/2014/main" val="2776948853"/>
                  </a:ext>
                </a:extLst>
              </a:tr>
              <a:tr h="186118">
                <a:tc>
                  <a:txBody>
                    <a:bodyPr/>
                    <a:lstStyle/>
                    <a:p>
                      <a:endParaRPr lang="en-GB" sz="1000" dirty="0"/>
                    </a:p>
                  </a:txBody>
                  <a:tcPr>
                    <a:solidFill>
                      <a:srgbClr val="008BC4"/>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0" noProof="0" dirty="0">
                          <a:solidFill>
                            <a:srgbClr val="43C9FF"/>
                          </a:solidFill>
                        </a:rPr>
                        <a:t>50,000&gt; x &lt;100,000 LAK</a:t>
                      </a:r>
                      <a:endParaRPr lang="en-GB" sz="1000" b="0" dirty="0">
                        <a:solidFill>
                          <a:srgbClr val="43C9FF"/>
                        </a:solidFill>
                      </a:endParaRPr>
                    </a:p>
                  </a:txBody>
                  <a:tcPr>
                    <a:solidFill>
                      <a:schemeClr val="bg1"/>
                    </a:solidFill>
                  </a:tcPr>
                </a:tc>
                <a:tc>
                  <a:txBody>
                    <a:bodyPr/>
                    <a:lstStyle/>
                    <a:p>
                      <a:endParaRPr lang="en-GB" sz="1000" dirty="0"/>
                    </a:p>
                  </a:txBody>
                  <a:tcPr>
                    <a:solidFill>
                      <a:srgbClr val="008BC4"/>
                    </a:solidFill>
                  </a:tcPr>
                </a:tc>
                <a:extLst>
                  <a:ext uri="{0D108BD9-81ED-4DB2-BD59-A6C34878D82A}">
                    <a16:rowId xmlns:a16="http://schemas.microsoft.com/office/drawing/2014/main" val="1916301806"/>
                  </a:ext>
                </a:extLst>
              </a:tr>
              <a:tr h="186118">
                <a:tc>
                  <a:txBody>
                    <a:bodyPr/>
                    <a:lstStyle/>
                    <a:p>
                      <a:endParaRPr lang="en-GB" sz="100" dirty="0"/>
                    </a:p>
                  </a:txBody>
                  <a:tcPr>
                    <a:solidFill>
                      <a:schemeClr val="bg1"/>
                    </a:solidFill>
                  </a:tcPr>
                </a:tc>
                <a:tc>
                  <a:txBody>
                    <a:bodyPr/>
                    <a:lstStyle/>
                    <a:p>
                      <a:pPr algn="ctr"/>
                      <a:endParaRPr lang="en-GB" sz="100" dirty="0"/>
                    </a:p>
                  </a:txBody>
                  <a:tcPr>
                    <a:solidFill>
                      <a:schemeClr val="bg1"/>
                    </a:solidFill>
                  </a:tcPr>
                </a:tc>
                <a:tc>
                  <a:txBody>
                    <a:bodyPr/>
                    <a:lstStyle/>
                    <a:p>
                      <a:endParaRPr lang="en-GB" sz="100" dirty="0"/>
                    </a:p>
                  </a:txBody>
                  <a:tcPr>
                    <a:solidFill>
                      <a:schemeClr val="bg1"/>
                    </a:solidFill>
                  </a:tcPr>
                </a:tc>
                <a:extLst>
                  <a:ext uri="{0D108BD9-81ED-4DB2-BD59-A6C34878D82A}">
                    <a16:rowId xmlns:a16="http://schemas.microsoft.com/office/drawing/2014/main" val="2971574796"/>
                  </a:ext>
                </a:extLst>
              </a:tr>
              <a:tr h="186118">
                <a:tc>
                  <a:txBody>
                    <a:bodyPr/>
                    <a:lstStyle/>
                    <a:p>
                      <a:endParaRPr lang="en-GB" sz="1000" dirty="0"/>
                    </a:p>
                  </a:txBody>
                  <a:tcPr>
                    <a:solidFill>
                      <a:srgbClr val="0076A6"/>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0" noProof="0" dirty="0">
                          <a:solidFill>
                            <a:srgbClr val="43C9FF"/>
                          </a:solidFill>
                        </a:rPr>
                        <a:t>&gt; 100,000 LAK</a:t>
                      </a:r>
                      <a:endParaRPr lang="en-GB" sz="1000" b="0" dirty="0">
                        <a:solidFill>
                          <a:srgbClr val="43C9FF"/>
                        </a:solidFill>
                      </a:endParaRPr>
                    </a:p>
                  </a:txBody>
                  <a:tcPr>
                    <a:solidFill>
                      <a:schemeClr val="bg1"/>
                    </a:solidFill>
                  </a:tcPr>
                </a:tc>
                <a:tc>
                  <a:txBody>
                    <a:bodyPr/>
                    <a:lstStyle/>
                    <a:p>
                      <a:endParaRPr lang="en-GB" sz="1000" dirty="0"/>
                    </a:p>
                  </a:txBody>
                  <a:tcPr>
                    <a:solidFill>
                      <a:srgbClr val="0076A6"/>
                    </a:solidFill>
                  </a:tcPr>
                </a:tc>
                <a:extLst>
                  <a:ext uri="{0D108BD9-81ED-4DB2-BD59-A6C34878D82A}">
                    <a16:rowId xmlns:a16="http://schemas.microsoft.com/office/drawing/2014/main" val="1380581939"/>
                  </a:ext>
                </a:extLst>
              </a:tr>
            </a:tbl>
          </a:graphicData>
        </a:graphic>
      </p:graphicFrame>
      <p:sp>
        <p:nvSpPr>
          <p:cNvPr id="5" name="TextBox 4">
            <a:extLst>
              <a:ext uri="{FF2B5EF4-FFF2-40B4-BE49-F238E27FC236}">
                <a16:creationId xmlns:a16="http://schemas.microsoft.com/office/drawing/2014/main" id="{C378B3DD-7163-D170-9029-AB659FF7E6F2}"/>
              </a:ext>
            </a:extLst>
          </p:cNvPr>
          <p:cNvSpPr txBox="1"/>
          <p:nvPr/>
        </p:nvSpPr>
        <p:spPr>
          <a:xfrm>
            <a:off x="6706555" y="339826"/>
            <a:ext cx="2324238" cy="1169551"/>
          </a:xfrm>
          <a:prstGeom prst="rect">
            <a:avLst/>
          </a:prstGeom>
          <a:noFill/>
          <a:ln w="15875">
            <a:solidFill>
              <a:srgbClr val="008BC4"/>
            </a:solidFill>
          </a:ln>
        </p:spPr>
        <p:txBody>
          <a:bodyPr wrap="square" rtlCol="0">
            <a:spAutoFit/>
          </a:bodyPr>
          <a:lstStyle/>
          <a:p>
            <a:pPr algn="ctr"/>
            <a:r>
              <a:rPr lang="en-US" sz="1400" b="1" dirty="0"/>
              <a:t>50% </a:t>
            </a:r>
            <a:r>
              <a:rPr lang="en-US" sz="1400" dirty="0"/>
              <a:t>of caregivers spend between </a:t>
            </a:r>
            <a:r>
              <a:rPr lang="en-US" sz="1400" b="1" dirty="0"/>
              <a:t>10,000-50,000 KIP</a:t>
            </a:r>
            <a:r>
              <a:rPr lang="en-US" sz="1400" dirty="0"/>
              <a:t> per week on unhealthy snacks</a:t>
            </a:r>
            <a:endParaRPr lang="en-GB" sz="1400" b="1" dirty="0"/>
          </a:p>
        </p:txBody>
      </p:sp>
    </p:spTree>
    <p:extLst>
      <p:ext uri="{BB962C8B-B14F-4D97-AF65-F5344CB8AC3E}">
        <p14:creationId xmlns:p14="http://schemas.microsoft.com/office/powerpoint/2010/main" val="3800828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11</a:t>
            </a:fld>
            <a:endParaRPr lang="en-US" dirty="0">
              <a:cs typeface="Arial" charset="0"/>
            </a:endParaRPr>
          </a:p>
        </p:txBody>
      </p:sp>
      <p:graphicFrame>
        <p:nvGraphicFramePr>
          <p:cNvPr id="16" name="Content Placeholder 15">
            <a:extLst>
              <a:ext uri="{FF2B5EF4-FFF2-40B4-BE49-F238E27FC236}">
                <a16:creationId xmlns:a16="http://schemas.microsoft.com/office/drawing/2014/main" id="{ECB7F383-F21D-4884-AFFA-87BC4064445C}"/>
              </a:ext>
            </a:extLst>
          </p:cNvPr>
          <p:cNvGraphicFramePr>
            <a:graphicFrameLocks noGrp="1"/>
          </p:cNvGraphicFramePr>
          <p:nvPr>
            <p:ph idx="1"/>
            <p:extLst>
              <p:ext uri="{D42A27DB-BD31-4B8C-83A1-F6EECF244321}">
                <p14:modId xmlns:p14="http://schemas.microsoft.com/office/powerpoint/2010/main" val="3672088696"/>
              </p:ext>
            </p:extLst>
          </p:nvPr>
        </p:nvGraphicFramePr>
        <p:xfrm>
          <a:off x="539749" y="909320"/>
          <a:ext cx="8177807" cy="3282931"/>
        </p:xfrm>
        <a:graphic>
          <a:graphicData uri="http://schemas.openxmlformats.org/drawingml/2006/chart">
            <c:chart xmlns:c="http://schemas.openxmlformats.org/drawingml/2006/chart" xmlns:r="http://schemas.openxmlformats.org/officeDocument/2006/relationships" r:id="rId3"/>
          </a:graphicData>
        </a:graphic>
      </p:graphicFrame>
      <p:sp>
        <p:nvSpPr>
          <p:cNvPr id="9" name="Content Placeholder 2">
            <a:extLst>
              <a:ext uri="{FF2B5EF4-FFF2-40B4-BE49-F238E27FC236}">
                <a16:creationId xmlns:a16="http://schemas.microsoft.com/office/drawing/2014/main" id="{96D9EB81-FCD4-43D6-891D-464F0B98265D}"/>
              </a:ext>
            </a:extLst>
          </p:cNvPr>
          <p:cNvSpPr txBox="1">
            <a:spLocks/>
          </p:cNvSpPr>
          <p:nvPr/>
        </p:nvSpPr>
        <p:spPr bwMode="black">
          <a:xfrm>
            <a:off x="833653" y="1437543"/>
            <a:ext cx="6897183" cy="267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257175" indent="-257175" algn="l" rtl="0" eaLnBrk="1" fontAlgn="base" hangingPunct="1">
              <a:lnSpc>
                <a:spcPct val="150000"/>
              </a:lnSpc>
              <a:spcBef>
                <a:spcPct val="0"/>
              </a:spcBef>
              <a:spcAft>
                <a:spcPct val="0"/>
              </a:spcAft>
              <a:buClr>
                <a:schemeClr val="tx1"/>
              </a:buClr>
              <a:buFont typeface="Wingdings" panose="05000000000000000000" pitchFamily="2" charset="2"/>
              <a:buChar char="§"/>
              <a:defRPr sz="1600" baseline="0">
                <a:solidFill>
                  <a:srgbClr val="000000"/>
                </a:solidFill>
                <a:latin typeface="+mn-lt"/>
                <a:ea typeface="+mn-ea"/>
                <a:cs typeface="+mn-cs"/>
              </a:defRPr>
            </a:lvl1pPr>
            <a:lvl2pPr marL="557213" indent="-214313" algn="l" rtl="0" eaLnBrk="1" fontAlgn="base" hangingPunct="1">
              <a:lnSpc>
                <a:spcPct val="150000"/>
              </a:lnSpc>
              <a:spcBef>
                <a:spcPct val="0"/>
              </a:spcBef>
              <a:spcAft>
                <a:spcPct val="0"/>
              </a:spcAft>
              <a:buClr>
                <a:schemeClr val="accent1">
                  <a:lumMod val="75000"/>
                </a:schemeClr>
              </a:buClr>
              <a:buFont typeface="Wingdings" panose="05000000000000000000" pitchFamily="2" charset="2"/>
              <a:buChar char="§"/>
              <a:defRPr sz="1400" baseline="0">
                <a:solidFill>
                  <a:srgbClr val="000000"/>
                </a:solidFill>
                <a:latin typeface="+mn-lt"/>
              </a:defRPr>
            </a:lvl2pPr>
            <a:lvl3pPr marL="857250" indent="-171450" algn="l" rtl="0" eaLnBrk="1" fontAlgn="base" hangingPunct="1">
              <a:lnSpc>
                <a:spcPct val="150000"/>
              </a:lnSpc>
              <a:spcBef>
                <a:spcPct val="0"/>
              </a:spcBef>
              <a:spcAft>
                <a:spcPct val="0"/>
              </a:spcAft>
              <a:buClr>
                <a:schemeClr val="tx1"/>
              </a:buClr>
              <a:buFont typeface="Wingdings" panose="05000000000000000000" pitchFamily="2" charset="2"/>
              <a:buChar char="§"/>
              <a:tabLst>
                <a:tab pos="533400" algn="l"/>
              </a:tabLst>
              <a:defRPr sz="1100" baseline="0">
                <a:solidFill>
                  <a:srgbClr val="000000"/>
                </a:solidFill>
                <a:latin typeface="+mn-lt"/>
              </a:defRPr>
            </a:lvl3pPr>
            <a:lvl4pPr marL="1200150" indent="-171450" algn="l" rtl="0" eaLnBrk="1" fontAlgn="base" hangingPunct="1">
              <a:lnSpc>
                <a:spcPct val="150000"/>
              </a:lnSpc>
              <a:spcBef>
                <a:spcPct val="0"/>
              </a:spcBef>
              <a:spcAft>
                <a:spcPct val="0"/>
              </a:spcAft>
              <a:buClr>
                <a:schemeClr val="tx1"/>
              </a:buClr>
              <a:buFont typeface="Wingdings" panose="05000000000000000000" pitchFamily="2" charset="2"/>
              <a:buChar char="§"/>
              <a:defRPr sz="900" baseline="0">
                <a:solidFill>
                  <a:srgbClr val="000000"/>
                </a:solidFill>
                <a:latin typeface="+mn-lt"/>
              </a:defRPr>
            </a:lvl4pPr>
            <a:lvl5pPr marL="1543050" indent="-171450" algn="l" rtl="0" eaLnBrk="1" fontAlgn="base" hangingPunct="1">
              <a:lnSpc>
                <a:spcPct val="150000"/>
              </a:lnSpc>
              <a:spcBef>
                <a:spcPct val="0"/>
              </a:spcBef>
              <a:spcAft>
                <a:spcPct val="0"/>
              </a:spcAft>
              <a:buClr>
                <a:schemeClr val="tx1"/>
              </a:buClr>
              <a:buFont typeface="Wingdings" panose="05000000000000000000" pitchFamily="2" charset="2"/>
              <a:buChar char="§"/>
              <a:defRPr sz="800" baseline="0">
                <a:solidFill>
                  <a:srgbClr val="000000"/>
                </a:solidFill>
                <a:latin typeface="+mn-lt"/>
              </a:defRPr>
            </a:lvl5pPr>
            <a:lvl6pPr marL="18859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6pPr>
            <a:lvl7pPr marL="22288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7pPr>
            <a:lvl8pPr marL="25717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8pPr>
            <a:lvl9pPr marL="29146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9pPr>
          </a:lstStyle>
          <a:p>
            <a:pPr marL="0" indent="0" defTabSz="914400">
              <a:buNone/>
            </a:pPr>
            <a:r>
              <a:rPr lang="en-GB" sz="900" b="1" kern="0" dirty="0">
                <a:solidFill>
                  <a:schemeClr val="bg1"/>
                </a:solidFill>
              </a:rPr>
              <a:t>They make him/her happy | 82%</a:t>
            </a:r>
          </a:p>
          <a:p>
            <a:pPr marL="0" indent="0" defTabSz="914400">
              <a:buNone/>
            </a:pPr>
            <a:endParaRPr lang="en-GB" sz="800" b="1" kern="0" dirty="0">
              <a:solidFill>
                <a:schemeClr val="bg1"/>
              </a:solidFill>
            </a:endParaRPr>
          </a:p>
          <a:p>
            <a:pPr marL="0" indent="0" defTabSz="914400">
              <a:buNone/>
            </a:pPr>
            <a:endParaRPr lang="en-US" sz="900" b="1" kern="0" dirty="0">
              <a:solidFill>
                <a:schemeClr val="bg1"/>
              </a:solidFill>
            </a:endParaRPr>
          </a:p>
          <a:p>
            <a:pPr marL="0" indent="0" defTabSz="914400">
              <a:buNone/>
            </a:pPr>
            <a:endParaRPr lang="en-GB" sz="900" b="1" kern="0" dirty="0">
              <a:solidFill>
                <a:schemeClr val="bg1"/>
              </a:solidFill>
            </a:endParaRPr>
          </a:p>
        </p:txBody>
      </p:sp>
      <p:sp>
        <p:nvSpPr>
          <p:cNvPr id="10" name="Title 3">
            <a:extLst>
              <a:ext uri="{FF2B5EF4-FFF2-40B4-BE49-F238E27FC236}">
                <a16:creationId xmlns:a16="http://schemas.microsoft.com/office/drawing/2014/main" id="{15D618C0-860B-4BAC-B6FD-FB0B6FAA36FF}"/>
              </a:ext>
            </a:extLst>
          </p:cNvPr>
          <p:cNvSpPr>
            <a:spLocks noGrp="1"/>
          </p:cNvSpPr>
          <p:nvPr>
            <p:ph type="title"/>
          </p:nvPr>
        </p:nvSpPr>
        <p:spPr>
          <a:xfrm>
            <a:off x="539750" y="101430"/>
            <a:ext cx="3166341" cy="476793"/>
          </a:xfrm>
        </p:spPr>
        <p:txBody>
          <a:bodyPr/>
          <a:lstStyle/>
          <a:p>
            <a:r>
              <a:rPr lang="en-GB" dirty="0"/>
              <a:t>Key Findings – Perception</a:t>
            </a:r>
          </a:p>
        </p:txBody>
      </p:sp>
      <p:sp>
        <p:nvSpPr>
          <p:cNvPr id="11" name="TextBox 10">
            <a:extLst>
              <a:ext uri="{FF2B5EF4-FFF2-40B4-BE49-F238E27FC236}">
                <a16:creationId xmlns:a16="http://schemas.microsoft.com/office/drawing/2014/main" id="{E4CF1762-8129-4172-BED6-F4628758A426}"/>
              </a:ext>
            </a:extLst>
          </p:cNvPr>
          <p:cNvSpPr txBox="1"/>
          <p:nvPr/>
        </p:nvSpPr>
        <p:spPr>
          <a:xfrm>
            <a:off x="477872" y="576767"/>
            <a:ext cx="7696310" cy="584775"/>
          </a:xfrm>
          <a:prstGeom prst="rect">
            <a:avLst/>
          </a:prstGeom>
          <a:noFill/>
        </p:spPr>
        <p:txBody>
          <a:bodyPr wrap="square" rtlCol="0">
            <a:spAutoFit/>
          </a:bodyPr>
          <a:lstStyle/>
          <a:p>
            <a:pPr>
              <a:defRPr sz="1600" b="0" i="0" u="none" strike="noStrike" kern="1200" spc="0" baseline="0">
                <a:solidFill>
                  <a:srgbClr val="009EDD">
                    <a:lumMod val="65000"/>
                    <a:lumOff val="35000"/>
                  </a:srgbClr>
                </a:solidFill>
                <a:latin typeface="+mn-lt"/>
                <a:ea typeface="+mn-ea"/>
                <a:cs typeface="+mn-cs"/>
              </a:defRPr>
            </a:pPr>
            <a:r>
              <a:rPr lang="en-US" sz="1600" dirty="0">
                <a:solidFill>
                  <a:srgbClr val="009EDD">
                    <a:lumMod val="65000"/>
                    <a:lumOff val="35000"/>
                  </a:srgbClr>
                </a:solidFill>
              </a:rPr>
              <a:t>Happiness and convenience as main reasons to offer snacks or sweetened drinks to own child</a:t>
            </a:r>
          </a:p>
        </p:txBody>
      </p:sp>
      <p:sp>
        <p:nvSpPr>
          <p:cNvPr id="12" name="Content Placeholder 2">
            <a:extLst>
              <a:ext uri="{FF2B5EF4-FFF2-40B4-BE49-F238E27FC236}">
                <a16:creationId xmlns:a16="http://schemas.microsoft.com/office/drawing/2014/main" id="{8D5DA8F9-B4AC-4762-A48C-62E43A149EB0}"/>
              </a:ext>
            </a:extLst>
          </p:cNvPr>
          <p:cNvSpPr txBox="1">
            <a:spLocks/>
          </p:cNvSpPr>
          <p:nvPr/>
        </p:nvSpPr>
        <p:spPr bwMode="black">
          <a:xfrm>
            <a:off x="833653" y="1821244"/>
            <a:ext cx="7953176" cy="267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257175" indent="-257175" algn="l" rtl="0" eaLnBrk="1" fontAlgn="base" hangingPunct="1">
              <a:lnSpc>
                <a:spcPct val="150000"/>
              </a:lnSpc>
              <a:spcBef>
                <a:spcPct val="0"/>
              </a:spcBef>
              <a:spcAft>
                <a:spcPct val="0"/>
              </a:spcAft>
              <a:buClr>
                <a:schemeClr val="tx1"/>
              </a:buClr>
              <a:buFont typeface="Wingdings" panose="05000000000000000000" pitchFamily="2" charset="2"/>
              <a:buChar char="§"/>
              <a:defRPr sz="1600" baseline="0">
                <a:solidFill>
                  <a:srgbClr val="000000"/>
                </a:solidFill>
                <a:latin typeface="+mn-lt"/>
                <a:ea typeface="+mn-ea"/>
                <a:cs typeface="+mn-cs"/>
              </a:defRPr>
            </a:lvl1pPr>
            <a:lvl2pPr marL="557213" indent="-214313" algn="l" rtl="0" eaLnBrk="1" fontAlgn="base" hangingPunct="1">
              <a:lnSpc>
                <a:spcPct val="150000"/>
              </a:lnSpc>
              <a:spcBef>
                <a:spcPct val="0"/>
              </a:spcBef>
              <a:spcAft>
                <a:spcPct val="0"/>
              </a:spcAft>
              <a:buClr>
                <a:schemeClr val="accent1">
                  <a:lumMod val="75000"/>
                </a:schemeClr>
              </a:buClr>
              <a:buFont typeface="Wingdings" panose="05000000000000000000" pitchFamily="2" charset="2"/>
              <a:buChar char="§"/>
              <a:defRPr sz="1400" baseline="0">
                <a:solidFill>
                  <a:srgbClr val="000000"/>
                </a:solidFill>
                <a:latin typeface="+mn-lt"/>
              </a:defRPr>
            </a:lvl2pPr>
            <a:lvl3pPr marL="857250" indent="-171450" algn="l" rtl="0" eaLnBrk="1" fontAlgn="base" hangingPunct="1">
              <a:lnSpc>
                <a:spcPct val="150000"/>
              </a:lnSpc>
              <a:spcBef>
                <a:spcPct val="0"/>
              </a:spcBef>
              <a:spcAft>
                <a:spcPct val="0"/>
              </a:spcAft>
              <a:buClr>
                <a:schemeClr val="tx1"/>
              </a:buClr>
              <a:buFont typeface="Wingdings" panose="05000000000000000000" pitchFamily="2" charset="2"/>
              <a:buChar char="§"/>
              <a:tabLst>
                <a:tab pos="533400" algn="l"/>
              </a:tabLst>
              <a:defRPr sz="1100" baseline="0">
                <a:solidFill>
                  <a:srgbClr val="000000"/>
                </a:solidFill>
                <a:latin typeface="+mn-lt"/>
              </a:defRPr>
            </a:lvl3pPr>
            <a:lvl4pPr marL="1200150" indent="-171450" algn="l" rtl="0" eaLnBrk="1" fontAlgn="base" hangingPunct="1">
              <a:lnSpc>
                <a:spcPct val="150000"/>
              </a:lnSpc>
              <a:spcBef>
                <a:spcPct val="0"/>
              </a:spcBef>
              <a:spcAft>
                <a:spcPct val="0"/>
              </a:spcAft>
              <a:buClr>
                <a:schemeClr val="tx1"/>
              </a:buClr>
              <a:buFont typeface="Wingdings" panose="05000000000000000000" pitchFamily="2" charset="2"/>
              <a:buChar char="§"/>
              <a:defRPr sz="900" baseline="0">
                <a:solidFill>
                  <a:srgbClr val="000000"/>
                </a:solidFill>
                <a:latin typeface="+mn-lt"/>
              </a:defRPr>
            </a:lvl4pPr>
            <a:lvl5pPr marL="1543050" indent="-171450" algn="l" rtl="0" eaLnBrk="1" fontAlgn="base" hangingPunct="1">
              <a:lnSpc>
                <a:spcPct val="150000"/>
              </a:lnSpc>
              <a:spcBef>
                <a:spcPct val="0"/>
              </a:spcBef>
              <a:spcAft>
                <a:spcPct val="0"/>
              </a:spcAft>
              <a:buClr>
                <a:schemeClr val="tx1"/>
              </a:buClr>
              <a:buFont typeface="Wingdings" panose="05000000000000000000" pitchFamily="2" charset="2"/>
              <a:buChar char="§"/>
              <a:defRPr sz="800" baseline="0">
                <a:solidFill>
                  <a:srgbClr val="000000"/>
                </a:solidFill>
                <a:latin typeface="+mn-lt"/>
              </a:defRPr>
            </a:lvl5pPr>
            <a:lvl6pPr marL="18859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6pPr>
            <a:lvl7pPr marL="22288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7pPr>
            <a:lvl8pPr marL="25717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8pPr>
            <a:lvl9pPr marL="29146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9pPr>
          </a:lstStyle>
          <a:p>
            <a:pPr marL="0" indent="0" defTabSz="914400">
              <a:buNone/>
            </a:pPr>
            <a:r>
              <a:rPr lang="en-US" sz="900" b="1" kern="0" dirty="0">
                <a:solidFill>
                  <a:schemeClr val="bg1"/>
                </a:solidFill>
              </a:rPr>
              <a:t>They are convenient, easy to prepare or buy </a:t>
            </a:r>
            <a:r>
              <a:rPr lang="en-GB" sz="900" b="1" kern="0" dirty="0">
                <a:solidFill>
                  <a:schemeClr val="bg1"/>
                </a:solidFill>
              </a:rPr>
              <a:t>| 79%</a:t>
            </a:r>
          </a:p>
        </p:txBody>
      </p:sp>
      <p:sp>
        <p:nvSpPr>
          <p:cNvPr id="13" name="Content Placeholder 2">
            <a:extLst>
              <a:ext uri="{FF2B5EF4-FFF2-40B4-BE49-F238E27FC236}">
                <a16:creationId xmlns:a16="http://schemas.microsoft.com/office/drawing/2014/main" id="{B3E2D5D5-CA0C-46D5-A59E-2EC3563D561D}"/>
              </a:ext>
            </a:extLst>
          </p:cNvPr>
          <p:cNvSpPr txBox="1">
            <a:spLocks/>
          </p:cNvSpPr>
          <p:nvPr/>
        </p:nvSpPr>
        <p:spPr bwMode="black">
          <a:xfrm>
            <a:off x="782781" y="2214572"/>
            <a:ext cx="2431473" cy="267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257175" indent="-257175" algn="l" rtl="0" eaLnBrk="1" fontAlgn="base" hangingPunct="1">
              <a:lnSpc>
                <a:spcPct val="150000"/>
              </a:lnSpc>
              <a:spcBef>
                <a:spcPct val="0"/>
              </a:spcBef>
              <a:spcAft>
                <a:spcPct val="0"/>
              </a:spcAft>
              <a:buClr>
                <a:schemeClr val="tx1"/>
              </a:buClr>
              <a:buFont typeface="Wingdings" panose="05000000000000000000" pitchFamily="2" charset="2"/>
              <a:buChar char="§"/>
              <a:defRPr sz="1600" baseline="0">
                <a:solidFill>
                  <a:srgbClr val="000000"/>
                </a:solidFill>
                <a:latin typeface="+mn-lt"/>
                <a:ea typeface="+mn-ea"/>
                <a:cs typeface="+mn-cs"/>
              </a:defRPr>
            </a:lvl1pPr>
            <a:lvl2pPr marL="557213" indent="-214313" algn="l" rtl="0" eaLnBrk="1" fontAlgn="base" hangingPunct="1">
              <a:lnSpc>
                <a:spcPct val="150000"/>
              </a:lnSpc>
              <a:spcBef>
                <a:spcPct val="0"/>
              </a:spcBef>
              <a:spcAft>
                <a:spcPct val="0"/>
              </a:spcAft>
              <a:buClr>
                <a:schemeClr val="accent1">
                  <a:lumMod val="75000"/>
                </a:schemeClr>
              </a:buClr>
              <a:buFont typeface="Wingdings" panose="05000000000000000000" pitchFamily="2" charset="2"/>
              <a:buChar char="§"/>
              <a:defRPr sz="1400" baseline="0">
                <a:solidFill>
                  <a:srgbClr val="000000"/>
                </a:solidFill>
                <a:latin typeface="+mn-lt"/>
              </a:defRPr>
            </a:lvl2pPr>
            <a:lvl3pPr marL="857250" indent="-171450" algn="l" rtl="0" eaLnBrk="1" fontAlgn="base" hangingPunct="1">
              <a:lnSpc>
                <a:spcPct val="150000"/>
              </a:lnSpc>
              <a:spcBef>
                <a:spcPct val="0"/>
              </a:spcBef>
              <a:spcAft>
                <a:spcPct val="0"/>
              </a:spcAft>
              <a:buClr>
                <a:schemeClr val="tx1"/>
              </a:buClr>
              <a:buFont typeface="Wingdings" panose="05000000000000000000" pitchFamily="2" charset="2"/>
              <a:buChar char="§"/>
              <a:tabLst>
                <a:tab pos="533400" algn="l"/>
              </a:tabLst>
              <a:defRPr sz="1100" baseline="0">
                <a:solidFill>
                  <a:srgbClr val="000000"/>
                </a:solidFill>
                <a:latin typeface="+mn-lt"/>
              </a:defRPr>
            </a:lvl3pPr>
            <a:lvl4pPr marL="1200150" indent="-171450" algn="l" rtl="0" eaLnBrk="1" fontAlgn="base" hangingPunct="1">
              <a:lnSpc>
                <a:spcPct val="150000"/>
              </a:lnSpc>
              <a:spcBef>
                <a:spcPct val="0"/>
              </a:spcBef>
              <a:spcAft>
                <a:spcPct val="0"/>
              </a:spcAft>
              <a:buClr>
                <a:schemeClr val="tx1"/>
              </a:buClr>
              <a:buFont typeface="Wingdings" panose="05000000000000000000" pitchFamily="2" charset="2"/>
              <a:buChar char="§"/>
              <a:defRPr sz="900" baseline="0">
                <a:solidFill>
                  <a:srgbClr val="000000"/>
                </a:solidFill>
                <a:latin typeface="+mn-lt"/>
              </a:defRPr>
            </a:lvl4pPr>
            <a:lvl5pPr marL="1543050" indent="-171450" algn="l" rtl="0" eaLnBrk="1" fontAlgn="base" hangingPunct="1">
              <a:lnSpc>
                <a:spcPct val="150000"/>
              </a:lnSpc>
              <a:spcBef>
                <a:spcPct val="0"/>
              </a:spcBef>
              <a:spcAft>
                <a:spcPct val="0"/>
              </a:spcAft>
              <a:buClr>
                <a:schemeClr val="tx1"/>
              </a:buClr>
              <a:buFont typeface="Wingdings" panose="05000000000000000000" pitchFamily="2" charset="2"/>
              <a:buChar char="§"/>
              <a:defRPr sz="800" baseline="0">
                <a:solidFill>
                  <a:srgbClr val="000000"/>
                </a:solidFill>
                <a:latin typeface="+mn-lt"/>
              </a:defRPr>
            </a:lvl5pPr>
            <a:lvl6pPr marL="18859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6pPr>
            <a:lvl7pPr marL="22288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7pPr>
            <a:lvl8pPr marL="25717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8pPr>
            <a:lvl9pPr marL="2914650" indent="-171450" algn="l" rtl="0" eaLnBrk="1" fontAlgn="base" hangingPunct="1">
              <a:lnSpc>
                <a:spcPct val="150000"/>
              </a:lnSpc>
              <a:spcBef>
                <a:spcPct val="0"/>
              </a:spcBef>
              <a:spcAft>
                <a:spcPct val="0"/>
              </a:spcAft>
              <a:buClr>
                <a:srgbClr val="0091CC"/>
              </a:buClr>
              <a:buChar char="»"/>
              <a:defRPr sz="750">
                <a:solidFill>
                  <a:schemeClr val="tx1"/>
                </a:solidFill>
                <a:latin typeface="+mn-lt"/>
              </a:defRPr>
            </a:lvl9pPr>
          </a:lstStyle>
          <a:p>
            <a:pPr marL="0" indent="0" defTabSz="914400">
              <a:buNone/>
            </a:pPr>
            <a:r>
              <a:rPr lang="en-US" sz="900" b="1" kern="0" dirty="0">
                <a:solidFill>
                  <a:schemeClr val="bg1"/>
                </a:solidFill>
              </a:rPr>
              <a:t>They are cheap</a:t>
            </a:r>
            <a:r>
              <a:rPr lang="en-GB" sz="900" b="1" kern="0" dirty="0">
                <a:solidFill>
                  <a:schemeClr val="bg1"/>
                </a:solidFill>
              </a:rPr>
              <a:t> | 48%</a:t>
            </a:r>
          </a:p>
        </p:txBody>
      </p:sp>
      <p:sp>
        <p:nvSpPr>
          <p:cNvPr id="3" name="TextBox 2">
            <a:extLst>
              <a:ext uri="{FF2B5EF4-FFF2-40B4-BE49-F238E27FC236}">
                <a16:creationId xmlns:a16="http://schemas.microsoft.com/office/drawing/2014/main" id="{69ED3DE9-D17F-AA0C-2F49-606215840D35}"/>
              </a:ext>
            </a:extLst>
          </p:cNvPr>
          <p:cNvSpPr txBox="1"/>
          <p:nvPr/>
        </p:nvSpPr>
        <p:spPr>
          <a:xfrm>
            <a:off x="6427955" y="2748204"/>
            <a:ext cx="2324238" cy="1169551"/>
          </a:xfrm>
          <a:prstGeom prst="rect">
            <a:avLst/>
          </a:prstGeom>
          <a:noFill/>
          <a:ln w="15875">
            <a:solidFill>
              <a:srgbClr val="008BC4"/>
            </a:solidFill>
          </a:ln>
        </p:spPr>
        <p:txBody>
          <a:bodyPr wrap="square" rtlCol="0">
            <a:spAutoFit/>
          </a:bodyPr>
          <a:lstStyle/>
          <a:p>
            <a:pPr algn="ctr"/>
            <a:r>
              <a:rPr lang="en-US" sz="1400" b="1" dirty="0"/>
              <a:t>Child’s happiness and convenience </a:t>
            </a:r>
            <a:r>
              <a:rPr lang="en-US" sz="1400" dirty="0"/>
              <a:t>main reasons to offer unhealthy snacks and beverages</a:t>
            </a:r>
            <a:endParaRPr lang="en-GB" sz="1400" b="1" dirty="0"/>
          </a:p>
        </p:txBody>
      </p:sp>
    </p:spTree>
    <p:extLst>
      <p:ext uri="{BB962C8B-B14F-4D97-AF65-F5344CB8AC3E}">
        <p14:creationId xmlns:p14="http://schemas.microsoft.com/office/powerpoint/2010/main" val="3762421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6F79FC-2CB0-4B22-B3A6-9F87771DEFA0}"/>
              </a:ext>
            </a:extLst>
          </p:cNvPr>
          <p:cNvSpPr>
            <a:spLocks noGrp="1"/>
          </p:cNvSpPr>
          <p:nvPr>
            <p:ph idx="1"/>
          </p:nvPr>
        </p:nvSpPr>
        <p:spPr>
          <a:xfrm>
            <a:off x="411341" y="500062"/>
            <a:ext cx="8519437" cy="4021456"/>
          </a:xfrm>
        </p:spPr>
        <p:txBody>
          <a:bodyPr/>
          <a:lstStyle/>
          <a:p>
            <a:pPr marL="0" indent="0">
              <a:buNone/>
            </a:pPr>
            <a:endParaRPr lang="en-GB" sz="1200" i="1" dirty="0">
              <a:solidFill>
                <a:srgbClr val="009EDD"/>
              </a:solidFill>
            </a:endParaRPr>
          </a:p>
          <a:p>
            <a:pPr marL="0" indent="0">
              <a:buNone/>
            </a:pPr>
            <a:endParaRPr lang="en-GB" sz="1200" i="1" dirty="0">
              <a:solidFill>
                <a:srgbClr val="009EDD"/>
              </a:solidFill>
            </a:endParaRPr>
          </a:p>
          <a:p>
            <a:pPr marL="0" indent="0">
              <a:buNone/>
            </a:pPr>
            <a:r>
              <a:rPr lang="en-GB" sz="1200" i="1" kern="1200" dirty="0">
                <a:solidFill>
                  <a:srgbClr val="009EDD"/>
                </a:solidFill>
              </a:rPr>
              <a:t>National Level</a:t>
            </a:r>
            <a:endParaRPr lang="en-US" sz="1200" kern="1200" dirty="0">
              <a:solidFill>
                <a:schemeClr val="tx1"/>
              </a:solidFill>
            </a:endParaRPr>
          </a:p>
          <a:p>
            <a:pPr lvl="1"/>
            <a:r>
              <a:rPr lang="en-US" sz="1000" kern="1200" dirty="0">
                <a:solidFill>
                  <a:schemeClr val="tx1"/>
                </a:solidFill>
              </a:rPr>
              <a:t>Integrate discouragement strategies targeting unhealthy snack foods and beverages in the national SBCC strategy</a:t>
            </a:r>
            <a:endParaRPr lang="en-US" sz="1200" kern="1200" dirty="0">
              <a:solidFill>
                <a:schemeClr val="tx1"/>
              </a:solidFill>
            </a:endParaRPr>
          </a:p>
          <a:p>
            <a:pPr lvl="1"/>
            <a:r>
              <a:rPr lang="en-US" sz="1000" kern="1200" dirty="0">
                <a:solidFill>
                  <a:schemeClr val="tx1"/>
                </a:solidFill>
              </a:rPr>
              <a:t>Provide incentives to local enterprises with broader distribution capacities to produce healthier options</a:t>
            </a:r>
          </a:p>
          <a:p>
            <a:pPr lvl="1"/>
            <a:r>
              <a:rPr lang="en-US" sz="1000" kern="1200" dirty="0">
                <a:solidFill>
                  <a:schemeClr val="tx1"/>
                </a:solidFill>
              </a:rPr>
              <a:t>Tax unhealthy foods and beverages </a:t>
            </a:r>
          </a:p>
          <a:p>
            <a:pPr lvl="1"/>
            <a:r>
              <a:rPr lang="en-US" sz="1000" kern="1200" dirty="0">
                <a:solidFill>
                  <a:schemeClr val="tx1"/>
                </a:solidFill>
              </a:rPr>
              <a:t>Implement food labelling and marketing policies</a:t>
            </a:r>
          </a:p>
          <a:p>
            <a:pPr marL="0" indent="0">
              <a:buNone/>
            </a:pPr>
            <a:endParaRPr lang="en-GB" sz="1000" i="1" dirty="0">
              <a:solidFill>
                <a:srgbClr val="009EDD"/>
              </a:solidFill>
            </a:endParaRPr>
          </a:p>
          <a:p>
            <a:pPr marL="0" indent="0">
              <a:buNone/>
            </a:pPr>
            <a:r>
              <a:rPr lang="en-GB" sz="1200" i="1" kern="1200" dirty="0">
                <a:solidFill>
                  <a:srgbClr val="009EDD"/>
                </a:solidFill>
              </a:rPr>
              <a:t>Development partners</a:t>
            </a:r>
            <a:endParaRPr lang="en-US" sz="1200" i="1" kern="1200" dirty="0">
              <a:solidFill>
                <a:srgbClr val="009EDD"/>
              </a:solidFill>
            </a:endParaRPr>
          </a:p>
          <a:p>
            <a:pPr lvl="1"/>
            <a:r>
              <a:rPr lang="en-US" sz="1000" kern="1200" dirty="0">
                <a:solidFill>
                  <a:schemeClr val="tx1"/>
                </a:solidFill>
              </a:rPr>
              <a:t>Utilize existing village structures to promote healthy snacking (i.e. village volunteers, outreach programs)</a:t>
            </a:r>
          </a:p>
          <a:p>
            <a:pPr lvl="1"/>
            <a:r>
              <a:rPr lang="en-US" sz="1000" kern="1200" dirty="0">
                <a:solidFill>
                  <a:schemeClr val="tx1"/>
                </a:solidFill>
              </a:rPr>
              <a:t>Introduce easy recipes for healthy snacking in cooking demonstration activities using available ingredients</a:t>
            </a:r>
          </a:p>
          <a:p>
            <a:pPr lvl="1"/>
            <a:r>
              <a:rPr lang="en-US" sz="1000" kern="1200" dirty="0">
                <a:solidFill>
                  <a:schemeClr val="tx1"/>
                </a:solidFill>
              </a:rPr>
              <a:t>Work with local vendors (formal and informal) to supply convenient, healthy snacks year-round</a:t>
            </a:r>
          </a:p>
          <a:p>
            <a:pPr lvl="1"/>
            <a:r>
              <a:rPr lang="en-US" sz="1000" kern="1200" dirty="0">
                <a:solidFill>
                  <a:schemeClr val="tx1"/>
                </a:solidFill>
              </a:rPr>
              <a:t>Build the capacity of Micro, Small and Medium Enterprises (MSME) to produce and market healthy snacks and beverages</a:t>
            </a:r>
          </a:p>
          <a:p>
            <a:pPr lvl="1"/>
            <a:r>
              <a:rPr lang="en-US" sz="1000" kern="1200" dirty="0">
                <a:solidFill>
                  <a:schemeClr val="tx1"/>
                </a:solidFill>
              </a:rPr>
              <a:t>Invest in nutrition-sensitive value chain projects with a focus on local food environments</a:t>
            </a:r>
          </a:p>
          <a:p>
            <a:pPr lvl="1"/>
            <a:endParaRPr lang="en-US" sz="1100" kern="0" dirty="0"/>
          </a:p>
          <a:p>
            <a:pPr lvl="0"/>
            <a:endParaRPr lang="en-US" sz="1100" dirty="0"/>
          </a:p>
          <a:p>
            <a:pPr lvl="0"/>
            <a:endParaRPr lang="en-US" sz="1100" dirty="0"/>
          </a:p>
        </p:txBody>
      </p:sp>
      <p:sp>
        <p:nvSpPr>
          <p:cNvPr id="4" name="Slide Number Placeholder 3">
            <a:extLst>
              <a:ext uri="{FF2B5EF4-FFF2-40B4-BE49-F238E27FC236}">
                <a16:creationId xmlns:a16="http://schemas.microsoft.com/office/drawing/2014/main" id="{FF05DA9E-D9B3-42AD-89E7-7F1D017557A7}"/>
              </a:ext>
            </a:extLst>
          </p:cNvPr>
          <p:cNvSpPr>
            <a:spLocks noGrp="1"/>
          </p:cNvSpPr>
          <p:nvPr>
            <p:ph type="sldNum" sz="quarter" idx="4"/>
          </p:nvPr>
        </p:nvSpPr>
        <p:spPr/>
        <p:txBody>
          <a:bodyPr/>
          <a:lstStyle/>
          <a:p>
            <a:pPr defTabSz="685800" fontAlgn="base">
              <a:spcBef>
                <a:spcPct val="0"/>
              </a:spcBef>
              <a:spcAft>
                <a:spcPct val="0"/>
              </a:spcAft>
              <a:defRPr/>
            </a:pPr>
            <a:fld id="{9BE9B723-3BEB-4F30-99A3-5D2A65B6DA6E}" type="slidenum">
              <a:rPr lang="en-US" smtClean="0">
                <a:cs typeface="Arial" charset="0"/>
              </a:rPr>
              <a:pPr defTabSz="685800" fontAlgn="base">
                <a:spcBef>
                  <a:spcPct val="0"/>
                </a:spcBef>
                <a:spcAft>
                  <a:spcPct val="0"/>
                </a:spcAft>
                <a:defRPr/>
              </a:pPr>
              <a:t>12</a:t>
            </a:fld>
            <a:endParaRPr lang="en-US" dirty="0">
              <a:cs typeface="Arial" charset="0"/>
            </a:endParaRPr>
          </a:p>
        </p:txBody>
      </p:sp>
      <p:sp>
        <p:nvSpPr>
          <p:cNvPr id="6" name="Title 1">
            <a:extLst>
              <a:ext uri="{FF2B5EF4-FFF2-40B4-BE49-F238E27FC236}">
                <a16:creationId xmlns:a16="http://schemas.microsoft.com/office/drawing/2014/main" id="{36262E11-788D-4D8A-923B-9F01EEA9E315}"/>
              </a:ext>
            </a:extLst>
          </p:cNvPr>
          <p:cNvSpPr>
            <a:spLocks noGrp="1"/>
          </p:cNvSpPr>
          <p:nvPr>
            <p:ph type="title"/>
          </p:nvPr>
        </p:nvSpPr>
        <p:spPr>
          <a:xfrm>
            <a:off x="539751" y="101430"/>
            <a:ext cx="2432050" cy="476793"/>
          </a:xfrm>
        </p:spPr>
        <p:txBody>
          <a:bodyPr/>
          <a:lstStyle/>
          <a:p>
            <a:r>
              <a:rPr lang="en-US" dirty="0"/>
              <a:t>Recommendations</a:t>
            </a:r>
          </a:p>
        </p:txBody>
      </p:sp>
    </p:spTree>
    <p:extLst>
      <p:ext uri="{BB962C8B-B14F-4D97-AF65-F5344CB8AC3E}">
        <p14:creationId xmlns:p14="http://schemas.microsoft.com/office/powerpoint/2010/main" val="1145998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960982F1-B8A2-56CE-7349-064985B19253}"/>
              </a:ext>
            </a:extLst>
          </p:cNvPr>
          <p:cNvSpPr>
            <a:spLocks noGrp="1"/>
          </p:cNvSpPr>
          <p:nvPr>
            <p:ph type="body" sz="quarter" idx="12"/>
          </p:nvPr>
        </p:nvSpPr>
        <p:spPr>
          <a:xfrm>
            <a:off x="0" y="3919033"/>
            <a:ext cx="9144000" cy="705354"/>
          </a:xfrm>
        </p:spPr>
        <p:txBody>
          <a:bodyPr/>
          <a:lstStyle/>
          <a:p>
            <a:endParaRPr lang="en-US" dirty="0"/>
          </a:p>
        </p:txBody>
      </p:sp>
      <p:sp>
        <p:nvSpPr>
          <p:cNvPr id="2" name="Rectangle 1">
            <a:extLst>
              <a:ext uri="{FF2B5EF4-FFF2-40B4-BE49-F238E27FC236}">
                <a16:creationId xmlns:a16="http://schemas.microsoft.com/office/drawing/2014/main" id="{80119653-DDE4-4667-B6CA-DF4694A95961}"/>
              </a:ext>
            </a:extLst>
          </p:cNvPr>
          <p:cNvSpPr/>
          <p:nvPr/>
        </p:nvSpPr>
        <p:spPr bwMode="black">
          <a:xfrm>
            <a:off x="20" y="3919033"/>
            <a:ext cx="9143980" cy="1224467"/>
          </a:xfrm>
          <a:prstGeom prst="rect">
            <a:avLst/>
          </a:prstGeom>
          <a:solidFill>
            <a:schemeClr val="tx1"/>
          </a:solidFill>
          <a:ln>
            <a:noFill/>
          </a:ln>
        </p:spPr>
        <p:txBody>
          <a:bodyPr vert="horz" wrap="square" lIns="180000" tIns="180000" rIns="180000" bIns="180000" numCol="1" rtlCol="0" anchor="b" anchorCtr="0" compatLnSpc="1">
            <a:prstTxWarp prst="textNoShape">
              <a:avLst/>
            </a:prstTxWarp>
            <a:normAutofit fontScale="25000" lnSpcReduction="20000"/>
          </a:bodyPr>
          <a:lstStyle/>
          <a:p>
            <a:pPr defTabSz="914400" fontAlgn="base">
              <a:spcBef>
                <a:spcPct val="0"/>
              </a:spcBef>
              <a:spcAft>
                <a:spcPts val="600"/>
              </a:spcAft>
              <a:buClr>
                <a:schemeClr val="tx1"/>
              </a:buClr>
            </a:pPr>
            <a:endParaRPr lang="en-GB" sz="1400" dirty="0">
              <a:ln w="15875">
                <a:solidFill>
                  <a:schemeClr val="bg1"/>
                </a:solidFill>
              </a:ln>
              <a:solidFill>
                <a:schemeClr val="bg1"/>
              </a:solidFill>
            </a:endParaRPr>
          </a:p>
          <a:p>
            <a:pPr defTabSz="914400" fontAlgn="base">
              <a:spcBef>
                <a:spcPct val="0"/>
              </a:spcBef>
              <a:spcAft>
                <a:spcPts val="600"/>
              </a:spcAft>
              <a:buClr>
                <a:schemeClr val="tx1"/>
              </a:buClr>
            </a:pPr>
            <a:endParaRPr lang="en-GB" sz="1400" dirty="0">
              <a:ln w="15875">
                <a:solidFill>
                  <a:schemeClr val="bg1"/>
                </a:solidFill>
              </a:ln>
              <a:solidFill>
                <a:schemeClr val="bg1"/>
              </a:solidFill>
            </a:endParaRPr>
          </a:p>
          <a:p>
            <a:pPr defTabSz="914400" fontAlgn="base">
              <a:spcBef>
                <a:spcPct val="0"/>
              </a:spcBef>
              <a:spcAft>
                <a:spcPts val="600"/>
              </a:spcAft>
              <a:buClr>
                <a:schemeClr val="tx1"/>
              </a:buClr>
            </a:pPr>
            <a:endParaRPr lang="en-GB" sz="5600" dirty="0">
              <a:ln w="15875">
                <a:solidFill>
                  <a:schemeClr val="bg1"/>
                </a:solidFill>
              </a:ln>
              <a:solidFill>
                <a:schemeClr val="bg1"/>
              </a:solidFill>
            </a:endParaRPr>
          </a:p>
          <a:p>
            <a:pPr defTabSz="914400" fontAlgn="base">
              <a:spcBef>
                <a:spcPct val="0"/>
              </a:spcBef>
              <a:spcAft>
                <a:spcPts val="600"/>
              </a:spcAft>
              <a:buClr>
                <a:schemeClr val="tx1"/>
              </a:buClr>
            </a:pPr>
            <a:r>
              <a:rPr lang="en-GB" sz="14400" dirty="0">
                <a:ln w="15875">
                  <a:solidFill>
                    <a:schemeClr val="bg1"/>
                  </a:solidFill>
                </a:ln>
                <a:solidFill>
                  <a:schemeClr val="bg1"/>
                </a:solidFill>
              </a:rPr>
              <a:t>QUESTIONS?</a:t>
            </a:r>
            <a:endParaRPr kumimoji="0" lang="en-GB" sz="14400" b="0" i="0" u="none" strike="noStrike" cap="none" normalizeH="0" dirty="0">
              <a:ln>
                <a:noFill/>
              </a:ln>
              <a:solidFill>
                <a:schemeClr val="bg1"/>
              </a:solidFill>
              <a:effectLst/>
            </a:endParaRPr>
          </a:p>
        </p:txBody>
      </p:sp>
      <p:sp>
        <p:nvSpPr>
          <p:cNvPr id="7" name="Slide Number Placeholder 6" hidden="1"/>
          <p:cNvSpPr>
            <a:spLocks noGrp="1"/>
          </p:cNvSpPr>
          <p:nvPr>
            <p:ph type="sldNum" sz="quarter" idx="4294967295"/>
          </p:nvPr>
        </p:nvSpPr>
        <p:spPr>
          <a:xfrm>
            <a:off x="8716963" y="4941888"/>
            <a:ext cx="427037" cy="201612"/>
          </a:xfrm>
        </p:spPr>
        <p:txBody>
          <a:bodyPr/>
          <a:lstStyle/>
          <a:p>
            <a:pPr defTabSz="685800" fontAlgn="base">
              <a:spcBef>
                <a:spcPct val="0"/>
              </a:spcBef>
              <a:spcAft>
                <a:spcPts val="600"/>
              </a:spcAft>
              <a:defRPr/>
            </a:pPr>
            <a:fld id="{3A496B19-053F-4BA2-80FD-2A252D8C26A8}" type="slidenum">
              <a:rPr lang="en-US" smtClean="0">
                <a:cs typeface="Arial" charset="0"/>
              </a:rPr>
              <a:pPr defTabSz="685800" fontAlgn="base">
                <a:spcBef>
                  <a:spcPct val="0"/>
                </a:spcBef>
                <a:spcAft>
                  <a:spcPts val="600"/>
                </a:spcAft>
                <a:defRPr/>
              </a:pPr>
              <a:t>13</a:t>
            </a:fld>
            <a:endParaRPr lang="en-US">
              <a:cs typeface="Arial" charset="0"/>
            </a:endParaRPr>
          </a:p>
        </p:txBody>
      </p:sp>
      <p:pic>
        <p:nvPicPr>
          <p:cNvPr id="3" name="Content Placeholder 10" descr="A group of food items on a wood floor&#10;&#10;Description automatically generated">
            <a:extLst>
              <a:ext uri="{FF2B5EF4-FFF2-40B4-BE49-F238E27FC236}">
                <a16:creationId xmlns:a16="http://schemas.microsoft.com/office/drawing/2014/main" id="{B4792FEC-8B81-ED9F-2E61-8A7E8306F1D4}"/>
              </a:ext>
            </a:extLst>
          </p:cNvPr>
          <p:cNvPicPr>
            <a:picLocks noChangeAspect="1"/>
          </p:cNvPicPr>
          <p:nvPr/>
        </p:nvPicPr>
        <p:blipFill rotWithShape="1">
          <a:blip r:embed="rId2"/>
          <a:srcRect b="25000"/>
          <a:stretch/>
        </p:blipFill>
        <p:spPr>
          <a:xfrm>
            <a:off x="20" y="10"/>
            <a:ext cx="9143980" cy="5143490"/>
          </a:xfrm>
          <a:prstGeom prst="rect">
            <a:avLst/>
          </a:prstGeom>
          <a:noFill/>
        </p:spPr>
      </p:pic>
      <p:sp>
        <p:nvSpPr>
          <p:cNvPr id="5" name="Rectangle 4">
            <a:extLst>
              <a:ext uri="{FF2B5EF4-FFF2-40B4-BE49-F238E27FC236}">
                <a16:creationId xmlns:a16="http://schemas.microsoft.com/office/drawing/2014/main" id="{7D02821A-A96F-29DC-ECB0-4603B09BD34D}"/>
              </a:ext>
            </a:extLst>
          </p:cNvPr>
          <p:cNvSpPr/>
          <p:nvPr/>
        </p:nvSpPr>
        <p:spPr bwMode="black">
          <a:xfrm>
            <a:off x="20" y="3919033"/>
            <a:ext cx="9143980" cy="1224467"/>
          </a:xfrm>
          <a:prstGeom prst="rect">
            <a:avLst/>
          </a:prstGeom>
          <a:solidFill>
            <a:schemeClr val="tx1"/>
          </a:solidFill>
          <a:ln>
            <a:noFill/>
          </a:ln>
        </p:spPr>
        <p:txBody>
          <a:bodyPr vert="horz" wrap="square" lIns="180000" tIns="180000" rIns="180000" bIns="180000" numCol="1" rtlCol="0" anchor="b" anchorCtr="0" compatLnSpc="1">
            <a:prstTxWarp prst="textNoShape">
              <a:avLst/>
            </a:prstTxWarp>
            <a:normAutofit fontScale="25000" lnSpcReduction="20000"/>
          </a:bodyPr>
          <a:lstStyle/>
          <a:p>
            <a:pPr defTabSz="914400" fontAlgn="base">
              <a:spcBef>
                <a:spcPct val="0"/>
              </a:spcBef>
              <a:spcAft>
                <a:spcPts val="600"/>
              </a:spcAft>
              <a:buClr>
                <a:schemeClr val="tx1"/>
              </a:buClr>
            </a:pPr>
            <a:endParaRPr lang="en-GB" sz="1400" dirty="0">
              <a:ln w="15875">
                <a:solidFill>
                  <a:schemeClr val="bg1"/>
                </a:solidFill>
              </a:ln>
              <a:solidFill>
                <a:schemeClr val="bg1"/>
              </a:solidFill>
              <a:latin typeface="Phetsarath OT" panose="02000500000000000000" pitchFamily="2" charset="0"/>
              <a:cs typeface="Phetsarath OT" panose="02000500000000000000" pitchFamily="2" charset="0"/>
            </a:endParaRPr>
          </a:p>
          <a:p>
            <a:pPr defTabSz="914400" fontAlgn="base">
              <a:spcBef>
                <a:spcPct val="0"/>
              </a:spcBef>
              <a:spcAft>
                <a:spcPts val="600"/>
              </a:spcAft>
              <a:buClr>
                <a:schemeClr val="tx1"/>
              </a:buClr>
            </a:pPr>
            <a:endParaRPr lang="en-GB" sz="5600" dirty="0">
              <a:ln w="15875">
                <a:solidFill>
                  <a:schemeClr val="bg1"/>
                </a:solidFill>
              </a:ln>
              <a:solidFill>
                <a:schemeClr val="bg1"/>
              </a:solidFill>
              <a:latin typeface="Phetsarath OT" panose="02000500000000000000" pitchFamily="2" charset="0"/>
              <a:cs typeface="Phetsarath OT" panose="02000500000000000000" pitchFamily="2" charset="0"/>
            </a:endParaRPr>
          </a:p>
          <a:p>
            <a:pPr defTabSz="914400" fontAlgn="base">
              <a:spcBef>
                <a:spcPct val="0"/>
              </a:spcBef>
              <a:spcAft>
                <a:spcPts val="600"/>
              </a:spcAft>
              <a:buClr>
                <a:schemeClr val="tx1"/>
              </a:buClr>
            </a:pPr>
            <a:r>
              <a:rPr lang="en-US" sz="19200" dirty="0">
                <a:ln w="15875">
                  <a:solidFill>
                    <a:schemeClr val="bg1"/>
                  </a:solidFill>
                </a:ln>
                <a:solidFill>
                  <a:schemeClr val="bg1"/>
                </a:solidFill>
                <a:latin typeface="Phetsarath OT" panose="02000500000000000000" pitchFamily="2" charset="0"/>
                <a:cs typeface="Phetsarath OT" panose="02000500000000000000" pitchFamily="2" charset="0"/>
              </a:rPr>
              <a:t>Questions</a:t>
            </a:r>
            <a:r>
              <a:rPr lang="en-GB" sz="19200" dirty="0">
                <a:ln w="15875">
                  <a:solidFill>
                    <a:schemeClr val="bg1"/>
                  </a:solidFill>
                </a:ln>
                <a:solidFill>
                  <a:schemeClr val="bg1"/>
                </a:solidFill>
                <a:latin typeface="Phetsarath OT" panose="02000500000000000000" pitchFamily="2" charset="0"/>
                <a:cs typeface="Phetsarath OT" panose="02000500000000000000" pitchFamily="2" charset="0"/>
              </a:rPr>
              <a:t>?</a:t>
            </a:r>
            <a:endParaRPr kumimoji="0" lang="en-GB" sz="19200" b="0" i="0" u="none" strike="noStrike" cap="none" normalizeH="0" dirty="0">
              <a:ln>
                <a:noFill/>
              </a:ln>
              <a:solidFill>
                <a:schemeClr val="bg1"/>
              </a:solidFill>
              <a:effectLst/>
              <a:latin typeface="Phetsarath OT" panose="02000500000000000000" pitchFamily="2" charset="0"/>
              <a:cs typeface="Phetsarath OT" panose="02000500000000000000" pitchFamily="2" charset="0"/>
            </a:endParaRPr>
          </a:p>
        </p:txBody>
      </p:sp>
      <p:sp>
        <p:nvSpPr>
          <p:cNvPr id="6" name="Oval 5">
            <a:extLst>
              <a:ext uri="{FF2B5EF4-FFF2-40B4-BE49-F238E27FC236}">
                <a16:creationId xmlns:a16="http://schemas.microsoft.com/office/drawing/2014/main" id="{7526C508-5291-D80F-3463-99BB51F6B03E}"/>
              </a:ext>
            </a:extLst>
          </p:cNvPr>
          <p:cNvSpPr/>
          <p:nvPr/>
        </p:nvSpPr>
        <p:spPr bwMode="auto">
          <a:xfrm>
            <a:off x="5536406" y="1628775"/>
            <a:ext cx="650082" cy="428625"/>
          </a:xfrm>
          <a:prstGeom prst="ellipse">
            <a:avLst/>
          </a:prstGeom>
          <a:solidFill>
            <a:srgbClr val="0F0B0A"/>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Verdana" pitchFamily="34" charset="0"/>
            </a:endParaRPr>
          </a:p>
        </p:txBody>
      </p:sp>
      <p:sp>
        <p:nvSpPr>
          <p:cNvPr id="8" name="Oval 7">
            <a:extLst>
              <a:ext uri="{FF2B5EF4-FFF2-40B4-BE49-F238E27FC236}">
                <a16:creationId xmlns:a16="http://schemas.microsoft.com/office/drawing/2014/main" id="{7330B861-E338-1E66-4098-809A84D4FD88}"/>
              </a:ext>
            </a:extLst>
          </p:cNvPr>
          <p:cNvSpPr/>
          <p:nvPr/>
        </p:nvSpPr>
        <p:spPr bwMode="auto">
          <a:xfrm>
            <a:off x="5915024" y="304800"/>
            <a:ext cx="338137" cy="214313"/>
          </a:xfrm>
          <a:prstGeom prst="ellipse">
            <a:avLst/>
          </a:prstGeom>
          <a:solidFill>
            <a:srgbClr val="0F0B0A"/>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Verdana" pitchFamily="34" charset="0"/>
            </a:endParaRPr>
          </a:p>
        </p:txBody>
      </p:sp>
      <p:sp>
        <p:nvSpPr>
          <p:cNvPr id="9" name="Oval 8">
            <a:extLst>
              <a:ext uri="{FF2B5EF4-FFF2-40B4-BE49-F238E27FC236}">
                <a16:creationId xmlns:a16="http://schemas.microsoft.com/office/drawing/2014/main" id="{8491E505-2B87-DEF4-BCF8-D4692FDFB2B1}"/>
              </a:ext>
            </a:extLst>
          </p:cNvPr>
          <p:cNvSpPr/>
          <p:nvPr/>
        </p:nvSpPr>
        <p:spPr bwMode="auto">
          <a:xfrm>
            <a:off x="4407694" y="2957512"/>
            <a:ext cx="809625" cy="377582"/>
          </a:xfrm>
          <a:prstGeom prst="ellipse">
            <a:avLst/>
          </a:prstGeom>
          <a:solidFill>
            <a:srgbClr val="96091A"/>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Verdana" pitchFamily="34" charset="0"/>
            </a:endParaRPr>
          </a:p>
        </p:txBody>
      </p:sp>
      <p:sp>
        <p:nvSpPr>
          <p:cNvPr id="10" name="Oval 9">
            <a:extLst>
              <a:ext uri="{FF2B5EF4-FFF2-40B4-BE49-F238E27FC236}">
                <a16:creationId xmlns:a16="http://schemas.microsoft.com/office/drawing/2014/main" id="{D9E10A15-1B2C-9665-E00C-01CACC549299}"/>
              </a:ext>
            </a:extLst>
          </p:cNvPr>
          <p:cNvSpPr/>
          <p:nvPr/>
        </p:nvSpPr>
        <p:spPr bwMode="auto">
          <a:xfrm rot="20934515">
            <a:off x="5679280" y="2647624"/>
            <a:ext cx="809624" cy="214313"/>
          </a:xfrm>
          <a:prstGeom prst="ellipse">
            <a:avLst/>
          </a:prstGeom>
          <a:solidFill>
            <a:srgbClr val="0172CE"/>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Verdana" pitchFamily="34" charset="0"/>
            </a:endParaRPr>
          </a:p>
        </p:txBody>
      </p:sp>
      <p:sp>
        <p:nvSpPr>
          <p:cNvPr id="11" name="Oval 10">
            <a:extLst>
              <a:ext uri="{FF2B5EF4-FFF2-40B4-BE49-F238E27FC236}">
                <a16:creationId xmlns:a16="http://schemas.microsoft.com/office/drawing/2014/main" id="{E81B4851-A998-9E03-3755-D7202E499AC9}"/>
              </a:ext>
            </a:extLst>
          </p:cNvPr>
          <p:cNvSpPr/>
          <p:nvPr/>
        </p:nvSpPr>
        <p:spPr bwMode="auto">
          <a:xfrm rot="21167148">
            <a:off x="6360783" y="3228705"/>
            <a:ext cx="809624" cy="214313"/>
          </a:xfrm>
          <a:prstGeom prst="ellipse">
            <a:avLst/>
          </a:prstGeom>
          <a:solidFill>
            <a:srgbClr val="934632"/>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Verdana" pitchFamily="34" charset="0"/>
            </a:endParaRPr>
          </a:p>
        </p:txBody>
      </p:sp>
      <p:sp>
        <p:nvSpPr>
          <p:cNvPr id="13" name="Oval 12">
            <a:extLst>
              <a:ext uri="{FF2B5EF4-FFF2-40B4-BE49-F238E27FC236}">
                <a16:creationId xmlns:a16="http://schemas.microsoft.com/office/drawing/2014/main" id="{78D6B8C3-CBE6-1F90-AE3F-5D1CEAD6E02E}"/>
              </a:ext>
            </a:extLst>
          </p:cNvPr>
          <p:cNvSpPr/>
          <p:nvPr/>
        </p:nvSpPr>
        <p:spPr bwMode="auto">
          <a:xfrm rot="20934515">
            <a:off x="6493315" y="2543161"/>
            <a:ext cx="809624" cy="214313"/>
          </a:xfrm>
          <a:prstGeom prst="ellipse">
            <a:avLst/>
          </a:prstGeom>
          <a:solidFill>
            <a:srgbClr val="8E7A1A"/>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Verdana" pitchFamily="34" charset="0"/>
            </a:endParaRPr>
          </a:p>
        </p:txBody>
      </p:sp>
      <p:sp>
        <p:nvSpPr>
          <p:cNvPr id="14" name="Oval 13">
            <a:extLst>
              <a:ext uri="{FF2B5EF4-FFF2-40B4-BE49-F238E27FC236}">
                <a16:creationId xmlns:a16="http://schemas.microsoft.com/office/drawing/2014/main" id="{8BDD58E8-FB67-F840-523D-DFA9CF7EA4B9}"/>
              </a:ext>
            </a:extLst>
          </p:cNvPr>
          <p:cNvSpPr/>
          <p:nvPr/>
        </p:nvSpPr>
        <p:spPr bwMode="auto">
          <a:xfrm rot="331796">
            <a:off x="4505545" y="1646828"/>
            <a:ext cx="381426" cy="140170"/>
          </a:xfrm>
          <a:prstGeom prst="ellipse">
            <a:avLst/>
          </a:prstGeom>
          <a:solidFill>
            <a:srgbClr val="A5783B"/>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Verdana" pitchFamily="34" charset="0"/>
            </a:endParaRPr>
          </a:p>
        </p:txBody>
      </p:sp>
    </p:spTree>
    <p:extLst>
      <p:ext uri="{BB962C8B-B14F-4D97-AF65-F5344CB8AC3E}">
        <p14:creationId xmlns:p14="http://schemas.microsoft.com/office/powerpoint/2010/main" val="330537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1_blank">
  <a:themeElements>
    <a:clrScheme name="Custom 4">
      <a:dk1>
        <a:srgbClr val="009EDD"/>
      </a:dk1>
      <a:lt1>
        <a:srgbClr val="FFFFFF"/>
      </a:lt1>
      <a:dk2>
        <a:srgbClr val="080808"/>
      </a:dk2>
      <a:lt2>
        <a:srgbClr val="FFFFFF"/>
      </a:lt2>
      <a:accent1>
        <a:srgbClr val="009EDD"/>
      </a:accent1>
      <a:accent2>
        <a:srgbClr val="41AD49"/>
      </a:accent2>
      <a:accent3>
        <a:srgbClr val="D2232A"/>
      </a:accent3>
      <a:accent4>
        <a:srgbClr val="4F2364"/>
      </a:accent4>
      <a:accent5>
        <a:srgbClr val="FFFFFF"/>
      </a:accent5>
      <a:accent6>
        <a:srgbClr val="FFFFFF"/>
      </a:accent6>
      <a:hlink>
        <a:srgbClr val="0033CC"/>
      </a:hlink>
      <a:folHlink>
        <a:srgbClr val="9933FF"/>
      </a:folHlink>
    </a:clrScheme>
    <a:fontScheme name="Custom 1">
      <a:majorFont>
        <a:latin typeface="VAGRounded LT Light"/>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Training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raining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raining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raining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raining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raining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raining 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raining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raining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raining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raining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raining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ank.potm" id="{18D2AB76-4D8A-4C0C-8036-4A76F76D4DFA}" vid="{6427105D-9D0F-4146-9D65-66278D342A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blank</Template>
  <TotalTime>3700</TotalTime>
  <Words>1228</Words>
  <Application>Microsoft Office PowerPoint</Application>
  <PresentationFormat>On-screen Show (16:9)</PresentationFormat>
  <Paragraphs>124</Paragraphs>
  <Slides>13</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Arial</vt:lpstr>
      <vt:lpstr>Calibri</vt:lpstr>
      <vt:lpstr>Courier New</vt:lpstr>
      <vt:lpstr>ElsevierGulliver</vt:lpstr>
      <vt:lpstr>Phetsarath OT</vt:lpstr>
      <vt:lpstr>Times</vt:lpstr>
      <vt:lpstr>VAGRounded LT Light</vt:lpstr>
      <vt:lpstr>Verdana</vt:lpstr>
      <vt:lpstr>Wingdings</vt:lpstr>
      <vt:lpstr>1_blank</vt:lpstr>
      <vt:lpstr>Consumption of Unhealthy Snack Foods and Beverages amongst children under 2 years in Oudomxay and Houaphan, Lao PDR</vt:lpstr>
      <vt:lpstr>PowerPoint Presentation</vt:lpstr>
      <vt:lpstr>Unhealthy Snack Foods and Beverages</vt:lpstr>
      <vt:lpstr>PowerPoint Presentation</vt:lpstr>
      <vt:lpstr>Prevalence of Consumption</vt:lpstr>
      <vt:lpstr>Prevalence amongst children 0-5 months</vt:lpstr>
      <vt:lpstr>Key Findings – Commercially packaged Snack consumption </vt:lpstr>
      <vt:lpstr>Key Findings – Consumption of packaged beverages </vt:lpstr>
      <vt:lpstr>Key Findings –  Frequency </vt:lpstr>
      <vt:lpstr>Key Findings – Expenditures</vt:lpstr>
      <vt:lpstr>Key Findings – Perception</vt:lpstr>
      <vt:lpstr>Recommendations</vt:lpstr>
      <vt:lpstr>PowerPoint Presentation</vt:lpstr>
    </vt:vector>
  </TitlesOfParts>
  <Company>SNV Netherlands Development Organisation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Basnet, Priyanka</dc:creator>
  <cp:lastModifiedBy>Keobolith, Pantavanh</cp:lastModifiedBy>
  <cp:revision>264</cp:revision>
  <dcterms:created xsi:type="dcterms:W3CDTF">2024-01-16T08:29:05Z</dcterms:created>
  <dcterms:modified xsi:type="dcterms:W3CDTF">2024-03-26T06:51:49Z</dcterms:modified>
</cp:coreProperties>
</file>