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70" r:id="rId5"/>
    <p:sldId id="267" r:id="rId6"/>
    <p:sldId id="268" r:id="rId7"/>
    <p:sldId id="262" r:id="rId8"/>
    <p:sldId id="263" r:id="rId9"/>
    <p:sldId id="264" r:id="rId10"/>
    <p:sldId id="260" r:id="rId11"/>
    <p:sldId id="265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DAA84E"/>
    <a:srgbClr val="FFCC00"/>
    <a:srgbClr val="FF9933"/>
    <a:srgbClr val="FF6600"/>
    <a:srgbClr val="F1F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73"/>
    <p:restoredTop sz="96197"/>
  </p:normalViewPr>
  <p:slideViewPr>
    <p:cSldViewPr snapToGrid="0">
      <p:cViewPr varScale="1">
        <p:scale>
          <a:sx n="69" d="100"/>
          <a:sy n="69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DBCB780D-A0FF-4613-BFC6-D0504173AD23}"/>
    <pc:docChg chg="undo custSel modSld">
      <pc:chgData name="Tukta Sonesaksith" userId="3e854381-7502-4072-9aff-7c427c4c537b" providerId="ADAL" clId="{DBCB780D-A0FF-4613-BFC6-D0504173AD23}" dt="2024-03-26T16:26:11.072" v="929" actId="207"/>
      <pc:docMkLst>
        <pc:docMk/>
      </pc:docMkLst>
      <pc:sldChg chg="addSp delSp modSp">
        <pc:chgData name="Tukta Sonesaksith" userId="3e854381-7502-4072-9aff-7c427c4c537b" providerId="ADAL" clId="{DBCB780D-A0FF-4613-BFC6-D0504173AD23}" dt="2024-03-26T16:18:18.946" v="819" actId="14100"/>
        <pc:sldMkLst>
          <pc:docMk/>
          <pc:sldMk cId="905504778" sldId="257"/>
        </pc:sldMkLst>
        <pc:spChg chg="del">
          <ac:chgData name="Tukta Sonesaksith" userId="3e854381-7502-4072-9aff-7c427c4c537b" providerId="ADAL" clId="{DBCB780D-A0FF-4613-BFC6-D0504173AD23}" dt="2024-03-26T16:18:08.719" v="816" actId="478"/>
          <ac:spMkLst>
            <pc:docMk/>
            <pc:sldMk cId="905504778" sldId="257"/>
            <ac:spMk id="2" creationId="{2C36F29D-5198-9196-5F44-A813D77FFC4F}"/>
          </ac:spMkLst>
        </pc:spChg>
        <pc:spChg chg="mod">
          <ac:chgData name="Tukta Sonesaksith" userId="3e854381-7502-4072-9aff-7c427c4c537b" providerId="ADAL" clId="{DBCB780D-A0FF-4613-BFC6-D0504173AD23}" dt="2024-03-26T16:18:18.946" v="819" actId="14100"/>
          <ac:spMkLst>
            <pc:docMk/>
            <pc:sldMk cId="905504778" sldId="257"/>
            <ac:spMk id="3" creationId="{D8F2E9DA-8B56-B930-AA98-E1DC3574C4E0}"/>
          </ac:spMkLst>
        </pc:spChg>
        <pc:spChg chg="add del mod">
          <ac:chgData name="Tukta Sonesaksith" userId="3e854381-7502-4072-9aff-7c427c4c537b" providerId="ADAL" clId="{DBCB780D-A0FF-4613-BFC6-D0504173AD23}" dt="2024-03-26T16:18:12.361" v="817" actId="478"/>
          <ac:spMkLst>
            <pc:docMk/>
            <pc:sldMk cId="905504778" sldId="257"/>
            <ac:spMk id="5" creationId="{BB50F787-F5AE-4EA1-BFD0-9B579AE7899E}"/>
          </ac:spMkLst>
        </pc:spChg>
        <pc:spChg chg="add mod">
          <ac:chgData name="Tukta Sonesaksith" userId="3e854381-7502-4072-9aff-7c427c4c537b" providerId="ADAL" clId="{DBCB780D-A0FF-4613-BFC6-D0504173AD23}" dt="2024-03-26T15:49:09.719" v="124" actId="14100"/>
          <ac:spMkLst>
            <pc:docMk/>
            <pc:sldMk cId="905504778" sldId="257"/>
            <ac:spMk id="8" creationId="{634C413D-05F5-441F-8C02-015B53ED2384}"/>
          </ac:spMkLst>
        </pc:spChg>
        <pc:spChg chg="add">
          <ac:chgData name="Tukta Sonesaksith" userId="3e854381-7502-4072-9aff-7c427c4c537b" providerId="ADAL" clId="{DBCB780D-A0FF-4613-BFC6-D0504173AD23}" dt="2024-03-26T16:18:13.178" v="818"/>
          <ac:spMkLst>
            <pc:docMk/>
            <pc:sldMk cId="905504778" sldId="257"/>
            <ac:spMk id="10" creationId="{E2DBDD4A-A289-4C29-8099-4E285C098568}"/>
          </ac:spMkLst>
        </pc:spChg>
      </pc:sldChg>
      <pc:sldChg chg="addSp delSp modSp">
        <pc:chgData name="Tukta Sonesaksith" userId="3e854381-7502-4072-9aff-7c427c4c537b" providerId="ADAL" clId="{DBCB780D-A0FF-4613-BFC6-D0504173AD23}" dt="2024-03-26T16:20:46.868" v="837"/>
        <pc:sldMkLst>
          <pc:docMk/>
          <pc:sldMk cId="1179117878" sldId="260"/>
        </pc:sldMkLst>
        <pc:spChg chg="del">
          <ac:chgData name="Tukta Sonesaksith" userId="3e854381-7502-4072-9aff-7c427c4c537b" providerId="ADAL" clId="{DBCB780D-A0FF-4613-BFC6-D0504173AD23}" dt="2024-03-26T16:20:43.442" v="835" actId="478"/>
          <ac:spMkLst>
            <pc:docMk/>
            <pc:sldMk cId="1179117878" sldId="260"/>
            <ac:spMk id="2" creationId="{2C36F29D-5198-9196-5F44-A813D77FFC4F}"/>
          </ac:spMkLst>
        </pc:spChg>
        <pc:spChg chg="add del mod">
          <ac:chgData name="Tukta Sonesaksith" userId="3e854381-7502-4072-9aff-7c427c4c537b" providerId="ADAL" clId="{DBCB780D-A0FF-4613-BFC6-D0504173AD23}" dt="2024-03-26T16:20:45.979" v="836" actId="478"/>
          <ac:spMkLst>
            <pc:docMk/>
            <pc:sldMk cId="1179117878" sldId="260"/>
            <ac:spMk id="8" creationId="{BDE4686E-2C88-4E73-AC4A-56FF8564B268}"/>
          </ac:spMkLst>
        </pc:spChg>
        <pc:spChg chg="add del">
          <ac:chgData name="Tukta Sonesaksith" userId="3e854381-7502-4072-9aff-7c427c4c537b" providerId="ADAL" clId="{DBCB780D-A0FF-4613-BFC6-D0504173AD23}" dt="2024-03-26T16:20:41.105" v="834"/>
          <ac:spMkLst>
            <pc:docMk/>
            <pc:sldMk cId="1179117878" sldId="260"/>
            <ac:spMk id="9" creationId="{1717D8ED-FF5F-4118-99E5-4A8FCBFC6BE5}"/>
          </ac:spMkLst>
        </pc:spChg>
        <pc:spChg chg="add">
          <ac:chgData name="Tukta Sonesaksith" userId="3e854381-7502-4072-9aff-7c427c4c537b" providerId="ADAL" clId="{DBCB780D-A0FF-4613-BFC6-D0504173AD23}" dt="2024-03-26T16:20:46.868" v="837"/>
          <ac:spMkLst>
            <pc:docMk/>
            <pc:sldMk cId="1179117878" sldId="260"/>
            <ac:spMk id="12" creationId="{1CEE5AB8-9771-4557-AE5B-490AD644F1A0}"/>
          </ac:spMkLst>
        </pc:spChg>
      </pc:sldChg>
      <pc:sldChg chg="addSp delSp modSp">
        <pc:chgData name="Tukta Sonesaksith" userId="3e854381-7502-4072-9aff-7c427c4c537b" providerId="ADAL" clId="{DBCB780D-A0FF-4613-BFC6-D0504173AD23}" dt="2024-03-26T16:19:09.138" v="824"/>
        <pc:sldMkLst>
          <pc:docMk/>
          <pc:sldMk cId="3842397753" sldId="262"/>
        </pc:sldMkLst>
        <pc:spChg chg="del mod">
          <ac:chgData name="Tukta Sonesaksith" userId="3e854381-7502-4072-9aff-7c427c4c537b" providerId="ADAL" clId="{DBCB780D-A0FF-4613-BFC6-D0504173AD23}" dt="2024-03-26T16:19:04.633" v="822" actId="478"/>
          <ac:spMkLst>
            <pc:docMk/>
            <pc:sldMk cId="3842397753" sldId="262"/>
            <ac:spMk id="2" creationId="{2C36F29D-5198-9196-5F44-A813D77FFC4F}"/>
          </ac:spMkLst>
        </pc:spChg>
        <pc:spChg chg="add del mod">
          <ac:chgData name="Tukta Sonesaksith" userId="3e854381-7502-4072-9aff-7c427c4c537b" providerId="ADAL" clId="{DBCB780D-A0FF-4613-BFC6-D0504173AD23}" dt="2024-03-26T16:19:07.535" v="823" actId="478"/>
          <ac:spMkLst>
            <pc:docMk/>
            <pc:sldMk cId="3842397753" sldId="262"/>
            <ac:spMk id="8" creationId="{768A2400-F7C9-427B-85BB-861539DC96FE}"/>
          </ac:spMkLst>
        </pc:spChg>
        <pc:spChg chg="add">
          <ac:chgData name="Tukta Sonesaksith" userId="3e854381-7502-4072-9aff-7c427c4c537b" providerId="ADAL" clId="{DBCB780D-A0FF-4613-BFC6-D0504173AD23}" dt="2024-03-26T16:19:09.138" v="824"/>
          <ac:spMkLst>
            <pc:docMk/>
            <pc:sldMk cId="3842397753" sldId="262"/>
            <ac:spMk id="10" creationId="{65252F1E-A271-4DD1-B8C7-C4D3C91F2863}"/>
          </ac:spMkLst>
        </pc:spChg>
      </pc:sldChg>
      <pc:sldChg chg="addSp delSp modSp">
        <pc:chgData name="Tukta Sonesaksith" userId="3e854381-7502-4072-9aff-7c427c4c537b" providerId="ADAL" clId="{DBCB780D-A0FF-4613-BFC6-D0504173AD23}" dt="2024-03-26T16:19:43.779" v="829"/>
        <pc:sldMkLst>
          <pc:docMk/>
          <pc:sldMk cId="2212055288" sldId="263"/>
        </pc:sldMkLst>
        <pc:spChg chg="del">
          <ac:chgData name="Tukta Sonesaksith" userId="3e854381-7502-4072-9aff-7c427c4c537b" providerId="ADAL" clId="{DBCB780D-A0FF-4613-BFC6-D0504173AD23}" dt="2024-03-26T16:19:32.047" v="825" actId="478"/>
          <ac:spMkLst>
            <pc:docMk/>
            <pc:sldMk cId="2212055288" sldId="263"/>
            <ac:spMk id="2" creationId="{2C36F29D-5198-9196-5F44-A813D77FFC4F}"/>
          </ac:spMkLst>
        </pc:spChg>
        <pc:spChg chg="add del mod">
          <ac:chgData name="Tukta Sonesaksith" userId="3e854381-7502-4072-9aff-7c427c4c537b" providerId="ADAL" clId="{DBCB780D-A0FF-4613-BFC6-D0504173AD23}" dt="2024-03-26T16:19:42.410" v="828" actId="478"/>
          <ac:spMkLst>
            <pc:docMk/>
            <pc:sldMk cId="2212055288" sldId="263"/>
            <ac:spMk id="5" creationId="{347305D7-BDBD-42D3-8271-0AAEF6BCE2E5}"/>
          </ac:spMkLst>
        </pc:spChg>
        <pc:spChg chg="add del mod">
          <ac:chgData name="Tukta Sonesaksith" userId="3e854381-7502-4072-9aff-7c427c4c537b" providerId="ADAL" clId="{DBCB780D-A0FF-4613-BFC6-D0504173AD23}" dt="2024-03-26T16:19:37.394" v="827" actId="478"/>
          <ac:spMkLst>
            <pc:docMk/>
            <pc:sldMk cId="2212055288" sldId="263"/>
            <ac:spMk id="9" creationId="{381D2849-2827-4881-9F02-17194037C148}"/>
          </ac:spMkLst>
        </pc:spChg>
        <pc:spChg chg="add del">
          <ac:chgData name="Tukta Sonesaksith" userId="3e854381-7502-4072-9aff-7c427c4c537b" providerId="ADAL" clId="{DBCB780D-A0FF-4613-BFC6-D0504173AD23}" dt="2024-03-26T16:19:37.394" v="827" actId="478"/>
          <ac:spMkLst>
            <pc:docMk/>
            <pc:sldMk cId="2212055288" sldId="263"/>
            <ac:spMk id="10" creationId="{20A902D9-1545-6A86-20F4-E1D4B3F0D09B}"/>
          </ac:spMkLst>
        </pc:spChg>
        <pc:spChg chg="add">
          <ac:chgData name="Tukta Sonesaksith" userId="3e854381-7502-4072-9aff-7c427c4c537b" providerId="ADAL" clId="{DBCB780D-A0FF-4613-BFC6-D0504173AD23}" dt="2024-03-26T16:19:43.779" v="829"/>
          <ac:spMkLst>
            <pc:docMk/>
            <pc:sldMk cId="2212055288" sldId="263"/>
            <ac:spMk id="12" creationId="{75E9E62B-46CF-45CB-8B14-71E4D91F58C4}"/>
          </ac:spMkLst>
        </pc:spChg>
      </pc:sldChg>
      <pc:sldChg chg="addSp delSp modSp">
        <pc:chgData name="Tukta Sonesaksith" userId="3e854381-7502-4072-9aff-7c427c4c537b" providerId="ADAL" clId="{DBCB780D-A0FF-4613-BFC6-D0504173AD23}" dt="2024-03-26T16:20:13.316" v="832"/>
        <pc:sldMkLst>
          <pc:docMk/>
          <pc:sldMk cId="2231813134" sldId="264"/>
        </pc:sldMkLst>
        <pc:spChg chg="del">
          <ac:chgData name="Tukta Sonesaksith" userId="3e854381-7502-4072-9aff-7c427c4c537b" providerId="ADAL" clId="{DBCB780D-A0FF-4613-BFC6-D0504173AD23}" dt="2024-03-26T16:20:07.620" v="830" actId="478"/>
          <ac:spMkLst>
            <pc:docMk/>
            <pc:sldMk cId="2231813134" sldId="264"/>
            <ac:spMk id="2" creationId="{2C36F29D-5198-9196-5F44-A813D77FFC4F}"/>
          </ac:spMkLst>
        </pc:spChg>
        <pc:spChg chg="add del mod">
          <ac:chgData name="Tukta Sonesaksith" userId="3e854381-7502-4072-9aff-7c427c4c537b" providerId="ADAL" clId="{DBCB780D-A0FF-4613-BFC6-D0504173AD23}" dt="2024-03-26T16:20:12.302" v="831" actId="478"/>
          <ac:spMkLst>
            <pc:docMk/>
            <pc:sldMk cId="2231813134" sldId="264"/>
            <ac:spMk id="13" creationId="{73C00278-7D2D-461A-9232-B90C5915E323}"/>
          </ac:spMkLst>
        </pc:spChg>
        <pc:spChg chg="add">
          <ac:chgData name="Tukta Sonesaksith" userId="3e854381-7502-4072-9aff-7c427c4c537b" providerId="ADAL" clId="{DBCB780D-A0FF-4613-BFC6-D0504173AD23}" dt="2024-03-26T16:20:13.316" v="832"/>
          <ac:spMkLst>
            <pc:docMk/>
            <pc:sldMk cId="2231813134" sldId="264"/>
            <ac:spMk id="14" creationId="{6AF42F6D-E3F9-4919-96AB-BCC2590ABC5F}"/>
          </ac:spMkLst>
        </pc:spChg>
      </pc:sldChg>
      <pc:sldChg chg="addSp modSp">
        <pc:chgData name="Tukta Sonesaksith" userId="3e854381-7502-4072-9aff-7c427c4c537b" providerId="ADAL" clId="{DBCB780D-A0FF-4613-BFC6-D0504173AD23}" dt="2024-03-26T16:26:11.072" v="929" actId="207"/>
        <pc:sldMkLst>
          <pc:docMk/>
          <pc:sldMk cId="354322783" sldId="265"/>
        </pc:sldMkLst>
        <pc:spChg chg="mod">
          <ac:chgData name="Tukta Sonesaksith" userId="3e854381-7502-4072-9aff-7c427c4c537b" providerId="ADAL" clId="{DBCB780D-A0FF-4613-BFC6-D0504173AD23}" dt="2024-03-26T15:42:28.006" v="88" actId="255"/>
          <ac:spMkLst>
            <pc:docMk/>
            <pc:sldMk cId="354322783" sldId="265"/>
            <ac:spMk id="2" creationId="{2C36F29D-5198-9196-5F44-A813D77FFC4F}"/>
          </ac:spMkLst>
        </pc:spChg>
        <pc:spChg chg="mod">
          <ac:chgData name="Tukta Sonesaksith" userId="3e854381-7502-4072-9aff-7c427c4c537b" providerId="ADAL" clId="{DBCB780D-A0FF-4613-BFC6-D0504173AD23}" dt="2024-03-26T16:22:25.248" v="847" actId="255"/>
          <ac:spMkLst>
            <pc:docMk/>
            <pc:sldMk cId="354322783" sldId="265"/>
            <ac:spMk id="3" creationId="{D8F2E9DA-8B56-B930-AA98-E1DC3574C4E0}"/>
          </ac:spMkLst>
        </pc:spChg>
        <pc:spChg chg="mod">
          <ac:chgData name="Tukta Sonesaksith" userId="3e854381-7502-4072-9aff-7c427c4c537b" providerId="ADAL" clId="{DBCB780D-A0FF-4613-BFC6-D0504173AD23}" dt="2024-03-26T15:46:35.431" v="118" actId="14100"/>
          <ac:spMkLst>
            <pc:docMk/>
            <pc:sldMk cId="354322783" sldId="265"/>
            <ac:spMk id="4" creationId="{B82FDCEB-7873-93EB-E981-AEDE6B845CE3}"/>
          </ac:spMkLst>
        </pc:spChg>
        <pc:spChg chg="add mod">
          <ac:chgData name="Tukta Sonesaksith" userId="3e854381-7502-4072-9aff-7c427c4c537b" providerId="ADAL" clId="{DBCB780D-A0FF-4613-BFC6-D0504173AD23}" dt="2024-03-26T16:23:52.355" v="914" actId="20577"/>
          <ac:spMkLst>
            <pc:docMk/>
            <pc:sldMk cId="354322783" sldId="265"/>
            <ac:spMk id="8" creationId="{A4EDFD56-9B3D-4DA8-8FB6-162F62B5EACE}"/>
          </ac:spMkLst>
        </pc:spChg>
        <pc:spChg chg="add mod">
          <ac:chgData name="Tukta Sonesaksith" userId="3e854381-7502-4072-9aff-7c427c4c537b" providerId="ADAL" clId="{DBCB780D-A0FF-4613-BFC6-D0504173AD23}" dt="2024-03-26T16:26:11.072" v="929" actId="207"/>
          <ac:spMkLst>
            <pc:docMk/>
            <pc:sldMk cId="354322783" sldId="265"/>
            <ac:spMk id="9" creationId="{CB1A3905-3A2C-4534-998B-43E0DDBBDBF7}"/>
          </ac:spMkLst>
        </pc:spChg>
      </pc:sldChg>
      <pc:sldChg chg="addSp modSp">
        <pc:chgData name="Tukta Sonesaksith" userId="3e854381-7502-4072-9aff-7c427c4c537b" providerId="ADAL" clId="{DBCB780D-A0FF-4613-BFC6-D0504173AD23}" dt="2024-03-26T16:14:35.537" v="689" actId="113"/>
        <pc:sldMkLst>
          <pc:docMk/>
          <pc:sldMk cId="654991132" sldId="267"/>
        </pc:sldMkLst>
        <pc:spChg chg="mod">
          <ac:chgData name="Tukta Sonesaksith" userId="3e854381-7502-4072-9aff-7c427c4c537b" providerId="ADAL" clId="{DBCB780D-A0FF-4613-BFC6-D0504173AD23}" dt="2024-03-26T16:02:39.125" v="197" actId="255"/>
          <ac:spMkLst>
            <pc:docMk/>
            <pc:sldMk cId="654991132" sldId="267"/>
            <ac:spMk id="2" creationId="{2C36F29D-5198-9196-5F44-A813D77FFC4F}"/>
          </ac:spMkLst>
        </pc:spChg>
        <pc:spChg chg="mod">
          <ac:chgData name="Tukta Sonesaksith" userId="3e854381-7502-4072-9aff-7c427c4c537b" providerId="ADAL" clId="{DBCB780D-A0FF-4613-BFC6-D0504173AD23}" dt="2024-03-26T16:14:25.124" v="687" actId="14100"/>
          <ac:spMkLst>
            <pc:docMk/>
            <pc:sldMk cId="654991132" sldId="267"/>
            <ac:spMk id="3" creationId="{D8F2E9DA-8B56-B930-AA98-E1DC3574C4E0}"/>
          </ac:spMkLst>
        </pc:spChg>
        <pc:spChg chg="add mod">
          <ac:chgData name="Tukta Sonesaksith" userId="3e854381-7502-4072-9aff-7c427c4c537b" providerId="ADAL" clId="{DBCB780D-A0FF-4613-BFC6-D0504173AD23}" dt="2024-03-26T16:14:35.537" v="689" actId="113"/>
          <ac:spMkLst>
            <pc:docMk/>
            <pc:sldMk cId="654991132" sldId="267"/>
            <ac:spMk id="8" creationId="{99923A40-8E9B-4BF7-BD9D-43C347F96BF3}"/>
          </ac:spMkLst>
        </pc:spChg>
      </pc:sldChg>
      <pc:sldChg chg="addSp delSp modSp">
        <pc:chgData name="Tukta Sonesaksith" userId="3e854381-7502-4072-9aff-7c427c4c537b" providerId="ADAL" clId="{DBCB780D-A0FF-4613-BFC6-D0504173AD23}" dt="2024-03-26T16:17:39.439" v="815" actId="6549"/>
        <pc:sldMkLst>
          <pc:docMk/>
          <pc:sldMk cId="2872941069" sldId="269"/>
        </pc:sldMkLst>
        <pc:spChg chg="mod">
          <ac:chgData name="Tukta Sonesaksith" userId="3e854381-7502-4072-9aff-7c427c4c537b" providerId="ADAL" clId="{DBCB780D-A0FF-4613-BFC6-D0504173AD23}" dt="2024-03-26T15:55:30.936" v="161" actId="14100"/>
          <ac:spMkLst>
            <pc:docMk/>
            <pc:sldMk cId="2872941069" sldId="269"/>
            <ac:spMk id="3" creationId="{D8F2E9DA-8B56-B930-AA98-E1DC3574C4E0}"/>
          </ac:spMkLst>
        </pc:spChg>
        <pc:spChg chg="add del mod">
          <ac:chgData name="Tukta Sonesaksith" userId="3e854381-7502-4072-9aff-7c427c4c537b" providerId="ADAL" clId="{DBCB780D-A0FF-4613-BFC6-D0504173AD23}" dt="2024-03-26T16:17:39.439" v="815" actId="6549"/>
          <ac:spMkLst>
            <pc:docMk/>
            <pc:sldMk cId="2872941069" sldId="269"/>
            <ac:spMk id="8" creationId="{BB8AF2AC-2B7C-E935-2FF0-A2740D79C509}"/>
          </ac:spMkLst>
        </pc:spChg>
        <pc:spChg chg="add mod">
          <ac:chgData name="Tukta Sonesaksith" userId="3e854381-7502-4072-9aff-7c427c4c537b" providerId="ADAL" clId="{DBCB780D-A0FF-4613-BFC6-D0504173AD23}" dt="2024-03-26T15:58:07.941" v="173" actId="113"/>
          <ac:spMkLst>
            <pc:docMk/>
            <pc:sldMk cId="2872941069" sldId="269"/>
            <ac:spMk id="9" creationId="{0D9CC768-E171-4FF2-B69F-32B981F873D4}"/>
          </ac:spMkLst>
        </pc:spChg>
        <pc:spChg chg="add del">
          <ac:chgData name="Tukta Sonesaksith" userId="3e854381-7502-4072-9aff-7c427c4c537b" providerId="ADAL" clId="{DBCB780D-A0FF-4613-BFC6-D0504173AD23}" dt="2024-03-26T16:16:44.416" v="772"/>
          <ac:spMkLst>
            <pc:docMk/>
            <pc:sldMk cId="2872941069" sldId="269"/>
            <ac:spMk id="10" creationId="{AB9F09E2-F210-4246-91FA-1CBE4445A478}"/>
          </ac:spMkLst>
        </pc:spChg>
      </pc:sldChg>
      <pc:sldChg chg="addSp modSp">
        <pc:chgData name="Tukta Sonesaksith" userId="3e854381-7502-4072-9aff-7c427c4c537b" providerId="ADAL" clId="{DBCB780D-A0FF-4613-BFC6-D0504173AD23}" dt="2024-03-26T16:16:10.019" v="769" actId="207"/>
        <pc:sldMkLst>
          <pc:docMk/>
          <pc:sldMk cId="231741110" sldId="270"/>
        </pc:sldMkLst>
        <pc:spChg chg="mod">
          <ac:chgData name="Tukta Sonesaksith" userId="3e854381-7502-4072-9aff-7c427c4c537b" providerId="ADAL" clId="{DBCB780D-A0FF-4613-BFC6-D0504173AD23}" dt="2024-03-26T15:46:10.433" v="115" actId="207"/>
          <ac:spMkLst>
            <pc:docMk/>
            <pc:sldMk cId="231741110" sldId="270"/>
            <ac:spMk id="3" creationId="{D8F2E9DA-8B56-B930-AA98-E1DC3574C4E0}"/>
          </ac:spMkLst>
        </pc:spChg>
        <pc:spChg chg="mod">
          <ac:chgData name="Tukta Sonesaksith" userId="3e854381-7502-4072-9aff-7c427c4c537b" providerId="ADAL" clId="{DBCB780D-A0FF-4613-BFC6-D0504173AD23}" dt="2024-03-26T16:16:10.019" v="769" actId="207"/>
          <ac:spMkLst>
            <pc:docMk/>
            <pc:sldMk cId="231741110" sldId="270"/>
            <ac:spMk id="8" creationId="{BB8AF2AC-2B7C-E935-2FF0-A2740D79C509}"/>
          </ac:spMkLst>
        </pc:spChg>
        <pc:spChg chg="add mod">
          <ac:chgData name="Tukta Sonesaksith" userId="3e854381-7502-4072-9aff-7c427c4c537b" providerId="ADAL" clId="{DBCB780D-A0FF-4613-BFC6-D0504173AD23}" dt="2024-03-26T15:58:02.368" v="172" actId="113"/>
          <ac:spMkLst>
            <pc:docMk/>
            <pc:sldMk cId="231741110" sldId="270"/>
            <ac:spMk id="9" creationId="{EC6F0326-C2BE-4CCC-90FE-FF4098B8886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348451" y="676868"/>
            <a:ext cx="10298310" cy="27665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SUN CSA Laos </a:t>
            </a:r>
            <a:r>
              <a:rPr lang="en-US" dirty="0"/>
              <a:t>breastfeeding-friendly workplace awards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en-US" sz="3600" dirty="0"/>
              <a:t>AUGUST 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8" name="Picture 7" descr="Gold glitter star on white background">
            <a:extLst>
              <a:ext uri="{FF2B5EF4-FFF2-40B4-BE49-F238E27FC236}">
                <a16:creationId xmlns:a16="http://schemas.microsoft.com/office/drawing/2014/main" id="{DF356256-0499-9A19-EB6E-7EF73747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857737" y="3411746"/>
            <a:ext cx="1236668" cy="1236668"/>
          </a:xfrm>
          <a:prstGeom prst="rect">
            <a:avLst/>
          </a:prstGeom>
        </p:spPr>
      </p:pic>
      <p:pic>
        <p:nvPicPr>
          <p:cNvPr id="9" name="Picture 8" descr="Gold glitter star on white background">
            <a:extLst>
              <a:ext uri="{FF2B5EF4-FFF2-40B4-BE49-F238E27FC236}">
                <a16:creationId xmlns:a16="http://schemas.microsoft.com/office/drawing/2014/main" id="{F3FC9CF6-BE45-336F-938A-95294337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4032102" y="3360025"/>
            <a:ext cx="1236668" cy="1236668"/>
          </a:xfrm>
          <a:prstGeom prst="rect">
            <a:avLst/>
          </a:prstGeom>
        </p:spPr>
      </p:pic>
      <p:pic>
        <p:nvPicPr>
          <p:cNvPr id="10" name="Picture 9" descr="Gold glitter star on white background">
            <a:extLst>
              <a:ext uri="{FF2B5EF4-FFF2-40B4-BE49-F238E27FC236}">
                <a16:creationId xmlns:a16="http://schemas.microsoft.com/office/drawing/2014/main" id="{580B66AB-8219-75B2-1EF5-3463295C5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5233311" y="3286573"/>
            <a:ext cx="1236668" cy="1236668"/>
          </a:xfrm>
          <a:prstGeom prst="rect">
            <a:avLst/>
          </a:prstGeom>
        </p:spPr>
      </p:pic>
      <p:pic>
        <p:nvPicPr>
          <p:cNvPr id="11" name="Picture 10" descr="Gold glitter star on white background">
            <a:extLst>
              <a:ext uri="{FF2B5EF4-FFF2-40B4-BE49-F238E27FC236}">
                <a16:creationId xmlns:a16="http://schemas.microsoft.com/office/drawing/2014/main" id="{F4F09B97-18DF-1FB4-C8C7-723F326F9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6441395" y="3228049"/>
            <a:ext cx="1236668" cy="1236668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7" name="Picture 16" descr="Silver trophy with handles">
            <a:extLst>
              <a:ext uri="{FF2B5EF4-FFF2-40B4-BE49-F238E27FC236}">
                <a16:creationId xmlns:a16="http://schemas.microsoft.com/office/drawing/2014/main" id="{7F1E323A-CBF7-F1FB-142D-91E94CA1B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7626">
            <a:off x="6614078" y="3191167"/>
            <a:ext cx="905566" cy="1312300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2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0836" y="1573587"/>
            <a:ext cx="6830291" cy="1855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THE SUN CSA 2022 SURVEY on breastfeeding in the workplace FOUND THAT:</a:t>
            </a:r>
          </a:p>
          <a:p>
            <a:r>
              <a:rPr lang="en-US" sz="1600" dirty="0">
                <a:solidFill>
                  <a:schemeClr val="accent4"/>
                </a:solidFill>
              </a:rPr>
              <a:t>Only 31% of breastfeeding staff </a:t>
            </a:r>
            <a:r>
              <a:rPr lang="en-US" sz="1600" dirty="0"/>
              <a:t>had breastfed at the office</a:t>
            </a:r>
          </a:p>
          <a:p>
            <a:r>
              <a:rPr lang="en-US" sz="1600" dirty="0">
                <a:solidFill>
                  <a:schemeClr val="accent4"/>
                </a:solidFill>
              </a:rPr>
              <a:t>61% of staff </a:t>
            </a:r>
            <a:r>
              <a:rPr lang="en-US" sz="1600" dirty="0">
                <a:solidFill>
                  <a:srgbClr val="C00000"/>
                </a:solidFill>
              </a:rPr>
              <a:t>did not know </a:t>
            </a:r>
            <a:r>
              <a:rPr lang="en-US" sz="1600" dirty="0"/>
              <a:t>their workplace breastfeeding policy</a:t>
            </a:r>
          </a:p>
          <a:p>
            <a:r>
              <a:rPr lang="en-US" sz="1600" dirty="0">
                <a:solidFill>
                  <a:schemeClr val="accent4"/>
                </a:solidFill>
              </a:rPr>
              <a:t>24% of staff </a:t>
            </a:r>
            <a:r>
              <a:rPr lang="en-US" sz="1600" dirty="0"/>
              <a:t>don’t think there is a breastfeeding policy at their office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11" name="Picture 10" descr="A person holding a baby&#10;&#10;Description automatically generated">
            <a:extLst>
              <a:ext uri="{FF2B5EF4-FFF2-40B4-BE49-F238E27FC236}">
                <a16:creationId xmlns:a16="http://schemas.microsoft.com/office/drawing/2014/main" id="{CCDB853B-78C5-9DD9-943F-D3F5D203B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072" y="1763543"/>
            <a:ext cx="4436991" cy="357942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4C413D-05F5-441F-8C02-015B53ED2384}"/>
              </a:ext>
            </a:extLst>
          </p:cNvPr>
          <p:cNvSpPr txBox="1">
            <a:spLocks/>
          </p:cNvSpPr>
          <p:nvPr/>
        </p:nvSpPr>
        <p:spPr>
          <a:xfrm>
            <a:off x="192308" y="3555071"/>
            <a:ext cx="6830291" cy="20516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ຜົນການສຳຫຼວດ </a:t>
            </a:r>
            <a:r>
              <a:rPr 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2022 </a:t>
            </a:r>
            <a:r>
              <a:rPr lang="lo-LA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ກ່ຽວກັບການລ້ຽງລູກດ້ວຍນໍ້ານົມແມ່ຢູ່ບ່ອນເຮັດວຽກ ພົບວ່າ</a:t>
            </a:r>
            <a:r>
              <a:rPr 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lo-LA" sz="1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ມີພຽງ</a:t>
            </a:r>
            <a:r>
              <a:rPr lang="en-US" sz="1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1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31% </a:t>
            </a:r>
            <a:r>
              <a:rPr lang="lo-LA" sz="1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ຂອງພະນັກງານທີ່ລ້ຽງລູກດ້ວຍນໍ້ານົມແມ່ </a:t>
            </a:r>
            <a:r>
              <a:rPr lang="lo-LA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ທີ່ໄດ້ລ້ຽງລູກດ້ວຍນໍ້ານົມແມ່ຢູ່ບ່ອນເຮັດວຽກ</a:t>
            </a:r>
            <a:r>
              <a:rPr lang="lo-LA" sz="1800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r>
              <a:rPr lang="en-US" sz="1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61% </a:t>
            </a:r>
            <a:r>
              <a:rPr lang="lo-LA" sz="1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ຂງພະນັກງານ </a:t>
            </a:r>
            <a:r>
              <a:rPr lang="lo-LA" sz="16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ບໍ່ຮູ້ </a:t>
            </a:r>
            <a:r>
              <a:rPr lang="lo-LA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ວ່າຫ້ອງການຂອງຕົນມີນະໂຍບາຍກ່ຽວກັບການລ້ຽງລູກດ້ວຍນໍ້ານົມແມ່ </a:t>
            </a:r>
            <a:r>
              <a:rPr 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1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sz="1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24% </a:t>
            </a:r>
            <a:r>
              <a:rPr lang="lo-LA" sz="1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ພະນັກງານ</a:t>
            </a:r>
            <a:r>
              <a:rPr lang="en-US" sz="1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ຄິດວ່າຫ້ອງການຂອງຕົນບໍ່ມີນະໂຍບາຍກ່ຽວກັບການລ້ຽງລູກດ້ວຍນໍ້ານົມແມ່ </a:t>
            </a: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2DBDD4A-A289-4C29-8099-4E285C09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362429"/>
            <a:ext cx="7827095" cy="8698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00" dirty="0">
                <a:solidFill>
                  <a:srgbClr val="FFC000"/>
                </a:solidFill>
              </a:rPr>
              <a:t>SUN CSA </a:t>
            </a:r>
            <a:r>
              <a:rPr lang="en-US" sz="2500" dirty="0"/>
              <a:t>breastfeeding-friendly workplace AWARDS</a:t>
            </a:r>
            <a:br>
              <a:rPr lang="lo-LA" sz="2500" dirty="0"/>
            </a:br>
            <a:r>
              <a:rPr lang="lo-LA" sz="23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23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90550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092" y="1408780"/>
            <a:ext cx="4378035" cy="4160747"/>
          </a:xfrm>
          <a:solidFill>
            <a:schemeClr val="accent3">
              <a:lumMod val="40000"/>
              <a:lumOff val="60000"/>
            </a:schemeClr>
          </a:solidFill>
        </p:spPr>
        <p:txBody>
          <a:bodyPr numCol="1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200" dirty="0"/>
              <a:t> Adopt a written BF policy &amp; promote with staff annually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provide lactation breaks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provide a private space to express milk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Provide information to pregnant staff and support them to make a BF plan for returning to work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Train managers &amp; supervisors on rights of staff to Breastfeed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create a supportive work environment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offer flexible work arrangements (WFH etc.)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consider 6-month paid  maternity leave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limit field travel &amp; pay for a </a:t>
            </a:r>
            <a:r>
              <a:rPr lang="en-US" sz="1200" dirty="0" err="1"/>
              <a:t>carer</a:t>
            </a:r>
            <a:r>
              <a:rPr lang="en-US" sz="1200" dirty="0"/>
              <a:t> when travel is needed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200" dirty="0"/>
              <a:t> offer lactation support to staff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8AF2AC-2B7C-E935-2FF0-A2740D79C509}"/>
              </a:ext>
            </a:extLst>
          </p:cNvPr>
          <p:cNvSpPr txBox="1"/>
          <p:nvPr/>
        </p:nvSpPr>
        <p:spPr>
          <a:xfrm>
            <a:off x="1387736" y="227391"/>
            <a:ext cx="759145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rgbClr val="C00000"/>
                </a:solidFill>
              </a:rPr>
              <a:t>BEST PRACTICE FOR WORKPLACE BREASTFEEDING </a:t>
            </a:r>
            <a:r>
              <a:rPr lang="en-US" sz="2100" dirty="0">
                <a:solidFill>
                  <a:srgbClr val="FFC000"/>
                </a:solidFill>
              </a:rPr>
              <a:t>POLICY AND PRACTICE</a:t>
            </a:r>
            <a:endParaRPr lang="lo-LA" sz="2100" dirty="0">
              <a:solidFill>
                <a:srgbClr val="FFC000"/>
              </a:solidFill>
            </a:endParaRPr>
          </a:p>
          <a:p>
            <a:pPr algn="ctr"/>
            <a:r>
              <a:rPr lang="lo-LA" sz="20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ແນວທາງປະຕິບັດທີ່ດີທີ່ສຸດສຳລັບບ່ອນເຮັດວຽກ </a:t>
            </a:r>
            <a:r>
              <a:rPr lang="lo-LA" sz="20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ນະໂຍບາຍ ແລະ ຂໍ້ປະຕິບັດ</a:t>
            </a:r>
            <a:endParaRPr lang="en-US" sz="20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ctr"/>
            <a:endParaRPr lang="en-US" sz="2100" dirty="0">
              <a:solidFill>
                <a:srgbClr val="FFC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9CC768-E171-4FF2-B69F-32B981F873D4}"/>
              </a:ext>
            </a:extLst>
          </p:cNvPr>
          <p:cNvSpPr txBox="1">
            <a:spLocks/>
          </p:cNvSpPr>
          <p:nvPr/>
        </p:nvSpPr>
        <p:spPr>
          <a:xfrm>
            <a:off x="4932219" y="1408780"/>
            <a:ext cx="6677893" cy="4040439"/>
          </a:xfrm>
          <a:prstGeom prst="rect">
            <a:avLst/>
          </a:prstGeom>
          <a:noFill/>
        </p:spPr>
        <p:txBody>
          <a:bodyPr vert="horz" lIns="9144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ກຳນົດນະໂຍບາຍສົ່ງເສີມການລ້ຽງລູກດ້ວຍນໍ້ານົມແມ່ເປັນລາຍລັກອັກສອນ ແລະ ເຜີຍແຜ່ ໃຫ້ກັບພະນັກງານທຸກປີ.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ຈັດສັນໃຫ້ມີເວລາພັກໃຫ້ນົມລູກໃນໂມງເຮັດວຽກ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ຈັດສັນໃຫ້ມີພື້ນທີ່ສ່ວນຕົວໃນການປໍ້ານໍ້ານົມ ຫຼື ໃຫ້ນົມລູກ.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ສະໜອງຂໍ້ມູນຂ່າວສານໃຫ້ພະນັກງານທີ່ຖືພາ ແລະ ສະໜັບສະໜູນໃຫ້ເຂົາເຈົ້າວາງແຜນການລ້ຽງລຸກດ້ວຍນໍ້ານົມແມ່ໃນເວລາກັບຄືນມາເຮັດວຽກ.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ຝຶກອົບຮົມໃຫ້ຜູ້ຈັດການ ແລະ ຫົວໜ້າສາຍງານ ກ່ຽວກັບສິດຂອງພະນັກງານໃນການລ້ຽງລູກດ້ວຍນໍ້ານົມແມ່.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ສ້າງສະພາບແວດລ້ອມຢູ່ບ່ອນເຮັດວຽກທີ່ເອື້ອອຳນວຍ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ມີຄວາມຍືດຍຸ່ນສຳລັບໂມງເຮັດວຽກ (ເຮັດວຽກຢູ່ເຮືອນ ແລະ ອື່ນໆ).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ພິຈາລະນາໃຫ້ພະນັກງານສາມາດລາພັກເກີດລູກໄດ້ 6 ເດືອນ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ຈຳກັດການເດີນທາງ ແລະ ສະໜັບສະໜູນຄ່າໃຊ້ຈ່າຍໃຫ້ຜູ້ຊ່ວຍເບິ່ງແຍງເດັກ ຫາກຈຳເປັນຕ້ອງເດີນທາງ.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lo-LA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 ໃຫ້ການສະໜັບສະໜູນ/ໃຫ້ຄຳປຶກສາກ່ຽວກັບການໃຫ້ນົມລູກແກ່ພະນັກງານ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endParaRPr lang="en-US" sz="13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3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7294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7819" y="1408891"/>
            <a:ext cx="5306290" cy="4087091"/>
          </a:xfrm>
          <a:solidFill>
            <a:schemeClr val="accent3">
              <a:lumMod val="40000"/>
              <a:lumOff val="60000"/>
            </a:schemeClr>
          </a:solidFill>
        </p:spPr>
        <p:txBody>
          <a:bodyPr numCol="1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 dirty="0"/>
              <a:t> WINDOW SHADES AND DOOR LOCK</a:t>
            </a:r>
            <a:r>
              <a:rPr lang="lo-LA" sz="1600" dirty="0"/>
              <a:t> </a:t>
            </a:r>
            <a:r>
              <a:rPr lang="en-US" sz="1600" dirty="0"/>
              <a:t>FOR PRIVACY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 COMFORTABLE CHAIR AND CUSHION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REFRIGERATOR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DRINKING WATER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A SINK AND CLEANING EQUIPMENT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HOT WATER FOR DRINKING AND STERILIZING/CLEANING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A TOILET-ENSUITE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 TOYS FOR CHILDREN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SUPPORT FOR A BABYSITTER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BREASTPUMP FOR LOAN</a:t>
            </a:r>
          </a:p>
          <a:p>
            <a:endParaRPr lang="en-US" sz="1600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8AF2AC-2B7C-E935-2FF0-A2740D79C509}"/>
              </a:ext>
            </a:extLst>
          </p:cNvPr>
          <p:cNvSpPr txBox="1"/>
          <p:nvPr/>
        </p:nvSpPr>
        <p:spPr>
          <a:xfrm>
            <a:off x="1229654" y="237969"/>
            <a:ext cx="79076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BEST PRACTICE FOR WORKPLACE </a:t>
            </a:r>
            <a:r>
              <a:rPr lang="en-US" sz="2400" dirty="0">
                <a:solidFill>
                  <a:srgbClr val="FFC000"/>
                </a:solidFill>
              </a:rPr>
              <a:t>BREASTFEEDING ROOM-SPACE</a:t>
            </a:r>
            <a:endParaRPr lang="lo-LA" sz="2400" dirty="0">
              <a:solidFill>
                <a:srgbClr val="FFC000"/>
              </a:solidFill>
            </a:endParaRPr>
          </a:p>
          <a:p>
            <a:pPr algn="ctr"/>
            <a:r>
              <a:rPr lang="lo-LA" sz="24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ແນວທາງປະຕິບັດທີ່ດີທີ່ສຸດສຳລັບບ່ອນເຮັດວຽກ </a:t>
            </a:r>
            <a:r>
              <a:rPr lang="lo-LA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ຫ້ອງ-ພື້ນທີ່ໃຫ້ນົມລູກ</a:t>
            </a:r>
            <a:endParaRPr lang="en-US" sz="24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6F0326-C2BE-4CCC-90FE-FF4098B8886D}"/>
              </a:ext>
            </a:extLst>
          </p:cNvPr>
          <p:cNvSpPr txBox="1">
            <a:spLocks/>
          </p:cNvSpPr>
          <p:nvPr/>
        </p:nvSpPr>
        <p:spPr>
          <a:xfrm>
            <a:off x="5721928" y="1408891"/>
            <a:ext cx="5805054" cy="4087091"/>
          </a:xfrm>
          <a:prstGeom prst="rect">
            <a:avLst/>
          </a:prstGeom>
          <a:noFill/>
        </p:spPr>
        <p:txBody>
          <a:bodyPr vert="horz" lIns="9144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+mj-lt"/>
              <a:buAutoNum type="arabicPeriod"/>
            </a:pP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ຜ້າກັ້ງ ແລະ ປະຕູທີ່ມີລັອກ ເພື່ອຄວາມເປັນສ່ວນຕົວ.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ຕັ່ງນັ່ງທີ່ສະດວກສະບາຍ ແລະ ໝອນອີງ.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ຕູ້ເຢັນ (ເພື່ອເກັບມ້ຽນນໍ້ານົມແມ່).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ນໍ້າດື່ມ.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ອ່າງລ້າງມື ແລະ ອຸປະກອນທຳຄວາມສະອາດ.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ນຳຮ້ອນ ສຳລັບດື່ມ ແລະ ຂ້າເຊື້ອ/ທຳຄວາມສະອາດ.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ຫ້ອງນໍ້າໃນຕົວ.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ຂອງຫຼິ້ນສຳລັບເດັກ.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ໃຫ້ບຸລິມະສິດແກ່ຜູ້ເປັນແມ່ສາມາດນຳໃຊ້ຫ້ອງໄດ້ (ຫາກໃຊ້ພື້ນທີ່ຮ່ວມກັບຫ້ອງປະຊຸມຫຼື ຫ້ອງອື່ນໆ).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ມີເຄື່ອງປໍ້ານໍ້ານົມໃຫ້ນໍາໃຊ້.</a:t>
            </a:r>
          </a:p>
          <a:p>
            <a:pPr marL="342900" indent="-342900">
              <a:buFont typeface="+mj-lt"/>
              <a:buAutoNum type="arabicPeriod"/>
            </a:pPr>
            <a:endParaRPr lang="en-US" sz="1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174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362429"/>
            <a:ext cx="7827095" cy="8698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00" dirty="0">
                <a:solidFill>
                  <a:srgbClr val="FFC000"/>
                </a:solidFill>
              </a:rPr>
              <a:t>SUN CSA </a:t>
            </a:r>
            <a:r>
              <a:rPr lang="en-US" sz="2500" dirty="0"/>
              <a:t>breastfeeding-friendly workplace AWARDS</a:t>
            </a:r>
            <a:br>
              <a:rPr lang="lo-LA" sz="2500" dirty="0"/>
            </a:br>
            <a:r>
              <a:rPr lang="lo-LA" sz="23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23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23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1437832"/>
            <a:ext cx="6355715" cy="16517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00" dirty="0"/>
              <a:t>AWARDS Recognizes workplaces that support breastfeeding staff – working parents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Scoring Uses 10 best practice steps &amp; 10 BF room tips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30 </a:t>
            </a:r>
            <a:r>
              <a:rPr lang="en-US" sz="1200" dirty="0" err="1"/>
              <a:t>organisations</a:t>
            </a:r>
            <a:r>
              <a:rPr lang="en-US" sz="1200" dirty="0"/>
              <a:t> participating IN AUG 2023</a:t>
            </a:r>
            <a:r>
              <a:rPr lang="lo-LA" sz="1200" dirty="0"/>
              <a:t> </a:t>
            </a:r>
            <a:r>
              <a:rPr lang="en-US" sz="1200" dirty="0" err="1"/>
              <a:t>AnD</a:t>
            </a:r>
            <a:r>
              <a:rPr lang="en-US" sz="1200" dirty="0"/>
              <a:t> INCREASE FROM 13 IN MARCH 2023 (+110%)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4 AWARD LEVELS – BRONZE; SILVER; GOLD; PLATNIUM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16% IMPROVEMENT in  practices SINCE MARCH 2023</a:t>
            </a:r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10" name="Picture 9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0EE1090D-B37D-9436-7C2D-F20EAE451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716" y="1925618"/>
            <a:ext cx="5246953" cy="349455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923A40-8E9B-4BF7-BD9D-43C347F96BF3}"/>
              </a:ext>
            </a:extLst>
          </p:cNvPr>
          <p:cNvSpPr txBox="1">
            <a:spLocks/>
          </p:cNvSpPr>
          <p:nvPr/>
        </p:nvSpPr>
        <p:spPr>
          <a:xfrm>
            <a:off x="1" y="3118506"/>
            <a:ext cx="6355715" cy="24748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ລາງວັນສະແດງເຖິງການຮັບຮູ້ບ່ອນເຮັດວຽກທີ່ສະໜັບສະໜູນພະນັກງານ - ພໍ່ແມ່ທີ່ເຮັດວຽກ ສາມາດລ້ຽງລູກດ້ສຍນໍ້ານົມແມ່</a:t>
            </a:r>
            <a:endParaRPr lang="en-US" sz="1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00000"/>
              </a:lnSpc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ການໃຫ້ຄະແນນແມ່ນອີງຕາມ “10 ຂັ້ນຕອນໃນການສະໜັບສະໜູນພະນັກງານລ້ຽງລູກດ້ວຍນໍ້ານົມແມ່ຢູ່ບ່ອນເຮັດວຽກ ແລະ 10 ສິ່ງອຳນວຍຄວາມສະດວກໃນຫ້ອງໃຫ້ນົມລູກ</a:t>
            </a:r>
          </a:p>
          <a:p>
            <a:pPr>
              <a:lnSpc>
                <a:spcPct val="100000"/>
              </a:lnSpc>
            </a:pP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30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ອົງກອນເຂົ້າຮ່ວມໃນເດືອນສິງຫາ 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ແລະ ເພີ່ມຂຶ້ນຈາກ 13 ອົງກອນໃນເດືອນມີນາ 2023 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(+110%) </a:t>
            </a:r>
          </a:p>
          <a:p>
            <a:pPr>
              <a:lnSpc>
                <a:spcPct val="100000"/>
              </a:lnSpc>
            </a:pP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ລະດັບລາງວັນ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ທອງແດງ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ເງິນ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ຄຳ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ແພລັດຕີນຳ</a:t>
            </a:r>
          </a:p>
          <a:p>
            <a:pPr>
              <a:lnSpc>
                <a:spcPct val="100000"/>
              </a:lnSpc>
            </a:pP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ມີການປັບປຸງແນວທາງປະຕິບັດທີ່ດີຂຶ້ນ </a:t>
            </a:r>
            <a:r>
              <a:rPr 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16% </a:t>
            </a:r>
            <a:r>
              <a:rPr lang="lo-LA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ນັບຕັ້ງແຕ່ເດືອນມີນາ 2023 ເປັນຕົ້ນມາ</a:t>
            </a:r>
            <a:endParaRPr lang="en-US" sz="1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5499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348451" y="676868"/>
            <a:ext cx="10298310" cy="27665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SUN CSA Laos </a:t>
            </a:r>
            <a:r>
              <a:rPr lang="en-US" dirty="0"/>
              <a:t>breastfeeding-friendly workplace awards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en-US" sz="3600" dirty="0"/>
              <a:t>AUGUST 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4EF9F-E601-B321-CB64-764B2F3445E4}"/>
              </a:ext>
            </a:extLst>
          </p:cNvPr>
          <p:cNvSpPr txBox="1"/>
          <p:nvPr/>
        </p:nvSpPr>
        <p:spPr>
          <a:xfrm rot="21406211">
            <a:off x="2800917" y="3143184"/>
            <a:ext cx="5671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j-lt"/>
              </a:rPr>
              <a:t>PRESENTATION</a:t>
            </a:r>
            <a:endParaRPr lang="en-AU" sz="72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915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3341" y="1936375"/>
            <a:ext cx="5260490" cy="3399417"/>
          </a:xfrm>
        </p:spPr>
        <p:txBody>
          <a:bodyPr>
            <a:normAutofit/>
          </a:bodyPr>
          <a:lstStyle/>
          <a:p>
            <a:r>
              <a:rPr lang="en-US" sz="8500" dirty="0"/>
              <a:t>SAEDA</a:t>
            </a:r>
          </a:p>
          <a:p>
            <a:r>
              <a:rPr lang="en-US" sz="8500" dirty="0"/>
              <a:t>ACD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9" name="Picture 8" descr="Gold trophy">
            <a:extLst>
              <a:ext uri="{FF2B5EF4-FFF2-40B4-BE49-F238E27FC236}">
                <a16:creationId xmlns:a16="http://schemas.microsoft.com/office/drawing/2014/main" id="{53FBA28A-791D-2FA4-932C-64C7F7C73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4869" y="2242096"/>
            <a:ext cx="2166139" cy="26308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74D66-2DB7-77CC-4B2F-D94BD1174549}"/>
              </a:ext>
            </a:extLst>
          </p:cNvPr>
          <p:cNvSpPr txBox="1"/>
          <p:nvPr/>
        </p:nvSpPr>
        <p:spPr>
          <a:xfrm>
            <a:off x="2213112" y="5817706"/>
            <a:ext cx="696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IMPLEMENT 3 OUT OF “10 BEST PRACTICES FOR WORKPLACE BREASTFEEDING”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5252F1E-A271-4DD1-B8C7-C4D3C91F2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444417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800" b="1" dirty="0">
                <a:solidFill>
                  <a:srgbClr val="DAA84E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ລາງວັນຫຼຽນທອງແດງ</a:t>
            </a:r>
            <a:br>
              <a:rPr lang="en-US" sz="3800" dirty="0">
                <a:solidFill>
                  <a:srgbClr val="FFC000"/>
                </a:solidFill>
              </a:rPr>
            </a:b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842397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A902D9-1545-6A86-20F4-E1D4B3F0D0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630016"/>
            <a:ext cx="9899374" cy="4492488"/>
          </a:xfrm>
        </p:spPr>
        <p:txBody>
          <a:bodyPr numCol="3">
            <a:noAutofit/>
          </a:bodyPr>
          <a:lstStyle/>
          <a:p>
            <a:r>
              <a:rPr lang="en-US" sz="5000" dirty="0"/>
              <a:t>SRC</a:t>
            </a:r>
          </a:p>
          <a:p>
            <a:r>
              <a:rPr lang="en-US" sz="5000" dirty="0"/>
              <a:t>AMA</a:t>
            </a:r>
          </a:p>
          <a:p>
            <a:r>
              <a:rPr lang="en-US" sz="5000" dirty="0"/>
              <a:t>TAG</a:t>
            </a:r>
          </a:p>
          <a:p>
            <a:r>
              <a:rPr lang="en-US" sz="5000" dirty="0"/>
              <a:t>RCDA</a:t>
            </a:r>
          </a:p>
          <a:p>
            <a:r>
              <a:rPr lang="en-US" sz="5000" dirty="0"/>
              <a:t>CRS</a:t>
            </a:r>
          </a:p>
          <a:p>
            <a:r>
              <a:rPr lang="en-US" sz="5000" dirty="0"/>
              <a:t>CARITAS</a:t>
            </a:r>
          </a:p>
          <a:p>
            <a:r>
              <a:rPr lang="en-US" sz="5000" dirty="0"/>
              <a:t>KMA XK</a:t>
            </a:r>
          </a:p>
          <a:p>
            <a:r>
              <a:rPr lang="en-US" sz="5000" dirty="0" err="1"/>
              <a:t>Samda</a:t>
            </a:r>
            <a:endParaRPr lang="en-US" sz="5000" dirty="0"/>
          </a:p>
          <a:p>
            <a:r>
              <a:rPr lang="en-US" sz="5000" dirty="0" err="1"/>
              <a:t>Snv</a:t>
            </a:r>
            <a:endParaRPr lang="en-US" sz="5000" dirty="0"/>
          </a:p>
          <a:p>
            <a:r>
              <a:rPr lang="en-US" sz="5000" dirty="0" err="1"/>
              <a:t>Mhp</a:t>
            </a:r>
            <a:endParaRPr lang="en-US" sz="5000" dirty="0"/>
          </a:p>
          <a:p>
            <a:r>
              <a:rPr lang="en-US" sz="5000" dirty="0"/>
              <a:t>Chai</a:t>
            </a:r>
          </a:p>
          <a:p>
            <a:r>
              <a:rPr lang="en-US" sz="5000" dirty="0" err="1"/>
              <a:t>adwle</a:t>
            </a:r>
            <a:endParaRPr lang="en-US" sz="5000" dirty="0"/>
          </a:p>
        </p:txBody>
      </p:sp>
      <p:pic>
        <p:nvPicPr>
          <p:cNvPr id="11" name="Picture 10" descr="Silver trophy with handles">
            <a:extLst>
              <a:ext uri="{FF2B5EF4-FFF2-40B4-BE49-F238E27FC236}">
                <a16:creationId xmlns:a16="http://schemas.microsoft.com/office/drawing/2014/main" id="{89F81FD3-128C-4C33-A8DA-228538B62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193" y="2254362"/>
            <a:ext cx="2119707" cy="30717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050E86-0838-FF7B-5EAF-FE3F0587C574}"/>
              </a:ext>
            </a:extLst>
          </p:cNvPr>
          <p:cNvSpPr txBox="1"/>
          <p:nvPr/>
        </p:nvSpPr>
        <p:spPr>
          <a:xfrm>
            <a:off x="2213112" y="5817706"/>
            <a:ext cx="712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IMPLEMENT 4-7 OUT OF “10 BEST PRACTICES FOR WORKPLACE BREASTFEEDING”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5E9E62B-46CF-45CB-8B14-71E4D91F5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175661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chemeClr val="bg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ລາງວັນຫຼຽນເງິນ</a:t>
            </a:r>
            <a:r>
              <a:rPr lang="en-US" sz="3600" b="1" dirty="0">
                <a:solidFill>
                  <a:srgbClr val="DAA84E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12055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A902D9-1545-6A86-20F4-E1D4B3F0D0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9609" y="1552159"/>
            <a:ext cx="8682211" cy="3607586"/>
          </a:xfrm>
        </p:spPr>
        <p:txBody>
          <a:bodyPr numCol="3">
            <a:normAutofit fontScale="85000" lnSpcReduction="20000"/>
          </a:bodyPr>
          <a:lstStyle/>
          <a:p>
            <a:r>
              <a:rPr lang="en-US" sz="8000" dirty="0"/>
              <a:t>PLAN</a:t>
            </a:r>
          </a:p>
          <a:p>
            <a:r>
              <a:rPr lang="en-US" sz="8000" dirty="0"/>
              <a:t>ADRA</a:t>
            </a:r>
          </a:p>
          <a:p>
            <a:r>
              <a:rPr lang="en-US" sz="8000" dirty="0"/>
              <a:t>SCIL</a:t>
            </a:r>
          </a:p>
          <a:p>
            <a:r>
              <a:rPr lang="en-US" sz="8000" dirty="0"/>
              <a:t>WVI</a:t>
            </a:r>
          </a:p>
          <a:p>
            <a:r>
              <a:rPr lang="en-US" sz="8000" dirty="0"/>
              <a:t>GCA</a:t>
            </a:r>
          </a:p>
          <a:p>
            <a:endParaRPr lang="en-US" sz="8000" dirty="0"/>
          </a:p>
          <a:p>
            <a:r>
              <a:rPr lang="en-US" sz="8000" dirty="0"/>
              <a:t>CODA</a:t>
            </a:r>
          </a:p>
          <a:p>
            <a:r>
              <a:rPr lang="en-US" sz="8000" dirty="0"/>
              <a:t>KCDA</a:t>
            </a:r>
          </a:p>
        </p:txBody>
      </p:sp>
      <p:pic>
        <p:nvPicPr>
          <p:cNvPr id="3" name="Picture 2" descr="Gold trophy">
            <a:extLst>
              <a:ext uri="{FF2B5EF4-FFF2-40B4-BE49-F238E27FC236}">
                <a16:creationId xmlns:a16="http://schemas.microsoft.com/office/drawing/2014/main" id="{8A54DA6C-C389-B129-312A-E70382091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193" y="1951219"/>
            <a:ext cx="2531722" cy="2809467"/>
          </a:xfrm>
          <a:prstGeom prst="rect">
            <a:avLst/>
          </a:prstGeom>
        </p:spPr>
      </p:pic>
      <p:pic>
        <p:nvPicPr>
          <p:cNvPr id="4" name="Picture 3" descr="Gold trophy">
            <a:extLst>
              <a:ext uri="{FF2B5EF4-FFF2-40B4-BE49-F238E27FC236}">
                <a16:creationId xmlns:a16="http://schemas.microsoft.com/office/drawing/2014/main" id="{B9F7B56E-46BF-7684-9AD7-F0D1C7750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315" y="4140573"/>
            <a:ext cx="1331687" cy="1477781"/>
          </a:xfrm>
          <a:prstGeom prst="rect">
            <a:avLst/>
          </a:prstGeom>
        </p:spPr>
      </p:pic>
      <p:pic>
        <p:nvPicPr>
          <p:cNvPr id="5" name="Picture 4" descr="Gold trophy">
            <a:extLst>
              <a:ext uri="{FF2B5EF4-FFF2-40B4-BE49-F238E27FC236}">
                <a16:creationId xmlns:a16="http://schemas.microsoft.com/office/drawing/2014/main" id="{4E9BC79A-1766-664B-8BD7-8A88CFBB2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615" y="4140572"/>
            <a:ext cx="1331687" cy="1477781"/>
          </a:xfrm>
          <a:prstGeom prst="rect">
            <a:avLst/>
          </a:prstGeom>
        </p:spPr>
      </p:pic>
      <p:pic>
        <p:nvPicPr>
          <p:cNvPr id="8" name="Picture 7" descr="Gold trophy">
            <a:extLst>
              <a:ext uri="{FF2B5EF4-FFF2-40B4-BE49-F238E27FC236}">
                <a16:creationId xmlns:a16="http://schemas.microsoft.com/office/drawing/2014/main" id="{1D48A8F7-36AB-663B-C814-A9A736C49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786" y="4140571"/>
            <a:ext cx="1331687" cy="1477781"/>
          </a:xfrm>
          <a:prstGeom prst="rect">
            <a:avLst/>
          </a:prstGeom>
        </p:spPr>
      </p:pic>
      <p:pic>
        <p:nvPicPr>
          <p:cNvPr id="9" name="Picture 8" descr="Gold trophy">
            <a:extLst>
              <a:ext uri="{FF2B5EF4-FFF2-40B4-BE49-F238E27FC236}">
                <a16:creationId xmlns:a16="http://schemas.microsoft.com/office/drawing/2014/main" id="{4A8987C2-BB29-D5AD-557A-147945D7E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228" y="4140570"/>
            <a:ext cx="1331687" cy="14777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386BD-4AE2-1B95-8B2C-536A40C69301}"/>
              </a:ext>
            </a:extLst>
          </p:cNvPr>
          <p:cNvSpPr txBox="1"/>
          <p:nvPr/>
        </p:nvSpPr>
        <p:spPr>
          <a:xfrm>
            <a:off x="2213112" y="5817706"/>
            <a:ext cx="725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IMPLEMENT 8-10 OUT OF ”10 BEST PRACTICES FOR WORKPLACE BREASTFEEDING”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AF42F6D-E3F9-4919-96AB-BCC2590AB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188097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ລາງວັນຫຼຽນຄໍາ</a:t>
            </a:r>
            <a:br>
              <a:rPr lang="en-US" sz="3600" dirty="0">
                <a:solidFill>
                  <a:srgbClr val="FFC000"/>
                </a:solidFill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31813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365" y="1986455"/>
            <a:ext cx="8682211" cy="3607586"/>
          </a:xfrm>
        </p:spPr>
        <p:txBody>
          <a:bodyPr numCol="3">
            <a:normAutofit fontScale="62500" lnSpcReduction="20000"/>
          </a:bodyPr>
          <a:lstStyle/>
          <a:p>
            <a:r>
              <a:rPr lang="en-US" sz="11000" dirty="0"/>
              <a:t>PDDA</a:t>
            </a:r>
          </a:p>
          <a:p>
            <a:r>
              <a:rPr lang="en-US" sz="11000" dirty="0"/>
              <a:t>PFHA</a:t>
            </a:r>
          </a:p>
          <a:p>
            <a:r>
              <a:rPr lang="en-US" sz="11000" dirty="0"/>
              <a:t>ARMI</a:t>
            </a:r>
          </a:p>
          <a:p>
            <a:r>
              <a:rPr lang="en-US" sz="11000" dirty="0"/>
              <a:t>CASE</a:t>
            </a:r>
          </a:p>
          <a:p>
            <a:r>
              <a:rPr lang="en-US" sz="11000" dirty="0"/>
              <a:t>CARE</a:t>
            </a:r>
          </a:p>
          <a:p>
            <a:r>
              <a:rPr lang="en-US" sz="11000" dirty="0"/>
              <a:t>JSI</a:t>
            </a:r>
          </a:p>
          <a:p>
            <a:r>
              <a:rPr lang="en-US" sz="11000" dirty="0"/>
              <a:t>APL+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9454" y="-11230"/>
            <a:ext cx="2573590" cy="135370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90C203-8A81-03E5-A9FC-A2FD597023A6}"/>
              </a:ext>
            </a:extLst>
          </p:cNvPr>
          <p:cNvSpPr txBox="1">
            <a:spLocks/>
          </p:cNvSpPr>
          <p:nvPr/>
        </p:nvSpPr>
        <p:spPr>
          <a:xfrm>
            <a:off x="5906814" y="2023138"/>
            <a:ext cx="5613554" cy="1897617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7200" dirty="0"/>
          </a:p>
        </p:txBody>
      </p:sp>
      <p:pic>
        <p:nvPicPr>
          <p:cNvPr id="11" name="Picture 10" descr="Silver trophy with handles">
            <a:extLst>
              <a:ext uri="{FF2B5EF4-FFF2-40B4-BE49-F238E27FC236}">
                <a16:creationId xmlns:a16="http://schemas.microsoft.com/office/drawing/2014/main" id="{0A5BCDB2-9109-B12D-E329-8DB28911B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771" y="2119255"/>
            <a:ext cx="2253667" cy="2798216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63959" cy="12639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029D58-B565-9596-AC8C-69103CB13E7A}"/>
              </a:ext>
            </a:extLst>
          </p:cNvPr>
          <p:cNvSpPr txBox="1"/>
          <p:nvPr/>
        </p:nvSpPr>
        <p:spPr>
          <a:xfrm>
            <a:off x="2273188" y="5670206"/>
            <a:ext cx="6570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IMPLEMENT 8+ OF 10 BEST PRACTICES FOR WORKPLACE BREASTFEEDING 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and 5+ of the BREASTFEEDING ROOM ITEMS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CEE5AB8-9771-4557-AE5B-490AD644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74" y="176062"/>
            <a:ext cx="7853082" cy="1892954"/>
          </a:xfrm>
        </p:spPr>
        <p:txBody>
          <a:bodyPr>
            <a:noAutofit/>
          </a:bodyPr>
          <a:lstStyle/>
          <a:p>
            <a:pPr algn="ctr"/>
            <a:r>
              <a:rPr lang="lo-LA" sz="4000" b="1" dirty="0">
                <a:solidFill>
                  <a:schemeClr val="bg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ລາງວັນແພລັດຕີນໍາ</a:t>
            </a:r>
            <a:br>
              <a:rPr lang="en-US" sz="4000" dirty="0"/>
            </a:b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7911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02" y="126071"/>
            <a:ext cx="7788537" cy="1491958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solidFill>
                  <a:srgbClr val="FFC000"/>
                </a:solidFill>
              </a:rPr>
              <a:t>SUN CSA </a:t>
            </a:r>
            <a:r>
              <a:rPr lang="en-US" sz="2500" dirty="0"/>
              <a:t>breastfeeding-friendly workplace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510" y="1618029"/>
            <a:ext cx="4715981" cy="21365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/>
              <a:t>THIS AWARD IS OPEN TO ALL EMPLOYERS: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INGO &amp; CSO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UN AND INTERNATIONAL AGENCIES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GOVERNMENT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PRIVATE BUSINESS &amp; SOCIAL ENTERPRISE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OTHER</a:t>
            </a:r>
          </a:p>
          <a:p>
            <a:pPr>
              <a:lnSpc>
                <a:spcPct val="100000"/>
              </a:lnSpc>
            </a:pPr>
            <a:endParaRPr lang="en-US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DCEB-7873-93EB-E981-AEDE6B845C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01491" y="1618030"/>
            <a:ext cx="6497782" cy="14088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 APPLICATION FORMS CAN BE FOUND ON THE SUN CSA WEBSITE 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BEST PRACTICE CRITERIA IS IN BROCHURE AND WEBSITE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YOUR WORKPLACE CAN CONTACT THE SUN CSA SECRETARIAT FOR SUPPORT AND ADVICE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AWARDS ARE GIVEN ANNUALLY DURING WORLD BREASTFEEDING WEEK – 1-8 AUGUST 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EDFD56-9B3D-4DA8-8FB6-162F62B5EACE}"/>
              </a:ext>
            </a:extLst>
          </p:cNvPr>
          <p:cNvSpPr txBox="1">
            <a:spLocks/>
          </p:cNvSpPr>
          <p:nvPr/>
        </p:nvSpPr>
        <p:spPr>
          <a:xfrm>
            <a:off x="285509" y="3488680"/>
            <a:ext cx="4466599" cy="213655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ລາງວັນນີ້ ເປີດກວ້າງສຳລັບບ່ອນເຮັດວຽກທຸກບ່ອນ </a:t>
            </a:r>
            <a:r>
              <a:rPr lang="en-US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</a:p>
          <a:p>
            <a:r>
              <a:rPr lang="en-US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INGO &amp; CSO</a:t>
            </a:r>
          </a:p>
          <a:p>
            <a:r>
              <a:rPr lang="en-US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UN </a:t>
            </a:r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ອົງການສາກົນ</a:t>
            </a:r>
            <a:endParaRPr lang="en-US" sz="14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ລັດຖະບານ</a:t>
            </a:r>
            <a:r>
              <a:rPr lang="en-US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ທຸລະກິດເອກະຊົນ</a:t>
            </a:r>
            <a:r>
              <a:rPr lang="en-US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&amp; </a:t>
            </a:r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ທຸລະກິດເພື່ອສັງຄົມ</a:t>
            </a:r>
            <a:endParaRPr lang="en-US" sz="14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4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endParaRPr lang="en-US" sz="14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B1A3905-3A2C-4534-998B-43E0DDBBDBF7}"/>
              </a:ext>
            </a:extLst>
          </p:cNvPr>
          <p:cNvSpPr txBox="1">
            <a:spLocks/>
          </p:cNvSpPr>
          <p:nvPr/>
        </p:nvSpPr>
        <p:spPr>
          <a:xfrm>
            <a:off x="4946076" y="3237954"/>
            <a:ext cx="5396742" cy="21365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ແບບຟອມສະໝັກແມ່ນມີຢູ່ໃນເວັບໄຊທ໌ </a:t>
            </a:r>
            <a:r>
              <a:rPr lang="en-US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endParaRPr lang="lo-LA" sz="16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ມາດຖານ ທີ່ເປັນແນວທາງປະຕິບັດແມ່ນຢູ່ໃນແຜ່ນພັບ ແລະ ໃນເວັບໄຊທ໌ </a:t>
            </a:r>
          </a:p>
          <a:p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ອົງກອນຂອງທ່ານສາມາດຕິດຕໍ່ຫາກອງເລຂາ </a:t>
            </a:r>
            <a:r>
              <a:rPr lang="en-US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ເພື່ອສະໜັບສະໜູນ ແລະ ໃຫ້ຄຳແນະນຳ </a:t>
            </a:r>
            <a:endParaRPr lang="en-US" sz="16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ລາງວັນແມ່ນຈະມອບທຸກປີ ໃນໄລຍະສັບປະດາສາກົນການລ້ຽງລູກດ້ວຍນໍ້ານົມແມ່ </a:t>
            </a:r>
            <a:r>
              <a:rPr lang="en-US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 </a:t>
            </a:r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ວັນທີ</a:t>
            </a:r>
            <a:r>
              <a:rPr lang="en-US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1-8</a:t>
            </a:r>
            <a:r>
              <a:rPr lang="lo-LA" sz="1600" b="1" dirty="0">
                <a:solidFill>
                  <a:srgbClr val="9966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ສິງຫາ </a:t>
            </a:r>
            <a:endParaRPr lang="en-US" sz="1600" b="1" dirty="0">
              <a:solidFill>
                <a:srgbClr val="9966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432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348451" y="676868"/>
            <a:ext cx="10298310" cy="27665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SUN CSA Laos </a:t>
            </a:r>
            <a:r>
              <a:rPr lang="en-US" dirty="0"/>
              <a:t>breastfeeding-friendly workplace awards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en-US" sz="3600" dirty="0"/>
              <a:t>AUGUST 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8" name="Picture 7" descr="Gold glitter star on white background">
            <a:extLst>
              <a:ext uri="{FF2B5EF4-FFF2-40B4-BE49-F238E27FC236}">
                <a16:creationId xmlns:a16="http://schemas.microsoft.com/office/drawing/2014/main" id="{DF356256-0499-9A19-EB6E-7EF73747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857737" y="3411746"/>
            <a:ext cx="1236668" cy="1236668"/>
          </a:xfrm>
          <a:prstGeom prst="rect">
            <a:avLst/>
          </a:prstGeom>
        </p:spPr>
      </p:pic>
      <p:pic>
        <p:nvPicPr>
          <p:cNvPr id="9" name="Picture 8" descr="Gold glitter star on white background">
            <a:extLst>
              <a:ext uri="{FF2B5EF4-FFF2-40B4-BE49-F238E27FC236}">
                <a16:creationId xmlns:a16="http://schemas.microsoft.com/office/drawing/2014/main" id="{F3FC9CF6-BE45-336F-938A-95294337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4032102" y="3360025"/>
            <a:ext cx="1236668" cy="1236668"/>
          </a:xfrm>
          <a:prstGeom prst="rect">
            <a:avLst/>
          </a:prstGeom>
        </p:spPr>
      </p:pic>
      <p:pic>
        <p:nvPicPr>
          <p:cNvPr id="10" name="Picture 9" descr="Gold glitter star on white background">
            <a:extLst>
              <a:ext uri="{FF2B5EF4-FFF2-40B4-BE49-F238E27FC236}">
                <a16:creationId xmlns:a16="http://schemas.microsoft.com/office/drawing/2014/main" id="{580B66AB-8219-75B2-1EF5-3463295C5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5233311" y="3286573"/>
            <a:ext cx="1236668" cy="1236668"/>
          </a:xfrm>
          <a:prstGeom prst="rect">
            <a:avLst/>
          </a:prstGeom>
        </p:spPr>
      </p:pic>
      <p:pic>
        <p:nvPicPr>
          <p:cNvPr id="11" name="Picture 10" descr="Gold glitter star on white background">
            <a:extLst>
              <a:ext uri="{FF2B5EF4-FFF2-40B4-BE49-F238E27FC236}">
                <a16:creationId xmlns:a16="http://schemas.microsoft.com/office/drawing/2014/main" id="{F4F09B97-18DF-1FB4-C8C7-723F326F9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6441395" y="3228049"/>
            <a:ext cx="1236668" cy="1236668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7" name="Picture 16" descr="Silver trophy with handles">
            <a:extLst>
              <a:ext uri="{FF2B5EF4-FFF2-40B4-BE49-F238E27FC236}">
                <a16:creationId xmlns:a16="http://schemas.microsoft.com/office/drawing/2014/main" id="{7F1E323A-CBF7-F1FB-142D-91E94CA1B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7626">
            <a:off x="6614078" y="3191167"/>
            <a:ext cx="905566" cy="1312300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30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534</TotalTime>
  <Words>1146</Words>
  <Application>Microsoft Office PowerPoint</Application>
  <PresentationFormat>Widescreen</PresentationFormat>
  <Paragraphs>136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DokChampa</vt:lpstr>
      <vt:lpstr>Impact</vt:lpstr>
      <vt:lpstr>Phetsarath OT</vt:lpstr>
      <vt:lpstr>Main Event</vt:lpstr>
      <vt:lpstr>SUN CSA Laos breastfeeding-friendly workplace awards</vt:lpstr>
      <vt:lpstr>SUN CSA breastfeeding-friendly workplace AWARDS ລາງວັນ SUN CSA ສະຖານທີ່ເຮັດວຽກທີ່ເປັນມິດກັບການລ້ຽງລູກດ້ວຍນໍ້ານົມແມ່</vt:lpstr>
      <vt:lpstr>PowerPoint Presentation</vt:lpstr>
      <vt:lpstr>PowerPoint Presentation</vt:lpstr>
      <vt:lpstr>SUN CSA breastfeeding-friendly workplace AWARDS ລາງວັນ SUN CSA ສະຖານທີ່ເຮັດວຽກທີ່ເປັນມິດກັບການລ້ຽງລູກດ້ວຍນໍ້ານົມແມ່</vt:lpstr>
      <vt:lpstr>SUN CSA Laos breastfeeding-friendly workplace awards</vt:lpstr>
      <vt:lpstr>ລາງວັນຫຼຽນທອງແດງ ສະຖານທີ່ເຮັດວຽກທີ່ເປັນມິດກັບການລ້ຽງລູກດ້ວຍນໍ້ານົມແມ່</vt:lpstr>
      <vt:lpstr>ລາງວັນຫຼຽນເງິນ  ສະຖານທີ່ເຮັດວຽກທີ່ເປັນມິດກັບການລ້ຽງລູກດ້ວຍນໍ້ານົມແມ່</vt:lpstr>
      <vt:lpstr>ລາງວັນຫຼຽນຄໍາ ສະຖານທີ່ເຮັດວຽກທີ່ເປັນມິດກັບການລ້ຽງລູກດ້ວຍນໍ້ານົມແມ່</vt:lpstr>
      <vt:lpstr>ລາງວັນແພລັດຕີນໍາ ສະຖານທີ່ເຮັດວຽກທີ່ເປັນມິດກັບການລ້ຽງລູກດ້ວຍນໍ້ານົມແມ່</vt:lpstr>
      <vt:lpstr>SUN CSA breastfeeding-friendly workplace AWARDS</vt:lpstr>
      <vt:lpstr>SUN CSA Laos breastfeeding-friendly workplace awards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CSA Laos breastfeeding-friendly workplace awards</dc:title>
  <dc:creator>David Shields</dc:creator>
  <cp:lastModifiedBy>Tukta Sonesaksith</cp:lastModifiedBy>
  <cp:revision>10</cp:revision>
  <dcterms:created xsi:type="dcterms:W3CDTF">2023-03-28T06:59:50Z</dcterms:created>
  <dcterms:modified xsi:type="dcterms:W3CDTF">2024-03-26T16:27:02Z</dcterms:modified>
</cp:coreProperties>
</file>