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5.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6.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7.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8.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9.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10.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11.xml" ContentType="application/vnd.openxmlformats-officedocument.theme+xml"/>
  <Override PartName="/ppt/slideLayouts/slideLayout29.xml" ContentType="application/vnd.openxmlformats-officedocument.presentationml.slideLayout+xml"/>
  <Override PartName="/ppt/theme/theme1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1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1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78" r:id="rId4"/>
    <p:sldMasterId id="2147483706" r:id="rId5"/>
    <p:sldMasterId id="2147483708" r:id="rId6"/>
    <p:sldMasterId id="2147483710" r:id="rId7"/>
    <p:sldMasterId id="2147483674" r:id="rId8"/>
    <p:sldMasterId id="2147483680" r:id="rId9"/>
    <p:sldMasterId id="2147483700" r:id="rId10"/>
    <p:sldMasterId id="2147483684" r:id="rId11"/>
    <p:sldMasterId id="2147483688" r:id="rId12"/>
    <p:sldMasterId id="2147483692" r:id="rId13"/>
    <p:sldMasterId id="2147483696" r:id="rId14"/>
    <p:sldMasterId id="2147483704" r:id="rId15"/>
    <p:sldMasterId id="2147483714" r:id="rId16"/>
    <p:sldMasterId id="2147483729" r:id="rId17"/>
    <p:sldMasterId id="2147483742" r:id="rId18"/>
  </p:sldMasterIdLst>
  <p:notesMasterIdLst>
    <p:notesMasterId r:id="rId37"/>
  </p:notesMasterIdLst>
  <p:sldIdLst>
    <p:sldId id="330" r:id="rId19"/>
    <p:sldId id="332" r:id="rId20"/>
    <p:sldId id="438" r:id="rId21"/>
    <p:sldId id="281" r:id="rId22"/>
    <p:sldId id="339" r:id="rId23"/>
    <p:sldId id="336" r:id="rId24"/>
    <p:sldId id="337" r:id="rId25"/>
    <p:sldId id="396" r:id="rId26"/>
    <p:sldId id="432" r:id="rId27"/>
    <p:sldId id="439" r:id="rId28"/>
    <p:sldId id="325" r:id="rId29"/>
    <p:sldId id="280" r:id="rId30"/>
    <p:sldId id="338" r:id="rId31"/>
    <p:sldId id="440" r:id="rId32"/>
    <p:sldId id="286" r:id="rId33"/>
    <p:sldId id="437" r:id="rId34"/>
    <p:sldId id="436" r:id="rId35"/>
    <p:sldId id="441"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Calibri Light" panose="020F0302020204030204" pitchFamily="34" charset="0"/>
      <p:regular r:id="rId42"/>
      <p:italic r:id="rId43"/>
    </p:embeddedFont>
    <p:embeddedFont>
      <p:font typeface="Cordia New" panose="020B0304020202020204" pitchFamily="34" charset="-34"/>
      <p:regular r:id="rId44"/>
      <p:bold r:id="rId45"/>
      <p:italic r:id="rId46"/>
      <p:boldItalic r:id="rId47"/>
    </p:embeddedFont>
    <p:embeddedFont>
      <p:font typeface="Franklin Gothic Book" panose="020B0503020102020204" pitchFamily="34" charset="0"/>
      <p:regular r:id="rId48"/>
      <p:italic r:id="rId49"/>
    </p:embeddedFont>
    <p:embeddedFont>
      <p:font typeface="Gill Sans MT" panose="020B0502020104020203" pitchFamily="34" charset="0"/>
      <p:regular r:id="rId50"/>
      <p:bold r:id="rId51"/>
      <p:italic r:id="rId52"/>
      <p:boldItalic r:id="rId53"/>
    </p:embeddedFont>
    <p:embeddedFont>
      <p:font typeface="Gill Sans Nova" panose="020B0602020104020203" pitchFamily="34" charset="0"/>
      <p:regular r:id="rId54"/>
      <p:bold r:id="rId55"/>
      <p:italic r:id="rId56"/>
      <p:boldItalic r:id="rId57"/>
    </p:embeddedFont>
    <p:embeddedFont>
      <p:font typeface="Lato" panose="020B0604020202020204" charset="0"/>
      <p:regular r:id="rId58"/>
      <p:bold r:id="rId59"/>
      <p:italic r:id="rId60"/>
      <p:boldItalic r:id="rId61"/>
    </p:embeddedFont>
    <p:embeddedFont>
      <p:font typeface="Lato Black" panose="020B0604020202020204" charset="0"/>
      <p:bold r:id="rId62"/>
      <p:boldItalic r:id="rId63"/>
    </p:embeddedFont>
    <p:embeddedFont>
      <p:font typeface="Lato Light" panose="020F0302020204030203" charset="0"/>
      <p:regular r:id="rId64"/>
      <p:italic r:id="rId65"/>
    </p:embeddedFont>
    <p:embeddedFont>
      <p:font typeface="Phetsarath OT" panose="02000500000000000001" pitchFamily="2" charset="2"/>
      <p:regular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6666"/>
    <a:srgbClr val="FF6B00"/>
    <a:srgbClr val="00ACCA"/>
    <a:srgbClr val="46BB95"/>
    <a:srgbClr val="9054A1"/>
    <a:srgbClr val="CAC4BB"/>
    <a:srgbClr val="333333"/>
    <a:srgbClr val="FFC399"/>
    <a:srgbClr val="FF8833"/>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287" autoAdjust="0"/>
  </p:normalViewPr>
  <p:slideViewPr>
    <p:cSldViewPr snapToGrid="0">
      <p:cViewPr varScale="1">
        <p:scale>
          <a:sx n="105" d="100"/>
          <a:sy n="105" d="100"/>
        </p:scale>
        <p:origin x="7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8.xml"/><Relationship Id="rId21" Type="http://schemas.openxmlformats.org/officeDocument/2006/relationships/slide" Target="slides/slide3.xml"/><Relationship Id="rId42" Type="http://schemas.openxmlformats.org/officeDocument/2006/relationships/font" Target="fonts/font5.fntdata"/><Relationship Id="rId47" Type="http://schemas.openxmlformats.org/officeDocument/2006/relationships/font" Target="fonts/font10.fntdata"/><Relationship Id="rId63" Type="http://schemas.openxmlformats.org/officeDocument/2006/relationships/font" Target="fonts/font26.fntdata"/><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66" Type="http://schemas.openxmlformats.org/officeDocument/2006/relationships/font" Target="fonts/font29.fntdata"/><Relationship Id="rId5" Type="http://schemas.openxmlformats.org/officeDocument/2006/relationships/slideMaster" Target="slideMasters/slideMaster2.xml"/><Relationship Id="rId61" Type="http://schemas.openxmlformats.org/officeDocument/2006/relationships/font" Target="fonts/font24.fntdata"/><Relationship Id="rId19" Type="http://schemas.openxmlformats.org/officeDocument/2006/relationships/slide" Target="slides/slide1.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font" Target="fonts/font27.fntdata"/><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font" Target="fonts/font14.fntdata"/><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 Id="rId67" Type="http://schemas.openxmlformats.org/officeDocument/2006/relationships/presProps" Target="presProps.xml"/><Relationship Id="rId20" Type="http://schemas.openxmlformats.org/officeDocument/2006/relationships/slide" Target="slides/slide2.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font" Target="fonts/font25.fntdata"/><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font" Target="fonts/font12.fntdata"/><Relationship Id="rId57" Type="http://schemas.openxmlformats.org/officeDocument/2006/relationships/font" Target="fonts/font20.fntdata"/><Relationship Id="rId10" Type="http://schemas.openxmlformats.org/officeDocument/2006/relationships/slideMaster" Target="slideMasters/slideMaster7.xml"/><Relationship Id="rId31" Type="http://schemas.openxmlformats.org/officeDocument/2006/relationships/slide" Target="slides/slide13.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65" Type="http://schemas.openxmlformats.org/officeDocument/2006/relationships/font" Target="fonts/font28.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font" Target="fonts/font2.fntdata"/><Relationship Id="rId34" Type="http://schemas.openxmlformats.org/officeDocument/2006/relationships/slide" Target="slides/slide16.xml"/><Relationship Id="rId50" Type="http://schemas.openxmlformats.org/officeDocument/2006/relationships/font" Target="fonts/font13.fntdata"/><Relationship Id="rId55" Type="http://schemas.openxmlformats.org/officeDocument/2006/relationships/font" Target="fonts/font1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oulack Indavong" userId="372b8b03-55bf-4726-b9b9-06215951a78d" providerId="ADAL" clId="{5AA8D299-49B8-4F05-823E-A7095751CD34}"/>
    <pc:docChg chg="undo custSel addSld delSld modSld sldOrd modMainMaster">
      <pc:chgData name="Anoulack Indavong" userId="372b8b03-55bf-4726-b9b9-06215951a78d" providerId="ADAL" clId="{5AA8D299-49B8-4F05-823E-A7095751CD34}" dt="2023-11-27T09:49:52.262" v="2459" actId="255"/>
      <pc:docMkLst>
        <pc:docMk/>
      </pc:docMkLst>
      <pc:sldChg chg="addSp modSp">
        <pc:chgData name="Anoulack Indavong" userId="372b8b03-55bf-4726-b9b9-06215951a78d" providerId="ADAL" clId="{5AA8D299-49B8-4F05-823E-A7095751CD34}" dt="2023-11-27T09:25:20.156" v="2250"/>
        <pc:sldMkLst>
          <pc:docMk/>
          <pc:sldMk cId="2627053154" sldId="280"/>
        </pc:sldMkLst>
        <pc:spChg chg="mod">
          <ac:chgData name="Anoulack Indavong" userId="372b8b03-55bf-4726-b9b9-06215951a78d" providerId="ADAL" clId="{5AA8D299-49B8-4F05-823E-A7095751CD34}" dt="2023-11-27T09:21:57.512" v="2235" actId="113"/>
          <ac:spMkLst>
            <pc:docMk/>
            <pc:sldMk cId="2627053154" sldId="280"/>
            <ac:spMk id="2" creationId="{A7E18A2D-E6C4-417B-A19F-0841702BFAD2}"/>
          </ac:spMkLst>
        </pc:spChg>
        <pc:spChg chg="mod">
          <ac:chgData name="Anoulack Indavong" userId="372b8b03-55bf-4726-b9b9-06215951a78d" providerId="ADAL" clId="{5AA8D299-49B8-4F05-823E-A7095751CD34}" dt="2023-11-27T09:24:18.389" v="2245" actId="14100"/>
          <ac:spMkLst>
            <pc:docMk/>
            <pc:sldMk cId="2627053154" sldId="280"/>
            <ac:spMk id="3" creationId="{8AD2813A-76A4-43B0-A70F-B30131CC2223}"/>
          </ac:spMkLst>
        </pc:spChg>
        <pc:picChg chg="add">
          <ac:chgData name="Anoulack Indavong" userId="372b8b03-55bf-4726-b9b9-06215951a78d" providerId="ADAL" clId="{5AA8D299-49B8-4F05-823E-A7095751CD34}" dt="2023-11-27T09:25:20.156" v="2250"/>
          <ac:picMkLst>
            <pc:docMk/>
            <pc:sldMk cId="2627053154" sldId="280"/>
            <ac:picMk id="4" creationId="{5D196388-BA49-4167-AE86-22E013A41727}"/>
          </ac:picMkLst>
        </pc:picChg>
      </pc:sldChg>
      <pc:sldChg chg="addSp delSp modSp">
        <pc:chgData name="Anoulack Indavong" userId="372b8b03-55bf-4726-b9b9-06215951a78d" providerId="ADAL" clId="{5AA8D299-49B8-4F05-823E-A7095751CD34}" dt="2023-11-27T08:59:19.613" v="2223" actId="255"/>
        <pc:sldMkLst>
          <pc:docMk/>
          <pc:sldMk cId="4213399340" sldId="281"/>
        </pc:sldMkLst>
        <pc:spChg chg="mod">
          <ac:chgData name="Anoulack Indavong" userId="372b8b03-55bf-4726-b9b9-06215951a78d" providerId="ADAL" clId="{5AA8D299-49B8-4F05-823E-A7095751CD34}" dt="2023-11-27T08:59:19.613" v="2223" actId="255"/>
          <ac:spMkLst>
            <pc:docMk/>
            <pc:sldMk cId="4213399340" sldId="281"/>
            <ac:spMk id="2" creationId="{00000000-0000-0000-0000-000000000000}"/>
          </ac:spMkLst>
        </pc:spChg>
        <pc:spChg chg="del mod">
          <ac:chgData name="Anoulack Indavong" userId="372b8b03-55bf-4726-b9b9-06215951a78d" providerId="ADAL" clId="{5AA8D299-49B8-4F05-823E-A7095751CD34}" dt="2023-11-27T06:15:38.850" v="476" actId="478"/>
          <ac:spMkLst>
            <pc:docMk/>
            <pc:sldMk cId="4213399340" sldId="281"/>
            <ac:spMk id="4" creationId="{00000000-0000-0000-0000-000000000000}"/>
          </ac:spMkLst>
        </pc:spChg>
        <pc:spChg chg="add del mod">
          <ac:chgData name="Anoulack Indavong" userId="372b8b03-55bf-4726-b9b9-06215951a78d" providerId="ADAL" clId="{5AA8D299-49B8-4F05-823E-A7095751CD34}" dt="2023-11-27T06:15:55.283" v="478" actId="478"/>
          <ac:spMkLst>
            <pc:docMk/>
            <pc:sldMk cId="4213399340" sldId="281"/>
            <ac:spMk id="6" creationId="{27DA0519-6A62-477C-83D4-1BFEA9D4854C}"/>
          </ac:spMkLst>
        </pc:spChg>
        <pc:graphicFrameChg chg="add del mod modGraphic">
          <ac:chgData name="Anoulack Indavong" userId="372b8b03-55bf-4726-b9b9-06215951a78d" providerId="ADAL" clId="{5AA8D299-49B8-4F05-823E-A7095751CD34}" dt="2023-11-27T06:38:42.102" v="715" actId="20577"/>
          <ac:graphicFrameMkLst>
            <pc:docMk/>
            <pc:sldMk cId="4213399340" sldId="281"/>
            <ac:graphicFrameMk id="7" creationId="{DF3EF3EB-4593-47E2-A2C9-9F7228AC6FB1}"/>
          </ac:graphicFrameMkLst>
        </pc:graphicFrameChg>
      </pc:sldChg>
      <pc:sldChg chg="addSp modSp">
        <pc:chgData name="Anoulack Indavong" userId="372b8b03-55bf-4726-b9b9-06215951a78d" providerId="ADAL" clId="{5AA8D299-49B8-4F05-823E-A7095751CD34}" dt="2023-11-27T09:25:27.807" v="2252"/>
        <pc:sldMkLst>
          <pc:docMk/>
          <pc:sldMk cId="1573371162" sldId="286"/>
        </pc:sldMkLst>
        <pc:spChg chg="mod">
          <ac:chgData name="Anoulack Indavong" userId="372b8b03-55bf-4726-b9b9-06215951a78d" providerId="ADAL" clId="{5AA8D299-49B8-4F05-823E-A7095751CD34}" dt="2023-11-27T09:23:45.490" v="2243" actId="14100"/>
          <ac:spMkLst>
            <pc:docMk/>
            <pc:sldMk cId="1573371162" sldId="286"/>
            <ac:spMk id="3" creationId="{8AD2813A-76A4-43B0-A70F-B30131CC2223}"/>
          </ac:spMkLst>
        </pc:spChg>
        <pc:picChg chg="add">
          <ac:chgData name="Anoulack Indavong" userId="372b8b03-55bf-4726-b9b9-06215951a78d" providerId="ADAL" clId="{5AA8D299-49B8-4F05-823E-A7095751CD34}" dt="2023-11-27T09:25:27.807" v="2252"/>
          <ac:picMkLst>
            <pc:docMk/>
            <pc:sldMk cId="1573371162" sldId="286"/>
            <ac:picMk id="4" creationId="{5A104353-2EB1-472F-9546-5D43EFAEFBFE}"/>
          </ac:picMkLst>
        </pc:picChg>
      </pc:sldChg>
      <pc:sldChg chg="del">
        <pc:chgData name="Anoulack Indavong" userId="372b8b03-55bf-4726-b9b9-06215951a78d" providerId="ADAL" clId="{5AA8D299-49B8-4F05-823E-A7095751CD34}" dt="2023-11-27T07:27:14.101" v="2072" actId="2696"/>
        <pc:sldMkLst>
          <pc:docMk/>
          <pc:sldMk cId="1729747877" sldId="292"/>
        </pc:sldMkLst>
      </pc:sldChg>
      <pc:sldChg chg="del">
        <pc:chgData name="Anoulack Indavong" userId="372b8b03-55bf-4726-b9b9-06215951a78d" providerId="ADAL" clId="{5AA8D299-49B8-4F05-823E-A7095751CD34}" dt="2023-11-27T07:27:15.243" v="2073" actId="2696"/>
        <pc:sldMkLst>
          <pc:docMk/>
          <pc:sldMk cId="3702123706" sldId="293"/>
        </pc:sldMkLst>
      </pc:sldChg>
      <pc:sldChg chg="del">
        <pc:chgData name="Anoulack Indavong" userId="372b8b03-55bf-4726-b9b9-06215951a78d" providerId="ADAL" clId="{5AA8D299-49B8-4F05-823E-A7095751CD34}" dt="2023-11-27T07:27:16.343" v="2074" actId="2696"/>
        <pc:sldMkLst>
          <pc:docMk/>
          <pc:sldMk cId="4037208685" sldId="294"/>
        </pc:sldMkLst>
      </pc:sldChg>
      <pc:sldChg chg="del">
        <pc:chgData name="Anoulack Indavong" userId="372b8b03-55bf-4726-b9b9-06215951a78d" providerId="ADAL" clId="{5AA8D299-49B8-4F05-823E-A7095751CD34}" dt="2023-11-27T07:27:28.716" v="2082" actId="2696"/>
        <pc:sldMkLst>
          <pc:docMk/>
          <pc:sldMk cId="268702487" sldId="295"/>
        </pc:sldMkLst>
      </pc:sldChg>
      <pc:sldChg chg="del">
        <pc:chgData name="Anoulack Indavong" userId="372b8b03-55bf-4726-b9b9-06215951a78d" providerId="ADAL" clId="{5AA8D299-49B8-4F05-823E-A7095751CD34}" dt="2023-11-27T07:27:27.700" v="2081" actId="2696"/>
        <pc:sldMkLst>
          <pc:docMk/>
          <pc:sldMk cId="3727393737" sldId="296"/>
        </pc:sldMkLst>
      </pc:sldChg>
      <pc:sldChg chg="del">
        <pc:chgData name="Anoulack Indavong" userId="372b8b03-55bf-4726-b9b9-06215951a78d" providerId="ADAL" clId="{5AA8D299-49B8-4F05-823E-A7095751CD34}" dt="2023-11-27T07:27:26.790" v="2080" actId="2696"/>
        <pc:sldMkLst>
          <pc:docMk/>
          <pc:sldMk cId="2587882980" sldId="299"/>
        </pc:sldMkLst>
      </pc:sldChg>
      <pc:sldChg chg="add del">
        <pc:chgData name="Anoulack Indavong" userId="372b8b03-55bf-4726-b9b9-06215951a78d" providerId="ADAL" clId="{5AA8D299-49B8-4F05-823E-A7095751CD34}" dt="2023-11-27T05:54:28.671" v="139" actId="2696"/>
        <pc:sldMkLst>
          <pc:docMk/>
          <pc:sldMk cId="1539334700" sldId="302"/>
        </pc:sldMkLst>
      </pc:sldChg>
      <pc:sldChg chg="del">
        <pc:chgData name="Anoulack Indavong" userId="372b8b03-55bf-4726-b9b9-06215951a78d" providerId="ADAL" clId="{5AA8D299-49B8-4F05-823E-A7095751CD34}" dt="2023-11-27T09:25:54.422" v="2256" actId="2696"/>
        <pc:sldMkLst>
          <pc:docMk/>
          <pc:sldMk cId="1664956422" sldId="306"/>
        </pc:sldMkLst>
      </pc:sldChg>
      <pc:sldChg chg="del">
        <pc:chgData name="Anoulack Indavong" userId="372b8b03-55bf-4726-b9b9-06215951a78d" providerId="ADAL" clId="{5AA8D299-49B8-4F05-823E-A7095751CD34}" dt="2023-11-27T07:27:17.975" v="2075" actId="2696"/>
        <pc:sldMkLst>
          <pc:docMk/>
          <pc:sldMk cId="1290481886" sldId="307"/>
        </pc:sldMkLst>
      </pc:sldChg>
      <pc:sldChg chg="del">
        <pc:chgData name="Anoulack Indavong" userId="372b8b03-55bf-4726-b9b9-06215951a78d" providerId="ADAL" clId="{5AA8D299-49B8-4F05-823E-A7095751CD34}" dt="2023-11-27T07:27:19.139" v="2076" actId="2696"/>
        <pc:sldMkLst>
          <pc:docMk/>
          <pc:sldMk cId="3425666570" sldId="308"/>
        </pc:sldMkLst>
      </pc:sldChg>
      <pc:sldChg chg="del">
        <pc:chgData name="Anoulack Indavong" userId="372b8b03-55bf-4726-b9b9-06215951a78d" providerId="ADAL" clId="{5AA8D299-49B8-4F05-823E-A7095751CD34}" dt="2023-11-27T07:27:20.140" v="2077" actId="2696"/>
        <pc:sldMkLst>
          <pc:docMk/>
          <pc:sldMk cId="1389444962" sldId="309"/>
        </pc:sldMkLst>
      </pc:sldChg>
      <pc:sldChg chg="del">
        <pc:chgData name="Anoulack Indavong" userId="372b8b03-55bf-4726-b9b9-06215951a78d" providerId="ADAL" clId="{5AA8D299-49B8-4F05-823E-A7095751CD34}" dt="2023-11-27T07:27:22.304" v="2078" actId="2696"/>
        <pc:sldMkLst>
          <pc:docMk/>
          <pc:sldMk cId="2491283984" sldId="310"/>
        </pc:sldMkLst>
      </pc:sldChg>
      <pc:sldChg chg="del">
        <pc:chgData name="Anoulack Indavong" userId="372b8b03-55bf-4726-b9b9-06215951a78d" providerId="ADAL" clId="{5AA8D299-49B8-4F05-823E-A7095751CD34}" dt="2023-11-27T07:27:23.559" v="2079" actId="2696"/>
        <pc:sldMkLst>
          <pc:docMk/>
          <pc:sldMk cId="1591363167" sldId="311"/>
        </pc:sldMkLst>
      </pc:sldChg>
      <pc:sldChg chg="del">
        <pc:chgData name="Anoulack Indavong" userId="372b8b03-55bf-4726-b9b9-06215951a78d" providerId="ADAL" clId="{5AA8D299-49B8-4F05-823E-A7095751CD34}" dt="2023-11-27T09:25:40.693" v="2253" actId="2696"/>
        <pc:sldMkLst>
          <pc:docMk/>
          <pc:sldMk cId="3631264114" sldId="312"/>
        </pc:sldMkLst>
      </pc:sldChg>
      <pc:sldChg chg="del">
        <pc:chgData name="Anoulack Indavong" userId="372b8b03-55bf-4726-b9b9-06215951a78d" providerId="ADAL" clId="{5AA8D299-49B8-4F05-823E-A7095751CD34}" dt="2023-11-27T09:25:46.173" v="2254" actId="2696"/>
        <pc:sldMkLst>
          <pc:docMk/>
          <pc:sldMk cId="1058438284" sldId="313"/>
        </pc:sldMkLst>
      </pc:sldChg>
      <pc:sldChg chg="delSp del">
        <pc:chgData name="Anoulack Indavong" userId="372b8b03-55bf-4726-b9b9-06215951a78d" providerId="ADAL" clId="{5AA8D299-49B8-4F05-823E-A7095751CD34}" dt="2023-11-27T06:05:24.698" v="472" actId="2696"/>
        <pc:sldMkLst>
          <pc:docMk/>
          <pc:sldMk cId="3603363700" sldId="315"/>
        </pc:sldMkLst>
        <pc:graphicFrameChg chg="del">
          <ac:chgData name="Anoulack Indavong" userId="372b8b03-55bf-4726-b9b9-06215951a78d" providerId="ADAL" clId="{5AA8D299-49B8-4F05-823E-A7095751CD34}" dt="2023-11-27T05:53:25.721" v="135"/>
          <ac:graphicFrameMkLst>
            <pc:docMk/>
            <pc:sldMk cId="3603363700" sldId="315"/>
            <ac:graphicFrameMk id="9" creationId="{8583359B-2B1B-EA4D-A74C-5D9B87557904}"/>
          </ac:graphicFrameMkLst>
        </pc:graphicFrameChg>
      </pc:sldChg>
      <pc:sldChg chg="del">
        <pc:chgData name="Anoulack Indavong" userId="372b8b03-55bf-4726-b9b9-06215951a78d" providerId="ADAL" clId="{5AA8D299-49B8-4F05-823E-A7095751CD34}" dt="2023-11-27T07:27:29.661" v="2083" actId="2696"/>
        <pc:sldMkLst>
          <pc:docMk/>
          <pc:sldMk cId="620111395" sldId="316"/>
        </pc:sldMkLst>
      </pc:sldChg>
      <pc:sldChg chg="del">
        <pc:chgData name="Anoulack Indavong" userId="372b8b03-55bf-4726-b9b9-06215951a78d" providerId="ADAL" clId="{5AA8D299-49B8-4F05-823E-A7095751CD34}" dt="2023-11-27T07:27:30.564" v="2084" actId="2696"/>
        <pc:sldMkLst>
          <pc:docMk/>
          <pc:sldMk cId="3086890655" sldId="317"/>
        </pc:sldMkLst>
      </pc:sldChg>
      <pc:sldChg chg="del">
        <pc:chgData name="Anoulack Indavong" userId="372b8b03-55bf-4726-b9b9-06215951a78d" providerId="ADAL" clId="{5AA8D299-49B8-4F05-823E-A7095751CD34}" dt="2023-11-27T07:27:31.405" v="2085" actId="2696"/>
        <pc:sldMkLst>
          <pc:docMk/>
          <pc:sldMk cId="1519079203" sldId="318"/>
        </pc:sldMkLst>
      </pc:sldChg>
      <pc:sldChg chg="del">
        <pc:chgData name="Anoulack Indavong" userId="372b8b03-55bf-4726-b9b9-06215951a78d" providerId="ADAL" clId="{5AA8D299-49B8-4F05-823E-A7095751CD34}" dt="2023-11-27T07:27:32.480" v="2086" actId="2696"/>
        <pc:sldMkLst>
          <pc:docMk/>
          <pc:sldMk cId="3069267025" sldId="319"/>
        </pc:sldMkLst>
      </pc:sldChg>
      <pc:sldChg chg="del">
        <pc:chgData name="Anoulack Indavong" userId="372b8b03-55bf-4726-b9b9-06215951a78d" providerId="ADAL" clId="{5AA8D299-49B8-4F05-823E-A7095751CD34}" dt="2023-11-27T07:27:41.787" v="2088" actId="2696"/>
        <pc:sldMkLst>
          <pc:docMk/>
          <pc:sldMk cId="2308633192" sldId="320"/>
        </pc:sldMkLst>
      </pc:sldChg>
      <pc:sldChg chg="del">
        <pc:chgData name="Anoulack Indavong" userId="372b8b03-55bf-4726-b9b9-06215951a78d" providerId="ADAL" clId="{5AA8D299-49B8-4F05-823E-A7095751CD34}" dt="2023-11-27T09:25:46.220" v="2255" actId="2696"/>
        <pc:sldMkLst>
          <pc:docMk/>
          <pc:sldMk cId="216211104" sldId="321"/>
        </pc:sldMkLst>
      </pc:sldChg>
      <pc:sldChg chg="addSp delSp modSp del">
        <pc:chgData name="Anoulack Indavong" userId="372b8b03-55bf-4726-b9b9-06215951a78d" providerId="ADAL" clId="{5AA8D299-49B8-4F05-823E-A7095751CD34}" dt="2023-11-27T09:34:27.476" v="2282" actId="2696"/>
        <pc:sldMkLst>
          <pc:docMk/>
          <pc:sldMk cId="3388325100" sldId="322"/>
        </pc:sldMkLst>
        <pc:spChg chg="add del mod">
          <ac:chgData name="Anoulack Indavong" userId="372b8b03-55bf-4726-b9b9-06215951a78d" providerId="ADAL" clId="{5AA8D299-49B8-4F05-823E-A7095751CD34}" dt="2023-11-27T08:57:20.416" v="2215"/>
          <ac:spMkLst>
            <pc:docMk/>
            <pc:sldMk cId="3388325100" sldId="322"/>
            <ac:spMk id="3" creationId="{3B47CC55-8930-424A-8E18-1CBD33016203}"/>
          </ac:spMkLst>
        </pc:spChg>
        <pc:spChg chg="add del mod">
          <ac:chgData name="Anoulack Indavong" userId="372b8b03-55bf-4726-b9b9-06215951a78d" providerId="ADAL" clId="{5AA8D299-49B8-4F05-823E-A7095751CD34}" dt="2023-11-27T08:57:15.964" v="2214"/>
          <ac:spMkLst>
            <pc:docMk/>
            <pc:sldMk cId="3388325100" sldId="322"/>
            <ac:spMk id="5" creationId="{ADF3B304-C409-47EF-A44B-CCD5784DE6F8}"/>
          </ac:spMkLst>
        </pc:spChg>
        <pc:spChg chg="del mod">
          <ac:chgData name="Anoulack Indavong" userId="372b8b03-55bf-4726-b9b9-06215951a78d" providerId="ADAL" clId="{5AA8D299-49B8-4F05-823E-A7095751CD34}" dt="2023-11-27T08:57:07.365" v="2213" actId="478"/>
          <ac:spMkLst>
            <pc:docMk/>
            <pc:sldMk cId="3388325100" sldId="322"/>
            <ac:spMk id="20" creationId="{8D2E1E72-7B5A-AB41-91B3-FD0B8D16D6A7}"/>
          </ac:spMkLst>
        </pc:spChg>
        <pc:spChg chg="del mod">
          <ac:chgData name="Anoulack Indavong" userId="372b8b03-55bf-4726-b9b9-06215951a78d" providerId="ADAL" clId="{5AA8D299-49B8-4F05-823E-A7095751CD34}" dt="2023-11-27T08:57:01.885" v="2211" actId="478"/>
          <ac:spMkLst>
            <pc:docMk/>
            <pc:sldMk cId="3388325100" sldId="322"/>
            <ac:spMk id="21" creationId="{2D5FFA71-DA9E-194A-A4BE-52AE293A066A}"/>
          </ac:spMkLst>
        </pc:spChg>
        <pc:spChg chg="add del">
          <ac:chgData name="Anoulack Indavong" userId="372b8b03-55bf-4726-b9b9-06215951a78d" providerId="ADAL" clId="{5AA8D299-49B8-4F05-823E-A7095751CD34}" dt="2023-11-27T08:57:46.576" v="2220"/>
          <ac:spMkLst>
            <pc:docMk/>
            <pc:sldMk cId="3388325100" sldId="322"/>
            <ac:spMk id="34" creationId="{214B3C70-2EFF-6843-968C-37CCB5B87BF0}"/>
          </ac:spMkLst>
        </pc:spChg>
        <pc:spChg chg="mod">
          <ac:chgData name="Anoulack Indavong" userId="372b8b03-55bf-4726-b9b9-06215951a78d" providerId="ADAL" clId="{5AA8D299-49B8-4F05-823E-A7095751CD34}" dt="2023-11-27T08:58:02.866" v="2221" actId="1076"/>
          <ac:spMkLst>
            <pc:docMk/>
            <pc:sldMk cId="3388325100" sldId="322"/>
            <ac:spMk id="43" creationId="{65791B14-8229-0B41-B3D3-E90433D15FD4}"/>
          </ac:spMkLst>
        </pc:spChg>
      </pc:sldChg>
      <pc:sldChg chg="del">
        <pc:chgData name="Anoulack Indavong" userId="372b8b03-55bf-4726-b9b9-06215951a78d" providerId="ADAL" clId="{5AA8D299-49B8-4F05-823E-A7095751CD34}" dt="2023-11-27T07:27:33.446" v="2087" actId="2696"/>
        <pc:sldMkLst>
          <pc:docMk/>
          <pc:sldMk cId="642649948" sldId="323"/>
        </pc:sldMkLst>
      </pc:sldChg>
      <pc:sldChg chg="addSp delSp modSp del">
        <pc:chgData name="Anoulack Indavong" userId="372b8b03-55bf-4726-b9b9-06215951a78d" providerId="ADAL" clId="{5AA8D299-49B8-4F05-823E-A7095751CD34}" dt="2023-11-27T09:23:03.987" v="2240" actId="1076"/>
        <pc:sldMkLst>
          <pc:docMk/>
          <pc:sldMk cId="317848755" sldId="325"/>
        </pc:sldMkLst>
        <pc:spChg chg="del">
          <ac:chgData name="Anoulack Indavong" userId="372b8b03-55bf-4726-b9b9-06215951a78d" providerId="ADAL" clId="{5AA8D299-49B8-4F05-823E-A7095751CD34}" dt="2023-11-27T09:22:57.606" v="2238" actId="478"/>
          <ac:spMkLst>
            <pc:docMk/>
            <pc:sldMk cId="317848755" sldId="325"/>
            <ac:spMk id="2" creationId="{B43AFD50-EEAC-4919-A56B-54DDD23F4EE2}"/>
          </ac:spMkLst>
        </pc:spChg>
        <pc:spChg chg="add mod">
          <ac:chgData name="Anoulack Indavong" userId="372b8b03-55bf-4726-b9b9-06215951a78d" providerId="ADAL" clId="{5AA8D299-49B8-4F05-823E-A7095751CD34}" dt="2023-11-27T09:23:03.987" v="2240" actId="1076"/>
          <ac:spMkLst>
            <pc:docMk/>
            <pc:sldMk cId="317848755" sldId="325"/>
            <ac:spMk id="4" creationId="{4BA6DE64-3F02-4F42-9CE0-BEB2DC40F2B9}"/>
          </ac:spMkLst>
        </pc:spChg>
        <pc:spChg chg="add del mod">
          <ac:chgData name="Anoulack Indavong" userId="372b8b03-55bf-4726-b9b9-06215951a78d" providerId="ADAL" clId="{5AA8D299-49B8-4F05-823E-A7095751CD34}" dt="2023-11-27T09:22:59.878" v="2239" actId="478"/>
          <ac:spMkLst>
            <pc:docMk/>
            <pc:sldMk cId="317848755" sldId="325"/>
            <ac:spMk id="6" creationId="{6B78C0F4-52B4-4C1D-A837-C21EEB938A88}"/>
          </ac:spMkLst>
        </pc:spChg>
      </pc:sldChg>
      <pc:sldChg chg="del">
        <pc:chgData name="Anoulack Indavong" userId="372b8b03-55bf-4726-b9b9-06215951a78d" providerId="ADAL" clId="{5AA8D299-49B8-4F05-823E-A7095751CD34}" dt="2023-11-27T05:46:14.929" v="2" actId="2696"/>
        <pc:sldMkLst>
          <pc:docMk/>
          <pc:sldMk cId="1171436500" sldId="326"/>
        </pc:sldMkLst>
      </pc:sldChg>
      <pc:sldChg chg="del">
        <pc:chgData name="Anoulack Indavong" userId="372b8b03-55bf-4726-b9b9-06215951a78d" providerId="ADAL" clId="{5AA8D299-49B8-4F05-823E-A7095751CD34}" dt="2023-11-27T05:46:17.535" v="3" actId="2696"/>
        <pc:sldMkLst>
          <pc:docMk/>
          <pc:sldMk cId="2513462247" sldId="327"/>
        </pc:sldMkLst>
      </pc:sldChg>
      <pc:sldChg chg="del">
        <pc:chgData name="Anoulack Indavong" userId="372b8b03-55bf-4726-b9b9-06215951a78d" providerId="ADAL" clId="{5AA8D299-49B8-4F05-823E-A7095751CD34}" dt="2023-11-27T05:46:19.009" v="4" actId="2696"/>
        <pc:sldMkLst>
          <pc:docMk/>
          <pc:sldMk cId="3947566418" sldId="328"/>
        </pc:sldMkLst>
      </pc:sldChg>
      <pc:sldChg chg="del">
        <pc:chgData name="Anoulack Indavong" userId="372b8b03-55bf-4726-b9b9-06215951a78d" providerId="ADAL" clId="{5AA8D299-49B8-4F05-823E-A7095751CD34}" dt="2023-11-27T05:46:08.819" v="1" actId="2696"/>
        <pc:sldMkLst>
          <pc:docMk/>
          <pc:sldMk cId="3572469544" sldId="329"/>
        </pc:sldMkLst>
      </pc:sldChg>
      <pc:sldChg chg="modSp setBg">
        <pc:chgData name="Anoulack Indavong" userId="372b8b03-55bf-4726-b9b9-06215951a78d" providerId="ADAL" clId="{5AA8D299-49B8-4F05-823E-A7095751CD34}" dt="2023-11-27T05:52:30.886" v="134" actId="1076"/>
        <pc:sldMkLst>
          <pc:docMk/>
          <pc:sldMk cId="2387097365" sldId="330"/>
        </pc:sldMkLst>
        <pc:spChg chg="mod">
          <ac:chgData name="Anoulack Indavong" userId="372b8b03-55bf-4726-b9b9-06215951a78d" providerId="ADAL" clId="{5AA8D299-49B8-4F05-823E-A7095751CD34}" dt="2023-11-27T05:52:30.886" v="134" actId="1076"/>
          <ac:spMkLst>
            <pc:docMk/>
            <pc:sldMk cId="2387097365" sldId="330"/>
            <ac:spMk id="2" creationId="{1FFA7171-A80B-4F11-92B2-0C29495803A7}"/>
          </ac:spMkLst>
        </pc:spChg>
        <pc:spChg chg="mod">
          <ac:chgData name="Anoulack Indavong" userId="372b8b03-55bf-4726-b9b9-06215951a78d" providerId="ADAL" clId="{5AA8D299-49B8-4F05-823E-A7095751CD34}" dt="2023-11-27T05:52:24.239" v="133" actId="1076"/>
          <ac:spMkLst>
            <pc:docMk/>
            <pc:sldMk cId="2387097365" sldId="330"/>
            <ac:spMk id="3" creationId="{2989DC26-A939-4F9E-A6A6-30547BF5DB35}"/>
          </ac:spMkLst>
        </pc:spChg>
      </pc:sldChg>
      <pc:sldChg chg="add del">
        <pc:chgData name="Anoulack Indavong" userId="372b8b03-55bf-4726-b9b9-06215951a78d" providerId="ADAL" clId="{5AA8D299-49B8-4F05-823E-A7095751CD34}" dt="2023-11-27T06:05:21.473" v="471" actId="2696"/>
        <pc:sldMkLst>
          <pc:docMk/>
          <pc:sldMk cId="3118749373" sldId="331"/>
        </pc:sldMkLst>
      </pc:sldChg>
      <pc:sldChg chg="addSp delSp modSp add">
        <pc:chgData name="Anoulack Indavong" userId="372b8b03-55bf-4726-b9b9-06215951a78d" providerId="ADAL" clId="{5AA8D299-49B8-4F05-823E-A7095751CD34}" dt="2023-11-27T09:47:47.167" v="2431" actId="20577"/>
        <pc:sldMkLst>
          <pc:docMk/>
          <pc:sldMk cId="1337276122" sldId="332"/>
        </pc:sldMkLst>
        <pc:spChg chg="add">
          <ac:chgData name="Anoulack Indavong" userId="372b8b03-55bf-4726-b9b9-06215951a78d" providerId="ADAL" clId="{5AA8D299-49B8-4F05-823E-A7095751CD34}" dt="2023-11-27T05:59:06.656" v="277"/>
          <ac:spMkLst>
            <pc:docMk/>
            <pc:sldMk cId="1337276122" sldId="332"/>
            <ac:spMk id="18" creationId="{5FCFEF3D-1330-4041-960D-0A952DAF2CF8}"/>
          </ac:spMkLst>
        </pc:spChg>
        <pc:spChg chg="add mod">
          <ac:chgData name="Anoulack Indavong" userId="372b8b03-55bf-4726-b9b9-06215951a78d" providerId="ADAL" clId="{5AA8D299-49B8-4F05-823E-A7095751CD34}" dt="2023-11-27T05:59:53.704" v="356" actId="20577"/>
          <ac:spMkLst>
            <pc:docMk/>
            <pc:sldMk cId="1337276122" sldId="332"/>
            <ac:spMk id="19" creationId="{8548F93A-5B81-47FB-B0F7-30A9BB35047A}"/>
          </ac:spMkLst>
        </pc:spChg>
        <pc:spChg chg="add">
          <ac:chgData name="Anoulack Indavong" userId="372b8b03-55bf-4726-b9b9-06215951a78d" providerId="ADAL" clId="{5AA8D299-49B8-4F05-823E-A7095751CD34}" dt="2023-11-27T06:02:26.571" v="367"/>
          <ac:spMkLst>
            <pc:docMk/>
            <pc:sldMk cId="1337276122" sldId="332"/>
            <ac:spMk id="29" creationId="{1EF66B52-1BD8-4ED2-85A9-37530325D7CE}"/>
          </ac:spMkLst>
        </pc:spChg>
        <pc:spChg chg="add mod">
          <ac:chgData name="Anoulack Indavong" userId="372b8b03-55bf-4726-b9b9-06215951a78d" providerId="ADAL" clId="{5AA8D299-49B8-4F05-823E-A7095751CD34}" dt="2023-11-27T06:03:46.997" v="463" actId="20577"/>
          <ac:spMkLst>
            <pc:docMk/>
            <pc:sldMk cId="1337276122" sldId="332"/>
            <ac:spMk id="30" creationId="{7D5AA99C-8E60-4E1B-867F-0A0E4201B4DA}"/>
          </ac:spMkLst>
        </pc:spChg>
        <pc:grpChg chg="add mod">
          <ac:chgData name="Anoulack Indavong" userId="372b8b03-55bf-4726-b9b9-06215951a78d" providerId="ADAL" clId="{5AA8D299-49B8-4F05-823E-A7095751CD34}" dt="2023-11-27T05:59:16.101" v="280" actId="14100"/>
          <ac:grpSpMkLst>
            <pc:docMk/>
            <pc:sldMk cId="1337276122" sldId="332"/>
            <ac:grpSpMk id="16" creationId="{BCA67B97-9C7A-4F44-8E7A-9A464803E190}"/>
          </ac:grpSpMkLst>
        </pc:grpChg>
        <pc:grpChg chg="del">
          <ac:chgData name="Anoulack Indavong" userId="372b8b03-55bf-4726-b9b9-06215951a78d" providerId="ADAL" clId="{5AA8D299-49B8-4F05-823E-A7095751CD34}" dt="2023-11-27T05:54:40.688" v="142" actId="478"/>
          <ac:grpSpMkLst>
            <pc:docMk/>
            <pc:sldMk cId="1337276122" sldId="332"/>
            <ac:grpSpMk id="22" creationId="{89588190-EDC4-42F6-B80C-ED8036D9DAF5}"/>
          </ac:grpSpMkLst>
        </pc:grpChg>
        <pc:grpChg chg="add mod">
          <ac:chgData name="Anoulack Indavong" userId="372b8b03-55bf-4726-b9b9-06215951a78d" providerId="ADAL" clId="{5AA8D299-49B8-4F05-823E-A7095751CD34}" dt="2023-11-27T06:02:49.431" v="372" actId="14100"/>
          <ac:grpSpMkLst>
            <pc:docMk/>
            <pc:sldMk cId="1337276122" sldId="332"/>
            <ac:grpSpMk id="27" creationId="{F501BA86-4037-44D8-A271-3153F246E67C}"/>
          </ac:grpSpMkLst>
        </pc:grpChg>
        <pc:graphicFrameChg chg="mod">
          <ac:chgData name="Anoulack Indavong" userId="372b8b03-55bf-4726-b9b9-06215951a78d" providerId="ADAL" clId="{5AA8D299-49B8-4F05-823E-A7095751CD34}" dt="2023-11-27T09:42:40.712" v="2399" actId="20577"/>
          <ac:graphicFrameMkLst>
            <pc:docMk/>
            <pc:sldMk cId="1337276122" sldId="332"/>
            <ac:graphicFrameMk id="6" creationId="{00000000-0000-0000-0000-000000000000}"/>
          </ac:graphicFrameMkLst>
        </pc:graphicFrameChg>
        <pc:graphicFrameChg chg="mod">
          <ac:chgData name="Anoulack Indavong" userId="372b8b03-55bf-4726-b9b9-06215951a78d" providerId="ADAL" clId="{5AA8D299-49B8-4F05-823E-A7095751CD34}" dt="2023-11-27T09:47:47.167" v="2431" actId="20577"/>
          <ac:graphicFrameMkLst>
            <pc:docMk/>
            <pc:sldMk cId="1337276122" sldId="332"/>
            <ac:graphicFrameMk id="8" creationId="{00000000-0000-0000-0000-000000000000}"/>
          </ac:graphicFrameMkLst>
        </pc:graphicFrameChg>
        <pc:picChg chg="mod">
          <ac:chgData name="Anoulack Indavong" userId="372b8b03-55bf-4726-b9b9-06215951a78d" providerId="ADAL" clId="{5AA8D299-49B8-4F05-823E-A7095751CD34}" dt="2023-11-27T09:43:26.767" v="2400" actId="1076"/>
          <ac:picMkLst>
            <pc:docMk/>
            <pc:sldMk cId="1337276122" sldId="332"/>
            <ac:picMk id="5" creationId="{00000000-0000-0000-0000-000000000000}"/>
          </ac:picMkLst>
        </pc:picChg>
        <pc:picChg chg="del">
          <ac:chgData name="Anoulack Indavong" userId="372b8b03-55bf-4726-b9b9-06215951a78d" providerId="ADAL" clId="{5AA8D299-49B8-4F05-823E-A7095751CD34}" dt="2023-11-27T05:54:40.688" v="142" actId="478"/>
          <ac:picMkLst>
            <pc:docMk/>
            <pc:sldMk cId="1337276122" sldId="332"/>
            <ac:picMk id="24" creationId="{023CD758-8FE2-444D-A72E-D13ED2AE0DAB}"/>
          </ac:picMkLst>
        </pc:picChg>
        <pc:picChg chg="del">
          <ac:chgData name="Anoulack Indavong" userId="372b8b03-55bf-4726-b9b9-06215951a78d" providerId="ADAL" clId="{5AA8D299-49B8-4F05-823E-A7095751CD34}" dt="2023-11-27T05:54:38.466" v="141" actId="478"/>
          <ac:picMkLst>
            <pc:docMk/>
            <pc:sldMk cId="1337276122" sldId="332"/>
            <ac:picMk id="25" creationId="{3315DC57-E6DC-462F-A46A-A912DF98A98E}"/>
          </ac:picMkLst>
        </pc:picChg>
        <pc:cxnChg chg="add mod">
          <ac:chgData name="Anoulack Indavong" userId="372b8b03-55bf-4726-b9b9-06215951a78d" providerId="ADAL" clId="{5AA8D299-49B8-4F05-823E-A7095751CD34}" dt="2023-11-27T06:00:43.406" v="359" actId="1582"/>
          <ac:cxnSpMkLst>
            <pc:docMk/>
            <pc:sldMk cId="1337276122" sldId="332"/>
            <ac:cxnSpMk id="7" creationId="{4DC65B41-DA92-4401-A6A3-ADD77FAF2CC2}"/>
          </ac:cxnSpMkLst>
        </pc:cxnChg>
        <pc:cxnChg chg="add del mod">
          <ac:chgData name="Anoulack Indavong" userId="372b8b03-55bf-4726-b9b9-06215951a78d" providerId="ADAL" clId="{5AA8D299-49B8-4F05-823E-A7095751CD34}" dt="2023-11-27T06:04:15.487" v="465" actId="478"/>
          <ac:cxnSpMkLst>
            <pc:docMk/>
            <pc:sldMk cId="1337276122" sldId="332"/>
            <ac:cxnSpMk id="10" creationId="{761F5E2B-B8A7-41EB-9E6D-C293AFEB68CD}"/>
          </ac:cxnSpMkLst>
        </pc:cxnChg>
        <pc:cxnChg chg="add mod">
          <ac:chgData name="Anoulack Indavong" userId="372b8b03-55bf-4726-b9b9-06215951a78d" providerId="ADAL" clId="{5AA8D299-49B8-4F05-823E-A7095751CD34}" dt="2023-11-27T06:04:53.957" v="469" actId="208"/>
          <ac:cxnSpMkLst>
            <pc:docMk/>
            <pc:sldMk cId="1337276122" sldId="332"/>
            <ac:cxnSpMk id="12" creationId="{CB59EB2A-DAE6-44DF-8F11-6EB0C73AA762}"/>
          </ac:cxnSpMkLst>
        </pc:cxnChg>
        <pc:cxnChg chg="del mod">
          <ac:chgData name="Anoulack Indavong" userId="372b8b03-55bf-4726-b9b9-06215951a78d" providerId="ADAL" clId="{5AA8D299-49B8-4F05-823E-A7095751CD34}" dt="2023-11-27T09:41:46.167" v="2376" actId="478"/>
          <ac:cxnSpMkLst>
            <pc:docMk/>
            <pc:sldMk cId="1337276122" sldId="332"/>
            <ac:cxnSpMk id="14" creationId="{00000000-0000-0000-0000-000000000000}"/>
          </ac:cxnSpMkLst>
        </pc:cxnChg>
        <pc:cxnChg chg="add mod">
          <ac:chgData name="Anoulack Indavong" userId="372b8b03-55bf-4726-b9b9-06215951a78d" providerId="ADAL" clId="{5AA8D299-49B8-4F05-823E-A7095751CD34}" dt="2023-11-27T06:05:03.175" v="470" actId="1076"/>
          <ac:cxnSpMkLst>
            <pc:docMk/>
            <pc:sldMk cId="1337276122" sldId="332"/>
            <ac:cxnSpMk id="15" creationId="{5F7E3CE8-F0C1-4E42-8ED3-05BF8CAB5906}"/>
          </ac:cxnSpMkLst>
        </pc:cxnChg>
      </pc:sldChg>
      <pc:sldChg chg="addSp delSp modSp del modNotesTx">
        <pc:chgData name="Anoulack Indavong" userId="372b8b03-55bf-4726-b9b9-06215951a78d" providerId="ADAL" clId="{5AA8D299-49B8-4F05-823E-A7095751CD34}" dt="2023-11-27T07:19:25.393" v="2014" actId="2696"/>
        <pc:sldMkLst>
          <pc:docMk/>
          <pc:sldMk cId="548872779" sldId="333"/>
        </pc:sldMkLst>
        <pc:graphicFrameChg chg="add mod modGraphic">
          <ac:chgData name="Anoulack Indavong" userId="372b8b03-55bf-4726-b9b9-06215951a78d" providerId="ADAL" clId="{5AA8D299-49B8-4F05-823E-A7095751CD34}" dt="2023-11-27T06:57:11.797" v="876" actId="255"/>
          <ac:graphicFrameMkLst>
            <pc:docMk/>
            <pc:sldMk cId="548872779" sldId="333"/>
            <ac:graphicFrameMk id="3" creationId="{A0ACE7CF-00FE-40B7-9FA4-BEFA5A05945B}"/>
          </ac:graphicFrameMkLst>
        </pc:graphicFrameChg>
        <pc:graphicFrameChg chg="del">
          <ac:chgData name="Anoulack Indavong" userId="372b8b03-55bf-4726-b9b9-06215951a78d" providerId="ADAL" clId="{5AA8D299-49B8-4F05-823E-A7095751CD34}" dt="2023-11-27T07:01:03.395" v="882"/>
          <ac:graphicFrameMkLst>
            <pc:docMk/>
            <pc:sldMk cId="548872779" sldId="333"/>
            <ac:graphicFrameMk id="4" creationId="{E5B3CB5D-4C50-423C-A7C8-F8307C65B236}"/>
          </ac:graphicFrameMkLst>
        </pc:graphicFrameChg>
        <pc:graphicFrameChg chg="del">
          <ac:chgData name="Anoulack Indavong" userId="372b8b03-55bf-4726-b9b9-06215951a78d" providerId="ADAL" clId="{5AA8D299-49B8-4F05-823E-A7095751CD34}" dt="2023-11-27T06:46:12.835" v="716" actId="478"/>
          <ac:graphicFrameMkLst>
            <pc:docMk/>
            <pc:sldMk cId="548872779" sldId="333"/>
            <ac:graphicFrameMk id="7" creationId="{DF3EF3EB-4593-47E2-A2C9-9F7228AC6FB1}"/>
          </ac:graphicFrameMkLst>
        </pc:graphicFrameChg>
      </pc:sldChg>
      <pc:sldChg chg="modSp del">
        <pc:chgData name="Anoulack Indavong" userId="372b8b03-55bf-4726-b9b9-06215951a78d" providerId="ADAL" clId="{5AA8D299-49B8-4F05-823E-A7095751CD34}" dt="2023-11-27T07:19:28.120" v="2015" actId="2696"/>
        <pc:sldMkLst>
          <pc:docMk/>
          <pc:sldMk cId="4023274218" sldId="334"/>
        </pc:sldMkLst>
        <pc:graphicFrameChg chg="mod modGraphic">
          <ac:chgData name="Anoulack Indavong" userId="372b8b03-55bf-4726-b9b9-06215951a78d" providerId="ADAL" clId="{5AA8D299-49B8-4F05-823E-A7095751CD34}" dt="2023-11-27T06:59:22.177" v="881"/>
          <ac:graphicFrameMkLst>
            <pc:docMk/>
            <pc:sldMk cId="4023274218" sldId="334"/>
            <ac:graphicFrameMk id="3" creationId="{A0ACE7CF-00FE-40B7-9FA4-BEFA5A05945B}"/>
          </ac:graphicFrameMkLst>
        </pc:graphicFrameChg>
      </pc:sldChg>
      <pc:sldChg chg="addSp delSp modSp add del">
        <pc:chgData name="Anoulack Indavong" userId="372b8b03-55bf-4726-b9b9-06215951a78d" providerId="ADAL" clId="{5AA8D299-49B8-4F05-823E-A7095751CD34}" dt="2023-11-27T07:19:12.994" v="2013" actId="2696"/>
        <pc:sldMkLst>
          <pc:docMk/>
          <pc:sldMk cId="212557535" sldId="335"/>
        </pc:sldMkLst>
        <pc:spChg chg="del">
          <ac:chgData name="Anoulack Indavong" userId="372b8b03-55bf-4726-b9b9-06215951a78d" providerId="ADAL" clId="{5AA8D299-49B8-4F05-823E-A7095751CD34}" dt="2023-11-27T07:01:45.540" v="888" actId="478"/>
          <ac:spMkLst>
            <pc:docMk/>
            <pc:sldMk cId="212557535" sldId="335"/>
            <ac:spMk id="2" creationId="{38830686-FE10-4FD6-A751-F229BCCF35BA}"/>
          </ac:spMkLst>
        </pc:spChg>
        <pc:spChg chg="del">
          <ac:chgData name="Anoulack Indavong" userId="372b8b03-55bf-4726-b9b9-06215951a78d" providerId="ADAL" clId="{5AA8D299-49B8-4F05-823E-A7095751CD34}" dt="2023-11-27T07:01:49.454" v="889" actId="478"/>
          <ac:spMkLst>
            <pc:docMk/>
            <pc:sldMk cId="212557535" sldId="335"/>
            <ac:spMk id="3" creationId="{78CADA23-B5FA-4FCF-80F4-45BB1BE07D4E}"/>
          </ac:spMkLst>
        </pc:spChg>
        <pc:spChg chg="del">
          <ac:chgData name="Anoulack Indavong" userId="372b8b03-55bf-4726-b9b9-06215951a78d" providerId="ADAL" clId="{5AA8D299-49B8-4F05-823E-A7095751CD34}" dt="2023-11-27T07:01:42.875" v="887" actId="478"/>
          <ac:spMkLst>
            <pc:docMk/>
            <pc:sldMk cId="212557535" sldId="335"/>
            <ac:spMk id="4" creationId="{091DA170-9E59-4641-ACB2-0A3E82792839}"/>
          </ac:spMkLst>
        </pc:spChg>
        <pc:spChg chg="add del">
          <ac:chgData name="Anoulack Indavong" userId="372b8b03-55bf-4726-b9b9-06215951a78d" providerId="ADAL" clId="{5AA8D299-49B8-4F05-823E-A7095751CD34}" dt="2023-11-27T07:01:26.918" v="885"/>
          <ac:spMkLst>
            <pc:docMk/>
            <pc:sldMk cId="212557535" sldId="335"/>
            <ac:spMk id="6" creationId="{73D7EBDD-A0DE-403E-8B31-132DD6849949}"/>
          </ac:spMkLst>
        </pc:spChg>
        <pc:spChg chg="add del">
          <ac:chgData name="Anoulack Indavong" userId="372b8b03-55bf-4726-b9b9-06215951a78d" providerId="ADAL" clId="{5AA8D299-49B8-4F05-823E-A7095751CD34}" dt="2023-11-27T07:01:26.918" v="885"/>
          <ac:spMkLst>
            <pc:docMk/>
            <pc:sldMk cId="212557535" sldId="335"/>
            <ac:spMk id="7" creationId="{8AD39364-599C-4570-B24E-C0316ACD8D63}"/>
          </ac:spMkLst>
        </pc:spChg>
        <pc:spChg chg="add del">
          <ac:chgData name="Anoulack Indavong" userId="372b8b03-55bf-4726-b9b9-06215951a78d" providerId="ADAL" clId="{5AA8D299-49B8-4F05-823E-A7095751CD34}" dt="2023-11-27T07:01:26.918" v="885"/>
          <ac:spMkLst>
            <pc:docMk/>
            <pc:sldMk cId="212557535" sldId="335"/>
            <ac:spMk id="8" creationId="{BCA524C8-FFC1-4109-B498-E34CCC066A70}"/>
          </ac:spMkLst>
        </pc:spChg>
        <pc:spChg chg="add del">
          <ac:chgData name="Anoulack Indavong" userId="372b8b03-55bf-4726-b9b9-06215951a78d" providerId="ADAL" clId="{5AA8D299-49B8-4F05-823E-A7095751CD34}" dt="2023-11-27T07:01:26.918" v="885"/>
          <ac:spMkLst>
            <pc:docMk/>
            <pc:sldMk cId="212557535" sldId="335"/>
            <ac:spMk id="9" creationId="{8B51D410-3A42-4C05-AF8C-8EB23BC23014}"/>
          </ac:spMkLst>
        </pc:spChg>
        <pc:spChg chg="add del">
          <ac:chgData name="Anoulack Indavong" userId="372b8b03-55bf-4726-b9b9-06215951a78d" providerId="ADAL" clId="{5AA8D299-49B8-4F05-823E-A7095751CD34}" dt="2023-11-27T07:01:26.918" v="885"/>
          <ac:spMkLst>
            <pc:docMk/>
            <pc:sldMk cId="212557535" sldId="335"/>
            <ac:spMk id="10" creationId="{5D4931EA-0E83-4565-829A-54A115943848}"/>
          </ac:spMkLst>
        </pc:spChg>
        <pc:graphicFrameChg chg="add del">
          <ac:chgData name="Anoulack Indavong" userId="372b8b03-55bf-4726-b9b9-06215951a78d" providerId="ADAL" clId="{5AA8D299-49B8-4F05-823E-A7095751CD34}" dt="2023-11-27T07:01:26.918" v="885"/>
          <ac:graphicFrameMkLst>
            <pc:docMk/>
            <pc:sldMk cId="212557535" sldId="335"/>
            <ac:graphicFrameMk id="5" creationId="{EFFE0466-7C98-4B09-B0B7-E5370A4211C8}"/>
          </ac:graphicFrameMkLst>
        </pc:graphicFrameChg>
        <pc:graphicFrameChg chg="add mod">
          <ac:chgData name="Anoulack Indavong" userId="372b8b03-55bf-4726-b9b9-06215951a78d" providerId="ADAL" clId="{5AA8D299-49B8-4F05-823E-A7095751CD34}" dt="2023-11-27T07:02:23.645" v="893"/>
          <ac:graphicFrameMkLst>
            <pc:docMk/>
            <pc:sldMk cId="212557535" sldId="335"/>
            <ac:graphicFrameMk id="11" creationId="{5410558C-84CE-4BBB-ABF3-5372F1288EDA}"/>
          </ac:graphicFrameMkLst>
        </pc:graphicFrameChg>
      </pc:sldChg>
      <pc:sldChg chg="addSp delSp modSp add">
        <pc:chgData name="Anoulack Indavong" userId="372b8b03-55bf-4726-b9b9-06215951a78d" providerId="ADAL" clId="{5AA8D299-49B8-4F05-823E-A7095751CD34}" dt="2023-11-27T09:24:48.069" v="2246"/>
        <pc:sldMkLst>
          <pc:docMk/>
          <pc:sldMk cId="3575005413" sldId="336"/>
        </pc:sldMkLst>
        <pc:spChg chg="del">
          <ac:chgData name="Anoulack Indavong" userId="372b8b03-55bf-4726-b9b9-06215951a78d" providerId="ADAL" clId="{5AA8D299-49B8-4F05-823E-A7095751CD34}" dt="2023-11-27T07:03:12.994" v="900" actId="478"/>
          <ac:spMkLst>
            <pc:docMk/>
            <pc:sldMk cId="3575005413" sldId="336"/>
            <ac:spMk id="2" creationId="{28AA2143-619D-4950-A284-896854F16AEF}"/>
          </ac:spMkLst>
        </pc:spChg>
        <pc:spChg chg="del">
          <ac:chgData name="Anoulack Indavong" userId="372b8b03-55bf-4726-b9b9-06215951a78d" providerId="ADAL" clId="{5AA8D299-49B8-4F05-823E-A7095751CD34}" dt="2023-11-27T07:02:43.617" v="897" actId="478"/>
          <ac:spMkLst>
            <pc:docMk/>
            <pc:sldMk cId="3575005413" sldId="336"/>
            <ac:spMk id="3" creationId="{B258A82E-4320-4C36-8E5C-675D525D2BC1}"/>
          </ac:spMkLst>
        </pc:spChg>
        <pc:spChg chg="del">
          <ac:chgData name="Anoulack Indavong" userId="372b8b03-55bf-4726-b9b9-06215951a78d" providerId="ADAL" clId="{5AA8D299-49B8-4F05-823E-A7095751CD34}" dt="2023-11-27T07:02:41.490" v="896" actId="478"/>
          <ac:spMkLst>
            <pc:docMk/>
            <pc:sldMk cId="3575005413" sldId="336"/>
            <ac:spMk id="4" creationId="{87547B8B-E030-4C5F-991A-9B19B73C3A7B}"/>
          </ac:spMkLst>
        </pc:spChg>
        <pc:spChg chg="add del">
          <ac:chgData name="Anoulack Indavong" userId="372b8b03-55bf-4726-b9b9-06215951a78d" providerId="ADAL" clId="{5AA8D299-49B8-4F05-823E-A7095751CD34}" dt="2023-11-27T08:59:55.257" v="2225" actId="478"/>
          <ac:spMkLst>
            <pc:docMk/>
            <pc:sldMk cId="3575005413" sldId="336"/>
            <ac:spMk id="6" creationId="{12863F5E-BDE1-4B76-BB64-4AEF7EEB5C21}"/>
          </ac:spMkLst>
        </pc:spChg>
        <pc:spChg chg="add del">
          <ac:chgData name="Anoulack Indavong" userId="372b8b03-55bf-4726-b9b9-06215951a78d" providerId="ADAL" clId="{5AA8D299-49B8-4F05-823E-A7095751CD34}" dt="2023-11-27T08:59:57.495" v="2226" actId="478"/>
          <ac:spMkLst>
            <pc:docMk/>
            <pc:sldMk cId="3575005413" sldId="336"/>
            <ac:spMk id="7" creationId="{93FE9D99-E359-41B4-8D50-429A48DE1414}"/>
          </ac:spMkLst>
        </pc:spChg>
        <pc:spChg chg="add del">
          <ac:chgData name="Anoulack Indavong" userId="372b8b03-55bf-4726-b9b9-06215951a78d" providerId="ADAL" clId="{5AA8D299-49B8-4F05-823E-A7095751CD34}" dt="2023-11-27T07:03:22.550" v="902" actId="478"/>
          <ac:spMkLst>
            <pc:docMk/>
            <pc:sldMk cId="3575005413" sldId="336"/>
            <ac:spMk id="8" creationId="{55B0FAC7-55EA-4263-A97E-AC0488D84CEE}"/>
          </ac:spMkLst>
        </pc:spChg>
        <pc:spChg chg="add del">
          <ac:chgData name="Anoulack Indavong" userId="372b8b03-55bf-4726-b9b9-06215951a78d" providerId="ADAL" clId="{5AA8D299-49B8-4F05-823E-A7095751CD34}" dt="2023-11-27T07:03:45.771" v="906" actId="478"/>
          <ac:spMkLst>
            <pc:docMk/>
            <pc:sldMk cId="3575005413" sldId="336"/>
            <ac:spMk id="9" creationId="{2EE92C10-6271-446E-9F72-ABB94D8FED5F}"/>
          </ac:spMkLst>
        </pc:spChg>
        <pc:spChg chg="add del">
          <ac:chgData name="Anoulack Indavong" userId="372b8b03-55bf-4726-b9b9-06215951a78d" providerId="ADAL" clId="{5AA8D299-49B8-4F05-823E-A7095751CD34}" dt="2023-11-27T07:03:17.161" v="901" actId="478"/>
          <ac:spMkLst>
            <pc:docMk/>
            <pc:sldMk cId="3575005413" sldId="336"/>
            <ac:spMk id="10" creationId="{CA23C663-3BAC-4763-A7C5-2D6763344722}"/>
          </ac:spMkLst>
        </pc:spChg>
        <pc:spChg chg="add mod">
          <ac:chgData name="Anoulack Indavong" userId="372b8b03-55bf-4726-b9b9-06215951a78d" providerId="ADAL" clId="{5AA8D299-49B8-4F05-823E-A7095751CD34}" dt="2023-11-27T07:11:47.413" v="1952" actId="20577"/>
          <ac:spMkLst>
            <pc:docMk/>
            <pc:sldMk cId="3575005413" sldId="336"/>
            <ac:spMk id="11" creationId="{EC5E1BBC-5627-4861-8D85-2FE7C2F2CE9A}"/>
          </ac:spMkLst>
        </pc:spChg>
        <pc:graphicFrameChg chg="add mod modGraphic">
          <ac:chgData name="Anoulack Indavong" userId="372b8b03-55bf-4726-b9b9-06215951a78d" providerId="ADAL" clId="{5AA8D299-49B8-4F05-823E-A7095751CD34}" dt="2023-11-27T09:00:05.416" v="2227" actId="14100"/>
          <ac:graphicFrameMkLst>
            <pc:docMk/>
            <pc:sldMk cId="3575005413" sldId="336"/>
            <ac:graphicFrameMk id="5" creationId="{D0C611F7-28DE-492F-AC5F-1611F269EAFD}"/>
          </ac:graphicFrameMkLst>
        </pc:graphicFrameChg>
        <pc:picChg chg="add">
          <ac:chgData name="Anoulack Indavong" userId="372b8b03-55bf-4726-b9b9-06215951a78d" providerId="ADAL" clId="{5AA8D299-49B8-4F05-823E-A7095751CD34}" dt="2023-11-27T09:24:48.069" v="2246"/>
          <ac:picMkLst>
            <pc:docMk/>
            <pc:sldMk cId="3575005413" sldId="336"/>
            <ac:picMk id="12" creationId="{30016D46-F05A-4D7B-AF9E-98C921D8853E}"/>
          </ac:picMkLst>
        </pc:picChg>
      </pc:sldChg>
      <pc:sldChg chg="addSp delSp modSp">
        <pc:chgData name="Anoulack Indavong" userId="372b8b03-55bf-4726-b9b9-06215951a78d" providerId="ADAL" clId="{5AA8D299-49B8-4F05-823E-A7095751CD34}" dt="2023-11-27T09:25:11.635" v="2249"/>
        <pc:sldMkLst>
          <pc:docMk/>
          <pc:sldMk cId="1148781956" sldId="337"/>
        </pc:sldMkLst>
        <pc:spChg chg="del">
          <ac:chgData name="Anoulack Indavong" userId="372b8b03-55bf-4726-b9b9-06215951a78d" providerId="ADAL" clId="{5AA8D299-49B8-4F05-823E-A7095751CD34}" dt="2023-11-27T07:21:28.354" v="2023" actId="478"/>
          <ac:spMkLst>
            <pc:docMk/>
            <pc:sldMk cId="1148781956" sldId="337"/>
            <ac:spMk id="7" creationId="{93FE9D99-E359-41B4-8D50-429A48DE1414}"/>
          </ac:spMkLst>
        </pc:spChg>
        <pc:spChg chg="mod">
          <ac:chgData name="Anoulack Indavong" userId="372b8b03-55bf-4726-b9b9-06215951a78d" providerId="ADAL" clId="{5AA8D299-49B8-4F05-823E-A7095751CD34}" dt="2023-11-27T08:58:55.458" v="2222" actId="14100"/>
          <ac:spMkLst>
            <pc:docMk/>
            <pc:sldMk cId="1148781956" sldId="337"/>
            <ac:spMk id="11" creationId="{EC5E1BBC-5627-4861-8D85-2FE7C2F2CE9A}"/>
          </ac:spMkLst>
        </pc:spChg>
        <pc:graphicFrameChg chg="mod modGraphic">
          <ac:chgData name="Anoulack Indavong" userId="372b8b03-55bf-4726-b9b9-06215951a78d" providerId="ADAL" clId="{5AA8D299-49B8-4F05-823E-A7095751CD34}" dt="2023-11-27T07:26:26.530" v="2065" actId="20577"/>
          <ac:graphicFrameMkLst>
            <pc:docMk/>
            <pc:sldMk cId="1148781956" sldId="337"/>
            <ac:graphicFrameMk id="5" creationId="{D0C611F7-28DE-492F-AC5F-1611F269EAFD}"/>
          </ac:graphicFrameMkLst>
        </pc:graphicFrameChg>
        <pc:picChg chg="add">
          <ac:chgData name="Anoulack Indavong" userId="372b8b03-55bf-4726-b9b9-06215951a78d" providerId="ADAL" clId="{5AA8D299-49B8-4F05-823E-A7095751CD34}" dt="2023-11-27T09:25:11.635" v="2249"/>
          <ac:picMkLst>
            <pc:docMk/>
            <pc:sldMk cId="1148781956" sldId="337"/>
            <ac:picMk id="8" creationId="{E159C5A1-B20C-447C-9318-5D183971AE77}"/>
          </ac:picMkLst>
        </pc:picChg>
      </pc:sldChg>
      <pc:sldChg chg="addSp modSp">
        <pc:chgData name="Anoulack Indavong" userId="372b8b03-55bf-4726-b9b9-06215951a78d" providerId="ADAL" clId="{5AA8D299-49B8-4F05-823E-A7095751CD34}" dt="2023-11-27T09:25:24.565" v="2251"/>
        <pc:sldMkLst>
          <pc:docMk/>
          <pc:sldMk cId="695848128" sldId="338"/>
        </pc:sldMkLst>
        <pc:spChg chg="mod">
          <ac:chgData name="Anoulack Indavong" userId="372b8b03-55bf-4726-b9b9-06215951a78d" providerId="ADAL" clId="{5AA8D299-49B8-4F05-823E-A7095751CD34}" dt="2023-11-27T09:23:24.382" v="2241" actId="113"/>
          <ac:spMkLst>
            <pc:docMk/>
            <pc:sldMk cId="695848128" sldId="338"/>
            <ac:spMk id="2" creationId="{A7E18A2D-E6C4-417B-A19F-0841702BFAD2}"/>
          </ac:spMkLst>
        </pc:spChg>
        <pc:picChg chg="add">
          <ac:chgData name="Anoulack Indavong" userId="372b8b03-55bf-4726-b9b9-06215951a78d" providerId="ADAL" clId="{5AA8D299-49B8-4F05-823E-A7095751CD34}" dt="2023-11-27T09:25:24.565" v="2251"/>
          <ac:picMkLst>
            <pc:docMk/>
            <pc:sldMk cId="695848128" sldId="338"/>
            <ac:picMk id="4" creationId="{38CC3219-82EF-4488-8F0C-FF2567ADD8DF}"/>
          </ac:picMkLst>
        </pc:picChg>
      </pc:sldChg>
      <pc:sldChg chg="addSp modSp add">
        <pc:chgData name="Anoulack Indavong" userId="372b8b03-55bf-4726-b9b9-06215951a78d" providerId="ADAL" clId="{5AA8D299-49B8-4F05-823E-A7095751CD34}" dt="2023-11-27T09:25:03.797" v="2248" actId="14100"/>
        <pc:sldMkLst>
          <pc:docMk/>
          <pc:sldMk cId="2888329525" sldId="339"/>
        </pc:sldMkLst>
        <pc:picChg chg="add">
          <ac:chgData name="Anoulack Indavong" userId="372b8b03-55bf-4726-b9b9-06215951a78d" providerId="ADAL" clId="{5AA8D299-49B8-4F05-823E-A7095751CD34}" dt="2023-11-27T09:24:53.660" v="2247"/>
          <ac:picMkLst>
            <pc:docMk/>
            <pc:sldMk cId="2888329525" sldId="339"/>
            <ac:picMk id="6" creationId="{A4758008-67ED-4206-B0CD-2B82C5F8D8A0}"/>
          </ac:picMkLst>
        </pc:picChg>
        <pc:picChg chg="add mod">
          <ac:chgData name="Anoulack Indavong" userId="372b8b03-55bf-4726-b9b9-06215951a78d" providerId="ADAL" clId="{5AA8D299-49B8-4F05-823E-A7095751CD34}" dt="2023-11-27T09:25:03.797" v="2248" actId="14100"/>
          <ac:picMkLst>
            <pc:docMk/>
            <pc:sldMk cId="2888329525" sldId="339"/>
            <ac:picMk id="4098" creationId="{D3181FDE-EA21-4E55-A91F-1130674EBEF6}"/>
          </ac:picMkLst>
        </pc:picChg>
      </pc:sldChg>
      <pc:sldChg chg="addSp add del">
        <pc:chgData name="Anoulack Indavong" userId="372b8b03-55bf-4726-b9b9-06215951a78d" providerId="ADAL" clId="{5AA8D299-49B8-4F05-823E-A7095751CD34}" dt="2023-11-27T09:21:44.696" v="2234" actId="2696"/>
        <pc:sldMkLst>
          <pc:docMk/>
          <pc:sldMk cId="3765233230" sldId="340"/>
        </pc:sldMkLst>
        <pc:spChg chg="add">
          <ac:chgData name="Anoulack Indavong" userId="372b8b03-55bf-4726-b9b9-06215951a78d" providerId="ADAL" clId="{5AA8D299-49B8-4F05-823E-A7095751CD34}" dt="2023-11-27T09:04:12.319" v="2231"/>
          <ac:spMkLst>
            <pc:docMk/>
            <pc:sldMk cId="3765233230" sldId="340"/>
            <ac:spMk id="20" creationId="{AB5C6E4D-92FA-4598-BE77-8F3E299706AB}"/>
          </ac:spMkLst>
        </pc:spChg>
        <pc:spChg chg="add">
          <ac:chgData name="Anoulack Indavong" userId="372b8b03-55bf-4726-b9b9-06215951a78d" providerId="ADAL" clId="{5AA8D299-49B8-4F05-823E-A7095751CD34}" dt="2023-11-27T09:04:16.412" v="2232"/>
          <ac:spMkLst>
            <pc:docMk/>
            <pc:sldMk cId="3765233230" sldId="340"/>
            <ac:spMk id="21" creationId="{EC2D992E-1D29-410C-B313-65A522B61A56}"/>
          </ac:spMkLst>
        </pc:spChg>
        <pc:spChg chg="add">
          <ac:chgData name="Anoulack Indavong" userId="372b8b03-55bf-4726-b9b9-06215951a78d" providerId="ADAL" clId="{5AA8D299-49B8-4F05-823E-A7095751CD34}" dt="2023-11-27T09:04:19.835" v="2233"/>
          <ac:spMkLst>
            <pc:docMk/>
            <pc:sldMk cId="3765233230" sldId="340"/>
            <ac:spMk id="22" creationId="{B4C16BAC-7CBE-41D4-A87E-2F4A66E156CC}"/>
          </ac:spMkLst>
        </pc:spChg>
      </pc:sldChg>
      <pc:sldChg chg="addSp delSp modSp add del">
        <pc:chgData name="Anoulack Indavong" userId="372b8b03-55bf-4726-b9b9-06215951a78d" providerId="ADAL" clId="{5AA8D299-49B8-4F05-823E-A7095751CD34}" dt="2023-11-27T09:40:01.115" v="2343" actId="2696"/>
        <pc:sldMkLst>
          <pc:docMk/>
          <pc:sldMk cId="4199532985" sldId="340"/>
        </pc:sldMkLst>
        <pc:spChg chg="del">
          <ac:chgData name="Anoulack Indavong" userId="372b8b03-55bf-4726-b9b9-06215951a78d" providerId="ADAL" clId="{5AA8D299-49B8-4F05-823E-A7095751CD34}" dt="2023-11-27T09:27:10.415" v="2258"/>
          <ac:spMkLst>
            <pc:docMk/>
            <pc:sldMk cId="4199532985" sldId="340"/>
            <ac:spMk id="2" creationId="{87AB581F-3D7A-49F7-9810-2B17404D6E04}"/>
          </ac:spMkLst>
        </pc:spChg>
        <pc:spChg chg="del">
          <ac:chgData name="Anoulack Indavong" userId="372b8b03-55bf-4726-b9b9-06215951a78d" providerId="ADAL" clId="{5AA8D299-49B8-4F05-823E-A7095751CD34}" dt="2023-11-27T09:27:10.415" v="2258"/>
          <ac:spMkLst>
            <pc:docMk/>
            <pc:sldMk cId="4199532985" sldId="340"/>
            <ac:spMk id="3" creationId="{B94CB3C1-FDD6-4EB5-AC55-B3C8AF86C956}"/>
          </ac:spMkLst>
        </pc:spChg>
        <pc:spChg chg="del">
          <ac:chgData name="Anoulack Indavong" userId="372b8b03-55bf-4726-b9b9-06215951a78d" providerId="ADAL" clId="{5AA8D299-49B8-4F05-823E-A7095751CD34}" dt="2023-11-27T09:27:10.415" v="2258"/>
          <ac:spMkLst>
            <pc:docMk/>
            <pc:sldMk cId="4199532985" sldId="340"/>
            <ac:spMk id="4" creationId="{C290C7C1-786F-4D7B-A49C-9B180F369F78}"/>
          </ac:spMkLst>
        </pc:spChg>
        <pc:spChg chg="add mod">
          <ac:chgData name="Anoulack Indavong" userId="372b8b03-55bf-4726-b9b9-06215951a78d" providerId="ADAL" clId="{5AA8D299-49B8-4F05-823E-A7095751CD34}" dt="2023-11-27T09:37:01.612" v="2284" actId="27636"/>
          <ac:spMkLst>
            <pc:docMk/>
            <pc:sldMk cId="4199532985" sldId="340"/>
            <ac:spMk id="5" creationId="{01DEAA60-A465-4E9B-8786-24DF1530FA86}"/>
          </ac:spMkLst>
        </pc:spChg>
        <pc:spChg chg="add mod">
          <ac:chgData name="Anoulack Indavong" userId="372b8b03-55bf-4726-b9b9-06215951a78d" providerId="ADAL" clId="{5AA8D299-49B8-4F05-823E-A7095751CD34}" dt="2023-11-27T09:27:10.415" v="2258"/>
          <ac:spMkLst>
            <pc:docMk/>
            <pc:sldMk cId="4199532985" sldId="340"/>
            <ac:spMk id="6" creationId="{4500CBD0-6EA3-46A9-B7E9-FA05736EE87E}"/>
          </ac:spMkLst>
        </pc:spChg>
      </pc:sldChg>
      <pc:sldChg chg="del">
        <pc:chgData name="Anoulack Indavong" userId="372b8b03-55bf-4726-b9b9-06215951a78d" providerId="ADAL" clId="{5AA8D299-49B8-4F05-823E-A7095751CD34}" dt="2023-11-27T09:39:23.291" v="2286" actId="2696"/>
        <pc:sldMkLst>
          <pc:docMk/>
          <pc:sldMk cId="3503047408" sldId="395"/>
        </pc:sldMkLst>
      </pc:sldChg>
      <pc:sldChg chg="modSp add">
        <pc:chgData name="Anoulack Indavong" userId="372b8b03-55bf-4726-b9b9-06215951a78d" providerId="ADAL" clId="{5AA8D299-49B8-4F05-823E-A7095751CD34}" dt="2023-11-27T09:39:35.856" v="2342" actId="20577"/>
        <pc:sldMkLst>
          <pc:docMk/>
          <pc:sldMk cId="461332238" sldId="396"/>
        </pc:sldMkLst>
        <pc:spChg chg="mod">
          <ac:chgData name="Anoulack Indavong" userId="372b8b03-55bf-4726-b9b9-06215951a78d" providerId="ADAL" clId="{5AA8D299-49B8-4F05-823E-A7095751CD34}" dt="2023-11-27T09:39:35.856" v="2342" actId="20577"/>
          <ac:spMkLst>
            <pc:docMk/>
            <pc:sldMk cId="461332238" sldId="396"/>
            <ac:spMk id="12" creationId="{6E6E6F8B-CD53-451E-818E-5156E8637B18}"/>
          </ac:spMkLst>
        </pc:spChg>
      </pc:sldChg>
      <pc:sldChg chg="modSp add">
        <pc:chgData name="Anoulack Indavong" userId="372b8b03-55bf-4726-b9b9-06215951a78d" providerId="ADAL" clId="{5AA8D299-49B8-4F05-823E-A7095751CD34}" dt="2023-11-27T09:49:38.457" v="2457" actId="255"/>
        <pc:sldMkLst>
          <pc:docMk/>
          <pc:sldMk cId="3279814717" sldId="436"/>
        </pc:sldMkLst>
        <pc:spChg chg="mod">
          <ac:chgData name="Anoulack Indavong" userId="372b8b03-55bf-4726-b9b9-06215951a78d" providerId="ADAL" clId="{5AA8D299-49B8-4F05-823E-A7095751CD34}" dt="2023-11-27T09:49:20.819" v="2453" actId="20577"/>
          <ac:spMkLst>
            <pc:docMk/>
            <pc:sldMk cId="3279814717" sldId="436"/>
            <ac:spMk id="2" creationId="{F98B142D-36AB-4E20-815D-4BCE340D8992}"/>
          </ac:spMkLst>
        </pc:spChg>
        <pc:spChg chg="mod">
          <ac:chgData name="Anoulack Indavong" userId="372b8b03-55bf-4726-b9b9-06215951a78d" providerId="ADAL" clId="{5AA8D299-49B8-4F05-823E-A7095751CD34}" dt="2023-11-27T09:49:38.457" v="2457" actId="255"/>
          <ac:spMkLst>
            <pc:docMk/>
            <pc:sldMk cId="3279814717" sldId="436"/>
            <ac:spMk id="3" creationId="{56301778-F95A-4981-B8C5-E1463132712D}"/>
          </ac:spMkLst>
        </pc:spChg>
      </pc:sldChg>
      <pc:sldChg chg="addSp delSp modSp add ord">
        <pc:chgData name="Anoulack Indavong" userId="372b8b03-55bf-4726-b9b9-06215951a78d" providerId="ADAL" clId="{5AA8D299-49B8-4F05-823E-A7095751CD34}" dt="2023-11-27T09:49:52.262" v="2459" actId="255"/>
        <pc:sldMkLst>
          <pc:docMk/>
          <pc:sldMk cId="1045931940" sldId="437"/>
        </pc:sldMkLst>
        <pc:spChg chg="mod">
          <ac:chgData name="Anoulack Indavong" userId="372b8b03-55bf-4726-b9b9-06215951a78d" providerId="ADAL" clId="{5AA8D299-49B8-4F05-823E-A7095751CD34}" dt="2023-11-27T09:44:39.068" v="2412" actId="20577"/>
          <ac:spMkLst>
            <pc:docMk/>
            <pc:sldMk cId="1045931940" sldId="437"/>
            <ac:spMk id="2" creationId="{A7E18A2D-E6C4-417B-A19F-0841702BFAD2}"/>
          </ac:spMkLst>
        </pc:spChg>
        <pc:spChg chg="del mod">
          <ac:chgData name="Anoulack Indavong" userId="372b8b03-55bf-4726-b9b9-06215951a78d" providerId="ADAL" clId="{5AA8D299-49B8-4F05-823E-A7095751CD34}" dt="2023-11-27T09:45:28.202" v="2413"/>
          <ac:spMkLst>
            <pc:docMk/>
            <pc:sldMk cId="1045931940" sldId="437"/>
            <ac:spMk id="3" creationId="{8AD2813A-76A4-43B0-A70F-B30131CC2223}"/>
          </ac:spMkLst>
        </pc:spChg>
        <pc:graphicFrameChg chg="add mod modGraphic">
          <ac:chgData name="Anoulack Indavong" userId="372b8b03-55bf-4726-b9b9-06215951a78d" providerId="ADAL" clId="{5AA8D299-49B8-4F05-823E-A7095751CD34}" dt="2023-11-27T09:49:52.262" v="2459" actId="255"/>
          <ac:graphicFrameMkLst>
            <pc:docMk/>
            <pc:sldMk cId="1045931940" sldId="437"/>
            <ac:graphicFrameMk id="5" creationId="{C2D1BDB6-0FB7-410E-8326-8B09359B6297}"/>
          </ac:graphicFrameMkLst>
        </pc:graphicFrameChg>
      </pc:sldChg>
      <pc:sldMasterChg chg="setBg modSldLayout">
        <pc:chgData name="Anoulack Indavong" userId="372b8b03-55bf-4726-b9b9-06215951a78d" providerId="ADAL" clId="{5AA8D299-49B8-4F05-823E-A7095751CD34}" dt="2023-11-27T05:50:33.855" v="61"/>
        <pc:sldMasterMkLst>
          <pc:docMk/>
          <pc:sldMasterMk cId="1278579575" sldId="2147483674"/>
        </pc:sldMasterMkLst>
        <pc:sldLayoutChg chg="setBg">
          <pc:chgData name="Anoulack Indavong" userId="372b8b03-55bf-4726-b9b9-06215951a78d" providerId="ADAL" clId="{5AA8D299-49B8-4F05-823E-A7095751CD34}" dt="2023-11-27T05:50:33.855" v="61"/>
          <pc:sldLayoutMkLst>
            <pc:docMk/>
            <pc:sldMasterMk cId="1278579575" sldId="2147483674"/>
            <pc:sldLayoutMk cId="1522195262" sldId="2147483675"/>
          </pc:sldLayoutMkLst>
        </pc:sldLayoutChg>
        <pc:sldLayoutChg chg="setBg">
          <pc:chgData name="Anoulack Indavong" userId="372b8b03-55bf-4726-b9b9-06215951a78d" providerId="ADAL" clId="{5AA8D299-49B8-4F05-823E-A7095751CD34}" dt="2023-11-27T05:50:33.855" v="61"/>
          <pc:sldLayoutMkLst>
            <pc:docMk/>
            <pc:sldMasterMk cId="1278579575" sldId="2147483674"/>
            <pc:sldLayoutMk cId="340730992" sldId="2147483676"/>
          </pc:sldLayoutMkLst>
        </pc:sldLayoutChg>
        <pc:sldLayoutChg chg="setBg">
          <pc:chgData name="Anoulack Indavong" userId="372b8b03-55bf-4726-b9b9-06215951a78d" providerId="ADAL" clId="{5AA8D299-49B8-4F05-823E-A7095751CD34}" dt="2023-11-27T05:50:33.855" v="61"/>
          <pc:sldLayoutMkLst>
            <pc:docMk/>
            <pc:sldMasterMk cId="1278579575" sldId="2147483674"/>
            <pc:sldLayoutMk cId="2820498514" sldId="2147483677"/>
          </pc:sldLayoutMkLst>
        </pc:sldLayoutChg>
      </pc:sldMasterChg>
      <pc:sldMasterChg chg="setBg delSldLayout modSldLayout">
        <pc:chgData name="Anoulack Indavong" userId="372b8b03-55bf-4726-b9b9-06215951a78d" providerId="ADAL" clId="{5AA8D299-49B8-4F05-823E-A7095751CD34}" dt="2023-11-27T05:54:28.672" v="140" actId="2696"/>
        <pc:sldMasterMkLst>
          <pc:docMk/>
          <pc:sldMasterMk cId="1401869647" sldId="2147483678"/>
        </pc:sldMasterMkLst>
        <pc:sldLayoutChg chg="setBg">
          <pc:chgData name="Anoulack Indavong" userId="372b8b03-55bf-4726-b9b9-06215951a78d" providerId="ADAL" clId="{5AA8D299-49B8-4F05-823E-A7095751CD34}" dt="2023-11-27T05:50:33.855" v="61"/>
          <pc:sldLayoutMkLst>
            <pc:docMk/>
            <pc:sldMasterMk cId="1401869647" sldId="2147483678"/>
            <pc:sldLayoutMk cId="2864830870" sldId="2147483679"/>
          </pc:sldLayoutMkLst>
        </pc:sldLayoutChg>
        <pc:sldLayoutChg chg="del">
          <pc:chgData name="Anoulack Indavong" userId="372b8b03-55bf-4726-b9b9-06215951a78d" providerId="ADAL" clId="{5AA8D299-49B8-4F05-823E-A7095751CD34}" dt="2023-11-27T05:54:28.672" v="140" actId="2696"/>
          <pc:sldLayoutMkLst>
            <pc:docMk/>
            <pc:sldMasterMk cId="1401869647" sldId="2147483678"/>
            <pc:sldLayoutMk cId="349910881" sldId="2147483712"/>
          </pc:sldLayoutMkLst>
        </pc:sldLayoutChg>
      </pc:sldMasterChg>
      <pc:sldMasterChg chg="setBg modSldLayout">
        <pc:chgData name="Anoulack Indavong" userId="372b8b03-55bf-4726-b9b9-06215951a78d" providerId="ADAL" clId="{5AA8D299-49B8-4F05-823E-A7095751CD34}" dt="2023-11-27T05:50:33.855" v="61"/>
        <pc:sldMasterMkLst>
          <pc:docMk/>
          <pc:sldMasterMk cId="242783929" sldId="2147483680"/>
        </pc:sldMasterMkLst>
        <pc:sldLayoutChg chg="setBg">
          <pc:chgData name="Anoulack Indavong" userId="372b8b03-55bf-4726-b9b9-06215951a78d" providerId="ADAL" clId="{5AA8D299-49B8-4F05-823E-A7095751CD34}" dt="2023-11-27T05:50:33.855" v="61"/>
          <pc:sldLayoutMkLst>
            <pc:docMk/>
            <pc:sldMasterMk cId="242783929" sldId="2147483680"/>
            <pc:sldLayoutMk cId="2248940449" sldId="2147483681"/>
          </pc:sldLayoutMkLst>
        </pc:sldLayoutChg>
        <pc:sldLayoutChg chg="setBg">
          <pc:chgData name="Anoulack Indavong" userId="372b8b03-55bf-4726-b9b9-06215951a78d" providerId="ADAL" clId="{5AA8D299-49B8-4F05-823E-A7095751CD34}" dt="2023-11-27T05:50:33.855" v="61"/>
          <pc:sldLayoutMkLst>
            <pc:docMk/>
            <pc:sldMasterMk cId="242783929" sldId="2147483680"/>
            <pc:sldLayoutMk cId="4129205074" sldId="2147483682"/>
          </pc:sldLayoutMkLst>
        </pc:sldLayoutChg>
        <pc:sldLayoutChg chg="setBg">
          <pc:chgData name="Anoulack Indavong" userId="372b8b03-55bf-4726-b9b9-06215951a78d" providerId="ADAL" clId="{5AA8D299-49B8-4F05-823E-A7095751CD34}" dt="2023-11-27T05:50:33.855" v="61"/>
          <pc:sldLayoutMkLst>
            <pc:docMk/>
            <pc:sldMasterMk cId="242783929" sldId="2147483680"/>
            <pc:sldLayoutMk cId="800889134" sldId="2147483683"/>
          </pc:sldLayoutMkLst>
        </pc:sldLayoutChg>
      </pc:sldMasterChg>
      <pc:sldMasterChg chg="setBg modSldLayout">
        <pc:chgData name="Anoulack Indavong" userId="372b8b03-55bf-4726-b9b9-06215951a78d" providerId="ADAL" clId="{5AA8D299-49B8-4F05-823E-A7095751CD34}" dt="2023-11-27T05:50:33.855" v="61"/>
        <pc:sldMasterMkLst>
          <pc:docMk/>
          <pc:sldMasterMk cId="2247054942" sldId="2147483684"/>
        </pc:sldMasterMkLst>
        <pc:sldLayoutChg chg="setBg">
          <pc:chgData name="Anoulack Indavong" userId="372b8b03-55bf-4726-b9b9-06215951a78d" providerId="ADAL" clId="{5AA8D299-49B8-4F05-823E-A7095751CD34}" dt="2023-11-27T05:50:33.855" v="61"/>
          <pc:sldLayoutMkLst>
            <pc:docMk/>
            <pc:sldMasterMk cId="2247054942" sldId="2147483684"/>
            <pc:sldLayoutMk cId="1052779582" sldId="2147483685"/>
          </pc:sldLayoutMkLst>
        </pc:sldLayoutChg>
        <pc:sldLayoutChg chg="setBg">
          <pc:chgData name="Anoulack Indavong" userId="372b8b03-55bf-4726-b9b9-06215951a78d" providerId="ADAL" clId="{5AA8D299-49B8-4F05-823E-A7095751CD34}" dt="2023-11-27T05:50:33.855" v="61"/>
          <pc:sldLayoutMkLst>
            <pc:docMk/>
            <pc:sldMasterMk cId="2247054942" sldId="2147483684"/>
            <pc:sldLayoutMk cId="3885352836" sldId="2147483686"/>
          </pc:sldLayoutMkLst>
        </pc:sldLayoutChg>
        <pc:sldLayoutChg chg="setBg">
          <pc:chgData name="Anoulack Indavong" userId="372b8b03-55bf-4726-b9b9-06215951a78d" providerId="ADAL" clId="{5AA8D299-49B8-4F05-823E-A7095751CD34}" dt="2023-11-27T05:50:33.855" v="61"/>
          <pc:sldLayoutMkLst>
            <pc:docMk/>
            <pc:sldMasterMk cId="2247054942" sldId="2147483684"/>
            <pc:sldLayoutMk cId="2890641966" sldId="2147483687"/>
          </pc:sldLayoutMkLst>
        </pc:sldLayoutChg>
      </pc:sldMasterChg>
      <pc:sldMasterChg chg="setBg modSldLayout">
        <pc:chgData name="Anoulack Indavong" userId="372b8b03-55bf-4726-b9b9-06215951a78d" providerId="ADAL" clId="{5AA8D299-49B8-4F05-823E-A7095751CD34}" dt="2023-11-27T05:50:33.855" v="61"/>
        <pc:sldMasterMkLst>
          <pc:docMk/>
          <pc:sldMasterMk cId="2367270964" sldId="2147483688"/>
        </pc:sldMasterMkLst>
        <pc:sldLayoutChg chg="setBg">
          <pc:chgData name="Anoulack Indavong" userId="372b8b03-55bf-4726-b9b9-06215951a78d" providerId="ADAL" clId="{5AA8D299-49B8-4F05-823E-A7095751CD34}" dt="2023-11-27T05:50:33.855" v="61"/>
          <pc:sldLayoutMkLst>
            <pc:docMk/>
            <pc:sldMasterMk cId="2367270964" sldId="2147483688"/>
            <pc:sldLayoutMk cId="854245494" sldId="2147483689"/>
          </pc:sldLayoutMkLst>
        </pc:sldLayoutChg>
        <pc:sldLayoutChg chg="setBg">
          <pc:chgData name="Anoulack Indavong" userId="372b8b03-55bf-4726-b9b9-06215951a78d" providerId="ADAL" clId="{5AA8D299-49B8-4F05-823E-A7095751CD34}" dt="2023-11-27T05:50:33.855" v="61"/>
          <pc:sldLayoutMkLst>
            <pc:docMk/>
            <pc:sldMasterMk cId="2367270964" sldId="2147483688"/>
            <pc:sldLayoutMk cId="3170544283" sldId="2147483690"/>
          </pc:sldLayoutMkLst>
        </pc:sldLayoutChg>
        <pc:sldLayoutChg chg="setBg">
          <pc:chgData name="Anoulack Indavong" userId="372b8b03-55bf-4726-b9b9-06215951a78d" providerId="ADAL" clId="{5AA8D299-49B8-4F05-823E-A7095751CD34}" dt="2023-11-27T05:50:33.855" v="61"/>
          <pc:sldLayoutMkLst>
            <pc:docMk/>
            <pc:sldMasterMk cId="2367270964" sldId="2147483688"/>
            <pc:sldLayoutMk cId="2246222994" sldId="2147483691"/>
          </pc:sldLayoutMkLst>
        </pc:sldLayoutChg>
      </pc:sldMasterChg>
      <pc:sldMasterChg chg="setBg modSldLayout">
        <pc:chgData name="Anoulack Indavong" userId="372b8b03-55bf-4726-b9b9-06215951a78d" providerId="ADAL" clId="{5AA8D299-49B8-4F05-823E-A7095751CD34}" dt="2023-11-27T05:50:33.855" v="61"/>
        <pc:sldMasterMkLst>
          <pc:docMk/>
          <pc:sldMasterMk cId="174128517" sldId="2147483692"/>
        </pc:sldMasterMkLst>
        <pc:sldLayoutChg chg="setBg">
          <pc:chgData name="Anoulack Indavong" userId="372b8b03-55bf-4726-b9b9-06215951a78d" providerId="ADAL" clId="{5AA8D299-49B8-4F05-823E-A7095751CD34}" dt="2023-11-27T05:50:33.855" v="61"/>
          <pc:sldLayoutMkLst>
            <pc:docMk/>
            <pc:sldMasterMk cId="174128517" sldId="2147483692"/>
            <pc:sldLayoutMk cId="2043204519" sldId="2147483693"/>
          </pc:sldLayoutMkLst>
        </pc:sldLayoutChg>
        <pc:sldLayoutChg chg="setBg">
          <pc:chgData name="Anoulack Indavong" userId="372b8b03-55bf-4726-b9b9-06215951a78d" providerId="ADAL" clId="{5AA8D299-49B8-4F05-823E-A7095751CD34}" dt="2023-11-27T05:50:33.855" v="61"/>
          <pc:sldLayoutMkLst>
            <pc:docMk/>
            <pc:sldMasterMk cId="174128517" sldId="2147483692"/>
            <pc:sldLayoutMk cId="3251464141" sldId="2147483694"/>
          </pc:sldLayoutMkLst>
        </pc:sldLayoutChg>
        <pc:sldLayoutChg chg="setBg">
          <pc:chgData name="Anoulack Indavong" userId="372b8b03-55bf-4726-b9b9-06215951a78d" providerId="ADAL" clId="{5AA8D299-49B8-4F05-823E-A7095751CD34}" dt="2023-11-27T05:50:33.855" v="61"/>
          <pc:sldLayoutMkLst>
            <pc:docMk/>
            <pc:sldMasterMk cId="174128517" sldId="2147483692"/>
            <pc:sldLayoutMk cId="2208659053" sldId="2147483695"/>
          </pc:sldLayoutMkLst>
        </pc:sldLayoutChg>
      </pc:sldMasterChg>
      <pc:sldMasterChg chg="setBg modSldLayout">
        <pc:chgData name="Anoulack Indavong" userId="372b8b03-55bf-4726-b9b9-06215951a78d" providerId="ADAL" clId="{5AA8D299-49B8-4F05-823E-A7095751CD34}" dt="2023-11-27T05:50:33.855" v="61"/>
        <pc:sldMasterMkLst>
          <pc:docMk/>
          <pc:sldMasterMk cId="1636013092" sldId="2147483696"/>
        </pc:sldMasterMkLst>
        <pc:sldLayoutChg chg="setBg">
          <pc:chgData name="Anoulack Indavong" userId="372b8b03-55bf-4726-b9b9-06215951a78d" providerId="ADAL" clId="{5AA8D299-49B8-4F05-823E-A7095751CD34}" dt="2023-11-27T05:50:33.855" v="61"/>
          <pc:sldLayoutMkLst>
            <pc:docMk/>
            <pc:sldMasterMk cId="1636013092" sldId="2147483696"/>
            <pc:sldLayoutMk cId="1954259107" sldId="2147483697"/>
          </pc:sldLayoutMkLst>
        </pc:sldLayoutChg>
        <pc:sldLayoutChg chg="setBg">
          <pc:chgData name="Anoulack Indavong" userId="372b8b03-55bf-4726-b9b9-06215951a78d" providerId="ADAL" clId="{5AA8D299-49B8-4F05-823E-A7095751CD34}" dt="2023-11-27T05:50:33.855" v="61"/>
          <pc:sldLayoutMkLst>
            <pc:docMk/>
            <pc:sldMasterMk cId="1636013092" sldId="2147483696"/>
            <pc:sldLayoutMk cId="3986991132" sldId="2147483698"/>
          </pc:sldLayoutMkLst>
        </pc:sldLayoutChg>
        <pc:sldLayoutChg chg="setBg">
          <pc:chgData name="Anoulack Indavong" userId="372b8b03-55bf-4726-b9b9-06215951a78d" providerId="ADAL" clId="{5AA8D299-49B8-4F05-823E-A7095751CD34}" dt="2023-11-27T05:50:33.855" v="61"/>
          <pc:sldLayoutMkLst>
            <pc:docMk/>
            <pc:sldMasterMk cId="1636013092" sldId="2147483696"/>
            <pc:sldLayoutMk cId="2833690448" sldId="2147483699"/>
          </pc:sldLayoutMkLst>
        </pc:sldLayoutChg>
      </pc:sldMasterChg>
      <pc:sldMasterChg chg="setBg modSldLayout">
        <pc:chgData name="Anoulack Indavong" userId="372b8b03-55bf-4726-b9b9-06215951a78d" providerId="ADAL" clId="{5AA8D299-49B8-4F05-823E-A7095751CD34}" dt="2023-11-27T05:50:33.855" v="61"/>
        <pc:sldMasterMkLst>
          <pc:docMk/>
          <pc:sldMasterMk cId="3612050144" sldId="2147483700"/>
        </pc:sldMasterMkLst>
        <pc:sldLayoutChg chg="setBg">
          <pc:chgData name="Anoulack Indavong" userId="372b8b03-55bf-4726-b9b9-06215951a78d" providerId="ADAL" clId="{5AA8D299-49B8-4F05-823E-A7095751CD34}" dt="2023-11-27T05:50:33.855" v="61"/>
          <pc:sldLayoutMkLst>
            <pc:docMk/>
            <pc:sldMasterMk cId="3612050144" sldId="2147483700"/>
            <pc:sldLayoutMk cId="662654352" sldId="2147483701"/>
          </pc:sldLayoutMkLst>
        </pc:sldLayoutChg>
        <pc:sldLayoutChg chg="setBg">
          <pc:chgData name="Anoulack Indavong" userId="372b8b03-55bf-4726-b9b9-06215951a78d" providerId="ADAL" clId="{5AA8D299-49B8-4F05-823E-A7095751CD34}" dt="2023-11-27T05:50:33.855" v="61"/>
          <pc:sldLayoutMkLst>
            <pc:docMk/>
            <pc:sldMasterMk cId="3612050144" sldId="2147483700"/>
            <pc:sldLayoutMk cId="698062644" sldId="2147483702"/>
          </pc:sldLayoutMkLst>
        </pc:sldLayoutChg>
        <pc:sldLayoutChg chg="setBg">
          <pc:chgData name="Anoulack Indavong" userId="372b8b03-55bf-4726-b9b9-06215951a78d" providerId="ADAL" clId="{5AA8D299-49B8-4F05-823E-A7095751CD34}" dt="2023-11-27T05:50:33.855" v="61"/>
          <pc:sldLayoutMkLst>
            <pc:docMk/>
            <pc:sldMasterMk cId="3612050144" sldId="2147483700"/>
            <pc:sldLayoutMk cId="478837083" sldId="2147483703"/>
          </pc:sldLayoutMkLst>
        </pc:sldLayoutChg>
      </pc:sldMasterChg>
      <pc:sldMasterChg chg="setBg modSldLayout">
        <pc:chgData name="Anoulack Indavong" userId="372b8b03-55bf-4726-b9b9-06215951a78d" providerId="ADAL" clId="{5AA8D299-49B8-4F05-823E-A7095751CD34}" dt="2023-11-27T05:50:33.855" v="61"/>
        <pc:sldMasterMkLst>
          <pc:docMk/>
          <pc:sldMasterMk cId="8344651" sldId="2147483704"/>
        </pc:sldMasterMkLst>
        <pc:sldLayoutChg chg="setBg">
          <pc:chgData name="Anoulack Indavong" userId="372b8b03-55bf-4726-b9b9-06215951a78d" providerId="ADAL" clId="{5AA8D299-49B8-4F05-823E-A7095751CD34}" dt="2023-11-27T05:50:33.855" v="61"/>
          <pc:sldLayoutMkLst>
            <pc:docMk/>
            <pc:sldMasterMk cId="8344651" sldId="2147483704"/>
            <pc:sldLayoutMk cId="4208274137" sldId="2147483705"/>
          </pc:sldLayoutMkLst>
        </pc:sldLayoutChg>
      </pc:sldMasterChg>
      <pc:sldMasterChg chg="setBg modSldLayout">
        <pc:chgData name="Anoulack Indavong" userId="372b8b03-55bf-4726-b9b9-06215951a78d" providerId="ADAL" clId="{5AA8D299-49B8-4F05-823E-A7095751CD34}" dt="2023-11-27T05:50:33.855" v="61"/>
        <pc:sldMasterMkLst>
          <pc:docMk/>
          <pc:sldMasterMk cId="756741910" sldId="2147483706"/>
        </pc:sldMasterMkLst>
        <pc:sldLayoutChg chg="setBg">
          <pc:chgData name="Anoulack Indavong" userId="372b8b03-55bf-4726-b9b9-06215951a78d" providerId="ADAL" clId="{5AA8D299-49B8-4F05-823E-A7095751CD34}" dt="2023-11-27T05:50:33.855" v="61"/>
          <pc:sldLayoutMkLst>
            <pc:docMk/>
            <pc:sldMasterMk cId="756741910" sldId="2147483706"/>
            <pc:sldLayoutMk cId="3854723007" sldId="2147483707"/>
          </pc:sldLayoutMkLst>
        </pc:sldLayoutChg>
      </pc:sldMasterChg>
      <pc:sldMasterChg chg="setBg modSldLayout">
        <pc:chgData name="Anoulack Indavong" userId="372b8b03-55bf-4726-b9b9-06215951a78d" providerId="ADAL" clId="{5AA8D299-49B8-4F05-823E-A7095751CD34}" dt="2023-11-27T05:50:33.855" v="61"/>
        <pc:sldMasterMkLst>
          <pc:docMk/>
          <pc:sldMasterMk cId="2711097842" sldId="2147483708"/>
        </pc:sldMasterMkLst>
        <pc:sldLayoutChg chg="setBg">
          <pc:chgData name="Anoulack Indavong" userId="372b8b03-55bf-4726-b9b9-06215951a78d" providerId="ADAL" clId="{5AA8D299-49B8-4F05-823E-A7095751CD34}" dt="2023-11-27T05:50:33.855" v="61"/>
          <pc:sldLayoutMkLst>
            <pc:docMk/>
            <pc:sldMasterMk cId="2711097842" sldId="2147483708"/>
            <pc:sldLayoutMk cId="2324264841" sldId="2147483709"/>
          </pc:sldLayoutMkLst>
        </pc:sldLayoutChg>
      </pc:sldMasterChg>
      <pc:sldMasterChg chg="setBg modSldLayout">
        <pc:chgData name="Anoulack Indavong" userId="372b8b03-55bf-4726-b9b9-06215951a78d" providerId="ADAL" clId="{5AA8D299-49B8-4F05-823E-A7095751CD34}" dt="2023-11-27T05:50:33.855" v="61"/>
        <pc:sldMasterMkLst>
          <pc:docMk/>
          <pc:sldMasterMk cId="1182963113" sldId="2147483710"/>
        </pc:sldMasterMkLst>
        <pc:sldLayoutChg chg="setBg">
          <pc:chgData name="Anoulack Indavong" userId="372b8b03-55bf-4726-b9b9-06215951a78d" providerId="ADAL" clId="{5AA8D299-49B8-4F05-823E-A7095751CD34}" dt="2023-11-27T05:50:33.855" v="61"/>
          <pc:sldLayoutMkLst>
            <pc:docMk/>
            <pc:sldMasterMk cId="1182963113" sldId="2147483710"/>
            <pc:sldLayoutMk cId="2769946952" sldId="2147483711"/>
          </pc:sldLayoutMkLst>
        </pc:sldLayoutChg>
      </pc:sldMasterChg>
      <pc:sldMasterChg chg="delSldLayout">
        <pc:chgData name="Anoulack Indavong" userId="372b8b03-55bf-4726-b9b9-06215951a78d" providerId="ADAL" clId="{5AA8D299-49B8-4F05-823E-A7095751CD34}" dt="2023-11-27T09:39:23.295" v="2287" actId="2696"/>
        <pc:sldMasterMkLst>
          <pc:docMk/>
          <pc:sldMasterMk cId="1811813024" sldId="2147483714"/>
        </pc:sldMasterMkLst>
        <pc:sldLayoutChg chg="del">
          <pc:chgData name="Anoulack Indavong" userId="372b8b03-55bf-4726-b9b9-06215951a78d" providerId="ADAL" clId="{5AA8D299-49B8-4F05-823E-A7095751CD34}" dt="2023-11-27T09:39:23.295" v="2287" actId="2696"/>
          <pc:sldLayoutMkLst>
            <pc:docMk/>
            <pc:sldMasterMk cId="1811813024" sldId="2147483714"/>
            <pc:sldLayoutMk cId="3637555536" sldId="2147483728"/>
          </pc:sldLayoutMkLst>
        </pc:sldLayoutChg>
      </pc:sldMasterChg>
    </pc:docChg>
  </pc:docChgLst>
  <pc:docChgLst>
    <pc:chgData name="Anoulack Indavong" userId="372b8b03-55bf-4726-b9b9-06215951a78d" providerId="ADAL" clId="{4DB1558B-519D-4C62-8978-3C60BE832DFD}"/>
    <pc:docChg chg="undo custSel addSld delSld modSld sldOrd">
      <pc:chgData name="Anoulack Indavong" userId="372b8b03-55bf-4726-b9b9-06215951a78d" providerId="ADAL" clId="{4DB1558B-519D-4C62-8978-3C60BE832DFD}" dt="2023-11-28T23:40:13.860" v="4418" actId="20577"/>
      <pc:docMkLst>
        <pc:docMk/>
      </pc:docMkLst>
      <pc:sldChg chg="addSp modSp">
        <pc:chgData name="Anoulack Indavong" userId="372b8b03-55bf-4726-b9b9-06215951a78d" providerId="ADAL" clId="{4DB1558B-519D-4C62-8978-3C60BE832DFD}" dt="2023-11-28T22:46:23.809" v="3609" actId="20577"/>
        <pc:sldMkLst>
          <pc:docMk/>
          <pc:sldMk cId="2627053154" sldId="280"/>
        </pc:sldMkLst>
        <pc:spChg chg="mod">
          <ac:chgData name="Anoulack Indavong" userId="372b8b03-55bf-4726-b9b9-06215951a78d" providerId="ADAL" clId="{4DB1558B-519D-4C62-8978-3C60BE832DFD}" dt="2023-11-27T23:08:20.696" v="2801" actId="1076"/>
          <ac:spMkLst>
            <pc:docMk/>
            <pc:sldMk cId="2627053154" sldId="280"/>
            <ac:spMk id="2" creationId="{A7E18A2D-E6C4-417B-A19F-0841702BFAD2}"/>
          </ac:spMkLst>
        </pc:spChg>
        <pc:spChg chg="mod">
          <ac:chgData name="Anoulack Indavong" userId="372b8b03-55bf-4726-b9b9-06215951a78d" providerId="ADAL" clId="{4DB1558B-519D-4C62-8978-3C60BE832DFD}" dt="2023-11-28T22:46:23.809" v="3609" actId="20577"/>
          <ac:spMkLst>
            <pc:docMk/>
            <pc:sldMk cId="2627053154" sldId="280"/>
            <ac:spMk id="3" creationId="{8AD2813A-76A4-43B0-A70F-B30131CC2223}"/>
          </ac:spMkLst>
        </pc:spChg>
        <pc:picChg chg="add mod">
          <ac:chgData name="Anoulack Indavong" userId="372b8b03-55bf-4726-b9b9-06215951a78d" providerId="ADAL" clId="{4DB1558B-519D-4C62-8978-3C60BE832DFD}" dt="2023-11-27T23:08:58.752" v="2805" actId="1076"/>
          <ac:picMkLst>
            <pc:docMk/>
            <pc:sldMk cId="2627053154" sldId="280"/>
            <ac:picMk id="5" creationId="{18E7B0DC-064A-4291-9814-ABE84F73B50D}"/>
          </ac:picMkLst>
        </pc:picChg>
        <pc:picChg chg="add mod">
          <ac:chgData name="Anoulack Indavong" userId="372b8b03-55bf-4726-b9b9-06215951a78d" providerId="ADAL" clId="{4DB1558B-519D-4C62-8978-3C60BE832DFD}" dt="2023-11-27T23:09:02.513" v="2806" actId="1076"/>
          <ac:picMkLst>
            <pc:docMk/>
            <pc:sldMk cId="2627053154" sldId="280"/>
            <ac:picMk id="6" creationId="{B2A763FB-ED19-4702-B511-DC77409A2D76}"/>
          </ac:picMkLst>
        </pc:picChg>
        <pc:picChg chg="add mod ord">
          <ac:chgData name="Anoulack Indavong" userId="372b8b03-55bf-4726-b9b9-06215951a78d" providerId="ADAL" clId="{4DB1558B-519D-4C62-8978-3C60BE832DFD}" dt="2023-11-27T23:12:24.149" v="2832" actId="167"/>
          <ac:picMkLst>
            <pc:docMk/>
            <pc:sldMk cId="2627053154" sldId="280"/>
            <ac:picMk id="7" creationId="{0E4460BB-11A3-432B-A97C-F5833013FECD}"/>
          </ac:picMkLst>
        </pc:picChg>
      </pc:sldChg>
      <pc:sldChg chg="modSp">
        <pc:chgData name="Anoulack Indavong" userId="372b8b03-55bf-4726-b9b9-06215951a78d" providerId="ADAL" clId="{4DB1558B-519D-4C62-8978-3C60BE832DFD}" dt="2023-11-28T22:21:42.673" v="3545" actId="14100"/>
        <pc:sldMkLst>
          <pc:docMk/>
          <pc:sldMk cId="4213399340" sldId="281"/>
        </pc:sldMkLst>
        <pc:graphicFrameChg chg="mod modGraphic">
          <ac:chgData name="Anoulack Indavong" userId="372b8b03-55bf-4726-b9b9-06215951a78d" providerId="ADAL" clId="{4DB1558B-519D-4C62-8978-3C60BE832DFD}" dt="2023-11-28T22:21:42.673" v="3545" actId="14100"/>
          <ac:graphicFrameMkLst>
            <pc:docMk/>
            <pc:sldMk cId="4213399340" sldId="281"/>
            <ac:graphicFrameMk id="7" creationId="{DF3EF3EB-4593-47E2-A2C9-9F7228AC6FB1}"/>
          </ac:graphicFrameMkLst>
        </pc:graphicFrameChg>
      </pc:sldChg>
      <pc:sldChg chg="modSp del">
        <pc:chgData name="Anoulack Indavong" userId="372b8b03-55bf-4726-b9b9-06215951a78d" providerId="ADAL" clId="{4DB1558B-519D-4C62-8978-3C60BE832DFD}" dt="2023-11-27T23:11:17.677" v="2827" actId="2696"/>
        <pc:sldMkLst>
          <pc:docMk/>
          <pc:sldMk cId="1658612854" sldId="283"/>
        </pc:sldMkLst>
        <pc:picChg chg="mod">
          <ac:chgData name="Anoulack Indavong" userId="372b8b03-55bf-4726-b9b9-06215951a78d" providerId="ADAL" clId="{4DB1558B-519D-4C62-8978-3C60BE832DFD}" dt="2023-11-27T23:09:35.830" v="2810" actId="1076"/>
          <ac:picMkLst>
            <pc:docMk/>
            <pc:sldMk cId="1658612854" sldId="283"/>
            <ac:picMk id="5" creationId="{C2049AF8-A3B6-424B-A78A-1CE8318FF2AB}"/>
          </ac:picMkLst>
        </pc:picChg>
        <pc:picChg chg="mod">
          <ac:chgData name="Anoulack Indavong" userId="372b8b03-55bf-4726-b9b9-06215951a78d" providerId="ADAL" clId="{4DB1558B-519D-4C62-8978-3C60BE832DFD}" dt="2023-11-27T23:08:33.557" v="2802" actId="1076"/>
          <ac:picMkLst>
            <pc:docMk/>
            <pc:sldMk cId="1658612854" sldId="283"/>
            <ac:picMk id="7" creationId="{E0F3B8E6-4C69-4127-B29B-E7238C14ACBF}"/>
          </ac:picMkLst>
        </pc:picChg>
        <pc:picChg chg="mod">
          <ac:chgData name="Anoulack Indavong" userId="372b8b03-55bf-4726-b9b9-06215951a78d" providerId="ADAL" clId="{4DB1558B-519D-4C62-8978-3C60BE832DFD}" dt="2023-11-27T23:10:57.698" v="2824" actId="1076"/>
          <ac:picMkLst>
            <pc:docMk/>
            <pc:sldMk cId="1658612854" sldId="283"/>
            <ac:picMk id="18" creationId="{3A49A97A-7581-4BC5-AB63-5358D3F281B2}"/>
          </ac:picMkLst>
        </pc:picChg>
        <pc:picChg chg="mod">
          <ac:chgData name="Anoulack Indavong" userId="372b8b03-55bf-4726-b9b9-06215951a78d" providerId="ADAL" clId="{4DB1558B-519D-4C62-8978-3C60BE832DFD}" dt="2023-11-27T23:07:30.881" v="2792" actId="1076"/>
          <ac:picMkLst>
            <pc:docMk/>
            <pc:sldMk cId="1658612854" sldId="283"/>
            <ac:picMk id="19" creationId="{A82CEF11-FE63-43F4-A280-F896349F4EB1}"/>
          </ac:picMkLst>
        </pc:picChg>
      </pc:sldChg>
      <pc:sldChg chg="delSp modSp del">
        <pc:chgData name="Anoulack Indavong" userId="372b8b03-55bf-4726-b9b9-06215951a78d" providerId="ADAL" clId="{4DB1558B-519D-4C62-8978-3C60BE832DFD}" dt="2023-11-27T23:12:33.980" v="2833" actId="2696"/>
        <pc:sldMkLst>
          <pc:docMk/>
          <pc:sldMk cId="3511535494" sldId="284"/>
        </pc:sldMkLst>
        <pc:picChg chg="del mod">
          <ac:chgData name="Anoulack Indavong" userId="372b8b03-55bf-4726-b9b9-06215951a78d" providerId="ADAL" clId="{4DB1558B-519D-4C62-8978-3C60BE832DFD}" dt="2023-11-27T23:09:14.723" v="2808" actId="478"/>
          <ac:picMkLst>
            <pc:docMk/>
            <pc:sldMk cId="3511535494" sldId="284"/>
            <ac:picMk id="13" creationId="{7B075E37-1597-4027-86FF-AC427DEA64DA}"/>
          </ac:picMkLst>
        </pc:picChg>
        <pc:picChg chg="del mod">
          <ac:chgData name="Anoulack Indavong" userId="372b8b03-55bf-4726-b9b9-06215951a78d" providerId="ADAL" clId="{4DB1558B-519D-4C62-8978-3C60BE832DFD}" dt="2023-11-27T22:35:36.123" v="938" actId="478"/>
          <ac:picMkLst>
            <pc:docMk/>
            <pc:sldMk cId="3511535494" sldId="284"/>
            <ac:picMk id="15" creationId="{4AF34595-A49D-4813-B436-899FB21B1B27}"/>
          </ac:picMkLst>
        </pc:picChg>
        <pc:picChg chg="mod">
          <ac:chgData name="Anoulack Indavong" userId="372b8b03-55bf-4726-b9b9-06215951a78d" providerId="ADAL" clId="{4DB1558B-519D-4C62-8978-3C60BE832DFD}" dt="2023-11-27T23:11:24.499" v="2828" actId="1076"/>
          <ac:picMkLst>
            <pc:docMk/>
            <pc:sldMk cId="3511535494" sldId="284"/>
            <ac:picMk id="17" creationId="{F8A6BCBF-04AF-41D1-9BC7-95BDC4543B94}"/>
          </ac:picMkLst>
        </pc:picChg>
      </pc:sldChg>
      <pc:sldChg chg="del">
        <pc:chgData name="Anoulack Indavong" userId="372b8b03-55bf-4726-b9b9-06215951a78d" providerId="ADAL" clId="{4DB1558B-519D-4C62-8978-3C60BE832DFD}" dt="2023-11-27T23:36:48.578" v="2897" actId="2696"/>
        <pc:sldMkLst>
          <pc:docMk/>
          <pc:sldMk cId="138264586" sldId="324"/>
        </pc:sldMkLst>
      </pc:sldChg>
      <pc:sldChg chg="delSp modSp">
        <pc:chgData name="Anoulack Indavong" userId="372b8b03-55bf-4726-b9b9-06215951a78d" providerId="ADAL" clId="{4DB1558B-519D-4C62-8978-3C60BE832DFD}" dt="2023-11-28T22:44:45.725" v="3586" actId="478"/>
        <pc:sldMkLst>
          <pc:docMk/>
          <pc:sldMk cId="317848755" sldId="325"/>
        </pc:sldMkLst>
        <pc:spChg chg="del mod">
          <ac:chgData name="Anoulack Indavong" userId="372b8b03-55bf-4726-b9b9-06215951a78d" providerId="ADAL" clId="{4DB1558B-519D-4C62-8978-3C60BE832DFD}" dt="2023-11-28T22:44:45.725" v="3586" actId="478"/>
          <ac:spMkLst>
            <pc:docMk/>
            <pc:sldMk cId="317848755" sldId="325"/>
            <ac:spMk id="3" creationId="{257C9D34-F1CC-4E08-A6F9-2F78C001F4D6}"/>
          </ac:spMkLst>
        </pc:spChg>
      </pc:sldChg>
      <pc:sldChg chg="modSp setBg">
        <pc:chgData name="Anoulack Indavong" userId="372b8b03-55bf-4726-b9b9-06215951a78d" providerId="ADAL" clId="{4DB1558B-519D-4C62-8978-3C60BE832DFD}" dt="2023-11-27T23:54:52.095" v="2999"/>
        <pc:sldMkLst>
          <pc:docMk/>
          <pc:sldMk cId="2387097365" sldId="330"/>
        </pc:sldMkLst>
        <pc:spChg chg="mod">
          <ac:chgData name="Anoulack Indavong" userId="372b8b03-55bf-4726-b9b9-06215951a78d" providerId="ADAL" clId="{4DB1558B-519D-4C62-8978-3C60BE832DFD}" dt="2023-11-27T23:52:09.501" v="2898" actId="255"/>
          <ac:spMkLst>
            <pc:docMk/>
            <pc:sldMk cId="2387097365" sldId="330"/>
            <ac:spMk id="2" creationId="{1FFA7171-A80B-4F11-92B2-0C29495803A7}"/>
          </ac:spMkLst>
        </pc:spChg>
      </pc:sldChg>
      <pc:sldChg chg="addSp delSp modSp">
        <pc:chgData name="Anoulack Indavong" userId="372b8b03-55bf-4726-b9b9-06215951a78d" providerId="ADAL" clId="{4DB1558B-519D-4C62-8978-3C60BE832DFD}" dt="2023-11-27T23:05:26.201" v="2770" actId="1076"/>
        <pc:sldMkLst>
          <pc:docMk/>
          <pc:sldMk cId="1337276122" sldId="332"/>
        </pc:sldMkLst>
        <pc:spChg chg="mod">
          <ac:chgData name="Anoulack Indavong" userId="372b8b03-55bf-4726-b9b9-06215951a78d" providerId="ADAL" clId="{4DB1558B-519D-4C62-8978-3C60BE832DFD}" dt="2023-11-27T22:01:32.393" v="382" actId="255"/>
          <ac:spMkLst>
            <pc:docMk/>
            <pc:sldMk cId="1337276122" sldId="332"/>
            <ac:spMk id="19" creationId="{8548F93A-5B81-47FB-B0F7-30A9BB35047A}"/>
          </ac:spMkLst>
        </pc:spChg>
        <pc:spChg chg="add mod">
          <ac:chgData name="Anoulack Indavong" userId="372b8b03-55bf-4726-b9b9-06215951a78d" providerId="ADAL" clId="{4DB1558B-519D-4C62-8978-3C60BE832DFD}" dt="2023-11-27T21:52:29.745" v="309" actId="20577"/>
          <ac:spMkLst>
            <pc:docMk/>
            <pc:sldMk cId="1337276122" sldId="332"/>
            <ac:spMk id="20" creationId="{79DEB224-5736-42A9-9DBA-7BDFF5360515}"/>
          </ac:spMkLst>
        </pc:spChg>
        <pc:spChg chg="mod">
          <ac:chgData name="Anoulack Indavong" userId="372b8b03-55bf-4726-b9b9-06215951a78d" providerId="ADAL" clId="{4DB1558B-519D-4C62-8978-3C60BE832DFD}" dt="2023-11-27T22:05:35.457" v="413" actId="20577"/>
          <ac:spMkLst>
            <pc:docMk/>
            <pc:sldMk cId="1337276122" sldId="332"/>
            <ac:spMk id="30" creationId="{7D5AA99C-8E60-4E1B-867F-0A0E4201B4DA}"/>
          </ac:spMkLst>
        </pc:spChg>
        <pc:grpChg chg="mod">
          <ac:chgData name="Anoulack Indavong" userId="372b8b03-55bf-4726-b9b9-06215951a78d" providerId="ADAL" clId="{4DB1558B-519D-4C62-8978-3C60BE832DFD}" dt="2023-11-27T23:05:26.201" v="2770" actId="1076"/>
          <ac:grpSpMkLst>
            <pc:docMk/>
            <pc:sldMk cId="1337276122" sldId="332"/>
            <ac:grpSpMk id="26" creationId="{7E7FD12C-02DC-40A6-B5E4-44DA3C597511}"/>
          </ac:grpSpMkLst>
        </pc:grpChg>
        <pc:grpChg chg="mod">
          <ac:chgData name="Anoulack Indavong" userId="372b8b03-55bf-4726-b9b9-06215951a78d" providerId="ADAL" clId="{4DB1558B-519D-4C62-8978-3C60BE832DFD}" dt="2023-11-27T22:04:32.158" v="408" actId="1076"/>
          <ac:grpSpMkLst>
            <pc:docMk/>
            <pc:sldMk cId="1337276122" sldId="332"/>
            <ac:grpSpMk id="27" creationId="{F501BA86-4037-44D8-A271-3153F246E67C}"/>
          </ac:grpSpMkLst>
        </pc:grpChg>
        <pc:graphicFrameChg chg="mod">
          <ac:chgData name="Anoulack Indavong" userId="372b8b03-55bf-4726-b9b9-06215951a78d" providerId="ADAL" clId="{4DB1558B-519D-4C62-8978-3C60BE832DFD}" dt="2023-11-27T22:06:00.503" v="416"/>
          <ac:graphicFrameMkLst>
            <pc:docMk/>
            <pc:sldMk cId="1337276122" sldId="332"/>
            <ac:graphicFrameMk id="6" creationId="{00000000-0000-0000-0000-000000000000}"/>
          </ac:graphicFrameMkLst>
        </pc:graphicFrameChg>
        <pc:graphicFrameChg chg="mod">
          <ac:chgData name="Anoulack Indavong" userId="372b8b03-55bf-4726-b9b9-06215951a78d" providerId="ADAL" clId="{4DB1558B-519D-4C62-8978-3C60BE832DFD}" dt="2023-11-27T22:56:56.003" v="2769" actId="20577"/>
          <ac:graphicFrameMkLst>
            <pc:docMk/>
            <pc:sldMk cId="1337276122" sldId="332"/>
            <ac:graphicFrameMk id="8" creationId="{00000000-0000-0000-0000-000000000000}"/>
          </ac:graphicFrameMkLst>
        </pc:graphicFrameChg>
        <pc:picChg chg="mod">
          <ac:chgData name="Anoulack Indavong" userId="372b8b03-55bf-4726-b9b9-06215951a78d" providerId="ADAL" clId="{4DB1558B-519D-4C62-8978-3C60BE832DFD}" dt="2023-11-27T22:01:51.940" v="383" actId="1076"/>
          <ac:picMkLst>
            <pc:docMk/>
            <pc:sldMk cId="1337276122" sldId="332"/>
            <ac:picMk id="5" creationId="{00000000-0000-0000-0000-000000000000}"/>
          </ac:picMkLst>
        </pc:picChg>
        <pc:picChg chg="del mod">
          <ac:chgData name="Anoulack Indavong" userId="372b8b03-55bf-4726-b9b9-06215951a78d" providerId="ADAL" clId="{4DB1558B-519D-4C62-8978-3C60BE832DFD}" dt="2023-11-27T22:05:44.558" v="415" actId="478"/>
          <ac:picMkLst>
            <pc:docMk/>
            <pc:sldMk cId="1337276122" sldId="332"/>
            <ac:picMk id="28" creationId="{8EB14235-C79A-43B8-91E5-0E1670701899}"/>
          </ac:picMkLst>
        </pc:picChg>
      </pc:sldChg>
      <pc:sldChg chg="modSp modNotesTx">
        <pc:chgData name="Anoulack Indavong" userId="372b8b03-55bf-4726-b9b9-06215951a78d" providerId="ADAL" clId="{4DB1558B-519D-4C62-8978-3C60BE832DFD}" dt="2023-11-28T22:24:33.420" v="3575" actId="20577"/>
        <pc:sldMkLst>
          <pc:docMk/>
          <pc:sldMk cId="3575005413" sldId="336"/>
        </pc:sldMkLst>
        <pc:graphicFrameChg chg="modGraphic">
          <ac:chgData name="Anoulack Indavong" userId="372b8b03-55bf-4726-b9b9-06215951a78d" providerId="ADAL" clId="{4DB1558B-519D-4C62-8978-3C60BE832DFD}" dt="2023-11-28T22:24:33.420" v="3575" actId="20577"/>
          <ac:graphicFrameMkLst>
            <pc:docMk/>
            <pc:sldMk cId="3575005413" sldId="336"/>
            <ac:graphicFrameMk id="5" creationId="{D0C611F7-28DE-492F-AC5F-1611F269EAFD}"/>
          </ac:graphicFrameMkLst>
        </pc:graphicFrameChg>
      </pc:sldChg>
      <pc:sldChg chg="modSp">
        <pc:chgData name="Anoulack Indavong" userId="372b8b03-55bf-4726-b9b9-06215951a78d" providerId="ADAL" clId="{4DB1558B-519D-4C62-8978-3C60BE832DFD}" dt="2023-11-28T22:40:20.209" v="3584" actId="255"/>
        <pc:sldMkLst>
          <pc:docMk/>
          <pc:sldMk cId="1148781956" sldId="337"/>
        </pc:sldMkLst>
        <pc:graphicFrameChg chg="mod modGraphic">
          <ac:chgData name="Anoulack Indavong" userId="372b8b03-55bf-4726-b9b9-06215951a78d" providerId="ADAL" clId="{4DB1558B-519D-4C62-8978-3C60BE832DFD}" dt="2023-11-28T22:40:20.209" v="3584" actId="255"/>
          <ac:graphicFrameMkLst>
            <pc:docMk/>
            <pc:sldMk cId="1148781956" sldId="337"/>
            <ac:graphicFrameMk id="5" creationId="{D0C611F7-28DE-492F-AC5F-1611F269EAFD}"/>
          </ac:graphicFrameMkLst>
        </pc:graphicFrameChg>
      </pc:sldChg>
      <pc:sldChg chg="addSp delSp modSp">
        <pc:chgData name="Anoulack Indavong" userId="372b8b03-55bf-4726-b9b9-06215951a78d" providerId="ADAL" clId="{4DB1558B-519D-4C62-8978-3C60BE832DFD}" dt="2023-11-27T23:11:12.449" v="2826" actId="1076"/>
        <pc:sldMkLst>
          <pc:docMk/>
          <pc:sldMk cId="695848128" sldId="338"/>
        </pc:sldMkLst>
        <pc:spChg chg="mod">
          <ac:chgData name="Anoulack Indavong" userId="372b8b03-55bf-4726-b9b9-06215951a78d" providerId="ADAL" clId="{4DB1558B-519D-4C62-8978-3C60BE832DFD}" dt="2023-11-27T23:10:09.280" v="2818" actId="255"/>
          <ac:spMkLst>
            <pc:docMk/>
            <pc:sldMk cId="695848128" sldId="338"/>
            <ac:spMk id="2" creationId="{A7E18A2D-E6C4-417B-A19F-0841702BFAD2}"/>
          </ac:spMkLst>
        </pc:spChg>
        <pc:spChg chg="mod">
          <ac:chgData name="Anoulack Indavong" userId="372b8b03-55bf-4726-b9b9-06215951a78d" providerId="ADAL" clId="{4DB1558B-519D-4C62-8978-3C60BE832DFD}" dt="2023-11-27T23:10:19.156" v="2819" actId="255"/>
          <ac:spMkLst>
            <pc:docMk/>
            <pc:sldMk cId="695848128" sldId="338"/>
            <ac:spMk id="3" creationId="{8AD2813A-76A4-43B0-A70F-B30131CC2223}"/>
          </ac:spMkLst>
        </pc:spChg>
        <pc:picChg chg="add mod">
          <ac:chgData name="Anoulack Indavong" userId="372b8b03-55bf-4726-b9b9-06215951a78d" providerId="ADAL" clId="{4DB1558B-519D-4C62-8978-3C60BE832DFD}" dt="2023-11-27T23:09:47.575" v="2813" actId="1076"/>
          <ac:picMkLst>
            <pc:docMk/>
            <pc:sldMk cId="695848128" sldId="338"/>
            <ac:picMk id="5" creationId="{DAC50AA0-53EF-4A73-9047-ED2F4101C8BC}"/>
          </ac:picMkLst>
        </pc:picChg>
        <pc:picChg chg="add mod">
          <ac:chgData name="Anoulack Indavong" userId="372b8b03-55bf-4726-b9b9-06215951a78d" providerId="ADAL" clId="{4DB1558B-519D-4C62-8978-3C60BE832DFD}" dt="2023-11-27T23:10:29.936" v="2820" actId="14100"/>
          <ac:picMkLst>
            <pc:docMk/>
            <pc:sldMk cId="695848128" sldId="338"/>
            <ac:picMk id="6" creationId="{BBA01A3F-B8C2-47B1-8542-B56052F10EAA}"/>
          </ac:picMkLst>
        </pc:picChg>
        <pc:picChg chg="add del">
          <ac:chgData name="Anoulack Indavong" userId="372b8b03-55bf-4726-b9b9-06215951a78d" providerId="ADAL" clId="{4DB1558B-519D-4C62-8978-3C60BE832DFD}" dt="2023-11-27T23:10:54.067" v="2823" actId="478"/>
          <ac:picMkLst>
            <pc:docMk/>
            <pc:sldMk cId="695848128" sldId="338"/>
            <ac:picMk id="7" creationId="{CB0B0409-A5FE-4865-BE9A-256A3BCE33BE}"/>
          </ac:picMkLst>
        </pc:picChg>
        <pc:picChg chg="add mod">
          <ac:chgData name="Anoulack Indavong" userId="372b8b03-55bf-4726-b9b9-06215951a78d" providerId="ADAL" clId="{4DB1558B-519D-4C62-8978-3C60BE832DFD}" dt="2023-11-27T23:11:12.449" v="2826" actId="1076"/>
          <ac:picMkLst>
            <pc:docMk/>
            <pc:sldMk cId="695848128" sldId="338"/>
            <ac:picMk id="8" creationId="{02C47520-4BF1-4223-ACE5-90A42DAAA698}"/>
          </ac:picMkLst>
        </pc:picChg>
      </pc:sldChg>
      <pc:sldChg chg="ord modTransition">
        <pc:chgData name="Anoulack Indavong" userId="372b8b03-55bf-4726-b9b9-06215951a78d" providerId="ADAL" clId="{4DB1558B-519D-4C62-8978-3C60BE832DFD}" dt="2023-11-28T04:25:02.417" v="3171"/>
        <pc:sldMkLst>
          <pc:docMk/>
          <pc:sldMk cId="2888329525" sldId="339"/>
        </pc:sldMkLst>
      </pc:sldChg>
      <pc:sldChg chg="del">
        <pc:chgData name="Anoulack Indavong" userId="372b8b03-55bf-4726-b9b9-06215951a78d" providerId="ADAL" clId="{4DB1558B-519D-4C62-8978-3C60BE832DFD}" dt="2023-11-27T22:23:17.891" v="843" actId="2696"/>
        <pc:sldMkLst>
          <pc:docMk/>
          <pc:sldMk cId="646334301" sldId="422"/>
        </pc:sldMkLst>
      </pc:sldChg>
      <pc:sldChg chg="modSp modNotesTx">
        <pc:chgData name="Anoulack Indavong" userId="372b8b03-55bf-4726-b9b9-06215951a78d" providerId="ADAL" clId="{4DB1558B-519D-4C62-8978-3C60BE832DFD}" dt="2023-11-27T22:17:45.370" v="816" actId="6549"/>
        <pc:sldMkLst>
          <pc:docMk/>
          <pc:sldMk cId="565224302" sldId="432"/>
        </pc:sldMkLst>
        <pc:spChg chg="mod">
          <ac:chgData name="Anoulack Indavong" userId="372b8b03-55bf-4726-b9b9-06215951a78d" providerId="ADAL" clId="{4DB1558B-519D-4C62-8978-3C60BE832DFD}" dt="2023-11-27T22:14:23.613" v="577" actId="20577"/>
          <ac:spMkLst>
            <pc:docMk/>
            <pc:sldMk cId="565224302" sldId="432"/>
            <ac:spMk id="3" creationId="{C5969B0E-AEFC-4F12-955F-153398BC8826}"/>
          </ac:spMkLst>
        </pc:spChg>
      </pc:sldChg>
      <pc:sldChg chg="modSp del">
        <pc:chgData name="Anoulack Indavong" userId="372b8b03-55bf-4726-b9b9-06215951a78d" providerId="ADAL" clId="{4DB1558B-519D-4C62-8978-3C60BE832DFD}" dt="2023-11-27T22:23:24.626" v="844" actId="2696"/>
        <pc:sldMkLst>
          <pc:docMk/>
          <pc:sldMk cId="921740998" sldId="434"/>
        </pc:sldMkLst>
        <pc:spChg chg="mod">
          <ac:chgData name="Anoulack Indavong" userId="372b8b03-55bf-4726-b9b9-06215951a78d" providerId="ADAL" clId="{4DB1558B-519D-4C62-8978-3C60BE832DFD}" dt="2023-11-27T22:18:19.126" v="829" actId="20577"/>
          <ac:spMkLst>
            <pc:docMk/>
            <pc:sldMk cId="921740998" sldId="434"/>
            <ac:spMk id="2" creationId="{00785EED-B8B5-4E09-A0EC-8BD2CF133BA6}"/>
          </ac:spMkLst>
        </pc:spChg>
      </pc:sldChg>
      <pc:sldChg chg="del">
        <pc:chgData name="Anoulack Indavong" userId="372b8b03-55bf-4726-b9b9-06215951a78d" providerId="ADAL" clId="{4DB1558B-519D-4C62-8978-3C60BE832DFD}" dt="2023-11-27T22:23:12.697" v="842" actId="2696"/>
        <pc:sldMkLst>
          <pc:docMk/>
          <pc:sldMk cId="3566277560" sldId="435"/>
        </pc:sldMkLst>
      </pc:sldChg>
      <pc:sldChg chg="addSp modSp">
        <pc:chgData name="Anoulack Indavong" userId="372b8b03-55bf-4726-b9b9-06215951a78d" providerId="ADAL" clId="{4DB1558B-519D-4C62-8978-3C60BE832DFD}" dt="2023-11-28T23:40:13.860" v="4418" actId="20577"/>
        <pc:sldMkLst>
          <pc:docMk/>
          <pc:sldMk cId="3279814717" sldId="436"/>
        </pc:sldMkLst>
        <pc:spChg chg="mod">
          <ac:chgData name="Anoulack Indavong" userId="372b8b03-55bf-4726-b9b9-06215951a78d" providerId="ADAL" clId="{4DB1558B-519D-4C62-8978-3C60BE832DFD}" dt="2023-11-28T23:38:22.106" v="4394" actId="20577"/>
          <ac:spMkLst>
            <pc:docMk/>
            <pc:sldMk cId="3279814717" sldId="436"/>
            <ac:spMk id="2" creationId="{F98B142D-36AB-4E20-815D-4BCE340D8992}"/>
          </ac:spMkLst>
        </pc:spChg>
        <pc:spChg chg="mod">
          <ac:chgData name="Anoulack Indavong" userId="372b8b03-55bf-4726-b9b9-06215951a78d" providerId="ADAL" clId="{4DB1558B-519D-4C62-8978-3C60BE832DFD}" dt="2023-11-28T23:38:14.826" v="4382" actId="1076"/>
          <ac:spMkLst>
            <pc:docMk/>
            <pc:sldMk cId="3279814717" sldId="436"/>
            <ac:spMk id="3" creationId="{56301778-F95A-4981-B8C5-E1463132712D}"/>
          </ac:spMkLst>
        </pc:spChg>
        <pc:spChg chg="add mod">
          <ac:chgData name="Anoulack Indavong" userId="372b8b03-55bf-4726-b9b9-06215951a78d" providerId="ADAL" clId="{4DB1558B-519D-4C62-8978-3C60BE832DFD}" dt="2023-11-28T23:40:13.860" v="4418" actId="20577"/>
          <ac:spMkLst>
            <pc:docMk/>
            <pc:sldMk cId="3279814717" sldId="436"/>
            <ac:spMk id="5" creationId="{B8DAD0AD-DB93-44BC-83E8-31A7D2B6B5C6}"/>
          </ac:spMkLst>
        </pc:spChg>
        <pc:picChg chg="add">
          <ac:chgData name="Anoulack Indavong" userId="372b8b03-55bf-4726-b9b9-06215951a78d" providerId="ADAL" clId="{4DB1558B-519D-4C62-8978-3C60BE832DFD}" dt="2023-11-28T23:28:17.229" v="3935"/>
          <ac:picMkLst>
            <pc:docMk/>
            <pc:sldMk cId="3279814717" sldId="436"/>
            <ac:picMk id="4" creationId="{142D958D-9879-4FAE-AC4B-96629ED7ADD7}"/>
          </ac:picMkLst>
        </pc:picChg>
      </pc:sldChg>
      <pc:sldChg chg="modSp">
        <pc:chgData name="Anoulack Indavong" userId="372b8b03-55bf-4726-b9b9-06215951a78d" providerId="ADAL" clId="{4DB1558B-519D-4C62-8978-3C60BE832DFD}" dt="2023-11-28T23:36:51.539" v="4381" actId="14100"/>
        <pc:sldMkLst>
          <pc:docMk/>
          <pc:sldMk cId="1045931940" sldId="437"/>
        </pc:sldMkLst>
        <pc:spChg chg="mod">
          <ac:chgData name="Anoulack Indavong" userId="372b8b03-55bf-4726-b9b9-06215951a78d" providerId="ADAL" clId="{4DB1558B-519D-4C62-8978-3C60BE832DFD}" dt="2023-11-28T22:49:44.801" v="3624" actId="113"/>
          <ac:spMkLst>
            <pc:docMk/>
            <pc:sldMk cId="1045931940" sldId="437"/>
            <ac:spMk id="2" creationId="{A7E18A2D-E6C4-417B-A19F-0841702BFAD2}"/>
          </ac:spMkLst>
        </pc:spChg>
        <pc:graphicFrameChg chg="mod modGraphic">
          <ac:chgData name="Anoulack Indavong" userId="372b8b03-55bf-4726-b9b9-06215951a78d" providerId="ADAL" clId="{4DB1558B-519D-4C62-8978-3C60BE832DFD}" dt="2023-11-28T23:36:51.539" v="4381" actId="14100"/>
          <ac:graphicFrameMkLst>
            <pc:docMk/>
            <pc:sldMk cId="1045931940" sldId="437"/>
            <ac:graphicFrameMk id="5" creationId="{C2D1BDB6-0FB7-410E-8326-8B09359B6297}"/>
          </ac:graphicFrameMkLst>
        </pc:graphicFrameChg>
      </pc:sldChg>
      <pc:sldChg chg="addSp delSp modSp add">
        <pc:chgData name="Anoulack Indavong" userId="372b8b03-55bf-4726-b9b9-06215951a78d" providerId="ADAL" clId="{4DB1558B-519D-4C62-8978-3C60BE832DFD}" dt="2023-11-28T22:15:01.021" v="3522" actId="255"/>
        <pc:sldMkLst>
          <pc:docMk/>
          <pc:sldMk cId="1206724458" sldId="438"/>
        </pc:sldMkLst>
        <pc:spChg chg="mod">
          <ac:chgData name="Anoulack Indavong" userId="372b8b03-55bf-4726-b9b9-06215951a78d" providerId="ADAL" clId="{4DB1558B-519D-4C62-8978-3C60BE832DFD}" dt="2023-11-27T21:47:29.961" v="280" actId="20577"/>
          <ac:spMkLst>
            <pc:docMk/>
            <pc:sldMk cId="1206724458" sldId="438"/>
            <ac:spMk id="2" creationId="{1C984471-ACA7-4BF7-8D9B-34FE5AC50AE0}"/>
          </ac:spMkLst>
        </pc:spChg>
        <pc:spChg chg="del">
          <ac:chgData name="Anoulack Indavong" userId="372b8b03-55bf-4726-b9b9-06215951a78d" providerId="ADAL" clId="{4DB1558B-519D-4C62-8978-3C60BE832DFD}" dt="2023-11-27T21:35:53.990" v="16" actId="478"/>
          <ac:spMkLst>
            <pc:docMk/>
            <pc:sldMk cId="1206724458" sldId="438"/>
            <ac:spMk id="3" creationId="{34F1CAEB-6993-4BB5-99F8-8AA22A07FBDE}"/>
          </ac:spMkLst>
        </pc:spChg>
        <pc:spChg chg="mod">
          <ac:chgData name="Anoulack Indavong" userId="372b8b03-55bf-4726-b9b9-06215951a78d" providerId="ADAL" clId="{4DB1558B-519D-4C62-8978-3C60BE832DFD}" dt="2023-11-28T22:15:01.021" v="3522" actId="255"/>
          <ac:spMkLst>
            <pc:docMk/>
            <pc:sldMk cId="1206724458" sldId="438"/>
            <ac:spMk id="4" creationId="{12B6F39F-7E42-4736-897A-9FB48BFCC718}"/>
          </ac:spMkLst>
        </pc:spChg>
        <pc:grpChg chg="add">
          <ac:chgData name="Anoulack Indavong" userId="372b8b03-55bf-4726-b9b9-06215951a78d" providerId="ADAL" clId="{4DB1558B-519D-4C62-8978-3C60BE832DFD}" dt="2023-11-27T23:05:35.926" v="2771"/>
          <ac:grpSpMkLst>
            <pc:docMk/>
            <pc:sldMk cId="1206724458" sldId="438"/>
            <ac:grpSpMk id="8" creationId="{5CD69616-A35F-45F6-92B7-6F9CFD37B855}"/>
          </ac:grpSpMkLst>
        </pc:grpChg>
        <pc:picChg chg="add mod">
          <ac:chgData name="Anoulack Indavong" userId="372b8b03-55bf-4726-b9b9-06215951a78d" providerId="ADAL" clId="{4DB1558B-519D-4C62-8978-3C60BE832DFD}" dt="2023-11-27T23:28:56.114" v="2838" actId="1076"/>
          <ac:picMkLst>
            <pc:docMk/>
            <pc:sldMk cId="1206724458" sldId="438"/>
            <ac:picMk id="5" creationId="{2AE14393-BF4B-43DB-B945-62AF8F82DD87}"/>
          </ac:picMkLst>
        </pc:picChg>
        <pc:picChg chg="add mod">
          <ac:chgData name="Anoulack Indavong" userId="372b8b03-55bf-4726-b9b9-06215951a78d" providerId="ADAL" clId="{4DB1558B-519D-4C62-8978-3C60BE832DFD}" dt="2023-11-27T22:53:17.684" v="2762" actId="1076"/>
          <ac:picMkLst>
            <pc:docMk/>
            <pc:sldMk cId="1206724458" sldId="438"/>
            <ac:picMk id="6" creationId="{19A54420-6055-4FA1-9F4E-4FDFA0605430}"/>
          </ac:picMkLst>
        </pc:picChg>
        <pc:picChg chg="add mod ord">
          <ac:chgData name="Anoulack Indavong" userId="372b8b03-55bf-4726-b9b9-06215951a78d" providerId="ADAL" clId="{4DB1558B-519D-4C62-8978-3C60BE832DFD}" dt="2023-11-27T23:29:05.250" v="2841" actId="1076"/>
          <ac:picMkLst>
            <pc:docMk/>
            <pc:sldMk cId="1206724458" sldId="438"/>
            <ac:picMk id="7" creationId="{8789F69C-22C6-4113-9CDB-D50B77D54868}"/>
          </ac:picMkLst>
        </pc:picChg>
      </pc:sldChg>
      <pc:sldChg chg="addSp delSp modSp">
        <pc:chgData name="Anoulack Indavong" userId="372b8b03-55bf-4726-b9b9-06215951a78d" providerId="ADAL" clId="{4DB1558B-519D-4C62-8978-3C60BE832DFD}" dt="2023-11-27T23:05:56.483" v="2772"/>
        <pc:sldMkLst>
          <pc:docMk/>
          <pc:sldMk cId="464243323" sldId="439"/>
        </pc:sldMkLst>
        <pc:spChg chg="mod">
          <ac:chgData name="Anoulack Indavong" userId="372b8b03-55bf-4726-b9b9-06215951a78d" providerId="ADAL" clId="{4DB1558B-519D-4C62-8978-3C60BE832DFD}" dt="2023-11-27T22:27:53.807" v="930"/>
          <ac:spMkLst>
            <pc:docMk/>
            <pc:sldMk cId="464243323" sldId="439"/>
            <ac:spMk id="4" creationId="{12B6F39F-7E42-4736-897A-9FB48BFCC718}"/>
          </ac:spMkLst>
        </pc:spChg>
        <pc:grpChg chg="add">
          <ac:chgData name="Anoulack Indavong" userId="372b8b03-55bf-4726-b9b9-06215951a78d" providerId="ADAL" clId="{4DB1558B-519D-4C62-8978-3C60BE832DFD}" dt="2023-11-27T23:05:56.483" v="2772"/>
          <ac:grpSpMkLst>
            <pc:docMk/>
            <pc:sldMk cId="464243323" sldId="439"/>
            <ac:grpSpMk id="9" creationId="{D39C2520-D746-423E-BEC0-38A5F99F2703}"/>
          </ac:grpSpMkLst>
        </pc:grpChg>
        <pc:picChg chg="del">
          <ac:chgData name="Anoulack Indavong" userId="372b8b03-55bf-4726-b9b9-06215951a78d" providerId="ADAL" clId="{4DB1558B-519D-4C62-8978-3C60BE832DFD}" dt="2023-11-27T22:19:37.652" v="831" actId="478"/>
          <ac:picMkLst>
            <pc:docMk/>
            <pc:sldMk cId="464243323" sldId="439"/>
            <ac:picMk id="5" creationId="{2AE14393-BF4B-43DB-B945-62AF8F82DD87}"/>
          </ac:picMkLst>
        </pc:picChg>
        <pc:picChg chg="del">
          <ac:chgData name="Anoulack Indavong" userId="372b8b03-55bf-4726-b9b9-06215951a78d" providerId="ADAL" clId="{4DB1558B-519D-4C62-8978-3C60BE832DFD}" dt="2023-11-27T22:19:40.196" v="832" actId="478"/>
          <ac:picMkLst>
            <pc:docMk/>
            <pc:sldMk cId="464243323" sldId="439"/>
            <ac:picMk id="6" creationId="{19A54420-6055-4FA1-9F4E-4FDFA0605430}"/>
          </ac:picMkLst>
        </pc:picChg>
        <pc:picChg chg="add mod">
          <ac:chgData name="Anoulack Indavong" userId="372b8b03-55bf-4726-b9b9-06215951a78d" providerId="ADAL" clId="{4DB1558B-519D-4C62-8978-3C60BE832DFD}" dt="2023-11-27T22:28:48.454" v="933" actId="14100"/>
          <ac:picMkLst>
            <pc:docMk/>
            <pc:sldMk cId="464243323" sldId="439"/>
            <ac:picMk id="7" creationId="{89883452-CA32-4DE2-A67A-E75101B6834E}"/>
          </ac:picMkLst>
        </pc:picChg>
        <pc:picChg chg="add mod">
          <ac:chgData name="Anoulack Indavong" userId="372b8b03-55bf-4726-b9b9-06215951a78d" providerId="ADAL" clId="{4DB1558B-519D-4C62-8978-3C60BE832DFD}" dt="2023-11-27T22:29:51.236" v="936" actId="1076"/>
          <ac:picMkLst>
            <pc:docMk/>
            <pc:sldMk cId="464243323" sldId="439"/>
            <ac:picMk id="8" creationId="{CC8F63EE-97EE-4838-8FDE-B63F0D2DB748}"/>
          </ac:picMkLst>
        </pc:picChg>
      </pc:sldChg>
      <pc:sldChg chg="addSp delSp modSp add ord modTransition">
        <pc:chgData name="Anoulack Indavong" userId="372b8b03-55bf-4726-b9b9-06215951a78d" providerId="ADAL" clId="{4DB1558B-519D-4C62-8978-3C60BE832DFD}" dt="2023-11-28T22:48:58.183" v="3621" actId="1076"/>
        <pc:sldMkLst>
          <pc:docMk/>
          <pc:sldMk cId="2872104661" sldId="440"/>
        </pc:sldMkLst>
        <pc:spChg chg="mod">
          <ac:chgData name="Anoulack Indavong" userId="372b8b03-55bf-4726-b9b9-06215951a78d" providerId="ADAL" clId="{4DB1558B-519D-4C62-8978-3C60BE832DFD}" dt="2023-11-28T01:52:27.619" v="3165" actId="20577"/>
          <ac:spMkLst>
            <pc:docMk/>
            <pc:sldMk cId="2872104661" sldId="440"/>
            <ac:spMk id="2" creationId="{A999754E-5210-4D70-88C1-CC7BDF9FDEBA}"/>
          </ac:spMkLst>
        </pc:spChg>
        <pc:spChg chg="add del mod">
          <ac:chgData name="Anoulack Indavong" userId="372b8b03-55bf-4726-b9b9-06215951a78d" providerId="ADAL" clId="{4DB1558B-519D-4C62-8978-3C60BE832DFD}" dt="2023-11-28T01:52:51.066" v="3169" actId="20577"/>
          <ac:spMkLst>
            <pc:docMk/>
            <pc:sldMk cId="2872104661" sldId="440"/>
            <ac:spMk id="5" creationId="{FD81C4C4-3021-4246-A5B8-84B2A42230D7}"/>
          </ac:spMkLst>
        </pc:spChg>
        <pc:graphicFrameChg chg="mod modGraphic">
          <ac:chgData name="Anoulack Indavong" userId="372b8b03-55bf-4726-b9b9-06215951a78d" providerId="ADAL" clId="{4DB1558B-519D-4C62-8978-3C60BE832DFD}" dt="2023-11-28T22:48:39.782" v="3619" actId="14100"/>
          <ac:graphicFrameMkLst>
            <pc:docMk/>
            <pc:sldMk cId="2872104661" sldId="440"/>
            <ac:graphicFrameMk id="4" creationId="{1DCA2D3A-8A79-4723-81F1-46BB5E366F40}"/>
          </ac:graphicFrameMkLst>
        </pc:graphicFrameChg>
        <pc:graphicFrameChg chg="add mod modGraphic">
          <ac:chgData name="Anoulack Indavong" userId="372b8b03-55bf-4726-b9b9-06215951a78d" providerId="ADAL" clId="{4DB1558B-519D-4C62-8978-3C60BE832DFD}" dt="2023-11-28T22:48:58.183" v="3621" actId="1076"/>
          <ac:graphicFrameMkLst>
            <pc:docMk/>
            <pc:sldMk cId="2872104661" sldId="440"/>
            <ac:graphicFrameMk id="6" creationId="{4EE944C7-36AB-4519-8F98-CEB97D7DC05F}"/>
          </ac:graphicFrameMkLst>
        </pc:graphicFrameChg>
      </pc:sldChg>
      <pc:sldChg chg="addSp delSp modSp add">
        <pc:chgData name="Anoulack Indavong" userId="372b8b03-55bf-4726-b9b9-06215951a78d" providerId="ADAL" clId="{4DB1558B-519D-4C62-8978-3C60BE832DFD}" dt="2023-11-27T23:36:35.896" v="2896" actId="1076"/>
        <pc:sldMkLst>
          <pc:docMk/>
          <pc:sldMk cId="2123271387" sldId="441"/>
        </pc:sldMkLst>
        <pc:spChg chg="del">
          <ac:chgData name="Anoulack Indavong" userId="372b8b03-55bf-4726-b9b9-06215951a78d" providerId="ADAL" clId="{4DB1558B-519D-4C62-8978-3C60BE832DFD}" dt="2023-11-27T23:35:25.146" v="2879" actId="478"/>
          <ac:spMkLst>
            <pc:docMk/>
            <pc:sldMk cId="2123271387" sldId="441"/>
            <ac:spMk id="3" creationId="{4455408C-BE4B-4F9B-A0E3-0CDA3D9791E9}"/>
          </ac:spMkLst>
        </pc:spChg>
        <pc:spChg chg="add mod">
          <ac:chgData name="Anoulack Indavong" userId="372b8b03-55bf-4726-b9b9-06215951a78d" providerId="ADAL" clId="{4DB1558B-519D-4C62-8978-3C60BE832DFD}" dt="2023-11-27T23:36:35.896" v="2896" actId="1076"/>
          <ac:spMkLst>
            <pc:docMk/>
            <pc:sldMk cId="2123271387" sldId="441"/>
            <ac:spMk id="6" creationId="{958BE7EA-127B-4C7B-96B2-BC5B50F54573}"/>
          </ac:spMkLst>
        </pc:spChg>
        <pc:picChg chg="del">
          <ac:chgData name="Anoulack Indavong" userId="372b8b03-55bf-4726-b9b9-06215951a78d" providerId="ADAL" clId="{4DB1558B-519D-4C62-8978-3C60BE832DFD}" dt="2023-11-27T23:34:57.978" v="2875" actId="478"/>
          <ac:picMkLst>
            <pc:docMk/>
            <pc:sldMk cId="2123271387" sldId="441"/>
            <ac:picMk id="5" creationId="{00000000-0000-0000-0000-000000000000}"/>
          </ac:picMkLst>
        </pc:picChg>
        <pc:picChg chg="add mod">
          <ac:chgData name="Anoulack Indavong" userId="372b8b03-55bf-4726-b9b9-06215951a78d" providerId="ADAL" clId="{4DB1558B-519D-4C62-8978-3C60BE832DFD}" dt="2023-11-27T23:35:16.141" v="2878" actId="14100"/>
          <ac:picMkLst>
            <pc:docMk/>
            <pc:sldMk cId="2123271387" sldId="441"/>
            <ac:picMk id="10" creationId="{16F0D7EE-4C2E-489F-8411-3E0AD702460D}"/>
          </ac:picMkLst>
        </pc:picChg>
        <pc:picChg chg="del">
          <ac:chgData name="Anoulack Indavong" userId="372b8b03-55bf-4726-b9b9-06215951a78d" providerId="ADAL" clId="{4DB1558B-519D-4C62-8978-3C60BE832DFD}" dt="2023-11-27T23:34:55.540" v="2874" actId="478"/>
          <ac:picMkLst>
            <pc:docMk/>
            <pc:sldMk cId="2123271387" sldId="441"/>
            <ac:picMk id="12" creationId="{16054D3D-0355-4FAF-940B-1383CE49B934}"/>
          </ac:picMkLst>
        </pc:picChg>
        <pc:picChg chg="del">
          <ac:chgData name="Anoulack Indavong" userId="372b8b03-55bf-4726-b9b9-06215951a78d" providerId="ADAL" clId="{4DB1558B-519D-4C62-8978-3C60BE832DFD}" dt="2023-11-27T23:34:14.451" v="2872" actId="478"/>
          <ac:picMkLst>
            <pc:docMk/>
            <pc:sldMk cId="2123271387" sldId="441"/>
            <ac:picMk id="13" creationId="{D1F69C76-A9AE-47F6-8E56-A3667AF69B6E}"/>
          </ac:picMkLst>
        </pc:picChg>
        <pc:picChg chg="mod">
          <ac:chgData name="Anoulack Indavong" userId="372b8b03-55bf-4726-b9b9-06215951a78d" providerId="ADAL" clId="{4DB1558B-519D-4C62-8978-3C60BE832DFD}" dt="2023-11-27T23:35:35.354" v="2880" actId="1076"/>
          <ac:picMkLst>
            <pc:docMk/>
            <pc:sldMk cId="2123271387" sldId="441"/>
            <ac:picMk id="14" creationId="{65501180-013A-4720-999F-B7C68C4A4D8A}"/>
          </ac:picMkLst>
        </pc:picChg>
      </pc:sldChg>
      <pc:sldMasterChg chg="delSldLayout">
        <pc:chgData name="Anoulack Indavong" userId="372b8b03-55bf-4726-b9b9-06215951a78d" providerId="ADAL" clId="{4DB1558B-519D-4C62-8978-3C60BE832DFD}" dt="2023-11-27T22:23:24.626" v="845" actId="2696"/>
        <pc:sldMasterMkLst>
          <pc:docMk/>
          <pc:sldMasterMk cId="2677663323" sldId="2147483729"/>
        </pc:sldMasterMkLst>
        <pc:sldLayoutChg chg="del">
          <pc:chgData name="Anoulack Indavong" userId="372b8b03-55bf-4726-b9b9-06215951a78d" providerId="ADAL" clId="{4DB1558B-519D-4C62-8978-3C60BE832DFD}" dt="2023-11-27T22:23:24.626" v="845" actId="2696"/>
          <pc:sldLayoutMkLst>
            <pc:docMk/>
            <pc:sldMasterMk cId="2677663323" sldId="2147483729"/>
            <pc:sldLayoutMk cId="4056333030" sldId="2147483742"/>
          </pc:sldLayoutMkLst>
        </pc:sldLayoutChg>
      </pc:sldMaster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91A13D-39D4-4F97-9DFE-9CC32533C788}"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9E48AE79-8F23-46AB-843F-A5B04D52C878}">
      <dgm:prSet/>
      <dgm:spPr>
        <a:noFill/>
      </dgm:spPr>
      <dgm:t>
        <a:bodyPr/>
        <a:lstStyle/>
        <a:p>
          <a:pPr rtl="0"/>
          <a:r>
            <a:rPr lang="en-US" b="1" dirty="0">
              <a:solidFill>
                <a:schemeClr val="tx1">
                  <a:lumMod val="85000"/>
                  <a:lumOff val="15000"/>
                </a:schemeClr>
              </a:solidFill>
            </a:rPr>
            <a:t>Area Program </a:t>
          </a:r>
          <a:endParaRPr lang="en-US" dirty="0">
            <a:solidFill>
              <a:schemeClr val="tx1">
                <a:lumMod val="85000"/>
                <a:lumOff val="15000"/>
              </a:schemeClr>
            </a:solidFill>
          </a:endParaRPr>
        </a:p>
      </dgm:t>
    </dgm:pt>
    <dgm:pt modelId="{6AC962DB-86B0-4F5E-B6CD-EC0D6D814C8F}" type="parTrans" cxnId="{EF9F6B7E-E0FF-4AA3-A487-6E2D652F7580}">
      <dgm:prSet/>
      <dgm:spPr/>
      <dgm:t>
        <a:bodyPr/>
        <a:lstStyle/>
        <a:p>
          <a:endParaRPr lang="en-US"/>
        </a:p>
      </dgm:t>
    </dgm:pt>
    <dgm:pt modelId="{5E6D0339-952C-49ED-BD9D-A7320EF9D420}" type="sibTrans" cxnId="{EF9F6B7E-E0FF-4AA3-A487-6E2D652F7580}">
      <dgm:prSet/>
      <dgm:spPr/>
      <dgm:t>
        <a:bodyPr/>
        <a:lstStyle/>
        <a:p>
          <a:endParaRPr lang="en-US"/>
        </a:p>
      </dgm:t>
    </dgm:pt>
    <dgm:pt modelId="{6C362D96-BA18-4A51-9099-72A7C6BA40D8}" type="pres">
      <dgm:prSet presAssocID="{DD91A13D-39D4-4F97-9DFE-9CC32533C788}" presName="linearFlow" presStyleCnt="0">
        <dgm:presLayoutVars>
          <dgm:dir/>
          <dgm:resizeHandles val="exact"/>
        </dgm:presLayoutVars>
      </dgm:prSet>
      <dgm:spPr/>
    </dgm:pt>
    <dgm:pt modelId="{D2082641-E9EB-406A-9FB0-2E6C4B24B0A7}" type="pres">
      <dgm:prSet presAssocID="{9E48AE79-8F23-46AB-843F-A5B04D52C878}" presName="composite" presStyleCnt="0"/>
      <dgm:spPr/>
    </dgm:pt>
    <dgm:pt modelId="{079A5CF0-99E3-4830-BF27-AA9C0814D5C3}" type="pres">
      <dgm:prSet presAssocID="{9E48AE79-8F23-46AB-843F-A5B04D52C878}" presName="imgShp" presStyleLbl="fgImgPlace1" presStyleIdx="0" presStyleCnt="1"/>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005254D3-E070-407F-A524-FB6B2387D7E5}" type="pres">
      <dgm:prSet presAssocID="{9E48AE79-8F23-46AB-843F-A5B04D52C878}" presName="txShp" presStyleLbl="node1" presStyleIdx="0" presStyleCnt="1" custScaleX="128745">
        <dgm:presLayoutVars>
          <dgm:bulletEnabled val="1"/>
        </dgm:presLayoutVars>
      </dgm:prSet>
      <dgm:spPr/>
    </dgm:pt>
  </dgm:ptLst>
  <dgm:cxnLst>
    <dgm:cxn modelId="{4CB3457E-0481-4DCB-8082-DC396CAE9C6D}" type="presOf" srcId="{DD91A13D-39D4-4F97-9DFE-9CC32533C788}" destId="{6C362D96-BA18-4A51-9099-72A7C6BA40D8}" srcOrd="0" destOrd="0" presId="urn:microsoft.com/office/officeart/2005/8/layout/vList3"/>
    <dgm:cxn modelId="{EF9F6B7E-E0FF-4AA3-A487-6E2D652F7580}" srcId="{DD91A13D-39D4-4F97-9DFE-9CC32533C788}" destId="{9E48AE79-8F23-46AB-843F-A5B04D52C878}" srcOrd="0" destOrd="0" parTransId="{6AC962DB-86B0-4F5E-B6CD-EC0D6D814C8F}" sibTransId="{5E6D0339-952C-49ED-BD9D-A7320EF9D420}"/>
    <dgm:cxn modelId="{A4875AE9-D0FF-443A-AC26-7BE37FD7A8CB}" type="presOf" srcId="{9E48AE79-8F23-46AB-843F-A5B04D52C878}" destId="{005254D3-E070-407F-A524-FB6B2387D7E5}" srcOrd="0" destOrd="0" presId="urn:microsoft.com/office/officeart/2005/8/layout/vList3"/>
    <dgm:cxn modelId="{D18440E3-6567-43FC-AC61-35DB76BBA8D3}" type="presParOf" srcId="{6C362D96-BA18-4A51-9099-72A7C6BA40D8}" destId="{D2082641-E9EB-406A-9FB0-2E6C4B24B0A7}" srcOrd="0" destOrd="0" presId="urn:microsoft.com/office/officeart/2005/8/layout/vList3"/>
    <dgm:cxn modelId="{1C07F9AC-E426-46FE-9292-0C5EA712FB19}" type="presParOf" srcId="{D2082641-E9EB-406A-9FB0-2E6C4B24B0A7}" destId="{079A5CF0-99E3-4830-BF27-AA9C0814D5C3}" srcOrd="0" destOrd="0" presId="urn:microsoft.com/office/officeart/2005/8/layout/vList3"/>
    <dgm:cxn modelId="{673B295B-1745-4DDB-B942-26BCB9ECD06D}" type="presParOf" srcId="{D2082641-E9EB-406A-9FB0-2E6C4B24B0A7}" destId="{005254D3-E070-407F-A524-FB6B2387D7E5}"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0CB786-C53C-4439-B5B8-E37A70C5E090}"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en-US"/>
        </a:p>
      </dgm:t>
    </dgm:pt>
    <dgm:pt modelId="{05BEE6A2-53A8-47E4-96F8-D69ECD0B1157}">
      <dgm:prSet custT="1"/>
      <dgm:spPr>
        <a:solidFill>
          <a:schemeClr val="accent6"/>
        </a:solidFill>
      </dgm:spPr>
      <dgm:t>
        <a:bodyPr/>
        <a:lstStyle/>
        <a:p>
          <a:pPr rtl="0"/>
          <a:r>
            <a:rPr lang="en-AU" sz="2100" b="1" dirty="0" err="1"/>
            <a:t>Savannakhet</a:t>
          </a:r>
          <a:r>
            <a:rPr lang="en-AU" sz="2100" b="1" dirty="0"/>
            <a:t> - 1 district </a:t>
          </a:r>
          <a:r>
            <a:rPr lang="en-AU" sz="1600" b="1" i="1" dirty="0"/>
            <a:t>Nong(14)</a:t>
          </a:r>
          <a:r>
            <a:rPr lang="en-AU" sz="2100" dirty="0"/>
            <a:t> </a:t>
          </a:r>
          <a:r>
            <a:rPr lang="en-AU" sz="1600" dirty="0"/>
            <a:t>Grant Fund</a:t>
          </a:r>
          <a:endParaRPr lang="en-US" sz="1600" dirty="0"/>
        </a:p>
      </dgm:t>
    </dgm:pt>
    <dgm:pt modelId="{F58D5D53-2E21-45AA-9744-DC8DE79E0456}" type="parTrans" cxnId="{FBCCADB8-ABC1-44ED-9F48-EF044C4031CC}">
      <dgm:prSet/>
      <dgm:spPr/>
      <dgm:t>
        <a:bodyPr/>
        <a:lstStyle/>
        <a:p>
          <a:endParaRPr lang="en-US"/>
        </a:p>
      </dgm:t>
    </dgm:pt>
    <dgm:pt modelId="{BF4E5DC6-47AC-4D5E-82A1-841610D79345}" type="sibTrans" cxnId="{FBCCADB8-ABC1-44ED-9F48-EF044C4031CC}">
      <dgm:prSet/>
      <dgm:spPr/>
      <dgm:t>
        <a:bodyPr/>
        <a:lstStyle/>
        <a:p>
          <a:endParaRPr lang="en-US"/>
        </a:p>
      </dgm:t>
    </dgm:pt>
    <dgm:pt modelId="{E00B83F2-EBE7-4896-A9F6-375B17244BFC}">
      <dgm:prSet custT="1"/>
      <dgm:spPr>
        <a:solidFill>
          <a:schemeClr val="accent1"/>
        </a:solidFill>
      </dgm:spPr>
      <dgm:t>
        <a:bodyPr/>
        <a:lstStyle/>
        <a:p>
          <a:pPr rtl="0"/>
          <a:r>
            <a:rPr lang="en-AU" sz="2100" b="1" dirty="0" err="1"/>
            <a:t>Saravane</a:t>
          </a:r>
          <a:r>
            <a:rPr lang="en-AU" sz="2100" b="1" dirty="0"/>
            <a:t> – 1 district </a:t>
          </a:r>
          <a:r>
            <a:rPr lang="en-AU" sz="2100" b="1" i="1" dirty="0"/>
            <a:t> </a:t>
          </a:r>
          <a:r>
            <a:rPr lang="en-AU" sz="2100" b="1" i="1" dirty="0" err="1"/>
            <a:t>Samoui</a:t>
          </a:r>
          <a:endParaRPr lang="en-AU" sz="1600" b="1" i="1" dirty="0"/>
        </a:p>
        <a:p>
          <a:pPr rtl="0"/>
          <a:r>
            <a:rPr lang="en-AU" sz="1600" b="1" i="1" dirty="0"/>
            <a:t>(15). Grant Fund</a:t>
          </a:r>
          <a:endParaRPr lang="en-US" sz="1200" dirty="0">
            <a:solidFill>
              <a:schemeClr val="bg1"/>
            </a:solidFill>
          </a:endParaRPr>
        </a:p>
      </dgm:t>
    </dgm:pt>
    <dgm:pt modelId="{A69059A6-B02C-440C-BBD7-3C23FB29EEF5}" type="parTrans" cxnId="{2C164B32-639E-4091-85E5-11C05766D632}">
      <dgm:prSet/>
      <dgm:spPr/>
      <dgm:t>
        <a:bodyPr/>
        <a:lstStyle/>
        <a:p>
          <a:endParaRPr lang="en-US"/>
        </a:p>
      </dgm:t>
    </dgm:pt>
    <dgm:pt modelId="{C7DEC41D-8A5A-4A1B-B4D2-EACD05228381}" type="sibTrans" cxnId="{2C164B32-639E-4091-85E5-11C05766D632}">
      <dgm:prSet/>
      <dgm:spPr/>
      <dgm:t>
        <a:bodyPr/>
        <a:lstStyle/>
        <a:p>
          <a:endParaRPr lang="en-US"/>
        </a:p>
      </dgm:t>
    </dgm:pt>
    <dgm:pt modelId="{6CF0DEB8-BEF0-4AD8-B075-44A1DCD061C5}" type="pres">
      <dgm:prSet presAssocID="{C00CB786-C53C-4439-B5B8-E37A70C5E090}" presName="linear" presStyleCnt="0">
        <dgm:presLayoutVars>
          <dgm:animLvl val="lvl"/>
          <dgm:resizeHandles val="exact"/>
        </dgm:presLayoutVars>
      </dgm:prSet>
      <dgm:spPr/>
    </dgm:pt>
    <dgm:pt modelId="{BFC0E9DA-B3A7-4C2F-81C6-C2F4D38B4A47}" type="pres">
      <dgm:prSet presAssocID="{05BEE6A2-53A8-47E4-96F8-D69ECD0B1157}" presName="parentText" presStyleLbl="node1" presStyleIdx="0" presStyleCnt="2" custScaleY="82096" custLinFactY="-44504" custLinFactNeighborX="-354" custLinFactNeighborY="-100000">
        <dgm:presLayoutVars>
          <dgm:chMax val="0"/>
          <dgm:bulletEnabled val="1"/>
        </dgm:presLayoutVars>
      </dgm:prSet>
      <dgm:spPr/>
    </dgm:pt>
    <dgm:pt modelId="{97E1C126-432B-4322-BB77-D3A382DEA811}" type="pres">
      <dgm:prSet presAssocID="{BF4E5DC6-47AC-4D5E-82A1-841610D79345}" presName="spacer" presStyleCnt="0"/>
      <dgm:spPr/>
    </dgm:pt>
    <dgm:pt modelId="{E773DCE2-E8D8-4B9C-94D2-4513C0633291}" type="pres">
      <dgm:prSet presAssocID="{E00B83F2-EBE7-4896-A9F6-375B17244BFC}" presName="parentText" presStyleLbl="node1" presStyleIdx="1" presStyleCnt="2" custScaleY="58097" custLinFactY="-33592" custLinFactNeighborX="0" custLinFactNeighborY="-100000">
        <dgm:presLayoutVars>
          <dgm:chMax val="0"/>
          <dgm:bulletEnabled val="1"/>
        </dgm:presLayoutVars>
      </dgm:prSet>
      <dgm:spPr/>
    </dgm:pt>
  </dgm:ptLst>
  <dgm:cxnLst>
    <dgm:cxn modelId="{78EC9C1E-644B-46D1-B50C-E421F217E39D}" type="presOf" srcId="{05BEE6A2-53A8-47E4-96F8-D69ECD0B1157}" destId="{BFC0E9DA-B3A7-4C2F-81C6-C2F4D38B4A47}" srcOrd="0" destOrd="0" presId="urn:microsoft.com/office/officeart/2005/8/layout/vList2"/>
    <dgm:cxn modelId="{2C164B32-639E-4091-85E5-11C05766D632}" srcId="{C00CB786-C53C-4439-B5B8-E37A70C5E090}" destId="{E00B83F2-EBE7-4896-A9F6-375B17244BFC}" srcOrd="1" destOrd="0" parTransId="{A69059A6-B02C-440C-BBD7-3C23FB29EEF5}" sibTransId="{C7DEC41D-8A5A-4A1B-B4D2-EACD05228381}"/>
    <dgm:cxn modelId="{FD1B9F69-2DE0-4360-9CB0-0E9C5939988B}" type="presOf" srcId="{E00B83F2-EBE7-4896-A9F6-375B17244BFC}" destId="{E773DCE2-E8D8-4B9C-94D2-4513C0633291}" srcOrd="0" destOrd="0" presId="urn:microsoft.com/office/officeart/2005/8/layout/vList2"/>
    <dgm:cxn modelId="{FBCCADB8-ABC1-44ED-9F48-EF044C4031CC}" srcId="{C00CB786-C53C-4439-B5B8-E37A70C5E090}" destId="{05BEE6A2-53A8-47E4-96F8-D69ECD0B1157}" srcOrd="0" destOrd="0" parTransId="{F58D5D53-2E21-45AA-9744-DC8DE79E0456}" sibTransId="{BF4E5DC6-47AC-4D5E-82A1-841610D79345}"/>
    <dgm:cxn modelId="{051130EF-82E6-40AC-B57F-8C82B23916A7}" type="presOf" srcId="{C00CB786-C53C-4439-B5B8-E37A70C5E090}" destId="{6CF0DEB8-BEF0-4AD8-B075-44A1DCD061C5}" srcOrd="0" destOrd="0" presId="urn:microsoft.com/office/officeart/2005/8/layout/vList2"/>
    <dgm:cxn modelId="{A6A91D32-C58D-48DC-B7C4-27EEF9DBA41E}" type="presParOf" srcId="{6CF0DEB8-BEF0-4AD8-B075-44A1DCD061C5}" destId="{BFC0E9DA-B3A7-4C2F-81C6-C2F4D38B4A47}" srcOrd="0" destOrd="0" presId="urn:microsoft.com/office/officeart/2005/8/layout/vList2"/>
    <dgm:cxn modelId="{2AA4805A-A891-4BCF-B90F-CF31A1DF27F8}" type="presParOf" srcId="{6CF0DEB8-BEF0-4AD8-B075-44A1DCD061C5}" destId="{97E1C126-432B-4322-BB77-D3A382DEA811}" srcOrd="1" destOrd="0" presId="urn:microsoft.com/office/officeart/2005/8/layout/vList2"/>
    <dgm:cxn modelId="{F26645A0-94DD-4E4C-9671-595BFED09650}" type="presParOf" srcId="{6CF0DEB8-BEF0-4AD8-B075-44A1DCD061C5}" destId="{E773DCE2-E8D8-4B9C-94D2-4513C0633291}"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5254D3-E070-407F-A524-FB6B2387D7E5}">
      <dsp:nvSpPr>
        <dsp:cNvPr id="0" name=""/>
        <dsp:cNvSpPr/>
      </dsp:nvSpPr>
      <dsp:spPr>
        <a:xfrm rot="10800000">
          <a:off x="424226" y="141450"/>
          <a:ext cx="3366601" cy="1317299"/>
        </a:xfrm>
        <a:prstGeom prst="homePlate">
          <a:avLst/>
        </a:prstGeom>
        <a:no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0892" tIns="140970" rIns="263144" bIns="140970" numCol="1" spcCol="1270" anchor="ctr" anchorCtr="0">
          <a:noAutofit/>
        </a:bodyPr>
        <a:lstStyle/>
        <a:p>
          <a:pPr marL="0" lvl="0" indent="0" algn="ctr" defTabSz="1644650" rtl="0">
            <a:lnSpc>
              <a:spcPct val="90000"/>
            </a:lnSpc>
            <a:spcBef>
              <a:spcPct val="0"/>
            </a:spcBef>
            <a:spcAft>
              <a:spcPct val="35000"/>
            </a:spcAft>
            <a:buNone/>
          </a:pPr>
          <a:r>
            <a:rPr lang="en-US" sz="3700" b="1" kern="1200" dirty="0">
              <a:solidFill>
                <a:schemeClr val="tx1">
                  <a:lumMod val="85000"/>
                  <a:lumOff val="15000"/>
                </a:schemeClr>
              </a:solidFill>
            </a:rPr>
            <a:t>Area Program </a:t>
          </a:r>
          <a:endParaRPr lang="en-US" sz="3700" kern="1200" dirty="0">
            <a:solidFill>
              <a:schemeClr val="tx1">
                <a:lumMod val="85000"/>
                <a:lumOff val="15000"/>
              </a:schemeClr>
            </a:solidFill>
          </a:endParaRPr>
        </a:p>
      </dsp:txBody>
      <dsp:txXfrm rot="10800000">
        <a:off x="753551" y="141450"/>
        <a:ext cx="3037276" cy="1317299"/>
      </dsp:txXfrm>
    </dsp:sp>
    <dsp:sp modelId="{079A5CF0-99E3-4830-BF27-AA9C0814D5C3}">
      <dsp:nvSpPr>
        <dsp:cNvPr id="0" name=""/>
        <dsp:cNvSpPr/>
      </dsp:nvSpPr>
      <dsp:spPr>
        <a:xfrm>
          <a:off x="141408" y="141450"/>
          <a:ext cx="1317299" cy="1317299"/>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0E9DA-B3A7-4C2F-81C6-C2F4D38B4A47}">
      <dsp:nvSpPr>
        <dsp:cNvPr id="0" name=""/>
        <dsp:cNvSpPr/>
      </dsp:nvSpPr>
      <dsp:spPr>
        <a:xfrm>
          <a:off x="0" y="256308"/>
          <a:ext cx="3932237" cy="983575"/>
        </a:xfrm>
        <a:prstGeom prst="round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AU" sz="2100" b="1" kern="1200" dirty="0" err="1"/>
            <a:t>Savannakhet</a:t>
          </a:r>
          <a:r>
            <a:rPr lang="en-AU" sz="2100" b="1" kern="1200" dirty="0"/>
            <a:t> - 1 district </a:t>
          </a:r>
          <a:r>
            <a:rPr lang="en-AU" sz="1600" b="1" i="1" kern="1200" dirty="0"/>
            <a:t>Nong(14)</a:t>
          </a:r>
          <a:r>
            <a:rPr lang="en-AU" sz="2100" kern="1200" dirty="0"/>
            <a:t> </a:t>
          </a:r>
          <a:r>
            <a:rPr lang="en-AU" sz="1600" kern="1200" dirty="0"/>
            <a:t>Grant Fund</a:t>
          </a:r>
          <a:endParaRPr lang="en-US" sz="1600" kern="1200" dirty="0"/>
        </a:p>
      </dsp:txBody>
      <dsp:txXfrm>
        <a:off x="48014" y="304322"/>
        <a:ext cx="3836209" cy="887547"/>
      </dsp:txXfrm>
    </dsp:sp>
    <dsp:sp modelId="{E773DCE2-E8D8-4B9C-94D2-4513C0633291}">
      <dsp:nvSpPr>
        <dsp:cNvPr id="0" name=""/>
        <dsp:cNvSpPr/>
      </dsp:nvSpPr>
      <dsp:spPr>
        <a:xfrm>
          <a:off x="0" y="1554938"/>
          <a:ext cx="3932237" cy="696048"/>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AU" sz="2100" b="1" kern="1200" dirty="0" err="1"/>
            <a:t>Saravane</a:t>
          </a:r>
          <a:r>
            <a:rPr lang="en-AU" sz="2100" b="1" kern="1200" dirty="0"/>
            <a:t> – 1 district </a:t>
          </a:r>
          <a:r>
            <a:rPr lang="en-AU" sz="2100" b="1" i="1" kern="1200" dirty="0"/>
            <a:t> </a:t>
          </a:r>
          <a:r>
            <a:rPr lang="en-AU" sz="2100" b="1" i="1" kern="1200" dirty="0" err="1"/>
            <a:t>Samoui</a:t>
          </a:r>
          <a:endParaRPr lang="en-AU" sz="1600" b="1" i="1" kern="1200" dirty="0"/>
        </a:p>
        <a:p>
          <a:pPr marL="0" lvl="0" indent="0" algn="l" defTabSz="933450" rtl="0">
            <a:lnSpc>
              <a:spcPct val="90000"/>
            </a:lnSpc>
            <a:spcBef>
              <a:spcPct val="0"/>
            </a:spcBef>
            <a:spcAft>
              <a:spcPct val="35000"/>
            </a:spcAft>
            <a:buNone/>
          </a:pPr>
          <a:r>
            <a:rPr lang="en-AU" sz="1600" b="1" i="1" kern="1200" dirty="0"/>
            <a:t>(15). Grant Fund</a:t>
          </a:r>
          <a:endParaRPr lang="en-US" sz="1200" kern="1200" dirty="0">
            <a:solidFill>
              <a:schemeClr val="bg1"/>
            </a:solidFill>
          </a:endParaRPr>
        </a:p>
      </dsp:txBody>
      <dsp:txXfrm>
        <a:off x="33978" y="1588916"/>
        <a:ext cx="3864281" cy="628092"/>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E2860C-F4E5-D940-BAE9-B1928A7F50E0}" type="datetimeFigureOut">
              <a:rPr lang="en-US" smtClean="0"/>
              <a:t>12/6/2023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97C797-25DB-434D-B56B-6FA8A1069611}" type="slidenum">
              <a:rPr lang="en-US" smtClean="0"/>
              <a:t>‹#›</a:t>
            </a:fld>
            <a:endParaRPr lang="en-US"/>
          </a:p>
        </p:txBody>
      </p:sp>
    </p:spTree>
    <p:extLst>
      <p:ext uri="{BB962C8B-B14F-4D97-AF65-F5344CB8AC3E}">
        <p14:creationId xmlns:p14="http://schemas.microsoft.com/office/powerpoint/2010/main" val="3454859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the quantitative data collection in the midline survey, the sample size was determined based on an estimated total population of approximately 16,249 residing in the 15 target villages. sample size was 269 households (HH). Out of the 15 target villages, a total of 10 villages were selected for data collection. </a:t>
            </a:r>
          </a:p>
          <a:p>
            <a:r>
              <a:rPr lang="en-US" sz="1200" kern="1200" dirty="0">
                <a:solidFill>
                  <a:schemeClr val="tx1"/>
                </a:solidFill>
                <a:effectLst/>
                <a:latin typeface="+mn-lt"/>
                <a:ea typeface="+mn-ea"/>
                <a:cs typeface="+mn-cs"/>
              </a:rPr>
              <a:t>The target households for the interview were those with a child under 5 years. Within this category, priority was given to households with children aged 0-5 months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priority), followed by households with children aged 6-23 months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priority). Pregnant women were also included as part of the target households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priority). Lastly, households with children 24-59 months were included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priority). </a:t>
            </a:r>
          </a:p>
          <a:p>
            <a:r>
              <a:rPr lang="en-US" sz="1200" kern="1200" dirty="0">
                <a:solidFill>
                  <a:schemeClr val="tx1"/>
                </a:solidFill>
                <a:effectLst/>
                <a:latin typeface="+mn-lt"/>
                <a:ea typeface="+mn-ea"/>
                <a:cs typeface="+mn-cs"/>
              </a:rPr>
              <a:t>In addition to the selected households, 258 adolescents/youths aged 12-17 years old, who were residing in the same households, were also interviewed. This ensured a comprehensive assessment of the nutrition-related practices and </a:t>
            </a:r>
            <a:r>
              <a:rPr lang="en-US" sz="1200" kern="1200" dirty="0" err="1">
                <a:solidFill>
                  <a:schemeClr val="tx1"/>
                </a:solidFill>
                <a:effectLst/>
                <a:latin typeface="+mn-lt"/>
                <a:ea typeface="+mn-ea"/>
                <a:cs typeface="+mn-cs"/>
              </a:rPr>
              <a:t>behaviour</a:t>
            </a:r>
            <a:r>
              <a:rPr lang="en-US" sz="1200" kern="1200" dirty="0">
                <a:solidFill>
                  <a:schemeClr val="tx1"/>
                </a:solidFill>
                <a:effectLst/>
                <a:latin typeface="+mn-lt"/>
                <a:ea typeface="+mn-ea"/>
                <a:cs typeface="+mn-cs"/>
              </a:rPr>
              <a:t> within the household context, considering the perspectives of both caregivers and adolescents. </a:t>
            </a:r>
          </a:p>
          <a:p>
            <a:endParaRPr lang="en-US" dirty="0"/>
          </a:p>
        </p:txBody>
      </p:sp>
      <p:sp>
        <p:nvSpPr>
          <p:cNvPr id="4" name="Slide Number Placeholder 3"/>
          <p:cNvSpPr>
            <a:spLocks noGrp="1"/>
          </p:cNvSpPr>
          <p:nvPr>
            <p:ph type="sldNum" sz="quarter" idx="5"/>
          </p:nvPr>
        </p:nvSpPr>
        <p:spPr/>
        <p:txBody>
          <a:bodyPr/>
          <a:lstStyle/>
          <a:p>
            <a:fld id="{2B97C797-25DB-434D-B56B-6FA8A1069611}" type="slidenum">
              <a:rPr lang="en-US" smtClean="0"/>
              <a:t>6</a:t>
            </a:fld>
            <a:endParaRPr lang="en-US"/>
          </a:p>
        </p:txBody>
      </p:sp>
    </p:spTree>
    <p:extLst>
      <p:ext uri="{BB962C8B-B14F-4D97-AF65-F5344CB8AC3E}">
        <p14:creationId xmlns:p14="http://schemas.microsoft.com/office/powerpoint/2010/main" val="2204253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90ED60-A5BE-485B-902D-C5133988A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810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97C797-25DB-434D-B56B-6FA8A1069611}" type="slidenum">
              <a:rPr lang="en-US" smtClean="0"/>
              <a:t>11</a:t>
            </a:fld>
            <a:endParaRPr lang="en-US"/>
          </a:p>
        </p:txBody>
      </p:sp>
    </p:spTree>
    <p:extLst>
      <p:ext uri="{BB962C8B-B14F-4D97-AF65-F5344CB8AC3E}">
        <p14:creationId xmlns:p14="http://schemas.microsoft.com/office/powerpoint/2010/main" val="2315707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9.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0.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0.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AFC0A1E3-22D8-BD4B-90DA-8850CD937AB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810401" y="450817"/>
            <a:ext cx="2982644" cy="829175"/>
          </a:xfrm>
          <a:prstGeom prst="rect">
            <a:avLst/>
          </a:prstGeom>
        </p:spPr>
      </p:pic>
      <p:sp>
        <p:nvSpPr>
          <p:cNvPr id="11" name="Title 9">
            <a:extLst>
              <a:ext uri="{FF2B5EF4-FFF2-40B4-BE49-F238E27FC236}">
                <a16:creationId xmlns:a16="http://schemas.microsoft.com/office/drawing/2014/main" id="{11E0CDA3-DF6A-E64C-9FCD-082A299AF721}"/>
              </a:ext>
            </a:extLst>
          </p:cNvPr>
          <p:cNvSpPr>
            <a:spLocks noGrp="1"/>
          </p:cNvSpPr>
          <p:nvPr>
            <p:ph type="title" hasCustomPrompt="1"/>
          </p:nvPr>
        </p:nvSpPr>
        <p:spPr>
          <a:xfrm>
            <a:off x="517301" y="2352421"/>
            <a:ext cx="7574280" cy="2085467"/>
          </a:xfrm>
          <a:prstGeom prst="rect">
            <a:avLst/>
          </a:prstGeom>
        </p:spPr>
        <p:txBody>
          <a:bodyPr/>
          <a:lstStyle>
            <a:lvl1pPr>
              <a:defRPr sz="7500" b="1">
                <a:solidFill>
                  <a:schemeClr val="bg1">
                    <a:alpha val="80000"/>
                  </a:schemeClr>
                </a:solidFill>
                <a:latin typeface="Lato Black" panose="020F0A02020204030203" pitchFamily="34" charset="0"/>
              </a:defRPr>
            </a:lvl1pPr>
          </a:lstStyle>
          <a:p>
            <a:r>
              <a:rPr lang="en-US"/>
              <a:t>Presentation Headline</a:t>
            </a:r>
          </a:p>
        </p:txBody>
      </p:sp>
      <p:sp>
        <p:nvSpPr>
          <p:cNvPr id="14" name="Text Placeholder 12">
            <a:extLst>
              <a:ext uri="{FF2B5EF4-FFF2-40B4-BE49-F238E27FC236}">
                <a16:creationId xmlns:a16="http://schemas.microsoft.com/office/drawing/2014/main" id="{CA5C0682-AFA2-6749-8F03-DE38F6A34FBD}"/>
              </a:ext>
            </a:extLst>
          </p:cNvPr>
          <p:cNvSpPr>
            <a:spLocks noGrp="1"/>
          </p:cNvSpPr>
          <p:nvPr>
            <p:ph type="body" sz="quarter" idx="10" hasCustomPrompt="1"/>
          </p:nvPr>
        </p:nvSpPr>
        <p:spPr>
          <a:xfrm>
            <a:off x="581905" y="4875317"/>
            <a:ext cx="4038790" cy="1000125"/>
          </a:xfrm>
          <a:prstGeom prst="rect">
            <a:avLst/>
          </a:prstGeom>
        </p:spPr>
        <p:txBody>
          <a:bodyPr/>
          <a:lstStyle>
            <a:lvl1pPr marL="0" indent="0">
              <a:buNone/>
              <a:defRPr sz="2100" b="1" i="0">
                <a:solidFill>
                  <a:schemeClr val="bg1"/>
                </a:solidFill>
                <a:latin typeface="Lato Black" panose="020F0A02020204030203" pitchFamily="34" charset="0"/>
              </a:defRPr>
            </a:lvl1pPr>
          </a:lstStyle>
          <a:p>
            <a:pPr lvl="0"/>
            <a:r>
              <a:rPr lang="en-US"/>
              <a:t>Subheading with multiple lines of text go here</a:t>
            </a:r>
          </a:p>
        </p:txBody>
      </p:sp>
    </p:spTree>
    <p:extLst>
      <p:ext uri="{BB962C8B-B14F-4D97-AF65-F5344CB8AC3E}">
        <p14:creationId xmlns:p14="http://schemas.microsoft.com/office/powerpoint/2010/main" val="2864830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AFC0A1E3-22D8-BD4B-90DA-8850CD937AB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810401" y="450817"/>
            <a:ext cx="2982644" cy="829175"/>
          </a:xfrm>
          <a:prstGeom prst="rect">
            <a:avLst/>
          </a:prstGeom>
        </p:spPr>
      </p:pic>
      <p:sp>
        <p:nvSpPr>
          <p:cNvPr id="11" name="Title 9">
            <a:extLst>
              <a:ext uri="{FF2B5EF4-FFF2-40B4-BE49-F238E27FC236}">
                <a16:creationId xmlns:a16="http://schemas.microsoft.com/office/drawing/2014/main" id="{11E0CDA3-DF6A-E64C-9FCD-082A299AF721}"/>
              </a:ext>
            </a:extLst>
          </p:cNvPr>
          <p:cNvSpPr>
            <a:spLocks noGrp="1"/>
          </p:cNvSpPr>
          <p:nvPr>
            <p:ph type="title" hasCustomPrompt="1"/>
          </p:nvPr>
        </p:nvSpPr>
        <p:spPr>
          <a:xfrm>
            <a:off x="4035815" y="3483333"/>
            <a:ext cx="7574280" cy="2085467"/>
          </a:xfrm>
          <a:prstGeom prst="rect">
            <a:avLst/>
          </a:prstGeom>
        </p:spPr>
        <p:txBody>
          <a:bodyPr/>
          <a:lstStyle>
            <a:lvl1pPr algn="r">
              <a:defRPr sz="7500" b="1">
                <a:solidFill>
                  <a:schemeClr val="bg1">
                    <a:alpha val="80000"/>
                  </a:schemeClr>
                </a:solidFill>
                <a:latin typeface="Lato Black" panose="020F0A02020204030203" pitchFamily="34" charset="0"/>
              </a:defRPr>
            </a:lvl1pPr>
          </a:lstStyle>
          <a:p>
            <a:r>
              <a:rPr lang="en-US"/>
              <a:t>Presentation Headline</a:t>
            </a:r>
          </a:p>
        </p:txBody>
      </p:sp>
      <p:sp>
        <p:nvSpPr>
          <p:cNvPr id="14" name="Text Placeholder 12">
            <a:extLst>
              <a:ext uri="{FF2B5EF4-FFF2-40B4-BE49-F238E27FC236}">
                <a16:creationId xmlns:a16="http://schemas.microsoft.com/office/drawing/2014/main" id="{CA5C0682-AFA2-6749-8F03-DE38F6A34FBD}"/>
              </a:ext>
            </a:extLst>
          </p:cNvPr>
          <p:cNvSpPr>
            <a:spLocks noGrp="1"/>
          </p:cNvSpPr>
          <p:nvPr>
            <p:ph type="body" sz="quarter" idx="10" hasCustomPrompt="1"/>
          </p:nvPr>
        </p:nvSpPr>
        <p:spPr>
          <a:xfrm>
            <a:off x="4035815" y="5853217"/>
            <a:ext cx="7574280" cy="1000125"/>
          </a:xfrm>
          <a:prstGeom prst="rect">
            <a:avLst/>
          </a:prstGeom>
        </p:spPr>
        <p:txBody>
          <a:bodyPr/>
          <a:lstStyle>
            <a:lvl1pPr marL="0" indent="0" algn="r">
              <a:buNone/>
              <a:defRPr sz="2100" b="1" i="0">
                <a:solidFill>
                  <a:schemeClr val="bg1"/>
                </a:solidFill>
                <a:latin typeface="Lato Black" panose="020F0A02020204030203" pitchFamily="34" charset="0"/>
              </a:defRPr>
            </a:lvl1pPr>
          </a:lstStyle>
          <a:p>
            <a:pPr lvl="0"/>
            <a:r>
              <a:rPr lang="en-US"/>
              <a:t>Subheading with multiple lines of text go here</a:t>
            </a:r>
          </a:p>
        </p:txBody>
      </p:sp>
    </p:spTree>
    <p:extLst>
      <p:ext uri="{BB962C8B-B14F-4D97-AF65-F5344CB8AC3E}">
        <p14:creationId xmlns:p14="http://schemas.microsoft.com/office/powerpoint/2010/main" val="3854723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AFC0A1E3-22D8-BD4B-90DA-8850CD937AB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810401" y="450817"/>
            <a:ext cx="2982644" cy="829175"/>
          </a:xfrm>
          <a:prstGeom prst="rect">
            <a:avLst/>
          </a:prstGeom>
        </p:spPr>
      </p:pic>
      <p:sp>
        <p:nvSpPr>
          <p:cNvPr id="11" name="Title 9">
            <a:extLst>
              <a:ext uri="{FF2B5EF4-FFF2-40B4-BE49-F238E27FC236}">
                <a16:creationId xmlns:a16="http://schemas.microsoft.com/office/drawing/2014/main" id="{11E0CDA3-DF6A-E64C-9FCD-082A299AF721}"/>
              </a:ext>
            </a:extLst>
          </p:cNvPr>
          <p:cNvSpPr>
            <a:spLocks noGrp="1"/>
          </p:cNvSpPr>
          <p:nvPr>
            <p:ph type="title" hasCustomPrompt="1"/>
          </p:nvPr>
        </p:nvSpPr>
        <p:spPr>
          <a:xfrm>
            <a:off x="4035815" y="3483333"/>
            <a:ext cx="7574280" cy="2085467"/>
          </a:xfrm>
          <a:prstGeom prst="rect">
            <a:avLst/>
          </a:prstGeom>
        </p:spPr>
        <p:txBody>
          <a:bodyPr/>
          <a:lstStyle>
            <a:lvl1pPr algn="r">
              <a:defRPr sz="7500" b="1">
                <a:solidFill>
                  <a:schemeClr val="bg1">
                    <a:alpha val="80000"/>
                  </a:schemeClr>
                </a:solidFill>
                <a:latin typeface="Lato Black" panose="020F0A02020204030203" pitchFamily="34" charset="0"/>
              </a:defRPr>
            </a:lvl1pPr>
          </a:lstStyle>
          <a:p>
            <a:r>
              <a:rPr lang="en-US"/>
              <a:t>Presentation Headline</a:t>
            </a:r>
          </a:p>
        </p:txBody>
      </p:sp>
      <p:sp>
        <p:nvSpPr>
          <p:cNvPr id="14" name="Text Placeholder 12">
            <a:extLst>
              <a:ext uri="{FF2B5EF4-FFF2-40B4-BE49-F238E27FC236}">
                <a16:creationId xmlns:a16="http://schemas.microsoft.com/office/drawing/2014/main" id="{CA5C0682-AFA2-6749-8F03-DE38F6A34FBD}"/>
              </a:ext>
            </a:extLst>
          </p:cNvPr>
          <p:cNvSpPr>
            <a:spLocks noGrp="1"/>
          </p:cNvSpPr>
          <p:nvPr>
            <p:ph type="body" sz="quarter" idx="10" hasCustomPrompt="1"/>
          </p:nvPr>
        </p:nvSpPr>
        <p:spPr>
          <a:xfrm>
            <a:off x="4035815" y="5853217"/>
            <a:ext cx="7574280" cy="1000125"/>
          </a:xfrm>
          <a:prstGeom prst="rect">
            <a:avLst/>
          </a:prstGeom>
        </p:spPr>
        <p:txBody>
          <a:bodyPr/>
          <a:lstStyle>
            <a:lvl1pPr marL="0" indent="0" algn="r">
              <a:buNone/>
              <a:defRPr sz="2100" b="1" i="0">
                <a:solidFill>
                  <a:schemeClr val="bg1"/>
                </a:solidFill>
                <a:latin typeface="Lato Black" panose="020F0A02020204030203" pitchFamily="34" charset="0"/>
              </a:defRPr>
            </a:lvl1pPr>
          </a:lstStyle>
          <a:p>
            <a:pPr lvl="0"/>
            <a:r>
              <a:rPr lang="en-US"/>
              <a:t>Subheading with multiple lines of text go here</a:t>
            </a:r>
          </a:p>
        </p:txBody>
      </p:sp>
    </p:spTree>
    <p:extLst>
      <p:ext uri="{BB962C8B-B14F-4D97-AF65-F5344CB8AC3E}">
        <p14:creationId xmlns:p14="http://schemas.microsoft.com/office/powerpoint/2010/main" val="2324264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AFC0A1E3-22D8-BD4B-90DA-8850CD937AB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2215" y="450817"/>
            <a:ext cx="2982644" cy="829175"/>
          </a:xfrm>
          <a:prstGeom prst="rect">
            <a:avLst/>
          </a:prstGeom>
        </p:spPr>
      </p:pic>
      <p:sp>
        <p:nvSpPr>
          <p:cNvPr id="11" name="Title 9">
            <a:extLst>
              <a:ext uri="{FF2B5EF4-FFF2-40B4-BE49-F238E27FC236}">
                <a16:creationId xmlns:a16="http://schemas.microsoft.com/office/drawing/2014/main" id="{11E0CDA3-DF6A-E64C-9FCD-082A299AF721}"/>
              </a:ext>
            </a:extLst>
          </p:cNvPr>
          <p:cNvSpPr>
            <a:spLocks noGrp="1"/>
          </p:cNvSpPr>
          <p:nvPr>
            <p:ph type="title" hasCustomPrompt="1"/>
          </p:nvPr>
        </p:nvSpPr>
        <p:spPr>
          <a:xfrm>
            <a:off x="632215" y="3487991"/>
            <a:ext cx="7574280" cy="2085467"/>
          </a:xfrm>
          <a:prstGeom prst="rect">
            <a:avLst/>
          </a:prstGeom>
        </p:spPr>
        <p:txBody>
          <a:bodyPr/>
          <a:lstStyle>
            <a:lvl1pPr algn="l">
              <a:defRPr sz="7500" b="1">
                <a:solidFill>
                  <a:schemeClr val="bg1">
                    <a:alpha val="80000"/>
                  </a:schemeClr>
                </a:solidFill>
                <a:latin typeface="Lato Black" panose="020F0A02020204030203" pitchFamily="34" charset="0"/>
              </a:defRPr>
            </a:lvl1pPr>
          </a:lstStyle>
          <a:p>
            <a:r>
              <a:rPr lang="en-US"/>
              <a:t>Presentation Headline</a:t>
            </a:r>
          </a:p>
        </p:txBody>
      </p:sp>
      <p:sp>
        <p:nvSpPr>
          <p:cNvPr id="14" name="Text Placeholder 12">
            <a:extLst>
              <a:ext uri="{FF2B5EF4-FFF2-40B4-BE49-F238E27FC236}">
                <a16:creationId xmlns:a16="http://schemas.microsoft.com/office/drawing/2014/main" id="{CA5C0682-AFA2-6749-8F03-DE38F6A34FBD}"/>
              </a:ext>
            </a:extLst>
          </p:cNvPr>
          <p:cNvSpPr>
            <a:spLocks noGrp="1"/>
          </p:cNvSpPr>
          <p:nvPr>
            <p:ph type="body" sz="quarter" idx="10" hasCustomPrompt="1"/>
          </p:nvPr>
        </p:nvSpPr>
        <p:spPr>
          <a:xfrm>
            <a:off x="632215" y="5857875"/>
            <a:ext cx="7574280" cy="1000125"/>
          </a:xfrm>
          <a:prstGeom prst="rect">
            <a:avLst/>
          </a:prstGeom>
        </p:spPr>
        <p:txBody>
          <a:bodyPr/>
          <a:lstStyle>
            <a:lvl1pPr marL="0" indent="0" algn="l">
              <a:buNone/>
              <a:defRPr sz="2100" b="1" i="0">
                <a:solidFill>
                  <a:schemeClr val="bg1"/>
                </a:solidFill>
                <a:latin typeface="Lato Black" panose="020F0A02020204030203" pitchFamily="34" charset="0"/>
              </a:defRPr>
            </a:lvl1pPr>
          </a:lstStyle>
          <a:p>
            <a:pPr lvl="0"/>
            <a:r>
              <a:rPr lang="en-US"/>
              <a:t>Subheading with multiple lines of text go here</a:t>
            </a:r>
          </a:p>
        </p:txBody>
      </p:sp>
    </p:spTree>
    <p:extLst>
      <p:ext uri="{BB962C8B-B14F-4D97-AF65-F5344CB8AC3E}">
        <p14:creationId xmlns:p14="http://schemas.microsoft.com/office/powerpoint/2010/main" val="2769946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ight_Chart1">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42D7675D-16DF-084B-9D7E-0D47F3FE1C02}"/>
              </a:ext>
            </a:extLst>
          </p:cNvPr>
          <p:cNvSpPr>
            <a:spLocks noGrp="1"/>
          </p:cNvSpPr>
          <p:nvPr>
            <p:ph type="title" hasCustomPrompt="1"/>
          </p:nvPr>
        </p:nvSpPr>
        <p:spPr>
          <a:xfrm>
            <a:off x="616524" y="509389"/>
            <a:ext cx="8978580" cy="812511"/>
          </a:xfrm>
          <a:prstGeom prst="rect">
            <a:avLst/>
          </a:prstGeom>
        </p:spPr>
        <p:txBody>
          <a:bodyPr vert="horz" lIns="91440" tIns="45720" rIns="91440" bIns="45720" rtlCol="0" anchor="ctr">
            <a:normAutofit/>
          </a:bodyPr>
          <a:lstStyle>
            <a:lvl1pPr>
              <a:defRPr sz="3000" b="1" i="0">
                <a:solidFill>
                  <a:srgbClr val="FF6B00"/>
                </a:solidFill>
                <a:latin typeface="Gill Sans MT" panose="020B0502020104020203" pitchFamily="34" charset="77"/>
              </a:defRPr>
            </a:lvl1pPr>
          </a:lstStyle>
          <a:p>
            <a:r>
              <a:rPr lang="en-US"/>
              <a:t>What the viewer needs to know</a:t>
            </a:r>
          </a:p>
        </p:txBody>
      </p:sp>
      <p:sp>
        <p:nvSpPr>
          <p:cNvPr id="9" name="Text Placeholder 2">
            <a:extLst>
              <a:ext uri="{FF2B5EF4-FFF2-40B4-BE49-F238E27FC236}">
                <a16:creationId xmlns:a16="http://schemas.microsoft.com/office/drawing/2014/main" id="{1F31E4E5-DA7B-8844-A786-6F68E1FDC724}"/>
              </a:ext>
            </a:extLst>
          </p:cNvPr>
          <p:cNvSpPr>
            <a:spLocks noGrp="1"/>
          </p:cNvSpPr>
          <p:nvPr>
            <p:ph type="body" sz="quarter" idx="12" hasCustomPrompt="1"/>
          </p:nvPr>
        </p:nvSpPr>
        <p:spPr>
          <a:xfrm>
            <a:off x="616524" y="1205884"/>
            <a:ext cx="6683375" cy="571500"/>
          </a:xfrm>
          <a:prstGeom prst="rect">
            <a:avLst/>
          </a:prstGeom>
        </p:spPr>
        <p:txBody>
          <a:bodyPr/>
          <a:lstStyle>
            <a:lvl1pPr marL="0" indent="0">
              <a:buNone/>
              <a:defRPr sz="1400" b="0" i="0">
                <a:solidFill>
                  <a:srgbClr val="333333"/>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Descriptive copy to tell reader what is going on in this chart</a:t>
            </a:r>
          </a:p>
        </p:txBody>
      </p:sp>
      <p:sp>
        <p:nvSpPr>
          <p:cNvPr id="10" name="TextBox 9">
            <a:extLst>
              <a:ext uri="{FF2B5EF4-FFF2-40B4-BE49-F238E27FC236}">
                <a16:creationId xmlns:a16="http://schemas.microsoft.com/office/drawing/2014/main" id="{A434A161-D91D-6C47-B705-16F07538A871}"/>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11" name="Picture 10" descr="Text&#10;&#10;Description automatically generated with low confidence">
            <a:extLst>
              <a:ext uri="{FF2B5EF4-FFF2-40B4-BE49-F238E27FC236}">
                <a16:creationId xmlns:a16="http://schemas.microsoft.com/office/drawing/2014/main" id="{FF7C11DA-C49A-3444-96F1-62A82E33B5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00067" y="272944"/>
            <a:ext cx="2016259" cy="530276"/>
          </a:xfrm>
          <a:prstGeom prst="rect">
            <a:avLst/>
          </a:prstGeom>
        </p:spPr>
      </p:pic>
    </p:spTree>
    <p:extLst>
      <p:ext uri="{BB962C8B-B14F-4D97-AF65-F5344CB8AC3E}">
        <p14:creationId xmlns:p14="http://schemas.microsoft.com/office/powerpoint/2010/main" val="15221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_Chart1">
    <p:bg>
      <p:bgPr>
        <a:solidFill>
          <a:srgbClr val="FF6B00"/>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5D0C434-E248-DD4C-AE29-2A61A2FDFFC1}"/>
              </a:ext>
            </a:extLst>
          </p:cNvPr>
          <p:cNvSpPr>
            <a:spLocks noGrp="1"/>
          </p:cNvSpPr>
          <p:nvPr>
            <p:ph type="title" hasCustomPrompt="1"/>
          </p:nvPr>
        </p:nvSpPr>
        <p:spPr>
          <a:xfrm>
            <a:off x="616524" y="509389"/>
            <a:ext cx="9027348" cy="812511"/>
          </a:xfrm>
          <a:prstGeom prst="rect">
            <a:avLst/>
          </a:prstGeom>
        </p:spPr>
        <p:txBody>
          <a:bodyPr vert="horz" lIns="91440" tIns="45720" rIns="91440" bIns="45720" rtlCol="0" anchor="ctr">
            <a:normAutofit/>
          </a:bodyPr>
          <a:lstStyle>
            <a:lvl1pPr>
              <a:defRPr sz="3000" b="1" i="0">
                <a:solidFill>
                  <a:schemeClr val="bg1"/>
                </a:solidFill>
                <a:latin typeface="Gill Sans MT" panose="020B0502020104020203" pitchFamily="34" charset="77"/>
              </a:defRPr>
            </a:lvl1pPr>
          </a:lstStyle>
          <a:p>
            <a:r>
              <a:rPr lang="en-US"/>
              <a:t>What the viewer needs to know</a:t>
            </a:r>
          </a:p>
        </p:txBody>
      </p:sp>
      <p:sp>
        <p:nvSpPr>
          <p:cNvPr id="9" name="Text Placeholder 2">
            <a:extLst>
              <a:ext uri="{FF2B5EF4-FFF2-40B4-BE49-F238E27FC236}">
                <a16:creationId xmlns:a16="http://schemas.microsoft.com/office/drawing/2014/main" id="{3CE0CA3A-83BA-3A45-9C9D-0E10255665D0}"/>
              </a:ext>
            </a:extLst>
          </p:cNvPr>
          <p:cNvSpPr>
            <a:spLocks noGrp="1"/>
          </p:cNvSpPr>
          <p:nvPr>
            <p:ph type="body" sz="quarter" idx="12" hasCustomPrompt="1"/>
          </p:nvPr>
        </p:nvSpPr>
        <p:spPr>
          <a:xfrm>
            <a:off x="616524" y="1205884"/>
            <a:ext cx="6683375" cy="571500"/>
          </a:xfrm>
          <a:prstGeom prst="rect">
            <a:avLst/>
          </a:prstGeom>
        </p:spPr>
        <p:txBody>
          <a:bodyPr/>
          <a:lstStyle>
            <a:lvl1pPr marL="0" indent="0">
              <a:buNone/>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Descriptive copy to tell reader what is going on in this chart</a:t>
            </a:r>
          </a:p>
        </p:txBody>
      </p:sp>
      <p:sp>
        <p:nvSpPr>
          <p:cNvPr id="10" name="TextBox 9">
            <a:extLst>
              <a:ext uri="{FF2B5EF4-FFF2-40B4-BE49-F238E27FC236}">
                <a16:creationId xmlns:a16="http://schemas.microsoft.com/office/drawing/2014/main" id="{9778D526-834F-FB43-BF25-58BA59AD65C5}"/>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12" name="Picture 11">
            <a:extLst>
              <a:ext uri="{FF2B5EF4-FFF2-40B4-BE49-F238E27FC236}">
                <a16:creationId xmlns:a16="http://schemas.microsoft.com/office/drawing/2014/main" id="{C84C9C56-B3F5-F648-876A-A631CAF807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Tree>
    <p:extLst>
      <p:ext uri="{BB962C8B-B14F-4D97-AF65-F5344CB8AC3E}">
        <p14:creationId xmlns:p14="http://schemas.microsoft.com/office/powerpoint/2010/main" val="340730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rk_Chart1">
    <p:bg>
      <p:bgPr>
        <a:solidFill>
          <a:srgbClr val="33333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8A84516-54B7-4041-9711-B0502A0DA5E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8" name="Title Placeholder 1">
            <a:extLst>
              <a:ext uri="{FF2B5EF4-FFF2-40B4-BE49-F238E27FC236}">
                <a16:creationId xmlns:a16="http://schemas.microsoft.com/office/drawing/2014/main" id="{DDB7D9A9-F72E-A74D-908E-9F7E9AD971C0}"/>
              </a:ext>
            </a:extLst>
          </p:cNvPr>
          <p:cNvSpPr>
            <a:spLocks noGrp="1"/>
          </p:cNvSpPr>
          <p:nvPr>
            <p:ph type="title" hasCustomPrompt="1"/>
          </p:nvPr>
        </p:nvSpPr>
        <p:spPr>
          <a:xfrm>
            <a:off x="616524" y="509389"/>
            <a:ext cx="8917620" cy="812511"/>
          </a:xfrm>
          <a:prstGeom prst="rect">
            <a:avLst/>
          </a:prstGeom>
        </p:spPr>
        <p:txBody>
          <a:bodyPr vert="horz" lIns="91440" tIns="45720" rIns="91440" bIns="45720" rtlCol="0" anchor="ctr">
            <a:normAutofit/>
          </a:bodyPr>
          <a:lstStyle>
            <a:lvl1pPr>
              <a:defRPr sz="3000" b="1" i="0">
                <a:solidFill>
                  <a:srgbClr val="FF6B00"/>
                </a:solidFill>
                <a:latin typeface="Gill Sans MT" panose="020B0502020104020203" pitchFamily="34" charset="77"/>
              </a:defRPr>
            </a:lvl1pPr>
          </a:lstStyle>
          <a:p>
            <a:r>
              <a:rPr lang="en-US"/>
              <a:t>What the viewer needs to know</a:t>
            </a:r>
          </a:p>
        </p:txBody>
      </p:sp>
      <p:sp>
        <p:nvSpPr>
          <p:cNvPr id="9" name="Text Placeholder 2">
            <a:extLst>
              <a:ext uri="{FF2B5EF4-FFF2-40B4-BE49-F238E27FC236}">
                <a16:creationId xmlns:a16="http://schemas.microsoft.com/office/drawing/2014/main" id="{B72C43AD-8E19-3246-B671-12E39716FFC9}"/>
              </a:ext>
            </a:extLst>
          </p:cNvPr>
          <p:cNvSpPr>
            <a:spLocks noGrp="1"/>
          </p:cNvSpPr>
          <p:nvPr>
            <p:ph type="body" sz="quarter" idx="12" hasCustomPrompt="1"/>
          </p:nvPr>
        </p:nvSpPr>
        <p:spPr>
          <a:xfrm>
            <a:off x="616524" y="1205884"/>
            <a:ext cx="6683375" cy="571500"/>
          </a:xfrm>
          <a:prstGeom prst="rect">
            <a:avLst/>
          </a:prstGeom>
        </p:spPr>
        <p:txBody>
          <a:bodyPr/>
          <a:lstStyle>
            <a:lvl1pPr marL="0" indent="0">
              <a:buNone/>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Descriptive copy to tell reader what is going on in this chart</a:t>
            </a:r>
          </a:p>
        </p:txBody>
      </p:sp>
      <p:sp>
        <p:nvSpPr>
          <p:cNvPr id="10" name="TextBox 9">
            <a:extLst>
              <a:ext uri="{FF2B5EF4-FFF2-40B4-BE49-F238E27FC236}">
                <a16:creationId xmlns:a16="http://schemas.microsoft.com/office/drawing/2014/main" id="{4B51735B-7028-AE4E-A111-9EF7ED45C337}"/>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spTree>
    <p:extLst>
      <p:ext uri="{BB962C8B-B14F-4D97-AF65-F5344CB8AC3E}">
        <p14:creationId xmlns:p14="http://schemas.microsoft.com/office/powerpoint/2010/main" val="2820498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ght_Chart_w_Text">
    <p:spTree>
      <p:nvGrpSpPr>
        <p:cNvPr id="1" name=""/>
        <p:cNvGrpSpPr/>
        <p:nvPr/>
      </p:nvGrpSpPr>
      <p:grpSpPr>
        <a:xfrm>
          <a:off x="0" y="0"/>
          <a:ext cx="0" cy="0"/>
          <a:chOff x="0" y="0"/>
          <a:chExt cx="0" cy="0"/>
        </a:xfrm>
      </p:grpSpPr>
      <p:sp>
        <p:nvSpPr>
          <p:cNvPr id="7" name="Text Placeholder 21">
            <a:extLst>
              <a:ext uri="{FF2B5EF4-FFF2-40B4-BE49-F238E27FC236}">
                <a16:creationId xmlns:a16="http://schemas.microsoft.com/office/drawing/2014/main" id="{8D657A27-AB01-DE4B-8A40-CBC541A31722}"/>
              </a:ext>
            </a:extLst>
          </p:cNvPr>
          <p:cNvSpPr>
            <a:spLocks noGrp="1"/>
          </p:cNvSpPr>
          <p:nvPr>
            <p:ph type="body" sz="quarter" idx="19" hasCustomPrompt="1"/>
          </p:nvPr>
        </p:nvSpPr>
        <p:spPr>
          <a:xfrm>
            <a:off x="617032" y="1526388"/>
            <a:ext cx="3650167" cy="384175"/>
          </a:xfrm>
          <a:prstGeom prst="rect">
            <a:avLst/>
          </a:prstGeom>
        </p:spPr>
        <p:txBody>
          <a:bodyPr/>
          <a:lstStyle>
            <a:lvl1pPr marL="0" indent="0">
              <a:buNone/>
              <a:defRPr sz="16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a:t>
            </a:r>
          </a:p>
        </p:txBody>
      </p:sp>
      <p:sp>
        <p:nvSpPr>
          <p:cNvPr id="8" name="Text Placeholder 2">
            <a:extLst>
              <a:ext uri="{FF2B5EF4-FFF2-40B4-BE49-F238E27FC236}">
                <a16:creationId xmlns:a16="http://schemas.microsoft.com/office/drawing/2014/main" id="{8561DDF9-53CC-524B-842C-0654D7BA1AF3}"/>
              </a:ext>
            </a:extLst>
          </p:cNvPr>
          <p:cNvSpPr>
            <a:spLocks noGrp="1"/>
          </p:cNvSpPr>
          <p:nvPr>
            <p:ph type="body" sz="quarter" idx="20" hasCustomPrompt="1"/>
          </p:nvPr>
        </p:nvSpPr>
        <p:spPr>
          <a:xfrm>
            <a:off x="616525" y="1935963"/>
            <a:ext cx="3291404" cy="3728174"/>
          </a:xfrm>
          <a:prstGeom prst="rect">
            <a:avLst/>
          </a:prstGeom>
        </p:spPr>
        <p:txBody>
          <a:bodyPr/>
          <a:lstStyle>
            <a:lvl1pPr marL="0" indent="0">
              <a:lnSpc>
                <a:spcPct val="110000"/>
              </a:lnSpc>
              <a:buNone/>
              <a:defRPr sz="1400" b="0" i="0">
                <a:solidFill>
                  <a:srgbClr val="333333"/>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p>
          <a:p>
            <a:pPr lvl="0"/>
            <a:endParaRPr lang="en-US"/>
          </a:p>
        </p:txBody>
      </p:sp>
      <p:sp>
        <p:nvSpPr>
          <p:cNvPr id="10" name="TextBox 9">
            <a:extLst>
              <a:ext uri="{FF2B5EF4-FFF2-40B4-BE49-F238E27FC236}">
                <a16:creationId xmlns:a16="http://schemas.microsoft.com/office/drawing/2014/main" id="{8FC7975A-6B0D-EC46-BDD8-5C03CCD9875C}"/>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11" name="Picture 10" descr="Text&#10;&#10;Description automatically generated with low confidence">
            <a:extLst>
              <a:ext uri="{FF2B5EF4-FFF2-40B4-BE49-F238E27FC236}">
                <a16:creationId xmlns:a16="http://schemas.microsoft.com/office/drawing/2014/main" id="{D4F52E43-1246-864F-B2AF-E2B7FB0009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00067" y="272944"/>
            <a:ext cx="2016259" cy="530276"/>
          </a:xfrm>
          <a:prstGeom prst="rect">
            <a:avLst/>
          </a:prstGeom>
        </p:spPr>
      </p:pic>
      <p:sp>
        <p:nvSpPr>
          <p:cNvPr id="14" name="Title Placeholder 1">
            <a:extLst>
              <a:ext uri="{FF2B5EF4-FFF2-40B4-BE49-F238E27FC236}">
                <a16:creationId xmlns:a16="http://schemas.microsoft.com/office/drawing/2014/main" id="{461264FE-23A3-2F45-8B81-464F300E9D8D}"/>
              </a:ext>
            </a:extLst>
          </p:cNvPr>
          <p:cNvSpPr>
            <a:spLocks noGrp="1"/>
          </p:cNvSpPr>
          <p:nvPr>
            <p:ph type="title" hasCustomPrompt="1"/>
          </p:nvPr>
        </p:nvSpPr>
        <p:spPr>
          <a:xfrm>
            <a:off x="616524" y="509389"/>
            <a:ext cx="3650676" cy="812511"/>
          </a:xfrm>
          <a:prstGeom prst="rect">
            <a:avLst/>
          </a:prstGeom>
        </p:spPr>
        <p:txBody>
          <a:bodyPr vert="horz" lIns="91440" tIns="45720" rIns="91440" bIns="45720" rtlCol="0" anchor="ctr">
            <a:noAutofit/>
          </a:bodyPr>
          <a:lstStyle>
            <a:lvl1pPr>
              <a:defRPr sz="3000" b="1" i="0">
                <a:solidFill>
                  <a:srgbClr val="FF6B00"/>
                </a:solidFill>
                <a:latin typeface="Gill Sans MT" panose="020B0502020104020203" pitchFamily="34" charset="77"/>
              </a:defRPr>
            </a:lvl1pPr>
          </a:lstStyle>
          <a:p>
            <a:r>
              <a:rPr lang="en-US"/>
              <a:t>What the viewer needs to know</a:t>
            </a:r>
          </a:p>
        </p:txBody>
      </p:sp>
    </p:spTree>
    <p:extLst>
      <p:ext uri="{BB962C8B-B14F-4D97-AF65-F5344CB8AC3E}">
        <p14:creationId xmlns:p14="http://schemas.microsoft.com/office/powerpoint/2010/main" val="224894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range_Chart_w_Text">
    <p:bg>
      <p:bgPr>
        <a:solidFill>
          <a:srgbClr val="FF6B00"/>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AABA9E-409E-4140-A812-054D0978C007}"/>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9D7604B2-44DB-764F-BC7A-3FF9D549CDA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9" name="Text Placeholder 21">
            <a:extLst>
              <a:ext uri="{FF2B5EF4-FFF2-40B4-BE49-F238E27FC236}">
                <a16:creationId xmlns:a16="http://schemas.microsoft.com/office/drawing/2014/main" id="{8EEAE654-F163-9A48-9725-48C0DBA201F5}"/>
              </a:ext>
            </a:extLst>
          </p:cNvPr>
          <p:cNvSpPr>
            <a:spLocks noGrp="1"/>
          </p:cNvSpPr>
          <p:nvPr>
            <p:ph type="body" sz="quarter" idx="19" hasCustomPrompt="1"/>
          </p:nvPr>
        </p:nvSpPr>
        <p:spPr>
          <a:xfrm>
            <a:off x="617032" y="1526388"/>
            <a:ext cx="3650167" cy="384175"/>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a:t>
            </a:r>
          </a:p>
        </p:txBody>
      </p:sp>
      <p:sp>
        <p:nvSpPr>
          <p:cNvPr id="10" name="Text Placeholder 2">
            <a:extLst>
              <a:ext uri="{FF2B5EF4-FFF2-40B4-BE49-F238E27FC236}">
                <a16:creationId xmlns:a16="http://schemas.microsoft.com/office/drawing/2014/main" id="{7F06971D-EEE4-EE49-B813-EA8461B1B04E}"/>
              </a:ext>
            </a:extLst>
          </p:cNvPr>
          <p:cNvSpPr>
            <a:spLocks noGrp="1"/>
          </p:cNvSpPr>
          <p:nvPr>
            <p:ph type="body" sz="quarter" idx="20" hasCustomPrompt="1"/>
          </p:nvPr>
        </p:nvSpPr>
        <p:spPr>
          <a:xfrm>
            <a:off x="616525" y="1935963"/>
            <a:ext cx="3291404" cy="3728174"/>
          </a:xfrm>
          <a:prstGeom prst="rect">
            <a:avLst/>
          </a:prstGeom>
        </p:spPr>
        <p:txBody>
          <a:bodyPr/>
          <a:lstStyle>
            <a:lvl1pPr marL="0" indent="0">
              <a:lnSpc>
                <a:spcPct val="110000"/>
              </a:lnSpc>
              <a:buNone/>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p>
          <a:p>
            <a:pPr lvl="0"/>
            <a:endParaRPr lang="en-US"/>
          </a:p>
        </p:txBody>
      </p:sp>
      <p:sp>
        <p:nvSpPr>
          <p:cNvPr id="11" name="Title Placeholder 1">
            <a:extLst>
              <a:ext uri="{FF2B5EF4-FFF2-40B4-BE49-F238E27FC236}">
                <a16:creationId xmlns:a16="http://schemas.microsoft.com/office/drawing/2014/main" id="{3B63510B-6C4E-1A44-9D98-DE8CF01EFB52}"/>
              </a:ext>
            </a:extLst>
          </p:cNvPr>
          <p:cNvSpPr>
            <a:spLocks noGrp="1"/>
          </p:cNvSpPr>
          <p:nvPr>
            <p:ph type="title" hasCustomPrompt="1"/>
          </p:nvPr>
        </p:nvSpPr>
        <p:spPr>
          <a:xfrm>
            <a:off x="616524" y="509389"/>
            <a:ext cx="3650676" cy="812511"/>
          </a:xfrm>
          <a:prstGeom prst="rect">
            <a:avLst/>
          </a:prstGeom>
        </p:spPr>
        <p:txBody>
          <a:bodyPr vert="horz" lIns="91440" tIns="45720" rIns="91440" bIns="45720" rtlCol="0" anchor="ctr">
            <a:noAutofit/>
          </a:bodyPr>
          <a:lstStyle>
            <a:lvl1pPr>
              <a:defRPr sz="3000" b="1" i="0">
                <a:solidFill>
                  <a:schemeClr val="bg1"/>
                </a:solidFill>
                <a:latin typeface="Gill Sans MT" panose="020B0502020104020203" pitchFamily="34" charset="77"/>
              </a:defRPr>
            </a:lvl1pPr>
          </a:lstStyle>
          <a:p>
            <a:r>
              <a:rPr lang="en-US"/>
              <a:t>What the viewer needs to know</a:t>
            </a:r>
          </a:p>
        </p:txBody>
      </p:sp>
    </p:spTree>
    <p:extLst>
      <p:ext uri="{BB962C8B-B14F-4D97-AF65-F5344CB8AC3E}">
        <p14:creationId xmlns:p14="http://schemas.microsoft.com/office/powerpoint/2010/main" val="4129205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_Chart_w_Text">
    <p:bg>
      <p:bgPr>
        <a:solidFill>
          <a:srgbClr val="333333"/>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0F095E-D656-094F-BEE5-0695640FD3D2}"/>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76DC8103-B728-9444-8360-80586B20F8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9" name="Text Placeholder 21">
            <a:extLst>
              <a:ext uri="{FF2B5EF4-FFF2-40B4-BE49-F238E27FC236}">
                <a16:creationId xmlns:a16="http://schemas.microsoft.com/office/drawing/2014/main" id="{2E8AE4F9-A022-914B-A58F-A4765B888E52}"/>
              </a:ext>
            </a:extLst>
          </p:cNvPr>
          <p:cNvSpPr>
            <a:spLocks noGrp="1"/>
          </p:cNvSpPr>
          <p:nvPr>
            <p:ph type="body" sz="quarter" idx="19" hasCustomPrompt="1"/>
          </p:nvPr>
        </p:nvSpPr>
        <p:spPr>
          <a:xfrm>
            <a:off x="617032" y="1526388"/>
            <a:ext cx="3650167" cy="384175"/>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a:t>
            </a:r>
          </a:p>
        </p:txBody>
      </p:sp>
      <p:sp>
        <p:nvSpPr>
          <p:cNvPr id="10" name="Text Placeholder 2">
            <a:extLst>
              <a:ext uri="{FF2B5EF4-FFF2-40B4-BE49-F238E27FC236}">
                <a16:creationId xmlns:a16="http://schemas.microsoft.com/office/drawing/2014/main" id="{F00D0790-F08E-1545-A4CB-419D5B51796D}"/>
              </a:ext>
            </a:extLst>
          </p:cNvPr>
          <p:cNvSpPr>
            <a:spLocks noGrp="1"/>
          </p:cNvSpPr>
          <p:nvPr>
            <p:ph type="body" sz="quarter" idx="20" hasCustomPrompt="1"/>
          </p:nvPr>
        </p:nvSpPr>
        <p:spPr>
          <a:xfrm>
            <a:off x="616525" y="1935963"/>
            <a:ext cx="3291404" cy="3728174"/>
          </a:xfrm>
          <a:prstGeom prst="rect">
            <a:avLst/>
          </a:prstGeom>
        </p:spPr>
        <p:txBody>
          <a:bodyPr/>
          <a:lstStyle>
            <a:lvl1pPr marL="0" indent="0">
              <a:lnSpc>
                <a:spcPct val="110000"/>
              </a:lnSpc>
              <a:buNone/>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p>
          <a:p>
            <a:pPr lvl="0"/>
            <a:endParaRPr lang="en-US"/>
          </a:p>
        </p:txBody>
      </p:sp>
      <p:sp>
        <p:nvSpPr>
          <p:cNvPr id="11" name="Title Placeholder 1">
            <a:extLst>
              <a:ext uri="{FF2B5EF4-FFF2-40B4-BE49-F238E27FC236}">
                <a16:creationId xmlns:a16="http://schemas.microsoft.com/office/drawing/2014/main" id="{CF63DAEF-2ADC-A54A-B27C-6B8D590D7BA9}"/>
              </a:ext>
            </a:extLst>
          </p:cNvPr>
          <p:cNvSpPr>
            <a:spLocks noGrp="1"/>
          </p:cNvSpPr>
          <p:nvPr>
            <p:ph type="title" hasCustomPrompt="1"/>
          </p:nvPr>
        </p:nvSpPr>
        <p:spPr>
          <a:xfrm>
            <a:off x="616524" y="509389"/>
            <a:ext cx="3650676" cy="812511"/>
          </a:xfrm>
          <a:prstGeom prst="rect">
            <a:avLst/>
          </a:prstGeom>
        </p:spPr>
        <p:txBody>
          <a:bodyPr vert="horz" lIns="91440" tIns="45720" rIns="91440" bIns="45720" rtlCol="0" anchor="ctr">
            <a:noAutofit/>
          </a:bodyPr>
          <a:lstStyle>
            <a:lvl1pPr>
              <a:defRPr sz="3000" b="1" i="0">
                <a:solidFill>
                  <a:srgbClr val="FF6B00"/>
                </a:solidFill>
                <a:latin typeface="Gill Sans MT" panose="020B0502020104020203" pitchFamily="34" charset="77"/>
              </a:defRPr>
            </a:lvl1pPr>
          </a:lstStyle>
          <a:p>
            <a:r>
              <a:rPr lang="en-US"/>
              <a:t>What the viewer needs to know</a:t>
            </a:r>
          </a:p>
        </p:txBody>
      </p:sp>
    </p:spTree>
    <p:extLst>
      <p:ext uri="{BB962C8B-B14F-4D97-AF65-F5344CB8AC3E}">
        <p14:creationId xmlns:p14="http://schemas.microsoft.com/office/powerpoint/2010/main" val="800889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E06236-A680-4BC3-934D-0C5CFE0FC463}" type="datetimeFigureOut">
              <a:rPr lang="en-US" smtClean="0"/>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DBAC03-420F-4BA4-B90A-2C0255034807}" type="slidenum">
              <a:rPr lang="en-US" smtClean="0"/>
              <a:t>‹#›</a:t>
            </a:fld>
            <a:endParaRPr lang="en-US"/>
          </a:p>
        </p:txBody>
      </p:sp>
    </p:spTree>
    <p:extLst>
      <p:ext uri="{BB962C8B-B14F-4D97-AF65-F5344CB8AC3E}">
        <p14:creationId xmlns:p14="http://schemas.microsoft.com/office/powerpoint/2010/main" val="2644031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ght_2Column">
    <p:spTree>
      <p:nvGrpSpPr>
        <p:cNvPr id="1" name=""/>
        <p:cNvGrpSpPr/>
        <p:nvPr/>
      </p:nvGrpSpPr>
      <p:grpSpPr>
        <a:xfrm>
          <a:off x="0" y="0"/>
          <a:ext cx="0" cy="0"/>
          <a:chOff x="0" y="0"/>
          <a:chExt cx="0" cy="0"/>
        </a:xfrm>
      </p:grpSpPr>
      <p:sp>
        <p:nvSpPr>
          <p:cNvPr id="12" name="Text Placeholder 21">
            <a:extLst>
              <a:ext uri="{FF2B5EF4-FFF2-40B4-BE49-F238E27FC236}">
                <a16:creationId xmlns:a16="http://schemas.microsoft.com/office/drawing/2014/main" id="{BD24CEBD-255F-3144-94C6-042AE38193ED}"/>
              </a:ext>
            </a:extLst>
          </p:cNvPr>
          <p:cNvSpPr>
            <a:spLocks noGrp="1"/>
          </p:cNvSpPr>
          <p:nvPr>
            <p:ph type="body" sz="quarter" idx="11" hasCustomPrompt="1"/>
          </p:nvPr>
        </p:nvSpPr>
        <p:spPr>
          <a:xfrm>
            <a:off x="634928" y="1569060"/>
            <a:ext cx="5356350" cy="384175"/>
          </a:xfrm>
          <a:prstGeom prst="rect">
            <a:avLst/>
          </a:prstGeom>
        </p:spPr>
        <p:txBody>
          <a:bodyPr/>
          <a:lstStyle>
            <a:lvl1pPr marL="0" indent="0">
              <a:buNone/>
              <a:defRPr sz="16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3" name="Text Placeholder 21">
            <a:extLst>
              <a:ext uri="{FF2B5EF4-FFF2-40B4-BE49-F238E27FC236}">
                <a16:creationId xmlns:a16="http://schemas.microsoft.com/office/drawing/2014/main" id="{E9B4508E-D731-4940-9FED-F1072908A81A}"/>
              </a:ext>
            </a:extLst>
          </p:cNvPr>
          <p:cNvSpPr>
            <a:spLocks noGrp="1"/>
          </p:cNvSpPr>
          <p:nvPr>
            <p:ph type="body" sz="quarter" idx="17" hasCustomPrompt="1"/>
          </p:nvPr>
        </p:nvSpPr>
        <p:spPr>
          <a:xfrm>
            <a:off x="634928" y="4065253"/>
            <a:ext cx="10837824" cy="384175"/>
          </a:xfrm>
          <a:prstGeom prst="rect">
            <a:avLst/>
          </a:prstGeom>
        </p:spPr>
        <p:txBody>
          <a:bodyPr/>
          <a:lstStyle>
            <a:lvl1pPr marL="0" indent="0">
              <a:buNone/>
              <a:defRPr sz="16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5" name="Text Placeholder 2">
            <a:extLst>
              <a:ext uri="{FF2B5EF4-FFF2-40B4-BE49-F238E27FC236}">
                <a16:creationId xmlns:a16="http://schemas.microsoft.com/office/drawing/2014/main" id="{8EB0A49F-4DAD-DD4E-94DB-196E000B359E}"/>
              </a:ext>
            </a:extLst>
          </p:cNvPr>
          <p:cNvSpPr>
            <a:spLocks noGrp="1"/>
          </p:cNvSpPr>
          <p:nvPr>
            <p:ph type="body" sz="quarter" idx="15" hasCustomPrompt="1"/>
          </p:nvPr>
        </p:nvSpPr>
        <p:spPr>
          <a:xfrm>
            <a:off x="634419" y="4473813"/>
            <a:ext cx="10838333" cy="185420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400" b="0" i="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a:p>
            <a:pPr lvl="0"/>
            <a:endParaRPr lang="en-US"/>
          </a:p>
        </p:txBody>
      </p:sp>
      <p:sp>
        <p:nvSpPr>
          <p:cNvPr id="16" name="Text Placeholder 2">
            <a:extLst>
              <a:ext uri="{FF2B5EF4-FFF2-40B4-BE49-F238E27FC236}">
                <a16:creationId xmlns:a16="http://schemas.microsoft.com/office/drawing/2014/main" id="{C1F57C83-13EE-8041-8CE4-146C4E3CD576}"/>
              </a:ext>
            </a:extLst>
          </p:cNvPr>
          <p:cNvSpPr>
            <a:spLocks noGrp="1"/>
          </p:cNvSpPr>
          <p:nvPr>
            <p:ph type="body" sz="quarter" idx="16" hasCustomPrompt="1"/>
          </p:nvPr>
        </p:nvSpPr>
        <p:spPr>
          <a:xfrm>
            <a:off x="634420" y="1978634"/>
            <a:ext cx="5356872" cy="1793877"/>
          </a:xfrm>
          <a:prstGeom prst="rect">
            <a:avLst/>
          </a:prstGeom>
        </p:spPr>
        <p:txBody>
          <a:bodyPr/>
          <a:lstStyle>
            <a:lvl1pPr marL="0" indent="0">
              <a:lnSpc>
                <a:spcPct val="110000"/>
              </a:lnSpc>
              <a:buNone/>
              <a:defRPr sz="1400" b="0" i="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p:txBody>
      </p:sp>
      <p:sp>
        <p:nvSpPr>
          <p:cNvPr id="17" name="Text Placeholder 21">
            <a:extLst>
              <a:ext uri="{FF2B5EF4-FFF2-40B4-BE49-F238E27FC236}">
                <a16:creationId xmlns:a16="http://schemas.microsoft.com/office/drawing/2014/main" id="{75C3C185-3A24-C241-8A2E-5803CA9A6A93}"/>
              </a:ext>
            </a:extLst>
          </p:cNvPr>
          <p:cNvSpPr>
            <a:spLocks noGrp="1"/>
          </p:cNvSpPr>
          <p:nvPr>
            <p:ph type="body" sz="quarter" idx="18" hasCustomPrompt="1"/>
          </p:nvPr>
        </p:nvSpPr>
        <p:spPr>
          <a:xfrm>
            <a:off x="6264306" y="1569060"/>
            <a:ext cx="5208447" cy="384175"/>
          </a:xfrm>
          <a:prstGeom prst="rect">
            <a:avLst/>
          </a:prstGeom>
        </p:spPr>
        <p:txBody>
          <a:bodyPr/>
          <a:lstStyle>
            <a:lvl1pPr marL="0" indent="0">
              <a:buNone/>
              <a:defRPr sz="16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8" name="Text Placeholder 2">
            <a:extLst>
              <a:ext uri="{FF2B5EF4-FFF2-40B4-BE49-F238E27FC236}">
                <a16:creationId xmlns:a16="http://schemas.microsoft.com/office/drawing/2014/main" id="{9A3390AF-1B82-BD45-935F-C8ECEED7312B}"/>
              </a:ext>
            </a:extLst>
          </p:cNvPr>
          <p:cNvSpPr>
            <a:spLocks noGrp="1"/>
          </p:cNvSpPr>
          <p:nvPr>
            <p:ph type="body" sz="quarter" idx="19" hasCustomPrompt="1"/>
          </p:nvPr>
        </p:nvSpPr>
        <p:spPr>
          <a:xfrm>
            <a:off x="6263798" y="1978634"/>
            <a:ext cx="5208955" cy="1793877"/>
          </a:xfrm>
          <a:prstGeom prst="rect">
            <a:avLst/>
          </a:prstGeom>
        </p:spPr>
        <p:txBody>
          <a:bodyPr/>
          <a:lstStyle>
            <a:lvl1pPr marL="0" indent="0">
              <a:lnSpc>
                <a:spcPct val="110000"/>
              </a:lnSpc>
              <a:buNone/>
              <a:defRPr sz="1400" b="0" i="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p:txBody>
      </p:sp>
      <p:sp>
        <p:nvSpPr>
          <p:cNvPr id="21" name="Title Placeholder 1">
            <a:extLst>
              <a:ext uri="{FF2B5EF4-FFF2-40B4-BE49-F238E27FC236}">
                <a16:creationId xmlns:a16="http://schemas.microsoft.com/office/drawing/2014/main" id="{440DBE7D-B401-9A4E-BB50-15B425C1297F}"/>
              </a:ext>
            </a:extLst>
          </p:cNvPr>
          <p:cNvSpPr>
            <a:spLocks noGrp="1"/>
          </p:cNvSpPr>
          <p:nvPr>
            <p:ph type="title" hasCustomPrompt="1"/>
          </p:nvPr>
        </p:nvSpPr>
        <p:spPr>
          <a:xfrm>
            <a:off x="616524" y="509389"/>
            <a:ext cx="6246393" cy="812511"/>
          </a:xfrm>
          <a:prstGeom prst="rect">
            <a:avLst/>
          </a:prstGeom>
        </p:spPr>
        <p:txBody>
          <a:bodyPr vert="horz" lIns="91440" tIns="45720" rIns="91440" bIns="45720" rtlCol="0" anchor="ctr">
            <a:normAutofit/>
          </a:bodyPr>
          <a:lstStyle>
            <a:lvl1pPr>
              <a:defRPr sz="3000" b="1" i="0">
                <a:solidFill>
                  <a:srgbClr val="FF6B00"/>
                </a:solidFill>
                <a:latin typeface="Gill Sans MT" panose="020B0502020104020203" pitchFamily="34" charset="77"/>
              </a:defRPr>
            </a:lvl1pPr>
          </a:lstStyle>
          <a:p>
            <a:r>
              <a:rPr lang="en-US"/>
              <a:t>What the viewer needs to know</a:t>
            </a:r>
          </a:p>
        </p:txBody>
      </p:sp>
      <p:sp>
        <p:nvSpPr>
          <p:cNvPr id="22" name="TextBox 21">
            <a:extLst>
              <a:ext uri="{FF2B5EF4-FFF2-40B4-BE49-F238E27FC236}">
                <a16:creationId xmlns:a16="http://schemas.microsoft.com/office/drawing/2014/main" id="{803EBF4C-2120-7A43-8AC6-90725A5EFE75}"/>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23" name="Picture 22" descr="Text&#10;&#10;Description automatically generated with low confidence">
            <a:extLst>
              <a:ext uri="{FF2B5EF4-FFF2-40B4-BE49-F238E27FC236}">
                <a16:creationId xmlns:a16="http://schemas.microsoft.com/office/drawing/2014/main" id="{E2EB2BF4-0900-6E40-B811-BD7B772962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00067" y="272944"/>
            <a:ext cx="2016259" cy="530276"/>
          </a:xfrm>
          <a:prstGeom prst="rect">
            <a:avLst/>
          </a:prstGeom>
        </p:spPr>
      </p:pic>
    </p:spTree>
    <p:extLst>
      <p:ext uri="{BB962C8B-B14F-4D97-AF65-F5344CB8AC3E}">
        <p14:creationId xmlns:p14="http://schemas.microsoft.com/office/powerpoint/2010/main" val="662654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ange_2Column">
    <p:bg>
      <p:bgPr>
        <a:solidFill>
          <a:srgbClr val="FF6B00"/>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AABA9E-409E-4140-A812-054D0978C007}"/>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9D7604B2-44DB-764F-BC7A-3FF9D549CDA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2" name="Text Placeholder 21">
            <a:extLst>
              <a:ext uri="{FF2B5EF4-FFF2-40B4-BE49-F238E27FC236}">
                <a16:creationId xmlns:a16="http://schemas.microsoft.com/office/drawing/2014/main" id="{C88FAFD0-C28E-4A42-B542-8B8CB0DA86F4}"/>
              </a:ext>
            </a:extLst>
          </p:cNvPr>
          <p:cNvSpPr>
            <a:spLocks noGrp="1"/>
          </p:cNvSpPr>
          <p:nvPr>
            <p:ph type="body" sz="quarter" idx="11" hasCustomPrompt="1"/>
          </p:nvPr>
        </p:nvSpPr>
        <p:spPr>
          <a:xfrm>
            <a:off x="634928" y="1569060"/>
            <a:ext cx="5356350" cy="384175"/>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3" name="Text Placeholder 21">
            <a:extLst>
              <a:ext uri="{FF2B5EF4-FFF2-40B4-BE49-F238E27FC236}">
                <a16:creationId xmlns:a16="http://schemas.microsoft.com/office/drawing/2014/main" id="{95CA50DA-5209-ED4A-AE36-79B5862E2AA7}"/>
              </a:ext>
            </a:extLst>
          </p:cNvPr>
          <p:cNvSpPr>
            <a:spLocks noGrp="1"/>
          </p:cNvSpPr>
          <p:nvPr>
            <p:ph type="body" sz="quarter" idx="17" hasCustomPrompt="1"/>
          </p:nvPr>
        </p:nvSpPr>
        <p:spPr>
          <a:xfrm>
            <a:off x="634928" y="4065253"/>
            <a:ext cx="10837824" cy="384175"/>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4" name="Text Placeholder 2">
            <a:extLst>
              <a:ext uri="{FF2B5EF4-FFF2-40B4-BE49-F238E27FC236}">
                <a16:creationId xmlns:a16="http://schemas.microsoft.com/office/drawing/2014/main" id="{A3638CAD-692F-6347-9CDE-098C6C07071B}"/>
              </a:ext>
            </a:extLst>
          </p:cNvPr>
          <p:cNvSpPr>
            <a:spLocks noGrp="1"/>
          </p:cNvSpPr>
          <p:nvPr>
            <p:ph type="body" sz="quarter" idx="15" hasCustomPrompt="1"/>
          </p:nvPr>
        </p:nvSpPr>
        <p:spPr>
          <a:xfrm>
            <a:off x="634419" y="4473813"/>
            <a:ext cx="10838333" cy="185420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a:p>
            <a:pPr lvl="0"/>
            <a:endParaRPr lang="en-US"/>
          </a:p>
        </p:txBody>
      </p:sp>
      <p:sp>
        <p:nvSpPr>
          <p:cNvPr id="15" name="Text Placeholder 2">
            <a:extLst>
              <a:ext uri="{FF2B5EF4-FFF2-40B4-BE49-F238E27FC236}">
                <a16:creationId xmlns:a16="http://schemas.microsoft.com/office/drawing/2014/main" id="{D3EBFC96-0014-A343-90D1-5F37ADBB085B}"/>
              </a:ext>
            </a:extLst>
          </p:cNvPr>
          <p:cNvSpPr>
            <a:spLocks noGrp="1"/>
          </p:cNvSpPr>
          <p:nvPr>
            <p:ph type="body" sz="quarter" idx="16" hasCustomPrompt="1"/>
          </p:nvPr>
        </p:nvSpPr>
        <p:spPr>
          <a:xfrm>
            <a:off x="634420" y="1978634"/>
            <a:ext cx="5356872" cy="1793877"/>
          </a:xfrm>
          <a:prstGeom prst="rect">
            <a:avLst/>
          </a:prstGeom>
        </p:spPr>
        <p:txBody>
          <a:bodyPr/>
          <a:lstStyle>
            <a:lvl1pPr marL="0" indent="0">
              <a:lnSpc>
                <a:spcPct val="110000"/>
              </a:lnSpc>
              <a:buNone/>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p:txBody>
      </p:sp>
      <p:sp>
        <p:nvSpPr>
          <p:cNvPr id="16" name="Text Placeholder 21">
            <a:extLst>
              <a:ext uri="{FF2B5EF4-FFF2-40B4-BE49-F238E27FC236}">
                <a16:creationId xmlns:a16="http://schemas.microsoft.com/office/drawing/2014/main" id="{A5BEACD9-EF2E-B047-AEEE-524EF2C5258A}"/>
              </a:ext>
            </a:extLst>
          </p:cNvPr>
          <p:cNvSpPr>
            <a:spLocks noGrp="1"/>
          </p:cNvSpPr>
          <p:nvPr>
            <p:ph type="body" sz="quarter" idx="18" hasCustomPrompt="1"/>
          </p:nvPr>
        </p:nvSpPr>
        <p:spPr>
          <a:xfrm>
            <a:off x="6264306" y="1569060"/>
            <a:ext cx="5208447" cy="384175"/>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7" name="Text Placeholder 2">
            <a:extLst>
              <a:ext uri="{FF2B5EF4-FFF2-40B4-BE49-F238E27FC236}">
                <a16:creationId xmlns:a16="http://schemas.microsoft.com/office/drawing/2014/main" id="{91EE4A56-4CD9-1B49-AB48-F7441E9DBE4E}"/>
              </a:ext>
            </a:extLst>
          </p:cNvPr>
          <p:cNvSpPr>
            <a:spLocks noGrp="1"/>
          </p:cNvSpPr>
          <p:nvPr>
            <p:ph type="body" sz="quarter" idx="19" hasCustomPrompt="1"/>
          </p:nvPr>
        </p:nvSpPr>
        <p:spPr>
          <a:xfrm>
            <a:off x="6263798" y="1978634"/>
            <a:ext cx="5208955" cy="1793877"/>
          </a:xfrm>
          <a:prstGeom prst="rect">
            <a:avLst/>
          </a:prstGeom>
        </p:spPr>
        <p:txBody>
          <a:bodyPr/>
          <a:lstStyle>
            <a:lvl1pPr marL="0" indent="0">
              <a:lnSpc>
                <a:spcPct val="110000"/>
              </a:lnSpc>
              <a:buNone/>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p:txBody>
      </p:sp>
      <p:sp>
        <p:nvSpPr>
          <p:cNvPr id="18" name="Title Placeholder 1">
            <a:extLst>
              <a:ext uri="{FF2B5EF4-FFF2-40B4-BE49-F238E27FC236}">
                <a16:creationId xmlns:a16="http://schemas.microsoft.com/office/drawing/2014/main" id="{41F4ABE9-D0C1-694F-B56E-A71CF25D7020}"/>
              </a:ext>
            </a:extLst>
          </p:cNvPr>
          <p:cNvSpPr>
            <a:spLocks noGrp="1"/>
          </p:cNvSpPr>
          <p:nvPr>
            <p:ph type="title" hasCustomPrompt="1"/>
          </p:nvPr>
        </p:nvSpPr>
        <p:spPr>
          <a:xfrm>
            <a:off x="616524" y="509389"/>
            <a:ext cx="6246393" cy="812511"/>
          </a:xfrm>
          <a:prstGeom prst="rect">
            <a:avLst/>
          </a:prstGeom>
        </p:spPr>
        <p:txBody>
          <a:bodyPr vert="horz" lIns="91440" tIns="45720" rIns="91440" bIns="45720" rtlCol="0" anchor="ctr">
            <a:normAutofit/>
          </a:bodyPr>
          <a:lstStyle>
            <a:lvl1pPr>
              <a:defRPr sz="3000" b="1" i="0">
                <a:solidFill>
                  <a:schemeClr val="bg1"/>
                </a:solidFill>
                <a:latin typeface="Gill Sans MT" panose="020B0502020104020203" pitchFamily="34" charset="77"/>
              </a:defRPr>
            </a:lvl1pPr>
          </a:lstStyle>
          <a:p>
            <a:r>
              <a:rPr lang="en-US"/>
              <a:t>What the viewer needs to know</a:t>
            </a:r>
          </a:p>
        </p:txBody>
      </p:sp>
    </p:spTree>
    <p:extLst>
      <p:ext uri="{BB962C8B-B14F-4D97-AF65-F5344CB8AC3E}">
        <p14:creationId xmlns:p14="http://schemas.microsoft.com/office/powerpoint/2010/main" val="698062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_2Column">
    <p:bg>
      <p:bgPr>
        <a:solidFill>
          <a:srgbClr val="333333"/>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0F095E-D656-094F-BEE5-0695640FD3D2}"/>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76DC8103-B728-9444-8360-80586B20F8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2" name="TextBox 11">
            <a:extLst>
              <a:ext uri="{FF2B5EF4-FFF2-40B4-BE49-F238E27FC236}">
                <a16:creationId xmlns:a16="http://schemas.microsoft.com/office/drawing/2014/main" id="{05AD28A2-228F-FA4D-912B-C31E1808F41E}"/>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13" name="Picture 12">
            <a:extLst>
              <a:ext uri="{FF2B5EF4-FFF2-40B4-BE49-F238E27FC236}">
                <a16:creationId xmlns:a16="http://schemas.microsoft.com/office/drawing/2014/main" id="{B3132AC3-061A-6642-9A4A-46D6A532E71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4" name="Text Placeholder 21">
            <a:extLst>
              <a:ext uri="{FF2B5EF4-FFF2-40B4-BE49-F238E27FC236}">
                <a16:creationId xmlns:a16="http://schemas.microsoft.com/office/drawing/2014/main" id="{5DC33BBB-2D93-A84B-905A-B771741DB995}"/>
              </a:ext>
            </a:extLst>
          </p:cNvPr>
          <p:cNvSpPr>
            <a:spLocks noGrp="1"/>
          </p:cNvSpPr>
          <p:nvPr>
            <p:ph type="body" sz="quarter" idx="11" hasCustomPrompt="1"/>
          </p:nvPr>
        </p:nvSpPr>
        <p:spPr>
          <a:xfrm>
            <a:off x="634928" y="1569060"/>
            <a:ext cx="5356350" cy="384175"/>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5" name="Text Placeholder 21">
            <a:extLst>
              <a:ext uri="{FF2B5EF4-FFF2-40B4-BE49-F238E27FC236}">
                <a16:creationId xmlns:a16="http://schemas.microsoft.com/office/drawing/2014/main" id="{318E6F52-3AB5-274E-B9C6-9DC6550CAD24}"/>
              </a:ext>
            </a:extLst>
          </p:cNvPr>
          <p:cNvSpPr>
            <a:spLocks noGrp="1"/>
          </p:cNvSpPr>
          <p:nvPr>
            <p:ph type="body" sz="quarter" idx="17" hasCustomPrompt="1"/>
          </p:nvPr>
        </p:nvSpPr>
        <p:spPr>
          <a:xfrm>
            <a:off x="634928" y="4065253"/>
            <a:ext cx="10837824" cy="384175"/>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6" name="Text Placeholder 2">
            <a:extLst>
              <a:ext uri="{FF2B5EF4-FFF2-40B4-BE49-F238E27FC236}">
                <a16:creationId xmlns:a16="http://schemas.microsoft.com/office/drawing/2014/main" id="{08759617-BBB6-D842-BAEF-FF12BF1AF471}"/>
              </a:ext>
            </a:extLst>
          </p:cNvPr>
          <p:cNvSpPr>
            <a:spLocks noGrp="1"/>
          </p:cNvSpPr>
          <p:nvPr>
            <p:ph type="body" sz="quarter" idx="15" hasCustomPrompt="1"/>
          </p:nvPr>
        </p:nvSpPr>
        <p:spPr>
          <a:xfrm>
            <a:off x="634419" y="4473813"/>
            <a:ext cx="10838333" cy="185420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a:p>
            <a:pPr lvl="0"/>
            <a:endParaRPr lang="en-US"/>
          </a:p>
        </p:txBody>
      </p:sp>
      <p:sp>
        <p:nvSpPr>
          <p:cNvPr id="17" name="Text Placeholder 2">
            <a:extLst>
              <a:ext uri="{FF2B5EF4-FFF2-40B4-BE49-F238E27FC236}">
                <a16:creationId xmlns:a16="http://schemas.microsoft.com/office/drawing/2014/main" id="{C903ACEB-09AA-9049-9F34-910CC8480183}"/>
              </a:ext>
            </a:extLst>
          </p:cNvPr>
          <p:cNvSpPr>
            <a:spLocks noGrp="1"/>
          </p:cNvSpPr>
          <p:nvPr>
            <p:ph type="body" sz="quarter" idx="16" hasCustomPrompt="1"/>
          </p:nvPr>
        </p:nvSpPr>
        <p:spPr>
          <a:xfrm>
            <a:off x="634420" y="1978634"/>
            <a:ext cx="5356872" cy="1793877"/>
          </a:xfrm>
          <a:prstGeom prst="rect">
            <a:avLst/>
          </a:prstGeom>
        </p:spPr>
        <p:txBody>
          <a:bodyPr/>
          <a:lstStyle>
            <a:lvl1pPr marL="0" indent="0">
              <a:lnSpc>
                <a:spcPct val="110000"/>
              </a:lnSpc>
              <a:buNone/>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p:txBody>
      </p:sp>
      <p:sp>
        <p:nvSpPr>
          <p:cNvPr id="18" name="Text Placeholder 21">
            <a:extLst>
              <a:ext uri="{FF2B5EF4-FFF2-40B4-BE49-F238E27FC236}">
                <a16:creationId xmlns:a16="http://schemas.microsoft.com/office/drawing/2014/main" id="{9C0CF4A9-348E-D94B-8F8D-F1A0CDBEA95B}"/>
              </a:ext>
            </a:extLst>
          </p:cNvPr>
          <p:cNvSpPr>
            <a:spLocks noGrp="1"/>
          </p:cNvSpPr>
          <p:nvPr>
            <p:ph type="body" sz="quarter" idx="18" hasCustomPrompt="1"/>
          </p:nvPr>
        </p:nvSpPr>
        <p:spPr>
          <a:xfrm>
            <a:off x="6264306" y="1569060"/>
            <a:ext cx="5208447" cy="384175"/>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Subhead goes Here with Body Text Below</a:t>
            </a:r>
          </a:p>
        </p:txBody>
      </p:sp>
      <p:sp>
        <p:nvSpPr>
          <p:cNvPr id="19" name="Text Placeholder 2">
            <a:extLst>
              <a:ext uri="{FF2B5EF4-FFF2-40B4-BE49-F238E27FC236}">
                <a16:creationId xmlns:a16="http://schemas.microsoft.com/office/drawing/2014/main" id="{9BBF6E3D-575F-0540-93D9-C6A0374010E5}"/>
              </a:ext>
            </a:extLst>
          </p:cNvPr>
          <p:cNvSpPr>
            <a:spLocks noGrp="1"/>
          </p:cNvSpPr>
          <p:nvPr>
            <p:ph type="body" sz="quarter" idx="19" hasCustomPrompt="1"/>
          </p:nvPr>
        </p:nvSpPr>
        <p:spPr>
          <a:xfrm>
            <a:off x="6263798" y="1978634"/>
            <a:ext cx="5208955" cy="1793877"/>
          </a:xfrm>
          <a:prstGeom prst="rect">
            <a:avLst/>
          </a:prstGeom>
        </p:spPr>
        <p:txBody>
          <a:bodyPr/>
          <a:lstStyle>
            <a:lvl1pPr marL="0" indent="0">
              <a:lnSpc>
                <a:spcPct val="110000"/>
              </a:lnSpc>
              <a:buNone/>
              <a:defRPr sz="14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vl2pPr marL="4572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2pPr>
            <a:lvl3pPr marL="9144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3pPr>
            <a:lvl4pPr marL="13716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4pPr>
            <a:lvl5pPr marL="1828800" indent="0">
              <a:buNone/>
              <a:defRPr sz="1600">
                <a:solidFill>
                  <a:schemeClr val="bg1"/>
                </a:solidFill>
                <a:latin typeface="Lato" panose="020F0502020204030203" pitchFamily="34" charset="0"/>
                <a:ea typeface="Lato" panose="020F0502020204030203" pitchFamily="34" charset="0"/>
                <a:cs typeface="Lato" panose="020F0502020204030203" pitchFamily="34" charset="0"/>
              </a:defRPr>
            </a:lvl5pPr>
          </a:lstStyle>
          <a:p>
            <a:pPr lvl="0"/>
            <a:r>
              <a:rPr lang="en-US" err="1"/>
              <a:t>Occae</a:t>
            </a:r>
            <a:r>
              <a:rPr lang="en-US"/>
              <a:t> </a:t>
            </a:r>
            <a:r>
              <a:rPr lang="en-US" err="1"/>
              <a:t>dolupta</a:t>
            </a:r>
            <a:r>
              <a:rPr lang="en-US"/>
              <a:t> </a:t>
            </a:r>
            <a:r>
              <a:rPr lang="en-US" err="1"/>
              <a:t>ectatis</a:t>
            </a:r>
            <a:r>
              <a:rPr lang="en-US"/>
              <a:t> </a:t>
            </a:r>
            <a:r>
              <a:rPr lang="en-US" err="1"/>
              <a:t>accust</a:t>
            </a:r>
            <a:r>
              <a:rPr lang="en-US"/>
              <a:t> </a:t>
            </a:r>
            <a:r>
              <a:rPr lang="en-US" err="1"/>
              <a:t>atin</a:t>
            </a:r>
            <a:r>
              <a:rPr lang="en-US"/>
              <a:t> rem </a:t>
            </a:r>
            <a:r>
              <a:rPr lang="en-US" err="1"/>
              <a:t>ari</a:t>
            </a:r>
            <a:r>
              <a:rPr lang="en-US"/>
              <a:t> </a:t>
            </a:r>
            <a:r>
              <a:rPr lang="en-US" err="1"/>
              <a:t>inctotur</a:t>
            </a:r>
            <a:r>
              <a:rPr lang="en-US"/>
              <a:t> </a:t>
            </a:r>
            <a:r>
              <a:rPr lang="en-US" err="1"/>
              <a:t>simus</a:t>
            </a:r>
            <a:r>
              <a:rPr lang="en-US"/>
              <a:t> </a:t>
            </a:r>
            <a:r>
              <a:rPr lang="en-US" err="1"/>
              <a:t>porrum</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 </a:t>
            </a:r>
            <a:r>
              <a:rPr lang="en-US" err="1"/>
              <a:t>vitione</a:t>
            </a:r>
            <a:r>
              <a:rPr lang="en-US"/>
              <a:t> </a:t>
            </a:r>
            <a:r>
              <a:rPr lang="en-US" err="1"/>
              <a:t>strupta</a:t>
            </a:r>
            <a:r>
              <a:rPr lang="en-US"/>
              <a:t> </a:t>
            </a:r>
            <a:r>
              <a:rPr lang="en-US" err="1"/>
              <a:t>sequas</a:t>
            </a:r>
            <a:r>
              <a:rPr lang="en-US"/>
              <a:t> </a:t>
            </a:r>
            <a:r>
              <a:rPr lang="en-US" err="1"/>
              <a:t>quasper</a:t>
            </a:r>
            <a:r>
              <a:rPr lang="en-US"/>
              <a:t> </a:t>
            </a:r>
            <a:r>
              <a:rPr lang="en-US" err="1"/>
              <a:t>emquiam</a:t>
            </a:r>
            <a:r>
              <a:rPr lang="en-US"/>
              <a:t> </a:t>
            </a:r>
            <a:r>
              <a:rPr lang="en-US" err="1"/>
              <a:t>fugita</a:t>
            </a:r>
            <a:r>
              <a:rPr lang="en-US"/>
              <a:t> </a:t>
            </a:r>
            <a:r>
              <a:rPr lang="en-US" err="1"/>
              <a:t>dit</a:t>
            </a:r>
            <a:r>
              <a:rPr lang="en-US"/>
              <a:t> ad </a:t>
            </a:r>
            <a:r>
              <a:rPr lang="en-US" err="1"/>
              <a:t>es</a:t>
            </a:r>
            <a:r>
              <a:rPr lang="en-US"/>
              <a:t> </a:t>
            </a:r>
            <a:r>
              <a:rPr lang="en-US" err="1"/>
              <a:t>andam</a:t>
            </a:r>
            <a:r>
              <a:rPr lang="en-US"/>
              <a:t> </a:t>
            </a:r>
            <a:r>
              <a:rPr lang="en-US" err="1"/>
              <a:t>sunto</a:t>
            </a:r>
            <a:r>
              <a:rPr lang="en-US"/>
              <a:t> ma </a:t>
            </a:r>
            <a:r>
              <a:rPr lang="en-US" err="1"/>
              <a:t>dellacepel</a:t>
            </a:r>
            <a:r>
              <a:rPr lang="en-US"/>
              <a:t> eat </a:t>
            </a:r>
            <a:r>
              <a:rPr lang="en-US" err="1"/>
              <a:t>eiuntib</a:t>
            </a:r>
            <a:r>
              <a:rPr lang="en-US"/>
              <a:t> </a:t>
            </a:r>
            <a:r>
              <a:rPr lang="en-US" err="1"/>
              <a:t>errum</a:t>
            </a:r>
            <a:r>
              <a:rPr lang="en-US"/>
              <a:t>, sum </a:t>
            </a:r>
            <a:r>
              <a:rPr lang="en-US" err="1"/>
              <a:t>dolo</a:t>
            </a:r>
            <a:r>
              <a:rPr lang="en-US"/>
              <a:t> et </a:t>
            </a:r>
            <a:r>
              <a:rPr lang="en-US" err="1"/>
              <a:t>quia</a:t>
            </a:r>
            <a:r>
              <a:rPr lang="en-US"/>
              <a:t> pro </a:t>
            </a:r>
            <a:r>
              <a:rPr lang="en-US" err="1"/>
              <a:t>excepratetur</a:t>
            </a:r>
            <a:r>
              <a:rPr lang="en-US"/>
              <a:t> </a:t>
            </a:r>
            <a:r>
              <a:rPr lang="en-US" err="1"/>
              <a:t>si</a:t>
            </a:r>
            <a:r>
              <a:rPr lang="en-US"/>
              <a:t> </a:t>
            </a:r>
            <a:r>
              <a:rPr lang="en-US" err="1"/>
              <a:t>rerrore</a:t>
            </a:r>
            <a:r>
              <a:rPr lang="en-US"/>
              <a:t> </a:t>
            </a:r>
            <a:r>
              <a:rPr lang="en-US" err="1"/>
              <a:t>ndaeper</a:t>
            </a:r>
            <a:r>
              <a:rPr lang="en-US"/>
              <a:t> </a:t>
            </a:r>
            <a:r>
              <a:rPr lang="en-US" err="1"/>
              <a:t>rumque</a:t>
            </a:r>
            <a:r>
              <a:rPr lang="en-US"/>
              <a:t> </a:t>
            </a:r>
            <a:r>
              <a:rPr lang="en-US" err="1"/>
              <a:t>voluptur</a:t>
            </a:r>
            <a:r>
              <a:rPr lang="en-US"/>
              <a:t> </a:t>
            </a:r>
            <a:r>
              <a:rPr lang="en-US" err="1"/>
              <a:t>aut</a:t>
            </a:r>
            <a:r>
              <a:rPr lang="en-US"/>
              <a:t> </a:t>
            </a:r>
            <a:r>
              <a:rPr lang="en-US" err="1"/>
              <a:t>porehent</a:t>
            </a:r>
            <a:r>
              <a:rPr lang="en-US"/>
              <a:t> et </a:t>
            </a:r>
            <a:r>
              <a:rPr lang="en-US" err="1"/>
              <a:t>es</a:t>
            </a:r>
            <a:r>
              <a:rPr lang="en-US"/>
              <a:t> </a:t>
            </a:r>
            <a:r>
              <a:rPr lang="en-US" err="1"/>
              <a:t>ea</a:t>
            </a:r>
            <a:r>
              <a:rPr lang="en-US"/>
              <a:t> </a:t>
            </a:r>
            <a:r>
              <a:rPr lang="en-US" err="1"/>
              <a:t>vendant</a:t>
            </a:r>
            <a:r>
              <a:rPr lang="en-US"/>
              <a:t> </a:t>
            </a:r>
            <a:r>
              <a:rPr lang="en-US" err="1"/>
              <a:t>inciditibus</a:t>
            </a:r>
            <a:r>
              <a:rPr lang="en-US"/>
              <a:t>, </a:t>
            </a:r>
            <a:r>
              <a:rPr lang="en-US" err="1"/>
              <a:t>sequiaese</a:t>
            </a:r>
            <a:r>
              <a:rPr lang="en-US"/>
              <a:t> </a:t>
            </a:r>
            <a:r>
              <a:rPr lang="en-US" err="1"/>
              <a:t>nobisiminus</a:t>
            </a:r>
            <a:r>
              <a:rPr lang="en-US"/>
              <a:t> </a:t>
            </a:r>
            <a:r>
              <a:rPr lang="en-US" err="1"/>
              <a:t>simi</a:t>
            </a:r>
            <a:r>
              <a:rPr lang="en-US"/>
              <a:t> </a:t>
            </a:r>
            <a:r>
              <a:rPr lang="en-US" err="1"/>
              <a:t>harcitis</a:t>
            </a:r>
            <a:r>
              <a:rPr lang="en-US"/>
              <a:t> </a:t>
            </a:r>
            <a:r>
              <a:rPr lang="en-US" err="1"/>
              <a:t>essit</a:t>
            </a:r>
            <a:r>
              <a:rPr lang="en-US"/>
              <a:t> mi, </a:t>
            </a:r>
            <a:r>
              <a:rPr lang="en-US" err="1"/>
              <a:t>odis</a:t>
            </a:r>
            <a:r>
              <a:rPr lang="en-US"/>
              <a:t> </a:t>
            </a:r>
            <a:r>
              <a:rPr lang="en-US" err="1"/>
              <a:t>erum</a:t>
            </a:r>
            <a:r>
              <a:rPr lang="en-US"/>
              <a:t> </a:t>
            </a:r>
            <a:r>
              <a:rPr lang="en-US" err="1"/>
              <a:t>exceriatur</a:t>
            </a:r>
            <a:r>
              <a:rPr lang="en-US"/>
              <a:t>, </a:t>
            </a:r>
            <a:r>
              <a:rPr lang="en-US" err="1"/>
              <a:t>quis</a:t>
            </a:r>
            <a:r>
              <a:rPr lang="en-US"/>
              <a:t> </a:t>
            </a:r>
            <a:r>
              <a:rPr lang="en-US" err="1"/>
              <a:t>sus</a:t>
            </a:r>
            <a:r>
              <a:rPr lang="en-US"/>
              <a:t> arum.</a:t>
            </a:r>
          </a:p>
        </p:txBody>
      </p:sp>
      <p:sp>
        <p:nvSpPr>
          <p:cNvPr id="20" name="Title Placeholder 1">
            <a:extLst>
              <a:ext uri="{FF2B5EF4-FFF2-40B4-BE49-F238E27FC236}">
                <a16:creationId xmlns:a16="http://schemas.microsoft.com/office/drawing/2014/main" id="{C3C3E1DD-6B9F-B44A-B888-081F07295873}"/>
              </a:ext>
            </a:extLst>
          </p:cNvPr>
          <p:cNvSpPr>
            <a:spLocks noGrp="1"/>
          </p:cNvSpPr>
          <p:nvPr>
            <p:ph type="title" hasCustomPrompt="1"/>
          </p:nvPr>
        </p:nvSpPr>
        <p:spPr>
          <a:xfrm>
            <a:off x="616524" y="509389"/>
            <a:ext cx="6246393" cy="812511"/>
          </a:xfrm>
          <a:prstGeom prst="rect">
            <a:avLst/>
          </a:prstGeom>
        </p:spPr>
        <p:txBody>
          <a:bodyPr vert="horz" lIns="91440" tIns="45720" rIns="91440" bIns="45720" rtlCol="0" anchor="ctr">
            <a:normAutofit/>
          </a:bodyPr>
          <a:lstStyle>
            <a:lvl1pPr>
              <a:defRPr sz="3000" b="1" i="0">
                <a:solidFill>
                  <a:srgbClr val="FF6B00"/>
                </a:solidFill>
                <a:latin typeface="Gill Sans MT" panose="020B0502020104020203" pitchFamily="34" charset="77"/>
              </a:defRPr>
            </a:lvl1pPr>
          </a:lstStyle>
          <a:p>
            <a:r>
              <a:rPr lang="en-US"/>
              <a:t>What the viewer needs to know</a:t>
            </a:r>
          </a:p>
        </p:txBody>
      </p:sp>
    </p:spTree>
    <p:extLst>
      <p:ext uri="{BB962C8B-B14F-4D97-AF65-F5344CB8AC3E}">
        <p14:creationId xmlns:p14="http://schemas.microsoft.com/office/powerpoint/2010/main" val="478837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ght_Chart_Explanations_Graphic">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FC7975A-6B0D-EC46-BDD8-5C03CCD9875C}"/>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11" name="Picture 10" descr="Text&#10;&#10;Description automatically generated with low confidence">
            <a:extLst>
              <a:ext uri="{FF2B5EF4-FFF2-40B4-BE49-F238E27FC236}">
                <a16:creationId xmlns:a16="http://schemas.microsoft.com/office/drawing/2014/main" id="{D4F52E43-1246-864F-B2AF-E2B7FB0009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00067" y="272944"/>
            <a:ext cx="2016259" cy="530276"/>
          </a:xfrm>
          <a:prstGeom prst="rect">
            <a:avLst/>
          </a:prstGeom>
        </p:spPr>
      </p:pic>
      <p:sp>
        <p:nvSpPr>
          <p:cNvPr id="17" name="Rectangular Callout 7">
            <a:extLst>
              <a:ext uri="{FF2B5EF4-FFF2-40B4-BE49-F238E27FC236}">
                <a16:creationId xmlns:a16="http://schemas.microsoft.com/office/drawing/2014/main" id="{2C87D220-1A78-BA41-A24A-F3DE98C02724}"/>
              </a:ext>
            </a:extLst>
          </p:cNvPr>
          <p:cNvSpPr/>
          <p:nvPr userDrawn="1"/>
        </p:nvSpPr>
        <p:spPr>
          <a:xfrm rot="10800000">
            <a:off x="1478621" y="1500515"/>
            <a:ext cx="3530274" cy="3879850"/>
          </a:xfrm>
          <a:custGeom>
            <a:avLst/>
            <a:gdLst>
              <a:gd name="connsiteX0" fmla="*/ 0 w 5101994"/>
              <a:gd name="connsiteY0" fmla="*/ 0 h 4835633"/>
              <a:gd name="connsiteX1" fmla="*/ 850332 w 5101994"/>
              <a:gd name="connsiteY1" fmla="*/ 0 h 4835633"/>
              <a:gd name="connsiteX2" fmla="*/ 850332 w 5101994"/>
              <a:gd name="connsiteY2" fmla="*/ 0 h 4835633"/>
              <a:gd name="connsiteX3" fmla="*/ 2125831 w 5101994"/>
              <a:gd name="connsiteY3" fmla="*/ 0 h 4835633"/>
              <a:gd name="connsiteX4" fmla="*/ 5101994 w 5101994"/>
              <a:gd name="connsiteY4" fmla="*/ 0 h 4835633"/>
              <a:gd name="connsiteX5" fmla="*/ 5101994 w 5101994"/>
              <a:gd name="connsiteY5" fmla="*/ 2820786 h 4835633"/>
              <a:gd name="connsiteX6" fmla="*/ 5101994 w 5101994"/>
              <a:gd name="connsiteY6" fmla="*/ 2820786 h 4835633"/>
              <a:gd name="connsiteX7" fmla="*/ 5101994 w 5101994"/>
              <a:gd name="connsiteY7" fmla="*/ 4029694 h 4835633"/>
              <a:gd name="connsiteX8" fmla="*/ 5101994 w 5101994"/>
              <a:gd name="connsiteY8" fmla="*/ 4835633 h 4835633"/>
              <a:gd name="connsiteX9" fmla="*/ 2125831 w 5101994"/>
              <a:gd name="connsiteY9" fmla="*/ 4835633 h 4835633"/>
              <a:gd name="connsiteX10" fmla="*/ 1488099 w 5101994"/>
              <a:gd name="connsiteY10" fmla="*/ 5440087 h 4835633"/>
              <a:gd name="connsiteX11" fmla="*/ 850332 w 5101994"/>
              <a:gd name="connsiteY11" fmla="*/ 4835633 h 4835633"/>
              <a:gd name="connsiteX12" fmla="*/ 0 w 5101994"/>
              <a:gd name="connsiteY12" fmla="*/ 4835633 h 4835633"/>
              <a:gd name="connsiteX13" fmla="*/ 0 w 5101994"/>
              <a:gd name="connsiteY13" fmla="*/ 4029694 h 4835633"/>
              <a:gd name="connsiteX14" fmla="*/ 0 w 5101994"/>
              <a:gd name="connsiteY14" fmla="*/ 2820786 h 4835633"/>
              <a:gd name="connsiteX15" fmla="*/ 0 w 5101994"/>
              <a:gd name="connsiteY15" fmla="*/ 2820786 h 4835633"/>
              <a:gd name="connsiteX16" fmla="*/ 0 w 5101994"/>
              <a:gd name="connsiteY16" fmla="*/ 0 h 4835633"/>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850332 w 5101994"/>
              <a:gd name="connsiteY11" fmla="*/ 4835633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1728449 w 5101994"/>
              <a:gd name="connsiteY11" fmla="*/ 4842890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7344"/>
              <a:gd name="connsiteX1" fmla="*/ 850332 w 5101994"/>
              <a:gd name="connsiteY1" fmla="*/ 0 h 5447344"/>
              <a:gd name="connsiteX2" fmla="*/ 850332 w 5101994"/>
              <a:gd name="connsiteY2" fmla="*/ 0 h 5447344"/>
              <a:gd name="connsiteX3" fmla="*/ 2125831 w 5101994"/>
              <a:gd name="connsiteY3" fmla="*/ 0 h 5447344"/>
              <a:gd name="connsiteX4" fmla="*/ 5101994 w 5101994"/>
              <a:gd name="connsiteY4" fmla="*/ 0 h 5447344"/>
              <a:gd name="connsiteX5" fmla="*/ 5101994 w 5101994"/>
              <a:gd name="connsiteY5" fmla="*/ 2820786 h 5447344"/>
              <a:gd name="connsiteX6" fmla="*/ 5101994 w 5101994"/>
              <a:gd name="connsiteY6" fmla="*/ 2820786 h 5447344"/>
              <a:gd name="connsiteX7" fmla="*/ 5101994 w 5101994"/>
              <a:gd name="connsiteY7" fmla="*/ 4029694 h 5447344"/>
              <a:gd name="connsiteX8" fmla="*/ 5101994 w 5101994"/>
              <a:gd name="connsiteY8" fmla="*/ 4835633 h 5447344"/>
              <a:gd name="connsiteX9" fmla="*/ 2626577 w 5101994"/>
              <a:gd name="connsiteY9" fmla="*/ 4835633 h 5447344"/>
              <a:gd name="connsiteX10" fmla="*/ 2192044 w 5101994"/>
              <a:gd name="connsiteY10" fmla="*/ 5447344 h 5447344"/>
              <a:gd name="connsiteX11" fmla="*/ 1728449 w 5101994"/>
              <a:gd name="connsiteY11" fmla="*/ 4842890 h 5447344"/>
              <a:gd name="connsiteX12" fmla="*/ 0 w 5101994"/>
              <a:gd name="connsiteY12" fmla="*/ 4835633 h 5447344"/>
              <a:gd name="connsiteX13" fmla="*/ 0 w 5101994"/>
              <a:gd name="connsiteY13" fmla="*/ 4029694 h 5447344"/>
              <a:gd name="connsiteX14" fmla="*/ 0 w 5101994"/>
              <a:gd name="connsiteY14" fmla="*/ 2820786 h 5447344"/>
              <a:gd name="connsiteX15" fmla="*/ 0 w 5101994"/>
              <a:gd name="connsiteY15" fmla="*/ 2820786 h 5447344"/>
              <a:gd name="connsiteX16" fmla="*/ 0 w 5101994"/>
              <a:gd name="connsiteY16" fmla="*/ 0 h 5447344"/>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2626577 w 5101994"/>
              <a:gd name="connsiteY9" fmla="*/ 4835633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3076519 w 5101994"/>
              <a:gd name="connsiteY9" fmla="*/ 5111404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1728449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38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548515 w 5109251"/>
              <a:gd name="connsiteY11" fmla="*/ 42840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62288 w 5109251"/>
              <a:gd name="connsiteY11" fmla="*/ 5111405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22 w 5109251"/>
              <a:gd name="connsiteY9" fmla="*/ 4937233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684640 w 5109251"/>
              <a:gd name="connsiteY9" fmla="*/ 4777576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938643 w 5109251"/>
              <a:gd name="connsiteY9" fmla="*/ 5104147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128029"/>
              <a:gd name="connsiteX1" fmla="*/ 850332 w 5109251"/>
              <a:gd name="connsiteY1" fmla="*/ 0 h 5128029"/>
              <a:gd name="connsiteX2" fmla="*/ 850332 w 5109251"/>
              <a:gd name="connsiteY2" fmla="*/ 0 h 5128029"/>
              <a:gd name="connsiteX3" fmla="*/ 2125831 w 5109251"/>
              <a:gd name="connsiteY3" fmla="*/ 0 h 5128029"/>
              <a:gd name="connsiteX4" fmla="*/ 5101994 w 5109251"/>
              <a:gd name="connsiteY4" fmla="*/ 0 h 5128029"/>
              <a:gd name="connsiteX5" fmla="*/ 5101994 w 5109251"/>
              <a:gd name="connsiteY5" fmla="*/ 2820786 h 5128029"/>
              <a:gd name="connsiteX6" fmla="*/ 5101994 w 5109251"/>
              <a:gd name="connsiteY6" fmla="*/ 2820786 h 5128029"/>
              <a:gd name="connsiteX7" fmla="*/ 5101994 w 5109251"/>
              <a:gd name="connsiteY7" fmla="*/ 4029694 h 5128029"/>
              <a:gd name="connsiteX8" fmla="*/ 5109251 w 5109251"/>
              <a:gd name="connsiteY8" fmla="*/ 5104147 h 5128029"/>
              <a:gd name="connsiteX9" fmla="*/ 2938643 w 5109251"/>
              <a:gd name="connsiteY9" fmla="*/ 5104147 h 5128029"/>
              <a:gd name="connsiteX10" fmla="*/ 2540390 w 5109251"/>
              <a:gd name="connsiteY10" fmla="*/ 5128029 h 5128029"/>
              <a:gd name="connsiteX11" fmla="*/ 2076805 w 5109251"/>
              <a:gd name="connsiteY11" fmla="*/ 5096891 h 5128029"/>
              <a:gd name="connsiteX12" fmla="*/ 7259 w 5109251"/>
              <a:gd name="connsiteY12" fmla="*/ 5111404 h 5128029"/>
              <a:gd name="connsiteX13" fmla="*/ 0 w 5109251"/>
              <a:gd name="connsiteY13" fmla="*/ 4029694 h 5128029"/>
              <a:gd name="connsiteX14" fmla="*/ 0 w 5109251"/>
              <a:gd name="connsiteY14" fmla="*/ 2820786 h 5128029"/>
              <a:gd name="connsiteX15" fmla="*/ 0 w 5109251"/>
              <a:gd name="connsiteY15" fmla="*/ 2820786 h 5128029"/>
              <a:gd name="connsiteX16" fmla="*/ 0 w 5109251"/>
              <a:gd name="connsiteY16" fmla="*/ 0 h 5128029"/>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076805 w 5109251"/>
              <a:gd name="connsiteY11" fmla="*/ 5096891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461434 w 5109251"/>
              <a:gd name="connsiteY11" fmla="*/ 4683234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156634 w 5109251"/>
              <a:gd name="connsiteY11" fmla="*/ 5104148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56634 w 5109251"/>
              <a:gd name="connsiteY11" fmla="*/ 510414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207391 w 5109251"/>
              <a:gd name="connsiteY11" fmla="*/ 474159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38643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3134423 w 5109251"/>
              <a:gd name="connsiteY9" fmla="*/ 4712592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67652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505394"/>
              <a:gd name="connsiteX1" fmla="*/ 850332 w 5109251"/>
              <a:gd name="connsiteY1" fmla="*/ 0 h 5505394"/>
              <a:gd name="connsiteX2" fmla="*/ 850332 w 5109251"/>
              <a:gd name="connsiteY2" fmla="*/ 0 h 5505394"/>
              <a:gd name="connsiteX3" fmla="*/ 2125831 w 5109251"/>
              <a:gd name="connsiteY3" fmla="*/ 0 h 5505394"/>
              <a:gd name="connsiteX4" fmla="*/ 5101994 w 5109251"/>
              <a:gd name="connsiteY4" fmla="*/ 0 h 5505394"/>
              <a:gd name="connsiteX5" fmla="*/ 5101994 w 5109251"/>
              <a:gd name="connsiteY5" fmla="*/ 2820786 h 5505394"/>
              <a:gd name="connsiteX6" fmla="*/ 5101994 w 5109251"/>
              <a:gd name="connsiteY6" fmla="*/ 2820786 h 5505394"/>
              <a:gd name="connsiteX7" fmla="*/ 5101994 w 5109251"/>
              <a:gd name="connsiteY7" fmla="*/ 4029694 h 5505394"/>
              <a:gd name="connsiteX8" fmla="*/ 5109251 w 5109251"/>
              <a:gd name="connsiteY8" fmla="*/ 5104147 h 5505394"/>
              <a:gd name="connsiteX9" fmla="*/ 2967652 w 5109251"/>
              <a:gd name="connsiteY9" fmla="*/ 5104147 h 5505394"/>
              <a:gd name="connsiteX10" fmla="*/ 2562166 w 5109251"/>
              <a:gd name="connsiteY10" fmla="*/ 5505394 h 5505394"/>
              <a:gd name="connsiteX11" fmla="*/ 2149382 w 5109251"/>
              <a:gd name="connsiteY11" fmla="*/ 5104149 h 5505394"/>
              <a:gd name="connsiteX12" fmla="*/ 7259 w 5109251"/>
              <a:gd name="connsiteY12" fmla="*/ 5111404 h 5505394"/>
              <a:gd name="connsiteX13" fmla="*/ 0 w 5109251"/>
              <a:gd name="connsiteY13" fmla="*/ 4029694 h 5505394"/>
              <a:gd name="connsiteX14" fmla="*/ 0 w 5109251"/>
              <a:gd name="connsiteY14" fmla="*/ 2820786 h 5505394"/>
              <a:gd name="connsiteX15" fmla="*/ 0 w 5109251"/>
              <a:gd name="connsiteY15" fmla="*/ 2820786 h 5505394"/>
              <a:gd name="connsiteX16" fmla="*/ 0 w 5109251"/>
              <a:gd name="connsiteY16" fmla="*/ 0 h 5505394"/>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67652 w 5109251"/>
              <a:gd name="connsiteY9" fmla="*/ 5104147 h 5208103"/>
              <a:gd name="connsiteX10" fmla="*/ 2547663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67652 w 5109251"/>
              <a:gd name="connsiteY9" fmla="*/ 5104147 h 5498143"/>
              <a:gd name="connsiteX10" fmla="*/ 2562168 w 5109251"/>
              <a:gd name="connsiteY10" fmla="*/ 5498143 h 5498143"/>
              <a:gd name="connsiteX11" fmla="*/ 2149382 w 5109251"/>
              <a:gd name="connsiteY11" fmla="*/ 5104149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527146"/>
              <a:gd name="connsiteX1" fmla="*/ 850332 w 5109251"/>
              <a:gd name="connsiteY1" fmla="*/ 0 h 5527146"/>
              <a:gd name="connsiteX2" fmla="*/ 850332 w 5109251"/>
              <a:gd name="connsiteY2" fmla="*/ 0 h 5527146"/>
              <a:gd name="connsiteX3" fmla="*/ 2125831 w 5109251"/>
              <a:gd name="connsiteY3" fmla="*/ 0 h 5527146"/>
              <a:gd name="connsiteX4" fmla="*/ 5101994 w 5109251"/>
              <a:gd name="connsiteY4" fmla="*/ 0 h 5527146"/>
              <a:gd name="connsiteX5" fmla="*/ 5101994 w 5109251"/>
              <a:gd name="connsiteY5" fmla="*/ 2820786 h 5527146"/>
              <a:gd name="connsiteX6" fmla="*/ 5101994 w 5109251"/>
              <a:gd name="connsiteY6" fmla="*/ 2820786 h 5527146"/>
              <a:gd name="connsiteX7" fmla="*/ 5101994 w 5109251"/>
              <a:gd name="connsiteY7" fmla="*/ 4029694 h 5527146"/>
              <a:gd name="connsiteX8" fmla="*/ 5109251 w 5109251"/>
              <a:gd name="connsiteY8" fmla="*/ 5104147 h 5527146"/>
              <a:gd name="connsiteX9" fmla="*/ 2967652 w 5109251"/>
              <a:gd name="connsiteY9" fmla="*/ 5104147 h 5527146"/>
              <a:gd name="connsiteX10" fmla="*/ 2569419 w 5109251"/>
              <a:gd name="connsiteY10" fmla="*/ 5527146 h 5527146"/>
              <a:gd name="connsiteX11" fmla="*/ 2149382 w 5109251"/>
              <a:gd name="connsiteY11" fmla="*/ 5104149 h 5527146"/>
              <a:gd name="connsiteX12" fmla="*/ 7259 w 5109251"/>
              <a:gd name="connsiteY12" fmla="*/ 5111404 h 5527146"/>
              <a:gd name="connsiteX13" fmla="*/ 0 w 5109251"/>
              <a:gd name="connsiteY13" fmla="*/ 4029694 h 5527146"/>
              <a:gd name="connsiteX14" fmla="*/ 0 w 5109251"/>
              <a:gd name="connsiteY14" fmla="*/ 2820786 h 5527146"/>
              <a:gd name="connsiteX15" fmla="*/ 0 w 5109251"/>
              <a:gd name="connsiteY15" fmla="*/ 2820786 h 5527146"/>
              <a:gd name="connsiteX16" fmla="*/ 0 w 5109251"/>
              <a:gd name="connsiteY16" fmla="*/ 0 h 5527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9251" h="5527146">
                <a:moveTo>
                  <a:pt x="0" y="0"/>
                </a:moveTo>
                <a:lnTo>
                  <a:pt x="850332" y="0"/>
                </a:lnTo>
                <a:lnTo>
                  <a:pt x="850332" y="0"/>
                </a:lnTo>
                <a:lnTo>
                  <a:pt x="2125831" y="0"/>
                </a:lnTo>
                <a:lnTo>
                  <a:pt x="5101994" y="0"/>
                </a:lnTo>
                <a:lnTo>
                  <a:pt x="5101994" y="2820786"/>
                </a:lnTo>
                <a:lnTo>
                  <a:pt x="5101994" y="2820786"/>
                </a:lnTo>
                <a:lnTo>
                  <a:pt x="5101994" y="4029694"/>
                </a:lnTo>
                <a:lnTo>
                  <a:pt x="5109251" y="5104147"/>
                </a:lnTo>
                <a:lnTo>
                  <a:pt x="2967652" y="5104147"/>
                </a:lnTo>
                <a:lnTo>
                  <a:pt x="2569419" y="5527146"/>
                </a:lnTo>
                <a:lnTo>
                  <a:pt x="2149382" y="5104149"/>
                </a:lnTo>
                <a:lnTo>
                  <a:pt x="7259" y="5111404"/>
                </a:lnTo>
                <a:cubicBezTo>
                  <a:pt x="4839" y="4750834"/>
                  <a:pt x="2420" y="4390264"/>
                  <a:pt x="0" y="4029694"/>
                </a:cubicBezTo>
                <a:lnTo>
                  <a:pt x="0" y="2820786"/>
                </a:lnTo>
                <a:lnTo>
                  <a:pt x="0" y="2820786"/>
                </a:lnTo>
                <a:lnTo>
                  <a:pt x="0" y="0"/>
                </a:lnTo>
                <a:close/>
              </a:path>
            </a:pathLst>
          </a:custGeom>
          <a:solidFill>
            <a:srgbClr val="CAC4BB">
              <a:alpha val="50000"/>
            </a:srgbClr>
          </a:solidFill>
          <a:ln w="1016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ular Callout 7">
            <a:extLst>
              <a:ext uri="{FF2B5EF4-FFF2-40B4-BE49-F238E27FC236}">
                <a16:creationId xmlns:a16="http://schemas.microsoft.com/office/drawing/2014/main" id="{16C69AF9-810E-364E-AF62-7EC7BD2771B8}"/>
              </a:ext>
            </a:extLst>
          </p:cNvPr>
          <p:cNvSpPr/>
          <p:nvPr userDrawn="1"/>
        </p:nvSpPr>
        <p:spPr>
          <a:xfrm rot="10800000">
            <a:off x="7175541" y="1500515"/>
            <a:ext cx="3530274" cy="3879850"/>
          </a:xfrm>
          <a:custGeom>
            <a:avLst/>
            <a:gdLst>
              <a:gd name="connsiteX0" fmla="*/ 0 w 5101994"/>
              <a:gd name="connsiteY0" fmla="*/ 0 h 4835633"/>
              <a:gd name="connsiteX1" fmla="*/ 850332 w 5101994"/>
              <a:gd name="connsiteY1" fmla="*/ 0 h 4835633"/>
              <a:gd name="connsiteX2" fmla="*/ 850332 w 5101994"/>
              <a:gd name="connsiteY2" fmla="*/ 0 h 4835633"/>
              <a:gd name="connsiteX3" fmla="*/ 2125831 w 5101994"/>
              <a:gd name="connsiteY3" fmla="*/ 0 h 4835633"/>
              <a:gd name="connsiteX4" fmla="*/ 5101994 w 5101994"/>
              <a:gd name="connsiteY4" fmla="*/ 0 h 4835633"/>
              <a:gd name="connsiteX5" fmla="*/ 5101994 w 5101994"/>
              <a:gd name="connsiteY5" fmla="*/ 2820786 h 4835633"/>
              <a:gd name="connsiteX6" fmla="*/ 5101994 w 5101994"/>
              <a:gd name="connsiteY6" fmla="*/ 2820786 h 4835633"/>
              <a:gd name="connsiteX7" fmla="*/ 5101994 w 5101994"/>
              <a:gd name="connsiteY7" fmla="*/ 4029694 h 4835633"/>
              <a:gd name="connsiteX8" fmla="*/ 5101994 w 5101994"/>
              <a:gd name="connsiteY8" fmla="*/ 4835633 h 4835633"/>
              <a:gd name="connsiteX9" fmla="*/ 2125831 w 5101994"/>
              <a:gd name="connsiteY9" fmla="*/ 4835633 h 4835633"/>
              <a:gd name="connsiteX10" fmla="*/ 1488099 w 5101994"/>
              <a:gd name="connsiteY10" fmla="*/ 5440087 h 4835633"/>
              <a:gd name="connsiteX11" fmla="*/ 850332 w 5101994"/>
              <a:gd name="connsiteY11" fmla="*/ 4835633 h 4835633"/>
              <a:gd name="connsiteX12" fmla="*/ 0 w 5101994"/>
              <a:gd name="connsiteY12" fmla="*/ 4835633 h 4835633"/>
              <a:gd name="connsiteX13" fmla="*/ 0 w 5101994"/>
              <a:gd name="connsiteY13" fmla="*/ 4029694 h 4835633"/>
              <a:gd name="connsiteX14" fmla="*/ 0 w 5101994"/>
              <a:gd name="connsiteY14" fmla="*/ 2820786 h 4835633"/>
              <a:gd name="connsiteX15" fmla="*/ 0 w 5101994"/>
              <a:gd name="connsiteY15" fmla="*/ 2820786 h 4835633"/>
              <a:gd name="connsiteX16" fmla="*/ 0 w 5101994"/>
              <a:gd name="connsiteY16" fmla="*/ 0 h 4835633"/>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850332 w 5101994"/>
              <a:gd name="connsiteY11" fmla="*/ 4835633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1728449 w 5101994"/>
              <a:gd name="connsiteY11" fmla="*/ 4842890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7344"/>
              <a:gd name="connsiteX1" fmla="*/ 850332 w 5101994"/>
              <a:gd name="connsiteY1" fmla="*/ 0 h 5447344"/>
              <a:gd name="connsiteX2" fmla="*/ 850332 w 5101994"/>
              <a:gd name="connsiteY2" fmla="*/ 0 h 5447344"/>
              <a:gd name="connsiteX3" fmla="*/ 2125831 w 5101994"/>
              <a:gd name="connsiteY3" fmla="*/ 0 h 5447344"/>
              <a:gd name="connsiteX4" fmla="*/ 5101994 w 5101994"/>
              <a:gd name="connsiteY4" fmla="*/ 0 h 5447344"/>
              <a:gd name="connsiteX5" fmla="*/ 5101994 w 5101994"/>
              <a:gd name="connsiteY5" fmla="*/ 2820786 h 5447344"/>
              <a:gd name="connsiteX6" fmla="*/ 5101994 w 5101994"/>
              <a:gd name="connsiteY6" fmla="*/ 2820786 h 5447344"/>
              <a:gd name="connsiteX7" fmla="*/ 5101994 w 5101994"/>
              <a:gd name="connsiteY7" fmla="*/ 4029694 h 5447344"/>
              <a:gd name="connsiteX8" fmla="*/ 5101994 w 5101994"/>
              <a:gd name="connsiteY8" fmla="*/ 4835633 h 5447344"/>
              <a:gd name="connsiteX9" fmla="*/ 2626577 w 5101994"/>
              <a:gd name="connsiteY9" fmla="*/ 4835633 h 5447344"/>
              <a:gd name="connsiteX10" fmla="*/ 2192044 w 5101994"/>
              <a:gd name="connsiteY10" fmla="*/ 5447344 h 5447344"/>
              <a:gd name="connsiteX11" fmla="*/ 1728449 w 5101994"/>
              <a:gd name="connsiteY11" fmla="*/ 4842890 h 5447344"/>
              <a:gd name="connsiteX12" fmla="*/ 0 w 5101994"/>
              <a:gd name="connsiteY12" fmla="*/ 4835633 h 5447344"/>
              <a:gd name="connsiteX13" fmla="*/ 0 w 5101994"/>
              <a:gd name="connsiteY13" fmla="*/ 4029694 h 5447344"/>
              <a:gd name="connsiteX14" fmla="*/ 0 w 5101994"/>
              <a:gd name="connsiteY14" fmla="*/ 2820786 h 5447344"/>
              <a:gd name="connsiteX15" fmla="*/ 0 w 5101994"/>
              <a:gd name="connsiteY15" fmla="*/ 2820786 h 5447344"/>
              <a:gd name="connsiteX16" fmla="*/ 0 w 5101994"/>
              <a:gd name="connsiteY16" fmla="*/ 0 h 5447344"/>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2626577 w 5101994"/>
              <a:gd name="connsiteY9" fmla="*/ 4835633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3076519 w 5101994"/>
              <a:gd name="connsiteY9" fmla="*/ 5111404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1728449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38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548515 w 5109251"/>
              <a:gd name="connsiteY11" fmla="*/ 42840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62288 w 5109251"/>
              <a:gd name="connsiteY11" fmla="*/ 5111405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22 w 5109251"/>
              <a:gd name="connsiteY9" fmla="*/ 4937233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684640 w 5109251"/>
              <a:gd name="connsiteY9" fmla="*/ 4777576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938643 w 5109251"/>
              <a:gd name="connsiteY9" fmla="*/ 5104147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128029"/>
              <a:gd name="connsiteX1" fmla="*/ 850332 w 5109251"/>
              <a:gd name="connsiteY1" fmla="*/ 0 h 5128029"/>
              <a:gd name="connsiteX2" fmla="*/ 850332 w 5109251"/>
              <a:gd name="connsiteY2" fmla="*/ 0 h 5128029"/>
              <a:gd name="connsiteX3" fmla="*/ 2125831 w 5109251"/>
              <a:gd name="connsiteY3" fmla="*/ 0 h 5128029"/>
              <a:gd name="connsiteX4" fmla="*/ 5101994 w 5109251"/>
              <a:gd name="connsiteY4" fmla="*/ 0 h 5128029"/>
              <a:gd name="connsiteX5" fmla="*/ 5101994 w 5109251"/>
              <a:gd name="connsiteY5" fmla="*/ 2820786 h 5128029"/>
              <a:gd name="connsiteX6" fmla="*/ 5101994 w 5109251"/>
              <a:gd name="connsiteY6" fmla="*/ 2820786 h 5128029"/>
              <a:gd name="connsiteX7" fmla="*/ 5101994 w 5109251"/>
              <a:gd name="connsiteY7" fmla="*/ 4029694 h 5128029"/>
              <a:gd name="connsiteX8" fmla="*/ 5109251 w 5109251"/>
              <a:gd name="connsiteY8" fmla="*/ 5104147 h 5128029"/>
              <a:gd name="connsiteX9" fmla="*/ 2938643 w 5109251"/>
              <a:gd name="connsiteY9" fmla="*/ 5104147 h 5128029"/>
              <a:gd name="connsiteX10" fmla="*/ 2540390 w 5109251"/>
              <a:gd name="connsiteY10" fmla="*/ 5128029 h 5128029"/>
              <a:gd name="connsiteX11" fmla="*/ 2076805 w 5109251"/>
              <a:gd name="connsiteY11" fmla="*/ 5096891 h 5128029"/>
              <a:gd name="connsiteX12" fmla="*/ 7259 w 5109251"/>
              <a:gd name="connsiteY12" fmla="*/ 5111404 h 5128029"/>
              <a:gd name="connsiteX13" fmla="*/ 0 w 5109251"/>
              <a:gd name="connsiteY13" fmla="*/ 4029694 h 5128029"/>
              <a:gd name="connsiteX14" fmla="*/ 0 w 5109251"/>
              <a:gd name="connsiteY14" fmla="*/ 2820786 h 5128029"/>
              <a:gd name="connsiteX15" fmla="*/ 0 w 5109251"/>
              <a:gd name="connsiteY15" fmla="*/ 2820786 h 5128029"/>
              <a:gd name="connsiteX16" fmla="*/ 0 w 5109251"/>
              <a:gd name="connsiteY16" fmla="*/ 0 h 5128029"/>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076805 w 5109251"/>
              <a:gd name="connsiteY11" fmla="*/ 5096891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461434 w 5109251"/>
              <a:gd name="connsiteY11" fmla="*/ 4683234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156634 w 5109251"/>
              <a:gd name="connsiteY11" fmla="*/ 5104148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56634 w 5109251"/>
              <a:gd name="connsiteY11" fmla="*/ 510414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207391 w 5109251"/>
              <a:gd name="connsiteY11" fmla="*/ 474159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38643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3134423 w 5109251"/>
              <a:gd name="connsiteY9" fmla="*/ 4712592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67652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505394"/>
              <a:gd name="connsiteX1" fmla="*/ 850332 w 5109251"/>
              <a:gd name="connsiteY1" fmla="*/ 0 h 5505394"/>
              <a:gd name="connsiteX2" fmla="*/ 850332 w 5109251"/>
              <a:gd name="connsiteY2" fmla="*/ 0 h 5505394"/>
              <a:gd name="connsiteX3" fmla="*/ 2125831 w 5109251"/>
              <a:gd name="connsiteY3" fmla="*/ 0 h 5505394"/>
              <a:gd name="connsiteX4" fmla="*/ 5101994 w 5109251"/>
              <a:gd name="connsiteY4" fmla="*/ 0 h 5505394"/>
              <a:gd name="connsiteX5" fmla="*/ 5101994 w 5109251"/>
              <a:gd name="connsiteY5" fmla="*/ 2820786 h 5505394"/>
              <a:gd name="connsiteX6" fmla="*/ 5101994 w 5109251"/>
              <a:gd name="connsiteY6" fmla="*/ 2820786 h 5505394"/>
              <a:gd name="connsiteX7" fmla="*/ 5101994 w 5109251"/>
              <a:gd name="connsiteY7" fmla="*/ 4029694 h 5505394"/>
              <a:gd name="connsiteX8" fmla="*/ 5109251 w 5109251"/>
              <a:gd name="connsiteY8" fmla="*/ 5104147 h 5505394"/>
              <a:gd name="connsiteX9" fmla="*/ 2967652 w 5109251"/>
              <a:gd name="connsiteY9" fmla="*/ 5104147 h 5505394"/>
              <a:gd name="connsiteX10" fmla="*/ 2562166 w 5109251"/>
              <a:gd name="connsiteY10" fmla="*/ 5505394 h 5505394"/>
              <a:gd name="connsiteX11" fmla="*/ 2149382 w 5109251"/>
              <a:gd name="connsiteY11" fmla="*/ 5104149 h 5505394"/>
              <a:gd name="connsiteX12" fmla="*/ 7259 w 5109251"/>
              <a:gd name="connsiteY12" fmla="*/ 5111404 h 5505394"/>
              <a:gd name="connsiteX13" fmla="*/ 0 w 5109251"/>
              <a:gd name="connsiteY13" fmla="*/ 4029694 h 5505394"/>
              <a:gd name="connsiteX14" fmla="*/ 0 w 5109251"/>
              <a:gd name="connsiteY14" fmla="*/ 2820786 h 5505394"/>
              <a:gd name="connsiteX15" fmla="*/ 0 w 5109251"/>
              <a:gd name="connsiteY15" fmla="*/ 2820786 h 5505394"/>
              <a:gd name="connsiteX16" fmla="*/ 0 w 5109251"/>
              <a:gd name="connsiteY16" fmla="*/ 0 h 5505394"/>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67652 w 5109251"/>
              <a:gd name="connsiteY9" fmla="*/ 5104147 h 5208103"/>
              <a:gd name="connsiteX10" fmla="*/ 2547663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67652 w 5109251"/>
              <a:gd name="connsiteY9" fmla="*/ 5104147 h 5498143"/>
              <a:gd name="connsiteX10" fmla="*/ 2562168 w 5109251"/>
              <a:gd name="connsiteY10" fmla="*/ 5498143 h 5498143"/>
              <a:gd name="connsiteX11" fmla="*/ 2149382 w 5109251"/>
              <a:gd name="connsiteY11" fmla="*/ 5104149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527146"/>
              <a:gd name="connsiteX1" fmla="*/ 850332 w 5109251"/>
              <a:gd name="connsiteY1" fmla="*/ 0 h 5527146"/>
              <a:gd name="connsiteX2" fmla="*/ 850332 w 5109251"/>
              <a:gd name="connsiteY2" fmla="*/ 0 h 5527146"/>
              <a:gd name="connsiteX3" fmla="*/ 2125831 w 5109251"/>
              <a:gd name="connsiteY3" fmla="*/ 0 h 5527146"/>
              <a:gd name="connsiteX4" fmla="*/ 5101994 w 5109251"/>
              <a:gd name="connsiteY4" fmla="*/ 0 h 5527146"/>
              <a:gd name="connsiteX5" fmla="*/ 5101994 w 5109251"/>
              <a:gd name="connsiteY5" fmla="*/ 2820786 h 5527146"/>
              <a:gd name="connsiteX6" fmla="*/ 5101994 w 5109251"/>
              <a:gd name="connsiteY6" fmla="*/ 2820786 h 5527146"/>
              <a:gd name="connsiteX7" fmla="*/ 5101994 w 5109251"/>
              <a:gd name="connsiteY7" fmla="*/ 4029694 h 5527146"/>
              <a:gd name="connsiteX8" fmla="*/ 5109251 w 5109251"/>
              <a:gd name="connsiteY8" fmla="*/ 5104147 h 5527146"/>
              <a:gd name="connsiteX9" fmla="*/ 2967652 w 5109251"/>
              <a:gd name="connsiteY9" fmla="*/ 5104147 h 5527146"/>
              <a:gd name="connsiteX10" fmla="*/ 2569419 w 5109251"/>
              <a:gd name="connsiteY10" fmla="*/ 5527146 h 5527146"/>
              <a:gd name="connsiteX11" fmla="*/ 2149382 w 5109251"/>
              <a:gd name="connsiteY11" fmla="*/ 5104149 h 5527146"/>
              <a:gd name="connsiteX12" fmla="*/ 7259 w 5109251"/>
              <a:gd name="connsiteY12" fmla="*/ 5111404 h 5527146"/>
              <a:gd name="connsiteX13" fmla="*/ 0 w 5109251"/>
              <a:gd name="connsiteY13" fmla="*/ 4029694 h 5527146"/>
              <a:gd name="connsiteX14" fmla="*/ 0 w 5109251"/>
              <a:gd name="connsiteY14" fmla="*/ 2820786 h 5527146"/>
              <a:gd name="connsiteX15" fmla="*/ 0 w 5109251"/>
              <a:gd name="connsiteY15" fmla="*/ 2820786 h 5527146"/>
              <a:gd name="connsiteX16" fmla="*/ 0 w 5109251"/>
              <a:gd name="connsiteY16" fmla="*/ 0 h 5527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9251" h="5527146">
                <a:moveTo>
                  <a:pt x="0" y="0"/>
                </a:moveTo>
                <a:lnTo>
                  <a:pt x="850332" y="0"/>
                </a:lnTo>
                <a:lnTo>
                  <a:pt x="850332" y="0"/>
                </a:lnTo>
                <a:lnTo>
                  <a:pt x="2125831" y="0"/>
                </a:lnTo>
                <a:lnTo>
                  <a:pt x="5101994" y="0"/>
                </a:lnTo>
                <a:lnTo>
                  <a:pt x="5101994" y="2820786"/>
                </a:lnTo>
                <a:lnTo>
                  <a:pt x="5101994" y="2820786"/>
                </a:lnTo>
                <a:lnTo>
                  <a:pt x="5101994" y="4029694"/>
                </a:lnTo>
                <a:lnTo>
                  <a:pt x="5109251" y="5104147"/>
                </a:lnTo>
                <a:lnTo>
                  <a:pt x="2967652" y="5104147"/>
                </a:lnTo>
                <a:lnTo>
                  <a:pt x="2569419" y="5527146"/>
                </a:lnTo>
                <a:lnTo>
                  <a:pt x="2149382" y="5104149"/>
                </a:lnTo>
                <a:lnTo>
                  <a:pt x="7259" y="5111404"/>
                </a:lnTo>
                <a:cubicBezTo>
                  <a:pt x="4839" y="4750834"/>
                  <a:pt x="2420" y="4390264"/>
                  <a:pt x="0" y="4029694"/>
                </a:cubicBezTo>
                <a:lnTo>
                  <a:pt x="0" y="2820786"/>
                </a:lnTo>
                <a:lnTo>
                  <a:pt x="0" y="2820786"/>
                </a:lnTo>
                <a:lnTo>
                  <a:pt x="0" y="0"/>
                </a:lnTo>
                <a:close/>
              </a:path>
            </a:pathLst>
          </a:custGeom>
          <a:solidFill>
            <a:srgbClr val="CAC4BB">
              <a:alpha val="50000"/>
            </a:srgbClr>
          </a:solidFill>
          <a:ln w="1016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21">
            <a:extLst>
              <a:ext uri="{FF2B5EF4-FFF2-40B4-BE49-F238E27FC236}">
                <a16:creationId xmlns:a16="http://schemas.microsoft.com/office/drawing/2014/main" id="{4B9B5409-B832-A942-9D29-2DC6A1B34173}"/>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0" name="Parallelogram 22">
            <a:extLst>
              <a:ext uri="{FF2B5EF4-FFF2-40B4-BE49-F238E27FC236}">
                <a16:creationId xmlns:a16="http://schemas.microsoft.com/office/drawing/2014/main" id="{322D1E61-D87F-B748-B879-4538D8E226EC}"/>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rgbClr val="00AC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1" name="Text Placeholder 25">
            <a:extLst>
              <a:ext uri="{FF2B5EF4-FFF2-40B4-BE49-F238E27FC236}">
                <a16:creationId xmlns:a16="http://schemas.microsoft.com/office/drawing/2014/main" id="{2C6D0762-FCF1-6E41-9F08-57C4CBC70C61}"/>
              </a:ext>
            </a:extLst>
          </p:cNvPr>
          <p:cNvSpPr>
            <a:spLocks noGrp="1"/>
          </p:cNvSpPr>
          <p:nvPr>
            <p:ph type="body" sz="quarter" idx="24" hasCustomPrompt="1"/>
          </p:nvPr>
        </p:nvSpPr>
        <p:spPr>
          <a:xfrm>
            <a:off x="1687320" y="2148521"/>
            <a:ext cx="3115423" cy="370063"/>
          </a:xfrm>
          <a:prstGeom prst="rect">
            <a:avLst/>
          </a:prstGeom>
        </p:spPr>
        <p:txBody>
          <a:bodyPr/>
          <a:lstStyle>
            <a:lvl1pPr marL="0" indent="0" algn="ctr">
              <a:buNone/>
              <a:defRPr sz="1600" b="1" i="0">
                <a:solidFill>
                  <a:srgbClr val="333333"/>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Chart Title 1</a:t>
            </a:r>
          </a:p>
        </p:txBody>
      </p:sp>
      <p:sp>
        <p:nvSpPr>
          <p:cNvPr id="22" name="Text Placeholder 27">
            <a:extLst>
              <a:ext uri="{FF2B5EF4-FFF2-40B4-BE49-F238E27FC236}">
                <a16:creationId xmlns:a16="http://schemas.microsoft.com/office/drawing/2014/main" id="{77DA977D-D937-A041-8BCF-C3337CE6EEA1}"/>
              </a:ext>
            </a:extLst>
          </p:cNvPr>
          <p:cNvSpPr>
            <a:spLocks noGrp="1"/>
          </p:cNvSpPr>
          <p:nvPr>
            <p:ph type="body" sz="quarter" idx="25" hasCustomPrompt="1"/>
          </p:nvPr>
        </p:nvSpPr>
        <p:spPr>
          <a:xfrm>
            <a:off x="1780958" y="2686913"/>
            <a:ext cx="2915399" cy="2449069"/>
          </a:xfrm>
          <a:prstGeom prst="rect">
            <a:avLst/>
          </a:prstGeom>
        </p:spPr>
        <p:txBody>
          <a:bodyPr/>
          <a:lstStyle>
            <a:lvl1pPr marL="0" indent="0" algn="ctr">
              <a:buNone/>
              <a:defRPr sz="15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Explained: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ut</a:t>
            </a:r>
            <a:r>
              <a:rPr lang="en-US"/>
              <a:t> </a:t>
            </a:r>
            <a:r>
              <a:rPr lang="en-US" err="1"/>
              <a:t>labore</a:t>
            </a:r>
            <a:r>
              <a:rPr lang="en-US"/>
              <a:t> et dolore </a:t>
            </a:r>
            <a:r>
              <a:rPr lang="en-US" err="1"/>
              <a:t>enim</a:t>
            </a:r>
            <a:r>
              <a:rPr lang="en-US"/>
              <a:t>. </a:t>
            </a:r>
            <a:r>
              <a:rPr lang="en-US" err="1"/>
              <a:t>Vulputate</a:t>
            </a:r>
            <a:r>
              <a:rPr lang="en-US"/>
              <a:t> </a:t>
            </a:r>
            <a:r>
              <a:rPr lang="en-US" err="1"/>
              <a:t>aliqua</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p>
        </p:txBody>
      </p:sp>
      <p:sp>
        <p:nvSpPr>
          <p:cNvPr id="23" name="Text Placeholder 25">
            <a:extLst>
              <a:ext uri="{FF2B5EF4-FFF2-40B4-BE49-F238E27FC236}">
                <a16:creationId xmlns:a16="http://schemas.microsoft.com/office/drawing/2014/main" id="{0AE539DB-F8FC-D14A-AFFE-12D8C3AF3365}"/>
              </a:ext>
            </a:extLst>
          </p:cNvPr>
          <p:cNvSpPr>
            <a:spLocks noGrp="1"/>
          </p:cNvSpPr>
          <p:nvPr>
            <p:ph type="body" sz="quarter" idx="26" hasCustomPrompt="1"/>
          </p:nvPr>
        </p:nvSpPr>
        <p:spPr>
          <a:xfrm>
            <a:off x="7388681" y="2148521"/>
            <a:ext cx="3115423" cy="370063"/>
          </a:xfrm>
          <a:prstGeom prst="rect">
            <a:avLst/>
          </a:prstGeom>
        </p:spPr>
        <p:txBody>
          <a:bodyPr/>
          <a:lstStyle>
            <a:lvl1pPr marL="0" indent="0" algn="ctr">
              <a:buNone/>
              <a:defRPr sz="1600" b="1" i="0">
                <a:solidFill>
                  <a:srgbClr val="333333"/>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Chart Title 2</a:t>
            </a:r>
          </a:p>
        </p:txBody>
      </p:sp>
      <p:sp>
        <p:nvSpPr>
          <p:cNvPr id="24" name="Text Placeholder 27">
            <a:extLst>
              <a:ext uri="{FF2B5EF4-FFF2-40B4-BE49-F238E27FC236}">
                <a16:creationId xmlns:a16="http://schemas.microsoft.com/office/drawing/2014/main" id="{50BDD018-8294-0940-A373-EDD1F8B312DA}"/>
              </a:ext>
            </a:extLst>
          </p:cNvPr>
          <p:cNvSpPr>
            <a:spLocks noGrp="1"/>
          </p:cNvSpPr>
          <p:nvPr>
            <p:ph type="body" sz="quarter" idx="27" hasCustomPrompt="1"/>
          </p:nvPr>
        </p:nvSpPr>
        <p:spPr>
          <a:xfrm>
            <a:off x="7482319" y="2686913"/>
            <a:ext cx="2915399" cy="2449069"/>
          </a:xfrm>
          <a:prstGeom prst="rect">
            <a:avLst/>
          </a:prstGeom>
        </p:spPr>
        <p:txBody>
          <a:bodyPr/>
          <a:lstStyle>
            <a:lvl1pPr marL="0" indent="0" algn="ctr">
              <a:buNone/>
              <a:defRPr sz="15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Explained: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ut</a:t>
            </a:r>
            <a:r>
              <a:rPr lang="en-US"/>
              <a:t> </a:t>
            </a:r>
            <a:r>
              <a:rPr lang="en-US" err="1"/>
              <a:t>labore</a:t>
            </a:r>
            <a:r>
              <a:rPr lang="en-US"/>
              <a:t> et dolore </a:t>
            </a:r>
            <a:r>
              <a:rPr lang="en-US" err="1"/>
              <a:t>enim</a:t>
            </a:r>
            <a:r>
              <a:rPr lang="en-US"/>
              <a:t>. </a:t>
            </a:r>
            <a:r>
              <a:rPr lang="en-US" err="1"/>
              <a:t>Vulputate</a:t>
            </a:r>
            <a:r>
              <a:rPr lang="en-US"/>
              <a:t> </a:t>
            </a:r>
            <a:r>
              <a:rPr lang="en-US" err="1"/>
              <a:t>aliqua</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p>
        </p:txBody>
      </p:sp>
      <p:cxnSp>
        <p:nvCxnSpPr>
          <p:cNvPr id="25" name="Straight Connector 24">
            <a:extLst>
              <a:ext uri="{FF2B5EF4-FFF2-40B4-BE49-F238E27FC236}">
                <a16:creationId xmlns:a16="http://schemas.microsoft.com/office/drawing/2014/main" id="{B9B2A8B1-4DC2-114B-8858-B481A70C5C9C}"/>
              </a:ext>
            </a:extLst>
          </p:cNvPr>
          <p:cNvCxnSpPr>
            <a:cxnSpLocks/>
          </p:cNvCxnSpPr>
          <p:nvPr userDrawn="1"/>
        </p:nvCxnSpPr>
        <p:spPr>
          <a:xfrm>
            <a:off x="6096000" y="1436815"/>
            <a:ext cx="0" cy="4536830"/>
          </a:xfrm>
          <a:prstGeom prst="line">
            <a:avLst/>
          </a:prstGeom>
          <a:ln w="34925" cap="rnd">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6" name="Title 1">
            <a:extLst>
              <a:ext uri="{FF2B5EF4-FFF2-40B4-BE49-F238E27FC236}">
                <a16:creationId xmlns:a16="http://schemas.microsoft.com/office/drawing/2014/main" id="{B365C86F-4762-3E4D-B6E8-C4378D940875}"/>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spTree>
    <p:extLst>
      <p:ext uri="{BB962C8B-B14F-4D97-AF65-F5344CB8AC3E}">
        <p14:creationId xmlns:p14="http://schemas.microsoft.com/office/powerpoint/2010/main" val="10527795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range_Chart_Explanations_Graphic">
    <p:bg>
      <p:bgPr>
        <a:solidFill>
          <a:srgbClr val="FF6B00"/>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AABA9E-409E-4140-A812-054D0978C007}"/>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9D7604B2-44DB-764F-BC7A-3FF9D549CDA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2" name="Rectangular Callout 7">
            <a:extLst>
              <a:ext uri="{FF2B5EF4-FFF2-40B4-BE49-F238E27FC236}">
                <a16:creationId xmlns:a16="http://schemas.microsoft.com/office/drawing/2014/main" id="{288DD567-3A59-F649-818B-A8A1BDCBFDB3}"/>
              </a:ext>
            </a:extLst>
          </p:cNvPr>
          <p:cNvSpPr/>
          <p:nvPr userDrawn="1"/>
        </p:nvSpPr>
        <p:spPr>
          <a:xfrm rot="10800000">
            <a:off x="1478621" y="1500515"/>
            <a:ext cx="3530274" cy="3879850"/>
          </a:xfrm>
          <a:custGeom>
            <a:avLst/>
            <a:gdLst>
              <a:gd name="connsiteX0" fmla="*/ 0 w 5101994"/>
              <a:gd name="connsiteY0" fmla="*/ 0 h 4835633"/>
              <a:gd name="connsiteX1" fmla="*/ 850332 w 5101994"/>
              <a:gd name="connsiteY1" fmla="*/ 0 h 4835633"/>
              <a:gd name="connsiteX2" fmla="*/ 850332 w 5101994"/>
              <a:gd name="connsiteY2" fmla="*/ 0 h 4835633"/>
              <a:gd name="connsiteX3" fmla="*/ 2125831 w 5101994"/>
              <a:gd name="connsiteY3" fmla="*/ 0 h 4835633"/>
              <a:gd name="connsiteX4" fmla="*/ 5101994 w 5101994"/>
              <a:gd name="connsiteY4" fmla="*/ 0 h 4835633"/>
              <a:gd name="connsiteX5" fmla="*/ 5101994 w 5101994"/>
              <a:gd name="connsiteY5" fmla="*/ 2820786 h 4835633"/>
              <a:gd name="connsiteX6" fmla="*/ 5101994 w 5101994"/>
              <a:gd name="connsiteY6" fmla="*/ 2820786 h 4835633"/>
              <a:gd name="connsiteX7" fmla="*/ 5101994 w 5101994"/>
              <a:gd name="connsiteY7" fmla="*/ 4029694 h 4835633"/>
              <a:gd name="connsiteX8" fmla="*/ 5101994 w 5101994"/>
              <a:gd name="connsiteY8" fmla="*/ 4835633 h 4835633"/>
              <a:gd name="connsiteX9" fmla="*/ 2125831 w 5101994"/>
              <a:gd name="connsiteY9" fmla="*/ 4835633 h 4835633"/>
              <a:gd name="connsiteX10" fmla="*/ 1488099 w 5101994"/>
              <a:gd name="connsiteY10" fmla="*/ 5440087 h 4835633"/>
              <a:gd name="connsiteX11" fmla="*/ 850332 w 5101994"/>
              <a:gd name="connsiteY11" fmla="*/ 4835633 h 4835633"/>
              <a:gd name="connsiteX12" fmla="*/ 0 w 5101994"/>
              <a:gd name="connsiteY12" fmla="*/ 4835633 h 4835633"/>
              <a:gd name="connsiteX13" fmla="*/ 0 w 5101994"/>
              <a:gd name="connsiteY13" fmla="*/ 4029694 h 4835633"/>
              <a:gd name="connsiteX14" fmla="*/ 0 w 5101994"/>
              <a:gd name="connsiteY14" fmla="*/ 2820786 h 4835633"/>
              <a:gd name="connsiteX15" fmla="*/ 0 w 5101994"/>
              <a:gd name="connsiteY15" fmla="*/ 2820786 h 4835633"/>
              <a:gd name="connsiteX16" fmla="*/ 0 w 5101994"/>
              <a:gd name="connsiteY16" fmla="*/ 0 h 4835633"/>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850332 w 5101994"/>
              <a:gd name="connsiteY11" fmla="*/ 4835633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1728449 w 5101994"/>
              <a:gd name="connsiteY11" fmla="*/ 4842890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7344"/>
              <a:gd name="connsiteX1" fmla="*/ 850332 w 5101994"/>
              <a:gd name="connsiteY1" fmla="*/ 0 h 5447344"/>
              <a:gd name="connsiteX2" fmla="*/ 850332 w 5101994"/>
              <a:gd name="connsiteY2" fmla="*/ 0 h 5447344"/>
              <a:gd name="connsiteX3" fmla="*/ 2125831 w 5101994"/>
              <a:gd name="connsiteY3" fmla="*/ 0 h 5447344"/>
              <a:gd name="connsiteX4" fmla="*/ 5101994 w 5101994"/>
              <a:gd name="connsiteY4" fmla="*/ 0 h 5447344"/>
              <a:gd name="connsiteX5" fmla="*/ 5101994 w 5101994"/>
              <a:gd name="connsiteY5" fmla="*/ 2820786 h 5447344"/>
              <a:gd name="connsiteX6" fmla="*/ 5101994 w 5101994"/>
              <a:gd name="connsiteY6" fmla="*/ 2820786 h 5447344"/>
              <a:gd name="connsiteX7" fmla="*/ 5101994 w 5101994"/>
              <a:gd name="connsiteY7" fmla="*/ 4029694 h 5447344"/>
              <a:gd name="connsiteX8" fmla="*/ 5101994 w 5101994"/>
              <a:gd name="connsiteY8" fmla="*/ 4835633 h 5447344"/>
              <a:gd name="connsiteX9" fmla="*/ 2626577 w 5101994"/>
              <a:gd name="connsiteY9" fmla="*/ 4835633 h 5447344"/>
              <a:gd name="connsiteX10" fmla="*/ 2192044 w 5101994"/>
              <a:gd name="connsiteY10" fmla="*/ 5447344 h 5447344"/>
              <a:gd name="connsiteX11" fmla="*/ 1728449 w 5101994"/>
              <a:gd name="connsiteY11" fmla="*/ 4842890 h 5447344"/>
              <a:gd name="connsiteX12" fmla="*/ 0 w 5101994"/>
              <a:gd name="connsiteY12" fmla="*/ 4835633 h 5447344"/>
              <a:gd name="connsiteX13" fmla="*/ 0 w 5101994"/>
              <a:gd name="connsiteY13" fmla="*/ 4029694 h 5447344"/>
              <a:gd name="connsiteX14" fmla="*/ 0 w 5101994"/>
              <a:gd name="connsiteY14" fmla="*/ 2820786 h 5447344"/>
              <a:gd name="connsiteX15" fmla="*/ 0 w 5101994"/>
              <a:gd name="connsiteY15" fmla="*/ 2820786 h 5447344"/>
              <a:gd name="connsiteX16" fmla="*/ 0 w 5101994"/>
              <a:gd name="connsiteY16" fmla="*/ 0 h 5447344"/>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2626577 w 5101994"/>
              <a:gd name="connsiteY9" fmla="*/ 4835633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3076519 w 5101994"/>
              <a:gd name="connsiteY9" fmla="*/ 5111404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1728449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38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548515 w 5109251"/>
              <a:gd name="connsiteY11" fmla="*/ 42840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62288 w 5109251"/>
              <a:gd name="connsiteY11" fmla="*/ 5111405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22 w 5109251"/>
              <a:gd name="connsiteY9" fmla="*/ 4937233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684640 w 5109251"/>
              <a:gd name="connsiteY9" fmla="*/ 4777576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938643 w 5109251"/>
              <a:gd name="connsiteY9" fmla="*/ 5104147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128029"/>
              <a:gd name="connsiteX1" fmla="*/ 850332 w 5109251"/>
              <a:gd name="connsiteY1" fmla="*/ 0 h 5128029"/>
              <a:gd name="connsiteX2" fmla="*/ 850332 w 5109251"/>
              <a:gd name="connsiteY2" fmla="*/ 0 h 5128029"/>
              <a:gd name="connsiteX3" fmla="*/ 2125831 w 5109251"/>
              <a:gd name="connsiteY3" fmla="*/ 0 h 5128029"/>
              <a:gd name="connsiteX4" fmla="*/ 5101994 w 5109251"/>
              <a:gd name="connsiteY4" fmla="*/ 0 h 5128029"/>
              <a:gd name="connsiteX5" fmla="*/ 5101994 w 5109251"/>
              <a:gd name="connsiteY5" fmla="*/ 2820786 h 5128029"/>
              <a:gd name="connsiteX6" fmla="*/ 5101994 w 5109251"/>
              <a:gd name="connsiteY6" fmla="*/ 2820786 h 5128029"/>
              <a:gd name="connsiteX7" fmla="*/ 5101994 w 5109251"/>
              <a:gd name="connsiteY7" fmla="*/ 4029694 h 5128029"/>
              <a:gd name="connsiteX8" fmla="*/ 5109251 w 5109251"/>
              <a:gd name="connsiteY8" fmla="*/ 5104147 h 5128029"/>
              <a:gd name="connsiteX9" fmla="*/ 2938643 w 5109251"/>
              <a:gd name="connsiteY9" fmla="*/ 5104147 h 5128029"/>
              <a:gd name="connsiteX10" fmla="*/ 2540390 w 5109251"/>
              <a:gd name="connsiteY10" fmla="*/ 5128029 h 5128029"/>
              <a:gd name="connsiteX11" fmla="*/ 2076805 w 5109251"/>
              <a:gd name="connsiteY11" fmla="*/ 5096891 h 5128029"/>
              <a:gd name="connsiteX12" fmla="*/ 7259 w 5109251"/>
              <a:gd name="connsiteY12" fmla="*/ 5111404 h 5128029"/>
              <a:gd name="connsiteX13" fmla="*/ 0 w 5109251"/>
              <a:gd name="connsiteY13" fmla="*/ 4029694 h 5128029"/>
              <a:gd name="connsiteX14" fmla="*/ 0 w 5109251"/>
              <a:gd name="connsiteY14" fmla="*/ 2820786 h 5128029"/>
              <a:gd name="connsiteX15" fmla="*/ 0 w 5109251"/>
              <a:gd name="connsiteY15" fmla="*/ 2820786 h 5128029"/>
              <a:gd name="connsiteX16" fmla="*/ 0 w 5109251"/>
              <a:gd name="connsiteY16" fmla="*/ 0 h 5128029"/>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076805 w 5109251"/>
              <a:gd name="connsiteY11" fmla="*/ 5096891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461434 w 5109251"/>
              <a:gd name="connsiteY11" fmla="*/ 4683234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156634 w 5109251"/>
              <a:gd name="connsiteY11" fmla="*/ 5104148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56634 w 5109251"/>
              <a:gd name="connsiteY11" fmla="*/ 510414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207391 w 5109251"/>
              <a:gd name="connsiteY11" fmla="*/ 474159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38643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3134423 w 5109251"/>
              <a:gd name="connsiteY9" fmla="*/ 4712592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67652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505394"/>
              <a:gd name="connsiteX1" fmla="*/ 850332 w 5109251"/>
              <a:gd name="connsiteY1" fmla="*/ 0 h 5505394"/>
              <a:gd name="connsiteX2" fmla="*/ 850332 w 5109251"/>
              <a:gd name="connsiteY2" fmla="*/ 0 h 5505394"/>
              <a:gd name="connsiteX3" fmla="*/ 2125831 w 5109251"/>
              <a:gd name="connsiteY3" fmla="*/ 0 h 5505394"/>
              <a:gd name="connsiteX4" fmla="*/ 5101994 w 5109251"/>
              <a:gd name="connsiteY4" fmla="*/ 0 h 5505394"/>
              <a:gd name="connsiteX5" fmla="*/ 5101994 w 5109251"/>
              <a:gd name="connsiteY5" fmla="*/ 2820786 h 5505394"/>
              <a:gd name="connsiteX6" fmla="*/ 5101994 w 5109251"/>
              <a:gd name="connsiteY6" fmla="*/ 2820786 h 5505394"/>
              <a:gd name="connsiteX7" fmla="*/ 5101994 w 5109251"/>
              <a:gd name="connsiteY7" fmla="*/ 4029694 h 5505394"/>
              <a:gd name="connsiteX8" fmla="*/ 5109251 w 5109251"/>
              <a:gd name="connsiteY8" fmla="*/ 5104147 h 5505394"/>
              <a:gd name="connsiteX9" fmla="*/ 2967652 w 5109251"/>
              <a:gd name="connsiteY9" fmla="*/ 5104147 h 5505394"/>
              <a:gd name="connsiteX10" fmla="*/ 2562166 w 5109251"/>
              <a:gd name="connsiteY10" fmla="*/ 5505394 h 5505394"/>
              <a:gd name="connsiteX11" fmla="*/ 2149382 w 5109251"/>
              <a:gd name="connsiteY11" fmla="*/ 5104149 h 5505394"/>
              <a:gd name="connsiteX12" fmla="*/ 7259 w 5109251"/>
              <a:gd name="connsiteY12" fmla="*/ 5111404 h 5505394"/>
              <a:gd name="connsiteX13" fmla="*/ 0 w 5109251"/>
              <a:gd name="connsiteY13" fmla="*/ 4029694 h 5505394"/>
              <a:gd name="connsiteX14" fmla="*/ 0 w 5109251"/>
              <a:gd name="connsiteY14" fmla="*/ 2820786 h 5505394"/>
              <a:gd name="connsiteX15" fmla="*/ 0 w 5109251"/>
              <a:gd name="connsiteY15" fmla="*/ 2820786 h 5505394"/>
              <a:gd name="connsiteX16" fmla="*/ 0 w 5109251"/>
              <a:gd name="connsiteY16" fmla="*/ 0 h 5505394"/>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67652 w 5109251"/>
              <a:gd name="connsiteY9" fmla="*/ 5104147 h 5208103"/>
              <a:gd name="connsiteX10" fmla="*/ 2547663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67652 w 5109251"/>
              <a:gd name="connsiteY9" fmla="*/ 5104147 h 5498143"/>
              <a:gd name="connsiteX10" fmla="*/ 2562168 w 5109251"/>
              <a:gd name="connsiteY10" fmla="*/ 5498143 h 5498143"/>
              <a:gd name="connsiteX11" fmla="*/ 2149382 w 5109251"/>
              <a:gd name="connsiteY11" fmla="*/ 5104149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527146"/>
              <a:gd name="connsiteX1" fmla="*/ 850332 w 5109251"/>
              <a:gd name="connsiteY1" fmla="*/ 0 h 5527146"/>
              <a:gd name="connsiteX2" fmla="*/ 850332 w 5109251"/>
              <a:gd name="connsiteY2" fmla="*/ 0 h 5527146"/>
              <a:gd name="connsiteX3" fmla="*/ 2125831 w 5109251"/>
              <a:gd name="connsiteY3" fmla="*/ 0 h 5527146"/>
              <a:gd name="connsiteX4" fmla="*/ 5101994 w 5109251"/>
              <a:gd name="connsiteY4" fmla="*/ 0 h 5527146"/>
              <a:gd name="connsiteX5" fmla="*/ 5101994 w 5109251"/>
              <a:gd name="connsiteY5" fmla="*/ 2820786 h 5527146"/>
              <a:gd name="connsiteX6" fmla="*/ 5101994 w 5109251"/>
              <a:gd name="connsiteY6" fmla="*/ 2820786 h 5527146"/>
              <a:gd name="connsiteX7" fmla="*/ 5101994 w 5109251"/>
              <a:gd name="connsiteY7" fmla="*/ 4029694 h 5527146"/>
              <a:gd name="connsiteX8" fmla="*/ 5109251 w 5109251"/>
              <a:gd name="connsiteY8" fmla="*/ 5104147 h 5527146"/>
              <a:gd name="connsiteX9" fmla="*/ 2967652 w 5109251"/>
              <a:gd name="connsiteY9" fmla="*/ 5104147 h 5527146"/>
              <a:gd name="connsiteX10" fmla="*/ 2569419 w 5109251"/>
              <a:gd name="connsiteY10" fmla="*/ 5527146 h 5527146"/>
              <a:gd name="connsiteX11" fmla="*/ 2149382 w 5109251"/>
              <a:gd name="connsiteY11" fmla="*/ 5104149 h 5527146"/>
              <a:gd name="connsiteX12" fmla="*/ 7259 w 5109251"/>
              <a:gd name="connsiteY12" fmla="*/ 5111404 h 5527146"/>
              <a:gd name="connsiteX13" fmla="*/ 0 w 5109251"/>
              <a:gd name="connsiteY13" fmla="*/ 4029694 h 5527146"/>
              <a:gd name="connsiteX14" fmla="*/ 0 w 5109251"/>
              <a:gd name="connsiteY14" fmla="*/ 2820786 h 5527146"/>
              <a:gd name="connsiteX15" fmla="*/ 0 w 5109251"/>
              <a:gd name="connsiteY15" fmla="*/ 2820786 h 5527146"/>
              <a:gd name="connsiteX16" fmla="*/ 0 w 5109251"/>
              <a:gd name="connsiteY16" fmla="*/ 0 h 5527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9251" h="5527146">
                <a:moveTo>
                  <a:pt x="0" y="0"/>
                </a:moveTo>
                <a:lnTo>
                  <a:pt x="850332" y="0"/>
                </a:lnTo>
                <a:lnTo>
                  <a:pt x="850332" y="0"/>
                </a:lnTo>
                <a:lnTo>
                  <a:pt x="2125831" y="0"/>
                </a:lnTo>
                <a:lnTo>
                  <a:pt x="5101994" y="0"/>
                </a:lnTo>
                <a:lnTo>
                  <a:pt x="5101994" y="2820786"/>
                </a:lnTo>
                <a:lnTo>
                  <a:pt x="5101994" y="2820786"/>
                </a:lnTo>
                <a:lnTo>
                  <a:pt x="5101994" y="4029694"/>
                </a:lnTo>
                <a:lnTo>
                  <a:pt x="5109251" y="5104147"/>
                </a:lnTo>
                <a:lnTo>
                  <a:pt x="2967652" y="5104147"/>
                </a:lnTo>
                <a:lnTo>
                  <a:pt x="2569419" y="5527146"/>
                </a:lnTo>
                <a:lnTo>
                  <a:pt x="2149382" y="5104149"/>
                </a:lnTo>
                <a:lnTo>
                  <a:pt x="7259" y="5111404"/>
                </a:lnTo>
                <a:cubicBezTo>
                  <a:pt x="4839" y="4750834"/>
                  <a:pt x="2420" y="4390264"/>
                  <a:pt x="0" y="4029694"/>
                </a:cubicBezTo>
                <a:lnTo>
                  <a:pt x="0" y="2820786"/>
                </a:lnTo>
                <a:lnTo>
                  <a:pt x="0" y="2820786"/>
                </a:lnTo>
                <a:lnTo>
                  <a:pt x="0" y="0"/>
                </a:lnTo>
                <a:close/>
              </a:path>
            </a:pathLst>
          </a:custGeom>
          <a:solidFill>
            <a:schemeClr val="bg1">
              <a:alpha val="50000"/>
            </a:schemeClr>
          </a:solidFill>
          <a:ln w="1016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ular Callout 7">
            <a:extLst>
              <a:ext uri="{FF2B5EF4-FFF2-40B4-BE49-F238E27FC236}">
                <a16:creationId xmlns:a16="http://schemas.microsoft.com/office/drawing/2014/main" id="{749AC1CD-1B06-454C-8FE8-8ABD1EA26393}"/>
              </a:ext>
            </a:extLst>
          </p:cNvPr>
          <p:cNvSpPr/>
          <p:nvPr userDrawn="1"/>
        </p:nvSpPr>
        <p:spPr>
          <a:xfrm rot="10800000">
            <a:off x="7175541" y="1500515"/>
            <a:ext cx="3530274" cy="3879850"/>
          </a:xfrm>
          <a:custGeom>
            <a:avLst/>
            <a:gdLst>
              <a:gd name="connsiteX0" fmla="*/ 0 w 5101994"/>
              <a:gd name="connsiteY0" fmla="*/ 0 h 4835633"/>
              <a:gd name="connsiteX1" fmla="*/ 850332 w 5101994"/>
              <a:gd name="connsiteY1" fmla="*/ 0 h 4835633"/>
              <a:gd name="connsiteX2" fmla="*/ 850332 w 5101994"/>
              <a:gd name="connsiteY2" fmla="*/ 0 h 4835633"/>
              <a:gd name="connsiteX3" fmla="*/ 2125831 w 5101994"/>
              <a:gd name="connsiteY3" fmla="*/ 0 h 4835633"/>
              <a:gd name="connsiteX4" fmla="*/ 5101994 w 5101994"/>
              <a:gd name="connsiteY4" fmla="*/ 0 h 4835633"/>
              <a:gd name="connsiteX5" fmla="*/ 5101994 w 5101994"/>
              <a:gd name="connsiteY5" fmla="*/ 2820786 h 4835633"/>
              <a:gd name="connsiteX6" fmla="*/ 5101994 w 5101994"/>
              <a:gd name="connsiteY6" fmla="*/ 2820786 h 4835633"/>
              <a:gd name="connsiteX7" fmla="*/ 5101994 w 5101994"/>
              <a:gd name="connsiteY7" fmla="*/ 4029694 h 4835633"/>
              <a:gd name="connsiteX8" fmla="*/ 5101994 w 5101994"/>
              <a:gd name="connsiteY8" fmla="*/ 4835633 h 4835633"/>
              <a:gd name="connsiteX9" fmla="*/ 2125831 w 5101994"/>
              <a:gd name="connsiteY9" fmla="*/ 4835633 h 4835633"/>
              <a:gd name="connsiteX10" fmla="*/ 1488099 w 5101994"/>
              <a:gd name="connsiteY10" fmla="*/ 5440087 h 4835633"/>
              <a:gd name="connsiteX11" fmla="*/ 850332 w 5101994"/>
              <a:gd name="connsiteY11" fmla="*/ 4835633 h 4835633"/>
              <a:gd name="connsiteX12" fmla="*/ 0 w 5101994"/>
              <a:gd name="connsiteY12" fmla="*/ 4835633 h 4835633"/>
              <a:gd name="connsiteX13" fmla="*/ 0 w 5101994"/>
              <a:gd name="connsiteY13" fmla="*/ 4029694 h 4835633"/>
              <a:gd name="connsiteX14" fmla="*/ 0 w 5101994"/>
              <a:gd name="connsiteY14" fmla="*/ 2820786 h 4835633"/>
              <a:gd name="connsiteX15" fmla="*/ 0 w 5101994"/>
              <a:gd name="connsiteY15" fmla="*/ 2820786 h 4835633"/>
              <a:gd name="connsiteX16" fmla="*/ 0 w 5101994"/>
              <a:gd name="connsiteY16" fmla="*/ 0 h 4835633"/>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850332 w 5101994"/>
              <a:gd name="connsiteY11" fmla="*/ 4835633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1728449 w 5101994"/>
              <a:gd name="connsiteY11" fmla="*/ 4842890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7344"/>
              <a:gd name="connsiteX1" fmla="*/ 850332 w 5101994"/>
              <a:gd name="connsiteY1" fmla="*/ 0 h 5447344"/>
              <a:gd name="connsiteX2" fmla="*/ 850332 w 5101994"/>
              <a:gd name="connsiteY2" fmla="*/ 0 h 5447344"/>
              <a:gd name="connsiteX3" fmla="*/ 2125831 w 5101994"/>
              <a:gd name="connsiteY3" fmla="*/ 0 h 5447344"/>
              <a:gd name="connsiteX4" fmla="*/ 5101994 w 5101994"/>
              <a:gd name="connsiteY4" fmla="*/ 0 h 5447344"/>
              <a:gd name="connsiteX5" fmla="*/ 5101994 w 5101994"/>
              <a:gd name="connsiteY5" fmla="*/ 2820786 h 5447344"/>
              <a:gd name="connsiteX6" fmla="*/ 5101994 w 5101994"/>
              <a:gd name="connsiteY6" fmla="*/ 2820786 h 5447344"/>
              <a:gd name="connsiteX7" fmla="*/ 5101994 w 5101994"/>
              <a:gd name="connsiteY7" fmla="*/ 4029694 h 5447344"/>
              <a:gd name="connsiteX8" fmla="*/ 5101994 w 5101994"/>
              <a:gd name="connsiteY8" fmla="*/ 4835633 h 5447344"/>
              <a:gd name="connsiteX9" fmla="*/ 2626577 w 5101994"/>
              <a:gd name="connsiteY9" fmla="*/ 4835633 h 5447344"/>
              <a:gd name="connsiteX10" fmla="*/ 2192044 w 5101994"/>
              <a:gd name="connsiteY10" fmla="*/ 5447344 h 5447344"/>
              <a:gd name="connsiteX11" fmla="*/ 1728449 w 5101994"/>
              <a:gd name="connsiteY11" fmla="*/ 4842890 h 5447344"/>
              <a:gd name="connsiteX12" fmla="*/ 0 w 5101994"/>
              <a:gd name="connsiteY12" fmla="*/ 4835633 h 5447344"/>
              <a:gd name="connsiteX13" fmla="*/ 0 w 5101994"/>
              <a:gd name="connsiteY13" fmla="*/ 4029694 h 5447344"/>
              <a:gd name="connsiteX14" fmla="*/ 0 w 5101994"/>
              <a:gd name="connsiteY14" fmla="*/ 2820786 h 5447344"/>
              <a:gd name="connsiteX15" fmla="*/ 0 w 5101994"/>
              <a:gd name="connsiteY15" fmla="*/ 2820786 h 5447344"/>
              <a:gd name="connsiteX16" fmla="*/ 0 w 5101994"/>
              <a:gd name="connsiteY16" fmla="*/ 0 h 5447344"/>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2626577 w 5101994"/>
              <a:gd name="connsiteY9" fmla="*/ 4835633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3076519 w 5101994"/>
              <a:gd name="connsiteY9" fmla="*/ 5111404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1728449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38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548515 w 5109251"/>
              <a:gd name="connsiteY11" fmla="*/ 42840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62288 w 5109251"/>
              <a:gd name="connsiteY11" fmla="*/ 5111405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22 w 5109251"/>
              <a:gd name="connsiteY9" fmla="*/ 4937233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684640 w 5109251"/>
              <a:gd name="connsiteY9" fmla="*/ 4777576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938643 w 5109251"/>
              <a:gd name="connsiteY9" fmla="*/ 5104147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128029"/>
              <a:gd name="connsiteX1" fmla="*/ 850332 w 5109251"/>
              <a:gd name="connsiteY1" fmla="*/ 0 h 5128029"/>
              <a:gd name="connsiteX2" fmla="*/ 850332 w 5109251"/>
              <a:gd name="connsiteY2" fmla="*/ 0 h 5128029"/>
              <a:gd name="connsiteX3" fmla="*/ 2125831 w 5109251"/>
              <a:gd name="connsiteY3" fmla="*/ 0 h 5128029"/>
              <a:gd name="connsiteX4" fmla="*/ 5101994 w 5109251"/>
              <a:gd name="connsiteY4" fmla="*/ 0 h 5128029"/>
              <a:gd name="connsiteX5" fmla="*/ 5101994 w 5109251"/>
              <a:gd name="connsiteY5" fmla="*/ 2820786 h 5128029"/>
              <a:gd name="connsiteX6" fmla="*/ 5101994 w 5109251"/>
              <a:gd name="connsiteY6" fmla="*/ 2820786 h 5128029"/>
              <a:gd name="connsiteX7" fmla="*/ 5101994 w 5109251"/>
              <a:gd name="connsiteY7" fmla="*/ 4029694 h 5128029"/>
              <a:gd name="connsiteX8" fmla="*/ 5109251 w 5109251"/>
              <a:gd name="connsiteY8" fmla="*/ 5104147 h 5128029"/>
              <a:gd name="connsiteX9" fmla="*/ 2938643 w 5109251"/>
              <a:gd name="connsiteY9" fmla="*/ 5104147 h 5128029"/>
              <a:gd name="connsiteX10" fmla="*/ 2540390 w 5109251"/>
              <a:gd name="connsiteY10" fmla="*/ 5128029 h 5128029"/>
              <a:gd name="connsiteX11" fmla="*/ 2076805 w 5109251"/>
              <a:gd name="connsiteY11" fmla="*/ 5096891 h 5128029"/>
              <a:gd name="connsiteX12" fmla="*/ 7259 w 5109251"/>
              <a:gd name="connsiteY12" fmla="*/ 5111404 h 5128029"/>
              <a:gd name="connsiteX13" fmla="*/ 0 w 5109251"/>
              <a:gd name="connsiteY13" fmla="*/ 4029694 h 5128029"/>
              <a:gd name="connsiteX14" fmla="*/ 0 w 5109251"/>
              <a:gd name="connsiteY14" fmla="*/ 2820786 h 5128029"/>
              <a:gd name="connsiteX15" fmla="*/ 0 w 5109251"/>
              <a:gd name="connsiteY15" fmla="*/ 2820786 h 5128029"/>
              <a:gd name="connsiteX16" fmla="*/ 0 w 5109251"/>
              <a:gd name="connsiteY16" fmla="*/ 0 h 5128029"/>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076805 w 5109251"/>
              <a:gd name="connsiteY11" fmla="*/ 5096891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461434 w 5109251"/>
              <a:gd name="connsiteY11" fmla="*/ 4683234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156634 w 5109251"/>
              <a:gd name="connsiteY11" fmla="*/ 5104148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56634 w 5109251"/>
              <a:gd name="connsiteY11" fmla="*/ 510414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207391 w 5109251"/>
              <a:gd name="connsiteY11" fmla="*/ 474159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38643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3134423 w 5109251"/>
              <a:gd name="connsiteY9" fmla="*/ 4712592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67652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505394"/>
              <a:gd name="connsiteX1" fmla="*/ 850332 w 5109251"/>
              <a:gd name="connsiteY1" fmla="*/ 0 h 5505394"/>
              <a:gd name="connsiteX2" fmla="*/ 850332 w 5109251"/>
              <a:gd name="connsiteY2" fmla="*/ 0 h 5505394"/>
              <a:gd name="connsiteX3" fmla="*/ 2125831 w 5109251"/>
              <a:gd name="connsiteY3" fmla="*/ 0 h 5505394"/>
              <a:gd name="connsiteX4" fmla="*/ 5101994 w 5109251"/>
              <a:gd name="connsiteY4" fmla="*/ 0 h 5505394"/>
              <a:gd name="connsiteX5" fmla="*/ 5101994 w 5109251"/>
              <a:gd name="connsiteY5" fmla="*/ 2820786 h 5505394"/>
              <a:gd name="connsiteX6" fmla="*/ 5101994 w 5109251"/>
              <a:gd name="connsiteY6" fmla="*/ 2820786 h 5505394"/>
              <a:gd name="connsiteX7" fmla="*/ 5101994 w 5109251"/>
              <a:gd name="connsiteY7" fmla="*/ 4029694 h 5505394"/>
              <a:gd name="connsiteX8" fmla="*/ 5109251 w 5109251"/>
              <a:gd name="connsiteY8" fmla="*/ 5104147 h 5505394"/>
              <a:gd name="connsiteX9" fmla="*/ 2967652 w 5109251"/>
              <a:gd name="connsiteY9" fmla="*/ 5104147 h 5505394"/>
              <a:gd name="connsiteX10" fmla="*/ 2562166 w 5109251"/>
              <a:gd name="connsiteY10" fmla="*/ 5505394 h 5505394"/>
              <a:gd name="connsiteX11" fmla="*/ 2149382 w 5109251"/>
              <a:gd name="connsiteY11" fmla="*/ 5104149 h 5505394"/>
              <a:gd name="connsiteX12" fmla="*/ 7259 w 5109251"/>
              <a:gd name="connsiteY12" fmla="*/ 5111404 h 5505394"/>
              <a:gd name="connsiteX13" fmla="*/ 0 w 5109251"/>
              <a:gd name="connsiteY13" fmla="*/ 4029694 h 5505394"/>
              <a:gd name="connsiteX14" fmla="*/ 0 w 5109251"/>
              <a:gd name="connsiteY14" fmla="*/ 2820786 h 5505394"/>
              <a:gd name="connsiteX15" fmla="*/ 0 w 5109251"/>
              <a:gd name="connsiteY15" fmla="*/ 2820786 h 5505394"/>
              <a:gd name="connsiteX16" fmla="*/ 0 w 5109251"/>
              <a:gd name="connsiteY16" fmla="*/ 0 h 5505394"/>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67652 w 5109251"/>
              <a:gd name="connsiteY9" fmla="*/ 5104147 h 5208103"/>
              <a:gd name="connsiteX10" fmla="*/ 2547663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67652 w 5109251"/>
              <a:gd name="connsiteY9" fmla="*/ 5104147 h 5498143"/>
              <a:gd name="connsiteX10" fmla="*/ 2562168 w 5109251"/>
              <a:gd name="connsiteY10" fmla="*/ 5498143 h 5498143"/>
              <a:gd name="connsiteX11" fmla="*/ 2149382 w 5109251"/>
              <a:gd name="connsiteY11" fmla="*/ 5104149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527146"/>
              <a:gd name="connsiteX1" fmla="*/ 850332 w 5109251"/>
              <a:gd name="connsiteY1" fmla="*/ 0 h 5527146"/>
              <a:gd name="connsiteX2" fmla="*/ 850332 w 5109251"/>
              <a:gd name="connsiteY2" fmla="*/ 0 h 5527146"/>
              <a:gd name="connsiteX3" fmla="*/ 2125831 w 5109251"/>
              <a:gd name="connsiteY3" fmla="*/ 0 h 5527146"/>
              <a:gd name="connsiteX4" fmla="*/ 5101994 w 5109251"/>
              <a:gd name="connsiteY4" fmla="*/ 0 h 5527146"/>
              <a:gd name="connsiteX5" fmla="*/ 5101994 w 5109251"/>
              <a:gd name="connsiteY5" fmla="*/ 2820786 h 5527146"/>
              <a:gd name="connsiteX6" fmla="*/ 5101994 w 5109251"/>
              <a:gd name="connsiteY6" fmla="*/ 2820786 h 5527146"/>
              <a:gd name="connsiteX7" fmla="*/ 5101994 w 5109251"/>
              <a:gd name="connsiteY7" fmla="*/ 4029694 h 5527146"/>
              <a:gd name="connsiteX8" fmla="*/ 5109251 w 5109251"/>
              <a:gd name="connsiteY8" fmla="*/ 5104147 h 5527146"/>
              <a:gd name="connsiteX9" fmla="*/ 2967652 w 5109251"/>
              <a:gd name="connsiteY9" fmla="*/ 5104147 h 5527146"/>
              <a:gd name="connsiteX10" fmla="*/ 2569419 w 5109251"/>
              <a:gd name="connsiteY10" fmla="*/ 5527146 h 5527146"/>
              <a:gd name="connsiteX11" fmla="*/ 2149382 w 5109251"/>
              <a:gd name="connsiteY11" fmla="*/ 5104149 h 5527146"/>
              <a:gd name="connsiteX12" fmla="*/ 7259 w 5109251"/>
              <a:gd name="connsiteY12" fmla="*/ 5111404 h 5527146"/>
              <a:gd name="connsiteX13" fmla="*/ 0 w 5109251"/>
              <a:gd name="connsiteY13" fmla="*/ 4029694 h 5527146"/>
              <a:gd name="connsiteX14" fmla="*/ 0 w 5109251"/>
              <a:gd name="connsiteY14" fmla="*/ 2820786 h 5527146"/>
              <a:gd name="connsiteX15" fmla="*/ 0 w 5109251"/>
              <a:gd name="connsiteY15" fmla="*/ 2820786 h 5527146"/>
              <a:gd name="connsiteX16" fmla="*/ 0 w 5109251"/>
              <a:gd name="connsiteY16" fmla="*/ 0 h 5527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9251" h="5527146">
                <a:moveTo>
                  <a:pt x="0" y="0"/>
                </a:moveTo>
                <a:lnTo>
                  <a:pt x="850332" y="0"/>
                </a:lnTo>
                <a:lnTo>
                  <a:pt x="850332" y="0"/>
                </a:lnTo>
                <a:lnTo>
                  <a:pt x="2125831" y="0"/>
                </a:lnTo>
                <a:lnTo>
                  <a:pt x="5101994" y="0"/>
                </a:lnTo>
                <a:lnTo>
                  <a:pt x="5101994" y="2820786"/>
                </a:lnTo>
                <a:lnTo>
                  <a:pt x="5101994" y="2820786"/>
                </a:lnTo>
                <a:lnTo>
                  <a:pt x="5101994" y="4029694"/>
                </a:lnTo>
                <a:lnTo>
                  <a:pt x="5109251" y="5104147"/>
                </a:lnTo>
                <a:lnTo>
                  <a:pt x="2967652" y="5104147"/>
                </a:lnTo>
                <a:lnTo>
                  <a:pt x="2569419" y="5527146"/>
                </a:lnTo>
                <a:lnTo>
                  <a:pt x="2149382" y="5104149"/>
                </a:lnTo>
                <a:lnTo>
                  <a:pt x="7259" y="5111404"/>
                </a:lnTo>
                <a:cubicBezTo>
                  <a:pt x="4839" y="4750834"/>
                  <a:pt x="2420" y="4390264"/>
                  <a:pt x="0" y="4029694"/>
                </a:cubicBezTo>
                <a:lnTo>
                  <a:pt x="0" y="2820786"/>
                </a:lnTo>
                <a:lnTo>
                  <a:pt x="0" y="2820786"/>
                </a:lnTo>
                <a:lnTo>
                  <a:pt x="0" y="0"/>
                </a:lnTo>
                <a:close/>
              </a:path>
            </a:pathLst>
          </a:custGeom>
          <a:solidFill>
            <a:schemeClr val="bg1">
              <a:alpha val="50000"/>
            </a:schemeClr>
          </a:solidFill>
          <a:ln w="1016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21">
            <a:extLst>
              <a:ext uri="{FF2B5EF4-FFF2-40B4-BE49-F238E27FC236}">
                <a16:creationId xmlns:a16="http://schemas.microsoft.com/office/drawing/2014/main" id="{B1E7A2C0-D0B5-DD4A-8069-C8E95995FA5D}"/>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15" name="Parallelogram 22">
            <a:extLst>
              <a:ext uri="{FF2B5EF4-FFF2-40B4-BE49-F238E27FC236}">
                <a16:creationId xmlns:a16="http://schemas.microsoft.com/office/drawing/2014/main" id="{5C3DCECF-0297-FF48-9E8F-8B1EF8FD8797}"/>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16" name="Text Placeholder 25">
            <a:extLst>
              <a:ext uri="{FF2B5EF4-FFF2-40B4-BE49-F238E27FC236}">
                <a16:creationId xmlns:a16="http://schemas.microsoft.com/office/drawing/2014/main" id="{52956AF7-DE6C-1347-A823-4CD075615FD3}"/>
              </a:ext>
            </a:extLst>
          </p:cNvPr>
          <p:cNvSpPr>
            <a:spLocks noGrp="1"/>
          </p:cNvSpPr>
          <p:nvPr>
            <p:ph type="body" sz="quarter" idx="24" hasCustomPrompt="1"/>
          </p:nvPr>
        </p:nvSpPr>
        <p:spPr>
          <a:xfrm>
            <a:off x="1687320" y="2148521"/>
            <a:ext cx="3115423" cy="370063"/>
          </a:xfrm>
          <a:prstGeom prst="rect">
            <a:avLst/>
          </a:prstGeom>
        </p:spPr>
        <p:txBody>
          <a:bodyPr/>
          <a:lstStyle>
            <a:lvl1pPr marL="0" indent="0" algn="ctr">
              <a:buNone/>
              <a:defRPr sz="1600" b="1" i="0">
                <a:solidFill>
                  <a:srgbClr val="333333"/>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Chart Title 1</a:t>
            </a:r>
          </a:p>
        </p:txBody>
      </p:sp>
      <p:sp>
        <p:nvSpPr>
          <p:cNvPr id="17" name="Text Placeholder 27">
            <a:extLst>
              <a:ext uri="{FF2B5EF4-FFF2-40B4-BE49-F238E27FC236}">
                <a16:creationId xmlns:a16="http://schemas.microsoft.com/office/drawing/2014/main" id="{DFD2445C-EB45-C740-9BB2-83455945E369}"/>
              </a:ext>
            </a:extLst>
          </p:cNvPr>
          <p:cNvSpPr>
            <a:spLocks noGrp="1"/>
          </p:cNvSpPr>
          <p:nvPr>
            <p:ph type="body" sz="quarter" idx="25" hasCustomPrompt="1"/>
          </p:nvPr>
        </p:nvSpPr>
        <p:spPr>
          <a:xfrm>
            <a:off x="1780958" y="2686913"/>
            <a:ext cx="2915399" cy="2449069"/>
          </a:xfrm>
          <a:prstGeom prst="rect">
            <a:avLst/>
          </a:prstGeom>
        </p:spPr>
        <p:txBody>
          <a:bodyPr/>
          <a:lstStyle>
            <a:lvl1pPr marL="0" indent="0" algn="ctr">
              <a:buNone/>
              <a:defRPr sz="15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Explained: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ut</a:t>
            </a:r>
            <a:r>
              <a:rPr lang="en-US"/>
              <a:t> </a:t>
            </a:r>
            <a:r>
              <a:rPr lang="en-US" err="1"/>
              <a:t>labore</a:t>
            </a:r>
            <a:r>
              <a:rPr lang="en-US"/>
              <a:t> et dolore </a:t>
            </a:r>
            <a:r>
              <a:rPr lang="en-US" err="1"/>
              <a:t>enim</a:t>
            </a:r>
            <a:r>
              <a:rPr lang="en-US"/>
              <a:t>. </a:t>
            </a:r>
            <a:r>
              <a:rPr lang="en-US" err="1"/>
              <a:t>Vulputate</a:t>
            </a:r>
            <a:r>
              <a:rPr lang="en-US"/>
              <a:t> </a:t>
            </a:r>
            <a:r>
              <a:rPr lang="en-US" err="1"/>
              <a:t>aliqua</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p>
        </p:txBody>
      </p:sp>
      <p:sp>
        <p:nvSpPr>
          <p:cNvPr id="18" name="Text Placeholder 25">
            <a:extLst>
              <a:ext uri="{FF2B5EF4-FFF2-40B4-BE49-F238E27FC236}">
                <a16:creationId xmlns:a16="http://schemas.microsoft.com/office/drawing/2014/main" id="{025D35C3-50A0-CA47-A47C-3B9EA16966F5}"/>
              </a:ext>
            </a:extLst>
          </p:cNvPr>
          <p:cNvSpPr>
            <a:spLocks noGrp="1"/>
          </p:cNvSpPr>
          <p:nvPr>
            <p:ph type="body" sz="quarter" idx="26" hasCustomPrompt="1"/>
          </p:nvPr>
        </p:nvSpPr>
        <p:spPr>
          <a:xfrm>
            <a:off x="7388681" y="2148521"/>
            <a:ext cx="3115423" cy="370063"/>
          </a:xfrm>
          <a:prstGeom prst="rect">
            <a:avLst/>
          </a:prstGeom>
        </p:spPr>
        <p:txBody>
          <a:bodyPr/>
          <a:lstStyle>
            <a:lvl1pPr marL="0" indent="0" algn="ctr">
              <a:buNone/>
              <a:defRPr sz="1600" b="1" i="0">
                <a:solidFill>
                  <a:srgbClr val="333333"/>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Chart Title 2</a:t>
            </a:r>
          </a:p>
        </p:txBody>
      </p:sp>
      <p:sp>
        <p:nvSpPr>
          <p:cNvPr id="19" name="Text Placeholder 27">
            <a:extLst>
              <a:ext uri="{FF2B5EF4-FFF2-40B4-BE49-F238E27FC236}">
                <a16:creationId xmlns:a16="http://schemas.microsoft.com/office/drawing/2014/main" id="{7F1B42BD-E724-914C-985B-80F99A905E70}"/>
              </a:ext>
            </a:extLst>
          </p:cNvPr>
          <p:cNvSpPr>
            <a:spLocks noGrp="1"/>
          </p:cNvSpPr>
          <p:nvPr>
            <p:ph type="body" sz="quarter" idx="27" hasCustomPrompt="1"/>
          </p:nvPr>
        </p:nvSpPr>
        <p:spPr>
          <a:xfrm>
            <a:off x="7482319" y="2686913"/>
            <a:ext cx="2915399" cy="2449069"/>
          </a:xfrm>
          <a:prstGeom prst="rect">
            <a:avLst/>
          </a:prstGeom>
        </p:spPr>
        <p:txBody>
          <a:bodyPr/>
          <a:lstStyle>
            <a:lvl1pPr marL="0" indent="0" algn="ctr">
              <a:buNone/>
              <a:defRPr sz="15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Explained: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ut</a:t>
            </a:r>
            <a:r>
              <a:rPr lang="en-US"/>
              <a:t> </a:t>
            </a:r>
            <a:r>
              <a:rPr lang="en-US" err="1"/>
              <a:t>labore</a:t>
            </a:r>
            <a:r>
              <a:rPr lang="en-US"/>
              <a:t> et dolore </a:t>
            </a:r>
            <a:r>
              <a:rPr lang="en-US" err="1"/>
              <a:t>enim</a:t>
            </a:r>
            <a:r>
              <a:rPr lang="en-US"/>
              <a:t>. </a:t>
            </a:r>
            <a:r>
              <a:rPr lang="en-US" err="1"/>
              <a:t>Vulputate</a:t>
            </a:r>
            <a:r>
              <a:rPr lang="en-US"/>
              <a:t> </a:t>
            </a:r>
            <a:r>
              <a:rPr lang="en-US" err="1"/>
              <a:t>aliqua</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p>
        </p:txBody>
      </p:sp>
      <p:cxnSp>
        <p:nvCxnSpPr>
          <p:cNvPr id="20" name="Straight Connector 19">
            <a:extLst>
              <a:ext uri="{FF2B5EF4-FFF2-40B4-BE49-F238E27FC236}">
                <a16:creationId xmlns:a16="http://schemas.microsoft.com/office/drawing/2014/main" id="{2E2D7FFA-BA46-B54A-B328-667D4AD9E5CA}"/>
              </a:ext>
            </a:extLst>
          </p:cNvPr>
          <p:cNvCxnSpPr>
            <a:cxnSpLocks/>
          </p:cNvCxnSpPr>
          <p:nvPr userDrawn="1"/>
        </p:nvCxnSpPr>
        <p:spPr>
          <a:xfrm>
            <a:off x="6096000" y="1436815"/>
            <a:ext cx="0" cy="4536830"/>
          </a:xfrm>
          <a:prstGeom prst="line">
            <a:avLst/>
          </a:prstGeom>
          <a:ln w="34925" cap="rnd">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7EE7215-2694-CF44-AC5D-2CDFC8CB69AA}"/>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spTree>
    <p:extLst>
      <p:ext uri="{BB962C8B-B14F-4D97-AF65-F5344CB8AC3E}">
        <p14:creationId xmlns:p14="http://schemas.microsoft.com/office/powerpoint/2010/main" val="3885352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_Chart_Explanations_Graphic">
    <p:bg>
      <p:bgPr>
        <a:solidFill>
          <a:srgbClr val="333333"/>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0F095E-D656-094F-BEE5-0695640FD3D2}"/>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76DC8103-B728-9444-8360-80586B20F8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2" name="Rectangular Callout 7">
            <a:extLst>
              <a:ext uri="{FF2B5EF4-FFF2-40B4-BE49-F238E27FC236}">
                <a16:creationId xmlns:a16="http://schemas.microsoft.com/office/drawing/2014/main" id="{718BA433-F4F1-B848-B949-581798D24613}"/>
              </a:ext>
            </a:extLst>
          </p:cNvPr>
          <p:cNvSpPr/>
          <p:nvPr userDrawn="1"/>
        </p:nvSpPr>
        <p:spPr>
          <a:xfrm rot="10800000">
            <a:off x="1478621" y="1500515"/>
            <a:ext cx="3530274" cy="3879850"/>
          </a:xfrm>
          <a:custGeom>
            <a:avLst/>
            <a:gdLst>
              <a:gd name="connsiteX0" fmla="*/ 0 w 5101994"/>
              <a:gd name="connsiteY0" fmla="*/ 0 h 4835633"/>
              <a:gd name="connsiteX1" fmla="*/ 850332 w 5101994"/>
              <a:gd name="connsiteY1" fmla="*/ 0 h 4835633"/>
              <a:gd name="connsiteX2" fmla="*/ 850332 w 5101994"/>
              <a:gd name="connsiteY2" fmla="*/ 0 h 4835633"/>
              <a:gd name="connsiteX3" fmla="*/ 2125831 w 5101994"/>
              <a:gd name="connsiteY3" fmla="*/ 0 h 4835633"/>
              <a:gd name="connsiteX4" fmla="*/ 5101994 w 5101994"/>
              <a:gd name="connsiteY4" fmla="*/ 0 h 4835633"/>
              <a:gd name="connsiteX5" fmla="*/ 5101994 w 5101994"/>
              <a:gd name="connsiteY5" fmla="*/ 2820786 h 4835633"/>
              <a:gd name="connsiteX6" fmla="*/ 5101994 w 5101994"/>
              <a:gd name="connsiteY6" fmla="*/ 2820786 h 4835633"/>
              <a:gd name="connsiteX7" fmla="*/ 5101994 w 5101994"/>
              <a:gd name="connsiteY7" fmla="*/ 4029694 h 4835633"/>
              <a:gd name="connsiteX8" fmla="*/ 5101994 w 5101994"/>
              <a:gd name="connsiteY8" fmla="*/ 4835633 h 4835633"/>
              <a:gd name="connsiteX9" fmla="*/ 2125831 w 5101994"/>
              <a:gd name="connsiteY9" fmla="*/ 4835633 h 4835633"/>
              <a:gd name="connsiteX10" fmla="*/ 1488099 w 5101994"/>
              <a:gd name="connsiteY10" fmla="*/ 5440087 h 4835633"/>
              <a:gd name="connsiteX11" fmla="*/ 850332 w 5101994"/>
              <a:gd name="connsiteY11" fmla="*/ 4835633 h 4835633"/>
              <a:gd name="connsiteX12" fmla="*/ 0 w 5101994"/>
              <a:gd name="connsiteY12" fmla="*/ 4835633 h 4835633"/>
              <a:gd name="connsiteX13" fmla="*/ 0 w 5101994"/>
              <a:gd name="connsiteY13" fmla="*/ 4029694 h 4835633"/>
              <a:gd name="connsiteX14" fmla="*/ 0 w 5101994"/>
              <a:gd name="connsiteY14" fmla="*/ 2820786 h 4835633"/>
              <a:gd name="connsiteX15" fmla="*/ 0 w 5101994"/>
              <a:gd name="connsiteY15" fmla="*/ 2820786 h 4835633"/>
              <a:gd name="connsiteX16" fmla="*/ 0 w 5101994"/>
              <a:gd name="connsiteY16" fmla="*/ 0 h 4835633"/>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850332 w 5101994"/>
              <a:gd name="connsiteY11" fmla="*/ 4835633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1728449 w 5101994"/>
              <a:gd name="connsiteY11" fmla="*/ 4842890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7344"/>
              <a:gd name="connsiteX1" fmla="*/ 850332 w 5101994"/>
              <a:gd name="connsiteY1" fmla="*/ 0 h 5447344"/>
              <a:gd name="connsiteX2" fmla="*/ 850332 w 5101994"/>
              <a:gd name="connsiteY2" fmla="*/ 0 h 5447344"/>
              <a:gd name="connsiteX3" fmla="*/ 2125831 w 5101994"/>
              <a:gd name="connsiteY3" fmla="*/ 0 h 5447344"/>
              <a:gd name="connsiteX4" fmla="*/ 5101994 w 5101994"/>
              <a:gd name="connsiteY4" fmla="*/ 0 h 5447344"/>
              <a:gd name="connsiteX5" fmla="*/ 5101994 w 5101994"/>
              <a:gd name="connsiteY5" fmla="*/ 2820786 h 5447344"/>
              <a:gd name="connsiteX6" fmla="*/ 5101994 w 5101994"/>
              <a:gd name="connsiteY6" fmla="*/ 2820786 h 5447344"/>
              <a:gd name="connsiteX7" fmla="*/ 5101994 w 5101994"/>
              <a:gd name="connsiteY7" fmla="*/ 4029694 h 5447344"/>
              <a:gd name="connsiteX8" fmla="*/ 5101994 w 5101994"/>
              <a:gd name="connsiteY8" fmla="*/ 4835633 h 5447344"/>
              <a:gd name="connsiteX9" fmla="*/ 2626577 w 5101994"/>
              <a:gd name="connsiteY9" fmla="*/ 4835633 h 5447344"/>
              <a:gd name="connsiteX10" fmla="*/ 2192044 w 5101994"/>
              <a:gd name="connsiteY10" fmla="*/ 5447344 h 5447344"/>
              <a:gd name="connsiteX11" fmla="*/ 1728449 w 5101994"/>
              <a:gd name="connsiteY11" fmla="*/ 4842890 h 5447344"/>
              <a:gd name="connsiteX12" fmla="*/ 0 w 5101994"/>
              <a:gd name="connsiteY12" fmla="*/ 4835633 h 5447344"/>
              <a:gd name="connsiteX13" fmla="*/ 0 w 5101994"/>
              <a:gd name="connsiteY13" fmla="*/ 4029694 h 5447344"/>
              <a:gd name="connsiteX14" fmla="*/ 0 w 5101994"/>
              <a:gd name="connsiteY14" fmla="*/ 2820786 h 5447344"/>
              <a:gd name="connsiteX15" fmla="*/ 0 w 5101994"/>
              <a:gd name="connsiteY15" fmla="*/ 2820786 h 5447344"/>
              <a:gd name="connsiteX16" fmla="*/ 0 w 5101994"/>
              <a:gd name="connsiteY16" fmla="*/ 0 h 5447344"/>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2626577 w 5101994"/>
              <a:gd name="connsiteY9" fmla="*/ 4835633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3076519 w 5101994"/>
              <a:gd name="connsiteY9" fmla="*/ 5111404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1728449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38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548515 w 5109251"/>
              <a:gd name="connsiteY11" fmla="*/ 42840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62288 w 5109251"/>
              <a:gd name="connsiteY11" fmla="*/ 5111405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22 w 5109251"/>
              <a:gd name="connsiteY9" fmla="*/ 4937233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684640 w 5109251"/>
              <a:gd name="connsiteY9" fmla="*/ 4777576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938643 w 5109251"/>
              <a:gd name="connsiteY9" fmla="*/ 5104147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128029"/>
              <a:gd name="connsiteX1" fmla="*/ 850332 w 5109251"/>
              <a:gd name="connsiteY1" fmla="*/ 0 h 5128029"/>
              <a:gd name="connsiteX2" fmla="*/ 850332 w 5109251"/>
              <a:gd name="connsiteY2" fmla="*/ 0 h 5128029"/>
              <a:gd name="connsiteX3" fmla="*/ 2125831 w 5109251"/>
              <a:gd name="connsiteY3" fmla="*/ 0 h 5128029"/>
              <a:gd name="connsiteX4" fmla="*/ 5101994 w 5109251"/>
              <a:gd name="connsiteY4" fmla="*/ 0 h 5128029"/>
              <a:gd name="connsiteX5" fmla="*/ 5101994 w 5109251"/>
              <a:gd name="connsiteY5" fmla="*/ 2820786 h 5128029"/>
              <a:gd name="connsiteX6" fmla="*/ 5101994 w 5109251"/>
              <a:gd name="connsiteY6" fmla="*/ 2820786 h 5128029"/>
              <a:gd name="connsiteX7" fmla="*/ 5101994 w 5109251"/>
              <a:gd name="connsiteY7" fmla="*/ 4029694 h 5128029"/>
              <a:gd name="connsiteX8" fmla="*/ 5109251 w 5109251"/>
              <a:gd name="connsiteY8" fmla="*/ 5104147 h 5128029"/>
              <a:gd name="connsiteX9" fmla="*/ 2938643 w 5109251"/>
              <a:gd name="connsiteY9" fmla="*/ 5104147 h 5128029"/>
              <a:gd name="connsiteX10" fmla="*/ 2540390 w 5109251"/>
              <a:gd name="connsiteY10" fmla="*/ 5128029 h 5128029"/>
              <a:gd name="connsiteX11" fmla="*/ 2076805 w 5109251"/>
              <a:gd name="connsiteY11" fmla="*/ 5096891 h 5128029"/>
              <a:gd name="connsiteX12" fmla="*/ 7259 w 5109251"/>
              <a:gd name="connsiteY12" fmla="*/ 5111404 h 5128029"/>
              <a:gd name="connsiteX13" fmla="*/ 0 w 5109251"/>
              <a:gd name="connsiteY13" fmla="*/ 4029694 h 5128029"/>
              <a:gd name="connsiteX14" fmla="*/ 0 w 5109251"/>
              <a:gd name="connsiteY14" fmla="*/ 2820786 h 5128029"/>
              <a:gd name="connsiteX15" fmla="*/ 0 w 5109251"/>
              <a:gd name="connsiteY15" fmla="*/ 2820786 h 5128029"/>
              <a:gd name="connsiteX16" fmla="*/ 0 w 5109251"/>
              <a:gd name="connsiteY16" fmla="*/ 0 h 5128029"/>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076805 w 5109251"/>
              <a:gd name="connsiteY11" fmla="*/ 5096891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461434 w 5109251"/>
              <a:gd name="connsiteY11" fmla="*/ 4683234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156634 w 5109251"/>
              <a:gd name="connsiteY11" fmla="*/ 5104148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56634 w 5109251"/>
              <a:gd name="connsiteY11" fmla="*/ 510414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207391 w 5109251"/>
              <a:gd name="connsiteY11" fmla="*/ 474159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38643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3134423 w 5109251"/>
              <a:gd name="connsiteY9" fmla="*/ 4712592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67652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505394"/>
              <a:gd name="connsiteX1" fmla="*/ 850332 w 5109251"/>
              <a:gd name="connsiteY1" fmla="*/ 0 h 5505394"/>
              <a:gd name="connsiteX2" fmla="*/ 850332 w 5109251"/>
              <a:gd name="connsiteY2" fmla="*/ 0 h 5505394"/>
              <a:gd name="connsiteX3" fmla="*/ 2125831 w 5109251"/>
              <a:gd name="connsiteY3" fmla="*/ 0 h 5505394"/>
              <a:gd name="connsiteX4" fmla="*/ 5101994 w 5109251"/>
              <a:gd name="connsiteY4" fmla="*/ 0 h 5505394"/>
              <a:gd name="connsiteX5" fmla="*/ 5101994 w 5109251"/>
              <a:gd name="connsiteY5" fmla="*/ 2820786 h 5505394"/>
              <a:gd name="connsiteX6" fmla="*/ 5101994 w 5109251"/>
              <a:gd name="connsiteY6" fmla="*/ 2820786 h 5505394"/>
              <a:gd name="connsiteX7" fmla="*/ 5101994 w 5109251"/>
              <a:gd name="connsiteY7" fmla="*/ 4029694 h 5505394"/>
              <a:gd name="connsiteX8" fmla="*/ 5109251 w 5109251"/>
              <a:gd name="connsiteY8" fmla="*/ 5104147 h 5505394"/>
              <a:gd name="connsiteX9" fmla="*/ 2967652 w 5109251"/>
              <a:gd name="connsiteY9" fmla="*/ 5104147 h 5505394"/>
              <a:gd name="connsiteX10" fmla="*/ 2562166 w 5109251"/>
              <a:gd name="connsiteY10" fmla="*/ 5505394 h 5505394"/>
              <a:gd name="connsiteX11" fmla="*/ 2149382 w 5109251"/>
              <a:gd name="connsiteY11" fmla="*/ 5104149 h 5505394"/>
              <a:gd name="connsiteX12" fmla="*/ 7259 w 5109251"/>
              <a:gd name="connsiteY12" fmla="*/ 5111404 h 5505394"/>
              <a:gd name="connsiteX13" fmla="*/ 0 w 5109251"/>
              <a:gd name="connsiteY13" fmla="*/ 4029694 h 5505394"/>
              <a:gd name="connsiteX14" fmla="*/ 0 w 5109251"/>
              <a:gd name="connsiteY14" fmla="*/ 2820786 h 5505394"/>
              <a:gd name="connsiteX15" fmla="*/ 0 w 5109251"/>
              <a:gd name="connsiteY15" fmla="*/ 2820786 h 5505394"/>
              <a:gd name="connsiteX16" fmla="*/ 0 w 5109251"/>
              <a:gd name="connsiteY16" fmla="*/ 0 h 5505394"/>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67652 w 5109251"/>
              <a:gd name="connsiteY9" fmla="*/ 5104147 h 5208103"/>
              <a:gd name="connsiteX10" fmla="*/ 2547663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67652 w 5109251"/>
              <a:gd name="connsiteY9" fmla="*/ 5104147 h 5498143"/>
              <a:gd name="connsiteX10" fmla="*/ 2562168 w 5109251"/>
              <a:gd name="connsiteY10" fmla="*/ 5498143 h 5498143"/>
              <a:gd name="connsiteX11" fmla="*/ 2149382 w 5109251"/>
              <a:gd name="connsiteY11" fmla="*/ 5104149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527146"/>
              <a:gd name="connsiteX1" fmla="*/ 850332 w 5109251"/>
              <a:gd name="connsiteY1" fmla="*/ 0 h 5527146"/>
              <a:gd name="connsiteX2" fmla="*/ 850332 w 5109251"/>
              <a:gd name="connsiteY2" fmla="*/ 0 h 5527146"/>
              <a:gd name="connsiteX3" fmla="*/ 2125831 w 5109251"/>
              <a:gd name="connsiteY3" fmla="*/ 0 h 5527146"/>
              <a:gd name="connsiteX4" fmla="*/ 5101994 w 5109251"/>
              <a:gd name="connsiteY4" fmla="*/ 0 h 5527146"/>
              <a:gd name="connsiteX5" fmla="*/ 5101994 w 5109251"/>
              <a:gd name="connsiteY5" fmla="*/ 2820786 h 5527146"/>
              <a:gd name="connsiteX6" fmla="*/ 5101994 w 5109251"/>
              <a:gd name="connsiteY6" fmla="*/ 2820786 h 5527146"/>
              <a:gd name="connsiteX7" fmla="*/ 5101994 w 5109251"/>
              <a:gd name="connsiteY7" fmla="*/ 4029694 h 5527146"/>
              <a:gd name="connsiteX8" fmla="*/ 5109251 w 5109251"/>
              <a:gd name="connsiteY8" fmla="*/ 5104147 h 5527146"/>
              <a:gd name="connsiteX9" fmla="*/ 2967652 w 5109251"/>
              <a:gd name="connsiteY9" fmla="*/ 5104147 h 5527146"/>
              <a:gd name="connsiteX10" fmla="*/ 2569419 w 5109251"/>
              <a:gd name="connsiteY10" fmla="*/ 5527146 h 5527146"/>
              <a:gd name="connsiteX11" fmla="*/ 2149382 w 5109251"/>
              <a:gd name="connsiteY11" fmla="*/ 5104149 h 5527146"/>
              <a:gd name="connsiteX12" fmla="*/ 7259 w 5109251"/>
              <a:gd name="connsiteY12" fmla="*/ 5111404 h 5527146"/>
              <a:gd name="connsiteX13" fmla="*/ 0 w 5109251"/>
              <a:gd name="connsiteY13" fmla="*/ 4029694 h 5527146"/>
              <a:gd name="connsiteX14" fmla="*/ 0 w 5109251"/>
              <a:gd name="connsiteY14" fmla="*/ 2820786 h 5527146"/>
              <a:gd name="connsiteX15" fmla="*/ 0 w 5109251"/>
              <a:gd name="connsiteY15" fmla="*/ 2820786 h 5527146"/>
              <a:gd name="connsiteX16" fmla="*/ 0 w 5109251"/>
              <a:gd name="connsiteY16" fmla="*/ 0 h 5527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9251" h="5527146">
                <a:moveTo>
                  <a:pt x="0" y="0"/>
                </a:moveTo>
                <a:lnTo>
                  <a:pt x="850332" y="0"/>
                </a:lnTo>
                <a:lnTo>
                  <a:pt x="850332" y="0"/>
                </a:lnTo>
                <a:lnTo>
                  <a:pt x="2125831" y="0"/>
                </a:lnTo>
                <a:lnTo>
                  <a:pt x="5101994" y="0"/>
                </a:lnTo>
                <a:lnTo>
                  <a:pt x="5101994" y="2820786"/>
                </a:lnTo>
                <a:lnTo>
                  <a:pt x="5101994" y="2820786"/>
                </a:lnTo>
                <a:lnTo>
                  <a:pt x="5101994" y="4029694"/>
                </a:lnTo>
                <a:lnTo>
                  <a:pt x="5109251" y="5104147"/>
                </a:lnTo>
                <a:lnTo>
                  <a:pt x="2967652" y="5104147"/>
                </a:lnTo>
                <a:lnTo>
                  <a:pt x="2569419" y="5527146"/>
                </a:lnTo>
                <a:lnTo>
                  <a:pt x="2149382" y="5104149"/>
                </a:lnTo>
                <a:lnTo>
                  <a:pt x="7259" y="5111404"/>
                </a:lnTo>
                <a:cubicBezTo>
                  <a:pt x="4839" y="4750834"/>
                  <a:pt x="2420" y="4390264"/>
                  <a:pt x="0" y="4029694"/>
                </a:cubicBezTo>
                <a:lnTo>
                  <a:pt x="0" y="2820786"/>
                </a:lnTo>
                <a:lnTo>
                  <a:pt x="0" y="2820786"/>
                </a:lnTo>
                <a:lnTo>
                  <a:pt x="0" y="0"/>
                </a:lnTo>
                <a:close/>
              </a:path>
            </a:pathLst>
          </a:custGeom>
          <a:solidFill>
            <a:schemeClr val="bg1">
              <a:alpha val="20000"/>
            </a:schemeClr>
          </a:solidFill>
          <a:ln w="1016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ular Callout 7">
            <a:extLst>
              <a:ext uri="{FF2B5EF4-FFF2-40B4-BE49-F238E27FC236}">
                <a16:creationId xmlns:a16="http://schemas.microsoft.com/office/drawing/2014/main" id="{95C5F336-FB99-EC4A-9F7F-0444E350922F}"/>
              </a:ext>
            </a:extLst>
          </p:cNvPr>
          <p:cNvSpPr/>
          <p:nvPr userDrawn="1"/>
        </p:nvSpPr>
        <p:spPr>
          <a:xfrm rot="10800000">
            <a:off x="7175541" y="1500515"/>
            <a:ext cx="3530274" cy="3879850"/>
          </a:xfrm>
          <a:custGeom>
            <a:avLst/>
            <a:gdLst>
              <a:gd name="connsiteX0" fmla="*/ 0 w 5101994"/>
              <a:gd name="connsiteY0" fmla="*/ 0 h 4835633"/>
              <a:gd name="connsiteX1" fmla="*/ 850332 w 5101994"/>
              <a:gd name="connsiteY1" fmla="*/ 0 h 4835633"/>
              <a:gd name="connsiteX2" fmla="*/ 850332 w 5101994"/>
              <a:gd name="connsiteY2" fmla="*/ 0 h 4835633"/>
              <a:gd name="connsiteX3" fmla="*/ 2125831 w 5101994"/>
              <a:gd name="connsiteY3" fmla="*/ 0 h 4835633"/>
              <a:gd name="connsiteX4" fmla="*/ 5101994 w 5101994"/>
              <a:gd name="connsiteY4" fmla="*/ 0 h 4835633"/>
              <a:gd name="connsiteX5" fmla="*/ 5101994 w 5101994"/>
              <a:gd name="connsiteY5" fmla="*/ 2820786 h 4835633"/>
              <a:gd name="connsiteX6" fmla="*/ 5101994 w 5101994"/>
              <a:gd name="connsiteY6" fmla="*/ 2820786 h 4835633"/>
              <a:gd name="connsiteX7" fmla="*/ 5101994 w 5101994"/>
              <a:gd name="connsiteY7" fmla="*/ 4029694 h 4835633"/>
              <a:gd name="connsiteX8" fmla="*/ 5101994 w 5101994"/>
              <a:gd name="connsiteY8" fmla="*/ 4835633 h 4835633"/>
              <a:gd name="connsiteX9" fmla="*/ 2125831 w 5101994"/>
              <a:gd name="connsiteY9" fmla="*/ 4835633 h 4835633"/>
              <a:gd name="connsiteX10" fmla="*/ 1488099 w 5101994"/>
              <a:gd name="connsiteY10" fmla="*/ 5440087 h 4835633"/>
              <a:gd name="connsiteX11" fmla="*/ 850332 w 5101994"/>
              <a:gd name="connsiteY11" fmla="*/ 4835633 h 4835633"/>
              <a:gd name="connsiteX12" fmla="*/ 0 w 5101994"/>
              <a:gd name="connsiteY12" fmla="*/ 4835633 h 4835633"/>
              <a:gd name="connsiteX13" fmla="*/ 0 w 5101994"/>
              <a:gd name="connsiteY13" fmla="*/ 4029694 h 4835633"/>
              <a:gd name="connsiteX14" fmla="*/ 0 w 5101994"/>
              <a:gd name="connsiteY14" fmla="*/ 2820786 h 4835633"/>
              <a:gd name="connsiteX15" fmla="*/ 0 w 5101994"/>
              <a:gd name="connsiteY15" fmla="*/ 2820786 h 4835633"/>
              <a:gd name="connsiteX16" fmla="*/ 0 w 5101994"/>
              <a:gd name="connsiteY16" fmla="*/ 0 h 4835633"/>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850332 w 5101994"/>
              <a:gd name="connsiteY11" fmla="*/ 4835633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0087"/>
              <a:gd name="connsiteX1" fmla="*/ 850332 w 5101994"/>
              <a:gd name="connsiteY1" fmla="*/ 0 h 5440087"/>
              <a:gd name="connsiteX2" fmla="*/ 850332 w 5101994"/>
              <a:gd name="connsiteY2" fmla="*/ 0 h 5440087"/>
              <a:gd name="connsiteX3" fmla="*/ 2125831 w 5101994"/>
              <a:gd name="connsiteY3" fmla="*/ 0 h 5440087"/>
              <a:gd name="connsiteX4" fmla="*/ 5101994 w 5101994"/>
              <a:gd name="connsiteY4" fmla="*/ 0 h 5440087"/>
              <a:gd name="connsiteX5" fmla="*/ 5101994 w 5101994"/>
              <a:gd name="connsiteY5" fmla="*/ 2820786 h 5440087"/>
              <a:gd name="connsiteX6" fmla="*/ 5101994 w 5101994"/>
              <a:gd name="connsiteY6" fmla="*/ 2820786 h 5440087"/>
              <a:gd name="connsiteX7" fmla="*/ 5101994 w 5101994"/>
              <a:gd name="connsiteY7" fmla="*/ 4029694 h 5440087"/>
              <a:gd name="connsiteX8" fmla="*/ 5101994 w 5101994"/>
              <a:gd name="connsiteY8" fmla="*/ 4835633 h 5440087"/>
              <a:gd name="connsiteX9" fmla="*/ 2626577 w 5101994"/>
              <a:gd name="connsiteY9" fmla="*/ 4835633 h 5440087"/>
              <a:gd name="connsiteX10" fmla="*/ 1488099 w 5101994"/>
              <a:gd name="connsiteY10" fmla="*/ 5440087 h 5440087"/>
              <a:gd name="connsiteX11" fmla="*/ 1728449 w 5101994"/>
              <a:gd name="connsiteY11" fmla="*/ 4842890 h 5440087"/>
              <a:gd name="connsiteX12" fmla="*/ 0 w 5101994"/>
              <a:gd name="connsiteY12" fmla="*/ 4835633 h 5440087"/>
              <a:gd name="connsiteX13" fmla="*/ 0 w 5101994"/>
              <a:gd name="connsiteY13" fmla="*/ 4029694 h 5440087"/>
              <a:gd name="connsiteX14" fmla="*/ 0 w 5101994"/>
              <a:gd name="connsiteY14" fmla="*/ 2820786 h 5440087"/>
              <a:gd name="connsiteX15" fmla="*/ 0 w 5101994"/>
              <a:gd name="connsiteY15" fmla="*/ 2820786 h 5440087"/>
              <a:gd name="connsiteX16" fmla="*/ 0 w 5101994"/>
              <a:gd name="connsiteY16" fmla="*/ 0 h 5440087"/>
              <a:gd name="connsiteX0" fmla="*/ 0 w 5101994"/>
              <a:gd name="connsiteY0" fmla="*/ 0 h 5447344"/>
              <a:gd name="connsiteX1" fmla="*/ 850332 w 5101994"/>
              <a:gd name="connsiteY1" fmla="*/ 0 h 5447344"/>
              <a:gd name="connsiteX2" fmla="*/ 850332 w 5101994"/>
              <a:gd name="connsiteY2" fmla="*/ 0 h 5447344"/>
              <a:gd name="connsiteX3" fmla="*/ 2125831 w 5101994"/>
              <a:gd name="connsiteY3" fmla="*/ 0 h 5447344"/>
              <a:gd name="connsiteX4" fmla="*/ 5101994 w 5101994"/>
              <a:gd name="connsiteY4" fmla="*/ 0 h 5447344"/>
              <a:gd name="connsiteX5" fmla="*/ 5101994 w 5101994"/>
              <a:gd name="connsiteY5" fmla="*/ 2820786 h 5447344"/>
              <a:gd name="connsiteX6" fmla="*/ 5101994 w 5101994"/>
              <a:gd name="connsiteY6" fmla="*/ 2820786 h 5447344"/>
              <a:gd name="connsiteX7" fmla="*/ 5101994 w 5101994"/>
              <a:gd name="connsiteY7" fmla="*/ 4029694 h 5447344"/>
              <a:gd name="connsiteX8" fmla="*/ 5101994 w 5101994"/>
              <a:gd name="connsiteY8" fmla="*/ 4835633 h 5447344"/>
              <a:gd name="connsiteX9" fmla="*/ 2626577 w 5101994"/>
              <a:gd name="connsiteY9" fmla="*/ 4835633 h 5447344"/>
              <a:gd name="connsiteX10" fmla="*/ 2192044 w 5101994"/>
              <a:gd name="connsiteY10" fmla="*/ 5447344 h 5447344"/>
              <a:gd name="connsiteX11" fmla="*/ 1728449 w 5101994"/>
              <a:gd name="connsiteY11" fmla="*/ 4842890 h 5447344"/>
              <a:gd name="connsiteX12" fmla="*/ 0 w 5101994"/>
              <a:gd name="connsiteY12" fmla="*/ 4835633 h 5447344"/>
              <a:gd name="connsiteX13" fmla="*/ 0 w 5101994"/>
              <a:gd name="connsiteY13" fmla="*/ 4029694 h 5447344"/>
              <a:gd name="connsiteX14" fmla="*/ 0 w 5101994"/>
              <a:gd name="connsiteY14" fmla="*/ 2820786 h 5447344"/>
              <a:gd name="connsiteX15" fmla="*/ 0 w 5101994"/>
              <a:gd name="connsiteY15" fmla="*/ 2820786 h 5447344"/>
              <a:gd name="connsiteX16" fmla="*/ 0 w 5101994"/>
              <a:gd name="connsiteY16" fmla="*/ 0 h 5447344"/>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2626577 w 5101994"/>
              <a:gd name="connsiteY9" fmla="*/ 4835633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1994"/>
              <a:gd name="connsiteY0" fmla="*/ 0 h 5628772"/>
              <a:gd name="connsiteX1" fmla="*/ 850332 w 5101994"/>
              <a:gd name="connsiteY1" fmla="*/ 0 h 5628772"/>
              <a:gd name="connsiteX2" fmla="*/ 850332 w 5101994"/>
              <a:gd name="connsiteY2" fmla="*/ 0 h 5628772"/>
              <a:gd name="connsiteX3" fmla="*/ 2125831 w 5101994"/>
              <a:gd name="connsiteY3" fmla="*/ 0 h 5628772"/>
              <a:gd name="connsiteX4" fmla="*/ 5101994 w 5101994"/>
              <a:gd name="connsiteY4" fmla="*/ 0 h 5628772"/>
              <a:gd name="connsiteX5" fmla="*/ 5101994 w 5101994"/>
              <a:gd name="connsiteY5" fmla="*/ 2820786 h 5628772"/>
              <a:gd name="connsiteX6" fmla="*/ 5101994 w 5101994"/>
              <a:gd name="connsiteY6" fmla="*/ 2820786 h 5628772"/>
              <a:gd name="connsiteX7" fmla="*/ 5101994 w 5101994"/>
              <a:gd name="connsiteY7" fmla="*/ 4029694 h 5628772"/>
              <a:gd name="connsiteX8" fmla="*/ 5101994 w 5101994"/>
              <a:gd name="connsiteY8" fmla="*/ 4835633 h 5628772"/>
              <a:gd name="connsiteX9" fmla="*/ 3076519 w 5101994"/>
              <a:gd name="connsiteY9" fmla="*/ 5111404 h 5628772"/>
              <a:gd name="connsiteX10" fmla="*/ 2562158 w 5101994"/>
              <a:gd name="connsiteY10" fmla="*/ 5628772 h 5628772"/>
              <a:gd name="connsiteX11" fmla="*/ 1728449 w 5101994"/>
              <a:gd name="connsiteY11" fmla="*/ 4842890 h 5628772"/>
              <a:gd name="connsiteX12" fmla="*/ 0 w 5101994"/>
              <a:gd name="connsiteY12" fmla="*/ 4835633 h 5628772"/>
              <a:gd name="connsiteX13" fmla="*/ 0 w 5101994"/>
              <a:gd name="connsiteY13" fmla="*/ 4029694 h 5628772"/>
              <a:gd name="connsiteX14" fmla="*/ 0 w 5101994"/>
              <a:gd name="connsiteY14" fmla="*/ 2820786 h 5628772"/>
              <a:gd name="connsiteX15" fmla="*/ 0 w 5101994"/>
              <a:gd name="connsiteY15" fmla="*/ 2820786 h 5628772"/>
              <a:gd name="connsiteX16" fmla="*/ 0 w 5101994"/>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1728449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38 w 5109251"/>
              <a:gd name="connsiteY11" fmla="*/ 4842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0 w 5109251"/>
              <a:gd name="connsiteY12" fmla="*/ 4835633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120341 w 5109251"/>
              <a:gd name="connsiteY11" fmla="*/ 50968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548515 w 5109251"/>
              <a:gd name="connsiteY11" fmla="*/ 4284090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62288 w 5109251"/>
              <a:gd name="connsiteY11" fmla="*/ 5111405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19 w 5109251"/>
              <a:gd name="connsiteY9" fmla="*/ 5111404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3076522 w 5109251"/>
              <a:gd name="connsiteY9" fmla="*/ 4937233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684640 w 5109251"/>
              <a:gd name="connsiteY9" fmla="*/ 4777576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628772"/>
              <a:gd name="connsiteX1" fmla="*/ 850332 w 5109251"/>
              <a:gd name="connsiteY1" fmla="*/ 0 h 5628772"/>
              <a:gd name="connsiteX2" fmla="*/ 850332 w 5109251"/>
              <a:gd name="connsiteY2" fmla="*/ 0 h 5628772"/>
              <a:gd name="connsiteX3" fmla="*/ 2125831 w 5109251"/>
              <a:gd name="connsiteY3" fmla="*/ 0 h 5628772"/>
              <a:gd name="connsiteX4" fmla="*/ 5101994 w 5109251"/>
              <a:gd name="connsiteY4" fmla="*/ 0 h 5628772"/>
              <a:gd name="connsiteX5" fmla="*/ 5101994 w 5109251"/>
              <a:gd name="connsiteY5" fmla="*/ 2820786 h 5628772"/>
              <a:gd name="connsiteX6" fmla="*/ 5101994 w 5109251"/>
              <a:gd name="connsiteY6" fmla="*/ 2820786 h 5628772"/>
              <a:gd name="connsiteX7" fmla="*/ 5101994 w 5109251"/>
              <a:gd name="connsiteY7" fmla="*/ 4029694 h 5628772"/>
              <a:gd name="connsiteX8" fmla="*/ 5109251 w 5109251"/>
              <a:gd name="connsiteY8" fmla="*/ 5104147 h 5628772"/>
              <a:gd name="connsiteX9" fmla="*/ 2938643 w 5109251"/>
              <a:gd name="connsiteY9" fmla="*/ 5104147 h 5628772"/>
              <a:gd name="connsiteX10" fmla="*/ 2562158 w 5109251"/>
              <a:gd name="connsiteY10" fmla="*/ 5628772 h 5628772"/>
              <a:gd name="connsiteX11" fmla="*/ 2076805 w 5109251"/>
              <a:gd name="connsiteY11" fmla="*/ 5096891 h 5628772"/>
              <a:gd name="connsiteX12" fmla="*/ 7259 w 5109251"/>
              <a:gd name="connsiteY12" fmla="*/ 5111404 h 5628772"/>
              <a:gd name="connsiteX13" fmla="*/ 0 w 5109251"/>
              <a:gd name="connsiteY13" fmla="*/ 4029694 h 5628772"/>
              <a:gd name="connsiteX14" fmla="*/ 0 w 5109251"/>
              <a:gd name="connsiteY14" fmla="*/ 2820786 h 5628772"/>
              <a:gd name="connsiteX15" fmla="*/ 0 w 5109251"/>
              <a:gd name="connsiteY15" fmla="*/ 2820786 h 5628772"/>
              <a:gd name="connsiteX16" fmla="*/ 0 w 5109251"/>
              <a:gd name="connsiteY16" fmla="*/ 0 h 5628772"/>
              <a:gd name="connsiteX0" fmla="*/ 0 w 5109251"/>
              <a:gd name="connsiteY0" fmla="*/ 0 h 5128029"/>
              <a:gd name="connsiteX1" fmla="*/ 850332 w 5109251"/>
              <a:gd name="connsiteY1" fmla="*/ 0 h 5128029"/>
              <a:gd name="connsiteX2" fmla="*/ 850332 w 5109251"/>
              <a:gd name="connsiteY2" fmla="*/ 0 h 5128029"/>
              <a:gd name="connsiteX3" fmla="*/ 2125831 w 5109251"/>
              <a:gd name="connsiteY3" fmla="*/ 0 h 5128029"/>
              <a:gd name="connsiteX4" fmla="*/ 5101994 w 5109251"/>
              <a:gd name="connsiteY4" fmla="*/ 0 h 5128029"/>
              <a:gd name="connsiteX5" fmla="*/ 5101994 w 5109251"/>
              <a:gd name="connsiteY5" fmla="*/ 2820786 h 5128029"/>
              <a:gd name="connsiteX6" fmla="*/ 5101994 w 5109251"/>
              <a:gd name="connsiteY6" fmla="*/ 2820786 h 5128029"/>
              <a:gd name="connsiteX7" fmla="*/ 5101994 w 5109251"/>
              <a:gd name="connsiteY7" fmla="*/ 4029694 h 5128029"/>
              <a:gd name="connsiteX8" fmla="*/ 5109251 w 5109251"/>
              <a:gd name="connsiteY8" fmla="*/ 5104147 h 5128029"/>
              <a:gd name="connsiteX9" fmla="*/ 2938643 w 5109251"/>
              <a:gd name="connsiteY9" fmla="*/ 5104147 h 5128029"/>
              <a:gd name="connsiteX10" fmla="*/ 2540390 w 5109251"/>
              <a:gd name="connsiteY10" fmla="*/ 5128029 h 5128029"/>
              <a:gd name="connsiteX11" fmla="*/ 2076805 w 5109251"/>
              <a:gd name="connsiteY11" fmla="*/ 5096891 h 5128029"/>
              <a:gd name="connsiteX12" fmla="*/ 7259 w 5109251"/>
              <a:gd name="connsiteY12" fmla="*/ 5111404 h 5128029"/>
              <a:gd name="connsiteX13" fmla="*/ 0 w 5109251"/>
              <a:gd name="connsiteY13" fmla="*/ 4029694 h 5128029"/>
              <a:gd name="connsiteX14" fmla="*/ 0 w 5109251"/>
              <a:gd name="connsiteY14" fmla="*/ 2820786 h 5128029"/>
              <a:gd name="connsiteX15" fmla="*/ 0 w 5109251"/>
              <a:gd name="connsiteY15" fmla="*/ 2820786 h 5128029"/>
              <a:gd name="connsiteX16" fmla="*/ 0 w 5109251"/>
              <a:gd name="connsiteY16" fmla="*/ 0 h 5128029"/>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076805 w 5109251"/>
              <a:gd name="connsiteY11" fmla="*/ 5096891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461434 w 5109251"/>
              <a:gd name="connsiteY11" fmla="*/ 4683234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38643 w 5109251"/>
              <a:gd name="connsiteY9" fmla="*/ 5104147 h 5498143"/>
              <a:gd name="connsiteX10" fmla="*/ 2562161 w 5109251"/>
              <a:gd name="connsiteY10" fmla="*/ 5498143 h 5498143"/>
              <a:gd name="connsiteX11" fmla="*/ 2156634 w 5109251"/>
              <a:gd name="connsiteY11" fmla="*/ 5104148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56634 w 5109251"/>
              <a:gd name="connsiteY11" fmla="*/ 510414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207391 w 5109251"/>
              <a:gd name="connsiteY11" fmla="*/ 4741598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38643 w 5109251"/>
              <a:gd name="connsiteY9" fmla="*/ 5104147 h 5208103"/>
              <a:gd name="connsiteX10" fmla="*/ 2576666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38643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3134423 w 5109251"/>
              <a:gd name="connsiteY9" fmla="*/ 4712592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111404"/>
              <a:gd name="connsiteX1" fmla="*/ 850332 w 5109251"/>
              <a:gd name="connsiteY1" fmla="*/ 0 h 5111404"/>
              <a:gd name="connsiteX2" fmla="*/ 850332 w 5109251"/>
              <a:gd name="connsiteY2" fmla="*/ 0 h 5111404"/>
              <a:gd name="connsiteX3" fmla="*/ 2125831 w 5109251"/>
              <a:gd name="connsiteY3" fmla="*/ 0 h 5111404"/>
              <a:gd name="connsiteX4" fmla="*/ 5101994 w 5109251"/>
              <a:gd name="connsiteY4" fmla="*/ 0 h 5111404"/>
              <a:gd name="connsiteX5" fmla="*/ 5101994 w 5109251"/>
              <a:gd name="connsiteY5" fmla="*/ 2820786 h 5111404"/>
              <a:gd name="connsiteX6" fmla="*/ 5101994 w 5109251"/>
              <a:gd name="connsiteY6" fmla="*/ 2820786 h 5111404"/>
              <a:gd name="connsiteX7" fmla="*/ 5101994 w 5109251"/>
              <a:gd name="connsiteY7" fmla="*/ 4029694 h 5111404"/>
              <a:gd name="connsiteX8" fmla="*/ 5109251 w 5109251"/>
              <a:gd name="connsiteY8" fmla="*/ 5104147 h 5111404"/>
              <a:gd name="connsiteX9" fmla="*/ 2967652 w 5109251"/>
              <a:gd name="connsiteY9" fmla="*/ 5104147 h 5111404"/>
              <a:gd name="connsiteX10" fmla="*/ 2583917 w 5109251"/>
              <a:gd name="connsiteY10" fmla="*/ 4461250 h 5111404"/>
              <a:gd name="connsiteX11" fmla="*/ 2149382 w 5109251"/>
              <a:gd name="connsiteY11" fmla="*/ 5104149 h 5111404"/>
              <a:gd name="connsiteX12" fmla="*/ 7259 w 5109251"/>
              <a:gd name="connsiteY12" fmla="*/ 5111404 h 5111404"/>
              <a:gd name="connsiteX13" fmla="*/ 0 w 5109251"/>
              <a:gd name="connsiteY13" fmla="*/ 4029694 h 5111404"/>
              <a:gd name="connsiteX14" fmla="*/ 0 w 5109251"/>
              <a:gd name="connsiteY14" fmla="*/ 2820786 h 5111404"/>
              <a:gd name="connsiteX15" fmla="*/ 0 w 5109251"/>
              <a:gd name="connsiteY15" fmla="*/ 2820786 h 5111404"/>
              <a:gd name="connsiteX16" fmla="*/ 0 w 5109251"/>
              <a:gd name="connsiteY16" fmla="*/ 0 h 5111404"/>
              <a:gd name="connsiteX0" fmla="*/ 0 w 5109251"/>
              <a:gd name="connsiteY0" fmla="*/ 0 h 5505394"/>
              <a:gd name="connsiteX1" fmla="*/ 850332 w 5109251"/>
              <a:gd name="connsiteY1" fmla="*/ 0 h 5505394"/>
              <a:gd name="connsiteX2" fmla="*/ 850332 w 5109251"/>
              <a:gd name="connsiteY2" fmla="*/ 0 h 5505394"/>
              <a:gd name="connsiteX3" fmla="*/ 2125831 w 5109251"/>
              <a:gd name="connsiteY3" fmla="*/ 0 h 5505394"/>
              <a:gd name="connsiteX4" fmla="*/ 5101994 w 5109251"/>
              <a:gd name="connsiteY4" fmla="*/ 0 h 5505394"/>
              <a:gd name="connsiteX5" fmla="*/ 5101994 w 5109251"/>
              <a:gd name="connsiteY5" fmla="*/ 2820786 h 5505394"/>
              <a:gd name="connsiteX6" fmla="*/ 5101994 w 5109251"/>
              <a:gd name="connsiteY6" fmla="*/ 2820786 h 5505394"/>
              <a:gd name="connsiteX7" fmla="*/ 5101994 w 5109251"/>
              <a:gd name="connsiteY7" fmla="*/ 4029694 h 5505394"/>
              <a:gd name="connsiteX8" fmla="*/ 5109251 w 5109251"/>
              <a:gd name="connsiteY8" fmla="*/ 5104147 h 5505394"/>
              <a:gd name="connsiteX9" fmla="*/ 2967652 w 5109251"/>
              <a:gd name="connsiteY9" fmla="*/ 5104147 h 5505394"/>
              <a:gd name="connsiteX10" fmla="*/ 2562166 w 5109251"/>
              <a:gd name="connsiteY10" fmla="*/ 5505394 h 5505394"/>
              <a:gd name="connsiteX11" fmla="*/ 2149382 w 5109251"/>
              <a:gd name="connsiteY11" fmla="*/ 5104149 h 5505394"/>
              <a:gd name="connsiteX12" fmla="*/ 7259 w 5109251"/>
              <a:gd name="connsiteY12" fmla="*/ 5111404 h 5505394"/>
              <a:gd name="connsiteX13" fmla="*/ 0 w 5109251"/>
              <a:gd name="connsiteY13" fmla="*/ 4029694 h 5505394"/>
              <a:gd name="connsiteX14" fmla="*/ 0 w 5109251"/>
              <a:gd name="connsiteY14" fmla="*/ 2820786 h 5505394"/>
              <a:gd name="connsiteX15" fmla="*/ 0 w 5109251"/>
              <a:gd name="connsiteY15" fmla="*/ 2820786 h 5505394"/>
              <a:gd name="connsiteX16" fmla="*/ 0 w 5109251"/>
              <a:gd name="connsiteY16" fmla="*/ 0 h 5505394"/>
              <a:gd name="connsiteX0" fmla="*/ 0 w 5109251"/>
              <a:gd name="connsiteY0" fmla="*/ 0 h 5208103"/>
              <a:gd name="connsiteX1" fmla="*/ 850332 w 5109251"/>
              <a:gd name="connsiteY1" fmla="*/ 0 h 5208103"/>
              <a:gd name="connsiteX2" fmla="*/ 850332 w 5109251"/>
              <a:gd name="connsiteY2" fmla="*/ 0 h 5208103"/>
              <a:gd name="connsiteX3" fmla="*/ 2125831 w 5109251"/>
              <a:gd name="connsiteY3" fmla="*/ 0 h 5208103"/>
              <a:gd name="connsiteX4" fmla="*/ 5101994 w 5109251"/>
              <a:gd name="connsiteY4" fmla="*/ 0 h 5208103"/>
              <a:gd name="connsiteX5" fmla="*/ 5101994 w 5109251"/>
              <a:gd name="connsiteY5" fmla="*/ 2820786 h 5208103"/>
              <a:gd name="connsiteX6" fmla="*/ 5101994 w 5109251"/>
              <a:gd name="connsiteY6" fmla="*/ 2820786 h 5208103"/>
              <a:gd name="connsiteX7" fmla="*/ 5101994 w 5109251"/>
              <a:gd name="connsiteY7" fmla="*/ 4029694 h 5208103"/>
              <a:gd name="connsiteX8" fmla="*/ 5109251 w 5109251"/>
              <a:gd name="connsiteY8" fmla="*/ 5104147 h 5208103"/>
              <a:gd name="connsiteX9" fmla="*/ 2967652 w 5109251"/>
              <a:gd name="connsiteY9" fmla="*/ 5104147 h 5208103"/>
              <a:gd name="connsiteX10" fmla="*/ 2547663 w 5109251"/>
              <a:gd name="connsiteY10" fmla="*/ 5208103 h 5208103"/>
              <a:gd name="connsiteX11" fmla="*/ 2149382 w 5109251"/>
              <a:gd name="connsiteY11" fmla="*/ 5104149 h 5208103"/>
              <a:gd name="connsiteX12" fmla="*/ 7259 w 5109251"/>
              <a:gd name="connsiteY12" fmla="*/ 5111404 h 5208103"/>
              <a:gd name="connsiteX13" fmla="*/ 0 w 5109251"/>
              <a:gd name="connsiteY13" fmla="*/ 4029694 h 5208103"/>
              <a:gd name="connsiteX14" fmla="*/ 0 w 5109251"/>
              <a:gd name="connsiteY14" fmla="*/ 2820786 h 5208103"/>
              <a:gd name="connsiteX15" fmla="*/ 0 w 5109251"/>
              <a:gd name="connsiteY15" fmla="*/ 2820786 h 5208103"/>
              <a:gd name="connsiteX16" fmla="*/ 0 w 5109251"/>
              <a:gd name="connsiteY16" fmla="*/ 0 h 5208103"/>
              <a:gd name="connsiteX0" fmla="*/ 0 w 5109251"/>
              <a:gd name="connsiteY0" fmla="*/ 0 h 5498143"/>
              <a:gd name="connsiteX1" fmla="*/ 850332 w 5109251"/>
              <a:gd name="connsiteY1" fmla="*/ 0 h 5498143"/>
              <a:gd name="connsiteX2" fmla="*/ 850332 w 5109251"/>
              <a:gd name="connsiteY2" fmla="*/ 0 h 5498143"/>
              <a:gd name="connsiteX3" fmla="*/ 2125831 w 5109251"/>
              <a:gd name="connsiteY3" fmla="*/ 0 h 5498143"/>
              <a:gd name="connsiteX4" fmla="*/ 5101994 w 5109251"/>
              <a:gd name="connsiteY4" fmla="*/ 0 h 5498143"/>
              <a:gd name="connsiteX5" fmla="*/ 5101994 w 5109251"/>
              <a:gd name="connsiteY5" fmla="*/ 2820786 h 5498143"/>
              <a:gd name="connsiteX6" fmla="*/ 5101994 w 5109251"/>
              <a:gd name="connsiteY6" fmla="*/ 2820786 h 5498143"/>
              <a:gd name="connsiteX7" fmla="*/ 5101994 w 5109251"/>
              <a:gd name="connsiteY7" fmla="*/ 4029694 h 5498143"/>
              <a:gd name="connsiteX8" fmla="*/ 5109251 w 5109251"/>
              <a:gd name="connsiteY8" fmla="*/ 5104147 h 5498143"/>
              <a:gd name="connsiteX9" fmla="*/ 2967652 w 5109251"/>
              <a:gd name="connsiteY9" fmla="*/ 5104147 h 5498143"/>
              <a:gd name="connsiteX10" fmla="*/ 2562168 w 5109251"/>
              <a:gd name="connsiteY10" fmla="*/ 5498143 h 5498143"/>
              <a:gd name="connsiteX11" fmla="*/ 2149382 w 5109251"/>
              <a:gd name="connsiteY11" fmla="*/ 5104149 h 5498143"/>
              <a:gd name="connsiteX12" fmla="*/ 7259 w 5109251"/>
              <a:gd name="connsiteY12" fmla="*/ 5111404 h 5498143"/>
              <a:gd name="connsiteX13" fmla="*/ 0 w 5109251"/>
              <a:gd name="connsiteY13" fmla="*/ 4029694 h 5498143"/>
              <a:gd name="connsiteX14" fmla="*/ 0 w 5109251"/>
              <a:gd name="connsiteY14" fmla="*/ 2820786 h 5498143"/>
              <a:gd name="connsiteX15" fmla="*/ 0 w 5109251"/>
              <a:gd name="connsiteY15" fmla="*/ 2820786 h 5498143"/>
              <a:gd name="connsiteX16" fmla="*/ 0 w 5109251"/>
              <a:gd name="connsiteY16" fmla="*/ 0 h 5498143"/>
              <a:gd name="connsiteX0" fmla="*/ 0 w 5109251"/>
              <a:gd name="connsiteY0" fmla="*/ 0 h 5527146"/>
              <a:gd name="connsiteX1" fmla="*/ 850332 w 5109251"/>
              <a:gd name="connsiteY1" fmla="*/ 0 h 5527146"/>
              <a:gd name="connsiteX2" fmla="*/ 850332 w 5109251"/>
              <a:gd name="connsiteY2" fmla="*/ 0 h 5527146"/>
              <a:gd name="connsiteX3" fmla="*/ 2125831 w 5109251"/>
              <a:gd name="connsiteY3" fmla="*/ 0 h 5527146"/>
              <a:gd name="connsiteX4" fmla="*/ 5101994 w 5109251"/>
              <a:gd name="connsiteY4" fmla="*/ 0 h 5527146"/>
              <a:gd name="connsiteX5" fmla="*/ 5101994 w 5109251"/>
              <a:gd name="connsiteY5" fmla="*/ 2820786 h 5527146"/>
              <a:gd name="connsiteX6" fmla="*/ 5101994 w 5109251"/>
              <a:gd name="connsiteY6" fmla="*/ 2820786 h 5527146"/>
              <a:gd name="connsiteX7" fmla="*/ 5101994 w 5109251"/>
              <a:gd name="connsiteY7" fmla="*/ 4029694 h 5527146"/>
              <a:gd name="connsiteX8" fmla="*/ 5109251 w 5109251"/>
              <a:gd name="connsiteY8" fmla="*/ 5104147 h 5527146"/>
              <a:gd name="connsiteX9" fmla="*/ 2967652 w 5109251"/>
              <a:gd name="connsiteY9" fmla="*/ 5104147 h 5527146"/>
              <a:gd name="connsiteX10" fmla="*/ 2569419 w 5109251"/>
              <a:gd name="connsiteY10" fmla="*/ 5527146 h 5527146"/>
              <a:gd name="connsiteX11" fmla="*/ 2149382 w 5109251"/>
              <a:gd name="connsiteY11" fmla="*/ 5104149 h 5527146"/>
              <a:gd name="connsiteX12" fmla="*/ 7259 w 5109251"/>
              <a:gd name="connsiteY12" fmla="*/ 5111404 h 5527146"/>
              <a:gd name="connsiteX13" fmla="*/ 0 w 5109251"/>
              <a:gd name="connsiteY13" fmla="*/ 4029694 h 5527146"/>
              <a:gd name="connsiteX14" fmla="*/ 0 w 5109251"/>
              <a:gd name="connsiteY14" fmla="*/ 2820786 h 5527146"/>
              <a:gd name="connsiteX15" fmla="*/ 0 w 5109251"/>
              <a:gd name="connsiteY15" fmla="*/ 2820786 h 5527146"/>
              <a:gd name="connsiteX16" fmla="*/ 0 w 5109251"/>
              <a:gd name="connsiteY16" fmla="*/ 0 h 5527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109251" h="5527146">
                <a:moveTo>
                  <a:pt x="0" y="0"/>
                </a:moveTo>
                <a:lnTo>
                  <a:pt x="850332" y="0"/>
                </a:lnTo>
                <a:lnTo>
                  <a:pt x="850332" y="0"/>
                </a:lnTo>
                <a:lnTo>
                  <a:pt x="2125831" y="0"/>
                </a:lnTo>
                <a:lnTo>
                  <a:pt x="5101994" y="0"/>
                </a:lnTo>
                <a:lnTo>
                  <a:pt x="5101994" y="2820786"/>
                </a:lnTo>
                <a:lnTo>
                  <a:pt x="5101994" y="2820786"/>
                </a:lnTo>
                <a:lnTo>
                  <a:pt x="5101994" y="4029694"/>
                </a:lnTo>
                <a:lnTo>
                  <a:pt x="5109251" y="5104147"/>
                </a:lnTo>
                <a:lnTo>
                  <a:pt x="2967652" y="5104147"/>
                </a:lnTo>
                <a:lnTo>
                  <a:pt x="2569419" y="5527146"/>
                </a:lnTo>
                <a:lnTo>
                  <a:pt x="2149382" y="5104149"/>
                </a:lnTo>
                <a:lnTo>
                  <a:pt x="7259" y="5111404"/>
                </a:lnTo>
                <a:cubicBezTo>
                  <a:pt x="4839" y="4750834"/>
                  <a:pt x="2420" y="4390264"/>
                  <a:pt x="0" y="4029694"/>
                </a:cubicBezTo>
                <a:lnTo>
                  <a:pt x="0" y="2820786"/>
                </a:lnTo>
                <a:lnTo>
                  <a:pt x="0" y="2820786"/>
                </a:lnTo>
                <a:lnTo>
                  <a:pt x="0" y="0"/>
                </a:lnTo>
                <a:close/>
              </a:path>
            </a:pathLst>
          </a:custGeom>
          <a:solidFill>
            <a:schemeClr val="bg1">
              <a:alpha val="20000"/>
            </a:schemeClr>
          </a:solidFill>
          <a:ln w="1016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rallelogram 21">
            <a:extLst>
              <a:ext uri="{FF2B5EF4-FFF2-40B4-BE49-F238E27FC236}">
                <a16:creationId xmlns:a16="http://schemas.microsoft.com/office/drawing/2014/main" id="{53EF11E1-4592-E048-8FC9-A688C2BF919E}"/>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15" name="Parallelogram 22">
            <a:extLst>
              <a:ext uri="{FF2B5EF4-FFF2-40B4-BE49-F238E27FC236}">
                <a16:creationId xmlns:a16="http://schemas.microsoft.com/office/drawing/2014/main" id="{F7F9575D-95C8-5D44-BCF8-DFDCDDE082A9}"/>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16" name="Text Placeholder 25">
            <a:extLst>
              <a:ext uri="{FF2B5EF4-FFF2-40B4-BE49-F238E27FC236}">
                <a16:creationId xmlns:a16="http://schemas.microsoft.com/office/drawing/2014/main" id="{1EFEFD7E-48C3-B04B-A29F-EE3356E7A31C}"/>
              </a:ext>
            </a:extLst>
          </p:cNvPr>
          <p:cNvSpPr>
            <a:spLocks noGrp="1"/>
          </p:cNvSpPr>
          <p:nvPr>
            <p:ph type="body" sz="quarter" idx="24" hasCustomPrompt="1"/>
          </p:nvPr>
        </p:nvSpPr>
        <p:spPr>
          <a:xfrm>
            <a:off x="1687320" y="2148521"/>
            <a:ext cx="3115423" cy="370063"/>
          </a:xfrm>
          <a:prstGeom prst="rect">
            <a:avLst/>
          </a:prstGeom>
        </p:spPr>
        <p:txBody>
          <a:bodyPr/>
          <a:lstStyle>
            <a:lvl1pPr marL="0" indent="0" algn="ctr">
              <a:buNone/>
              <a:defRPr sz="1600" b="1" i="0">
                <a:solidFill>
                  <a:schemeClr val="bg1"/>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Chart Title 1</a:t>
            </a:r>
          </a:p>
        </p:txBody>
      </p:sp>
      <p:sp>
        <p:nvSpPr>
          <p:cNvPr id="17" name="Text Placeholder 27">
            <a:extLst>
              <a:ext uri="{FF2B5EF4-FFF2-40B4-BE49-F238E27FC236}">
                <a16:creationId xmlns:a16="http://schemas.microsoft.com/office/drawing/2014/main" id="{E5026B04-74F8-1B4E-B541-DC5FDEAF60B0}"/>
              </a:ext>
            </a:extLst>
          </p:cNvPr>
          <p:cNvSpPr>
            <a:spLocks noGrp="1"/>
          </p:cNvSpPr>
          <p:nvPr>
            <p:ph type="body" sz="quarter" idx="25" hasCustomPrompt="1"/>
          </p:nvPr>
        </p:nvSpPr>
        <p:spPr>
          <a:xfrm>
            <a:off x="1780958" y="2686913"/>
            <a:ext cx="2915399" cy="2449069"/>
          </a:xfrm>
          <a:prstGeom prst="rect">
            <a:avLst/>
          </a:prstGeom>
        </p:spPr>
        <p:txBody>
          <a:bodyPr/>
          <a:lstStyle>
            <a:lvl1pPr marL="0" indent="0" algn="ctr">
              <a:buNone/>
              <a:defRPr sz="15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Explained: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ut</a:t>
            </a:r>
            <a:r>
              <a:rPr lang="en-US"/>
              <a:t> </a:t>
            </a:r>
            <a:r>
              <a:rPr lang="en-US" err="1"/>
              <a:t>labore</a:t>
            </a:r>
            <a:r>
              <a:rPr lang="en-US"/>
              <a:t> et dolore </a:t>
            </a:r>
            <a:r>
              <a:rPr lang="en-US" err="1"/>
              <a:t>enim</a:t>
            </a:r>
            <a:r>
              <a:rPr lang="en-US"/>
              <a:t>. </a:t>
            </a:r>
            <a:r>
              <a:rPr lang="en-US" err="1"/>
              <a:t>Vulputate</a:t>
            </a:r>
            <a:r>
              <a:rPr lang="en-US"/>
              <a:t> </a:t>
            </a:r>
            <a:r>
              <a:rPr lang="en-US" err="1"/>
              <a:t>aliqua</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p>
        </p:txBody>
      </p:sp>
      <p:sp>
        <p:nvSpPr>
          <p:cNvPr id="18" name="Text Placeholder 25">
            <a:extLst>
              <a:ext uri="{FF2B5EF4-FFF2-40B4-BE49-F238E27FC236}">
                <a16:creationId xmlns:a16="http://schemas.microsoft.com/office/drawing/2014/main" id="{9969826E-EDBA-6E4B-BB54-6251598C2132}"/>
              </a:ext>
            </a:extLst>
          </p:cNvPr>
          <p:cNvSpPr>
            <a:spLocks noGrp="1"/>
          </p:cNvSpPr>
          <p:nvPr>
            <p:ph type="body" sz="quarter" idx="26" hasCustomPrompt="1"/>
          </p:nvPr>
        </p:nvSpPr>
        <p:spPr>
          <a:xfrm>
            <a:off x="7388681" y="2148521"/>
            <a:ext cx="3115423" cy="370063"/>
          </a:xfrm>
          <a:prstGeom prst="rect">
            <a:avLst/>
          </a:prstGeom>
        </p:spPr>
        <p:txBody>
          <a:bodyPr/>
          <a:lstStyle>
            <a:lvl1pPr marL="0" indent="0" algn="ctr">
              <a:buNone/>
              <a:defRPr sz="1600" b="1" i="0">
                <a:solidFill>
                  <a:schemeClr val="bg1"/>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Chart Title 2</a:t>
            </a:r>
          </a:p>
        </p:txBody>
      </p:sp>
      <p:sp>
        <p:nvSpPr>
          <p:cNvPr id="19" name="Text Placeholder 27">
            <a:extLst>
              <a:ext uri="{FF2B5EF4-FFF2-40B4-BE49-F238E27FC236}">
                <a16:creationId xmlns:a16="http://schemas.microsoft.com/office/drawing/2014/main" id="{F8E7095A-E15E-0D48-9EB9-0F1366709EE3}"/>
              </a:ext>
            </a:extLst>
          </p:cNvPr>
          <p:cNvSpPr>
            <a:spLocks noGrp="1"/>
          </p:cNvSpPr>
          <p:nvPr>
            <p:ph type="body" sz="quarter" idx="27" hasCustomPrompt="1"/>
          </p:nvPr>
        </p:nvSpPr>
        <p:spPr>
          <a:xfrm>
            <a:off x="7482319" y="2686913"/>
            <a:ext cx="2915399" cy="2449069"/>
          </a:xfrm>
          <a:prstGeom prst="rect">
            <a:avLst/>
          </a:prstGeom>
        </p:spPr>
        <p:txBody>
          <a:bodyPr/>
          <a:lstStyle>
            <a:lvl1pPr marL="0" indent="0" algn="ctr">
              <a:buNone/>
              <a:defRPr sz="15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Explained: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ut</a:t>
            </a:r>
            <a:r>
              <a:rPr lang="en-US"/>
              <a:t> </a:t>
            </a:r>
            <a:r>
              <a:rPr lang="en-US" err="1"/>
              <a:t>labore</a:t>
            </a:r>
            <a:r>
              <a:rPr lang="en-US"/>
              <a:t> et dolore </a:t>
            </a:r>
            <a:r>
              <a:rPr lang="en-US" err="1"/>
              <a:t>enim</a:t>
            </a:r>
            <a:r>
              <a:rPr lang="en-US"/>
              <a:t>. </a:t>
            </a:r>
            <a:r>
              <a:rPr lang="en-US" err="1"/>
              <a:t>Vulputate</a:t>
            </a:r>
            <a:r>
              <a:rPr lang="en-US"/>
              <a:t> </a:t>
            </a:r>
            <a:r>
              <a:rPr lang="en-US" err="1"/>
              <a:t>aliqua</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p>
        </p:txBody>
      </p:sp>
      <p:cxnSp>
        <p:nvCxnSpPr>
          <p:cNvPr id="20" name="Straight Connector 19">
            <a:extLst>
              <a:ext uri="{FF2B5EF4-FFF2-40B4-BE49-F238E27FC236}">
                <a16:creationId xmlns:a16="http://schemas.microsoft.com/office/drawing/2014/main" id="{077D92BD-7238-7541-9B9B-268580DA759D}"/>
              </a:ext>
            </a:extLst>
          </p:cNvPr>
          <p:cNvCxnSpPr>
            <a:cxnSpLocks/>
          </p:cNvCxnSpPr>
          <p:nvPr userDrawn="1"/>
        </p:nvCxnSpPr>
        <p:spPr>
          <a:xfrm>
            <a:off x="6096000" y="1436815"/>
            <a:ext cx="0" cy="4536830"/>
          </a:xfrm>
          <a:prstGeom prst="line">
            <a:avLst/>
          </a:prstGeom>
          <a:ln w="34925" cap="rnd">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468586B1-8567-E14F-8911-BA464942D9A9}"/>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spTree>
    <p:extLst>
      <p:ext uri="{BB962C8B-B14F-4D97-AF65-F5344CB8AC3E}">
        <p14:creationId xmlns:p14="http://schemas.microsoft.com/office/powerpoint/2010/main" val="2890641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ght_Chart_Explanations_Tex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FC7975A-6B0D-EC46-BDD8-5C03CCD9875C}"/>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11" name="Picture 10" descr="Text&#10;&#10;Description automatically generated with low confidence">
            <a:extLst>
              <a:ext uri="{FF2B5EF4-FFF2-40B4-BE49-F238E27FC236}">
                <a16:creationId xmlns:a16="http://schemas.microsoft.com/office/drawing/2014/main" id="{D4F52E43-1246-864F-B2AF-E2B7FB0009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00067" y="272944"/>
            <a:ext cx="2016259" cy="530276"/>
          </a:xfrm>
          <a:prstGeom prst="rect">
            <a:avLst/>
          </a:prstGeom>
        </p:spPr>
      </p:pic>
      <p:sp>
        <p:nvSpPr>
          <p:cNvPr id="19" name="Parallelogram 21">
            <a:extLst>
              <a:ext uri="{FF2B5EF4-FFF2-40B4-BE49-F238E27FC236}">
                <a16:creationId xmlns:a16="http://schemas.microsoft.com/office/drawing/2014/main" id="{4B9B5409-B832-A942-9D29-2DC6A1B34173}"/>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0" name="Parallelogram 22">
            <a:extLst>
              <a:ext uri="{FF2B5EF4-FFF2-40B4-BE49-F238E27FC236}">
                <a16:creationId xmlns:a16="http://schemas.microsoft.com/office/drawing/2014/main" id="{322D1E61-D87F-B748-B879-4538D8E226EC}"/>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rgbClr val="00AC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6" name="Title 1">
            <a:extLst>
              <a:ext uri="{FF2B5EF4-FFF2-40B4-BE49-F238E27FC236}">
                <a16:creationId xmlns:a16="http://schemas.microsoft.com/office/drawing/2014/main" id="{B365C86F-4762-3E4D-B6E8-C4378D940875}"/>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cxnSp>
        <p:nvCxnSpPr>
          <p:cNvPr id="14" name="Straight Connector 13">
            <a:extLst>
              <a:ext uri="{FF2B5EF4-FFF2-40B4-BE49-F238E27FC236}">
                <a16:creationId xmlns:a16="http://schemas.microsoft.com/office/drawing/2014/main" id="{4994C513-AF2C-7B46-9476-F187B777E7A8}"/>
              </a:ext>
            </a:extLst>
          </p:cNvPr>
          <p:cNvCxnSpPr>
            <a:cxnSpLocks/>
          </p:cNvCxnSpPr>
          <p:nvPr userDrawn="1"/>
        </p:nvCxnSpPr>
        <p:spPr>
          <a:xfrm>
            <a:off x="6629400" y="1389185"/>
            <a:ext cx="0" cy="4536830"/>
          </a:xfrm>
          <a:prstGeom prst="line">
            <a:avLst/>
          </a:prstGeom>
          <a:ln w="34925" cap="rnd">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 name="Text Placeholder 25">
            <a:extLst>
              <a:ext uri="{FF2B5EF4-FFF2-40B4-BE49-F238E27FC236}">
                <a16:creationId xmlns:a16="http://schemas.microsoft.com/office/drawing/2014/main" id="{B23DE862-933F-F441-A8DF-3100C2AC0E14}"/>
              </a:ext>
            </a:extLst>
          </p:cNvPr>
          <p:cNvSpPr>
            <a:spLocks noGrp="1"/>
          </p:cNvSpPr>
          <p:nvPr>
            <p:ph type="body" sz="quarter" idx="12" hasCustomPrompt="1"/>
          </p:nvPr>
        </p:nvSpPr>
        <p:spPr>
          <a:xfrm>
            <a:off x="1247378" y="857921"/>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16" name="Text Placeholder 27">
            <a:extLst>
              <a:ext uri="{FF2B5EF4-FFF2-40B4-BE49-F238E27FC236}">
                <a16:creationId xmlns:a16="http://schemas.microsoft.com/office/drawing/2014/main" id="{C81F8119-19A2-1F4D-ADFA-65CF3FE65101}"/>
              </a:ext>
            </a:extLst>
          </p:cNvPr>
          <p:cNvSpPr>
            <a:spLocks noGrp="1"/>
          </p:cNvSpPr>
          <p:nvPr>
            <p:ph type="body" sz="quarter" idx="13" hasCustomPrompt="1"/>
          </p:nvPr>
        </p:nvSpPr>
        <p:spPr>
          <a:xfrm>
            <a:off x="1247377" y="1082409"/>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7" name="Text Placeholder 25">
            <a:extLst>
              <a:ext uri="{FF2B5EF4-FFF2-40B4-BE49-F238E27FC236}">
                <a16:creationId xmlns:a16="http://schemas.microsoft.com/office/drawing/2014/main" id="{2ECDDAF8-42BB-984C-B958-729DB5E66912}"/>
              </a:ext>
            </a:extLst>
          </p:cNvPr>
          <p:cNvSpPr>
            <a:spLocks noGrp="1"/>
          </p:cNvSpPr>
          <p:nvPr>
            <p:ph type="body" sz="quarter" idx="14" hasCustomPrompt="1"/>
          </p:nvPr>
        </p:nvSpPr>
        <p:spPr>
          <a:xfrm>
            <a:off x="1247378" y="2014814"/>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8" name="Text Placeholder 27">
            <a:extLst>
              <a:ext uri="{FF2B5EF4-FFF2-40B4-BE49-F238E27FC236}">
                <a16:creationId xmlns:a16="http://schemas.microsoft.com/office/drawing/2014/main" id="{5F2C7978-4FD1-5E4C-BAFA-7F0F8D223107}"/>
              </a:ext>
            </a:extLst>
          </p:cNvPr>
          <p:cNvSpPr>
            <a:spLocks noGrp="1"/>
          </p:cNvSpPr>
          <p:nvPr>
            <p:ph type="body" sz="quarter" idx="15" hasCustomPrompt="1"/>
          </p:nvPr>
        </p:nvSpPr>
        <p:spPr>
          <a:xfrm>
            <a:off x="1247377" y="2239302"/>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9" name="Text Placeholder 25">
            <a:extLst>
              <a:ext uri="{FF2B5EF4-FFF2-40B4-BE49-F238E27FC236}">
                <a16:creationId xmlns:a16="http://schemas.microsoft.com/office/drawing/2014/main" id="{49244182-CDAF-DF40-870B-A923D0E3CE8F}"/>
              </a:ext>
            </a:extLst>
          </p:cNvPr>
          <p:cNvSpPr>
            <a:spLocks noGrp="1"/>
          </p:cNvSpPr>
          <p:nvPr>
            <p:ph type="body" sz="quarter" idx="16" hasCustomPrompt="1"/>
          </p:nvPr>
        </p:nvSpPr>
        <p:spPr>
          <a:xfrm>
            <a:off x="1241884" y="3201285"/>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0" name="Text Placeholder 27">
            <a:extLst>
              <a:ext uri="{FF2B5EF4-FFF2-40B4-BE49-F238E27FC236}">
                <a16:creationId xmlns:a16="http://schemas.microsoft.com/office/drawing/2014/main" id="{C04B31CA-263D-2841-802C-ACAA5541CF4D}"/>
              </a:ext>
            </a:extLst>
          </p:cNvPr>
          <p:cNvSpPr>
            <a:spLocks noGrp="1"/>
          </p:cNvSpPr>
          <p:nvPr>
            <p:ph type="body" sz="quarter" idx="17" hasCustomPrompt="1"/>
          </p:nvPr>
        </p:nvSpPr>
        <p:spPr>
          <a:xfrm>
            <a:off x="1241883" y="3425773"/>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1" name="Text Placeholder 25">
            <a:extLst>
              <a:ext uri="{FF2B5EF4-FFF2-40B4-BE49-F238E27FC236}">
                <a16:creationId xmlns:a16="http://schemas.microsoft.com/office/drawing/2014/main" id="{427FEB74-027A-8541-9C34-285CBECD0405}"/>
              </a:ext>
            </a:extLst>
          </p:cNvPr>
          <p:cNvSpPr>
            <a:spLocks noGrp="1"/>
          </p:cNvSpPr>
          <p:nvPr>
            <p:ph type="body" sz="quarter" idx="18" hasCustomPrompt="1"/>
          </p:nvPr>
        </p:nvSpPr>
        <p:spPr>
          <a:xfrm>
            <a:off x="1249723" y="4358057"/>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2" name="Text Placeholder 27">
            <a:extLst>
              <a:ext uri="{FF2B5EF4-FFF2-40B4-BE49-F238E27FC236}">
                <a16:creationId xmlns:a16="http://schemas.microsoft.com/office/drawing/2014/main" id="{BE44F0BC-F560-244F-A6A7-F172DDE83CDC}"/>
              </a:ext>
            </a:extLst>
          </p:cNvPr>
          <p:cNvSpPr>
            <a:spLocks noGrp="1"/>
          </p:cNvSpPr>
          <p:nvPr>
            <p:ph type="body" sz="quarter" idx="19" hasCustomPrompt="1"/>
          </p:nvPr>
        </p:nvSpPr>
        <p:spPr>
          <a:xfrm>
            <a:off x="1249722" y="4582545"/>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3" name="Text Placeholder 25">
            <a:extLst>
              <a:ext uri="{FF2B5EF4-FFF2-40B4-BE49-F238E27FC236}">
                <a16:creationId xmlns:a16="http://schemas.microsoft.com/office/drawing/2014/main" id="{4CC4995E-6988-DD4B-9865-71B952EF8890}"/>
              </a:ext>
            </a:extLst>
          </p:cNvPr>
          <p:cNvSpPr>
            <a:spLocks noGrp="1"/>
          </p:cNvSpPr>
          <p:nvPr>
            <p:ph type="body" sz="quarter" idx="20" hasCustomPrompt="1"/>
          </p:nvPr>
        </p:nvSpPr>
        <p:spPr>
          <a:xfrm>
            <a:off x="1241884" y="5514829"/>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4" name="Text Placeholder 27">
            <a:extLst>
              <a:ext uri="{FF2B5EF4-FFF2-40B4-BE49-F238E27FC236}">
                <a16:creationId xmlns:a16="http://schemas.microsoft.com/office/drawing/2014/main" id="{B2D0501E-3E1C-BA45-8F4F-724F4D7116BC}"/>
              </a:ext>
            </a:extLst>
          </p:cNvPr>
          <p:cNvSpPr>
            <a:spLocks noGrp="1"/>
          </p:cNvSpPr>
          <p:nvPr>
            <p:ph type="body" sz="quarter" idx="21" hasCustomPrompt="1"/>
          </p:nvPr>
        </p:nvSpPr>
        <p:spPr>
          <a:xfrm>
            <a:off x="1241883" y="5739317"/>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5" name="Text Placeholder 25">
            <a:extLst>
              <a:ext uri="{FF2B5EF4-FFF2-40B4-BE49-F238E27FC236}">
                <a16:creationId xmlns:a16="http://schemas.microsoft.com/office/drawing/2014/main" id="{77215FCF-C349-D94F-8681-3D96A55F1DF2}"/>
              </a:ext>
            </a:extLst>
          </p:cNvPr>
          <p:cNvSpPr>
            <a:spLocks noGrp="1"/>
          </p:cNvSpPr>
          <p:nvPr>
            <p:ph type="body" sz="quarter" idx="24" hasCustomPrompt="1"/>
          </p:nvPr>
        </p:nvSpPr>
        <p:spPr>
          <a:xfrm>
            <a:off x="7028702" y="1769565"/>
            <a:ext cx="4687048" cy="234373"/>
          </a:xfrm>
          <a:prstGeom prst="rect">
            <a:avLst/>
          </a:prstGeom>
        </p:spPr>
        <p:txBody>
          <a:bodyPr/>
          <a:lstStyle>
            <a:lvl1pPr marL="0" indent="0">
              <a:buNone/>
              <a:defRPr sz="16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6" name="Text Placeholder 27">
            <a:extLst>
              <a:ext uri="{FF2B5EF4-FFF2-40B4-BE49-F238E27FC236}">
                <a16:creationId xmlns:a16="http://schemas.microsoft.com/office/drawing/2014/main" id="{E6E8BB44-6291-7844-A460-98DDBB5EC27B}"/>
              </a:ext>
            </a:extLst>
          </p:cNvPr>
          <p:cNvSpPr>
            <a:spLocks noGrp="1"/>
          </p:cNvSpPr>
          <p:nvPr>
            <p:ph type="body" sz="quarter" idx="25" hasCustomPrompt="1"/>
          </p:nvPr>
        </p:nvSpPr>
        <p:spPr>
          <a:xfrm>
            <a:off x="7028701" y="2036916"/>
            <a:ext cx="4687049" cy="1164369"/>
          </a:xfrm>
          <a:prstGeom prst="rect">
            <a:avLst/>
          </a:prstGeom>
        </p:spPr>
        <p:txBody>
          <a:bodyPr/>
          <a:lstStyle>
            <a:lvl1pPr marL="0" indent="0">
              <a:buNone/>
              <a:defRPr sz="13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
        <p:nvSpPr>
          <p:cNvPr id="37" name="Text Placeholder 43">
            <a:extLst>
              <a:ext uri="{FF2B5EF4-FFF2-40B4-BE49-F238E27FC236}">
                <a16:creationId xmlns:a16="http://schemas.microsoft.com/office/drawing/2014/main" id="{7983166D-C79E-CB4B-90D2-0E4090E06230}"/>
              </a:ext>
            </a:extLst>
          </p:cNvPr>
          <p:cNvSpPr>
            <a:spLocks noGrp="1"/>
          </p:cNvSpPr>
          <p:nvPr>
            <p:ph type="body" sz="quarter" idx="22" hasCustomPrompt="1"/>
          </p:nvPr>
        </p:nvSpPr>
        <p:spPr>
          <a:xfrm>
            <a:off x="7018964" y="1306085"/>
            <a:ext cx="4696786" cy="398463"/>
          </a:xfrm>
          <a:prstGeom prst="rect">
            <a:avLst/>
          </a:prstGeom>
        </p:spPr>
        <p:txBody>
          <a:bodyPr/>
          <a:lstStyle>
            <a:lvl1pPr marL="0" indent="0">
              <a:buNone/>
              <a:defRPr sz="1800" b="1" i="0">
                <a:solidFill>
                  <a:srgbClr val="FF6B00"/>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8" name="Text Placeholder 25">
            <a:extLst>
              <a:ext uri="{FF2B5EF4-FFF2-40B4-BE49-F238E27FC236}">
                <a16:creationId xmlns:a16="http://schemas.microsoft.com/office/drawing/2014/main" id="{43DE3622-A07E-E845-846A-F6786D51CF93}"/>
              </a:ext>
            </a:extLst>
          </p:cNvPr>
          <p:cNvSpPr>
            <a:spLocks noGrp="1"/>
          </p:cNvSpPr>
          <p:nvPr>
            <p:ph type="body" sz="quarter" idx="26" hasCustomPrompt="1"/>
          </p:nvPr>
        </p:nvSpPr>
        <p:spPr>
          <a:xfrm>
            <a:off x="7028702" y="3320807"/>
            <a:ext cx="4687048" cy="234373"/>
          </a:xfrm>
          <a:prstGeom prst="rect">
            <a:avLst/>
          </a:prstGeom>
        </p:spPr>
        <p:txBody>
          <a:bodyPr/>
          <a:lstStyle>
            <a:lvl1pPr marL="0" indent="0">
              <a:buNone/>
              <a:defRPr sz="16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9" name="Text Placeholder 27">
            <a:extLst>
              <a:ext uri="{FF2B5EF4-FFF2-40B4-BE49-F238E27FC236}">
                <a16:creationId xmlns:a16="http://schemas.microsoft.com/office/drawing/2014/main" id="{EAC83E71-A96B-7D40-8F4B-555D2FB3187B}"/>
              </a:ext>
            </a:extLst>
          </p:cNvPr>
          <p:cNvSpPr>
            <a:spLocks noGrp="1"/>
          </p:cNvSpPr>
          <p:nvPr>
            <p:ph type="body" sz="quarter" idx="27" hasCustomPrompt="1"/>
          </p:nvPr>
        </p:nvSpPr>
        <p:spPr>
          <a:xfrm>
            <a:off x="7028701" y="3588158"/>
            <a:ext cx="4687049" cy="1164369"/>
          </a:xfrm>
          <a:prstGeom prst="rect">
            <a:avLst/>
          </a:prstGeom>
        </p:spPr>
        <p:txBody>
          <a:bodyPr/>
          <a:lstStyle>
            <a:lvl1pPr marL="0" indent="0">
              <a:buNone/>
              <a:defRPr sz="13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
        <p:nvSpPr>
          <p:cNvPr id="40" name="Text Placeholder 25">
            <a:extLst>
              <a:ext uri="{FF2B5EF4-FFF2-40B4-BE49-F238E27FC236}">
                <a16:creationId xmlns:a16="http://schemas.microsoft.com/office/drawing/2014/main" id="{89D171F4-6715-4C47-A3FA-76F3DBDE2C28}"/>
              </a:ext>
            </a:extLst>
          </p:cNvPr>
          <p:cNvSpPr>
            <a:spLocks noGrp="1"/>
          </p:cNvSpPr>
          <p:nvPr>
            <p:ph type="body" sz="quarter" idx="28" hasCustomPrompt="1"/>
          </p:nvPr>
        </p:nvSpPr>
        <p:spPr>
          <a:xfrm>
            <a:off x="7028702" y="4856802"/>
            <a:ext cx="4687048" cy="234373"/>
          </a:xfrm>
          <a:prstGeom prst="rect">
            <a:avLst/>
          </a:prstGeom>
        </p:spPr>
        <p:txBody>
          <a:bodyPr/>
          <a:lstStyle>
            <a:lvl1pPr marL="0" indent="0">
              <a:buNone/>
              <a:defRPr sz="16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41" name="Text Placeholder 27">
            <a:extLst>
              <a:ext uri="{FF2B5EF4-FFF2-40B4-BE49-F238E27FC236}">
                <a16:creationId xmlns:a16="http://schemas.microsoft.com/office/drawing/2014/main" id="{FD495D5D-C6B6-EE4B-B03E-799496136490}"/>
              </a:ext>
            </a:extLst>
          </p:cNvPr>
          <p:cNvSpPr>
            <a:spLocks noGrp="1"/>
          </p:cNvSpPr>
          <p:nvPr>
            <p:ph type="body" sz="quarter" idx="29" hasCustomPrompt="1"/>
          </p:nvPr>
        </p:nvSpPr>
        <p:spPr>
          <a:xfrm>
            <a:off x="7028701" y="5124153"/>
            <a:ext cx="4687049" cy="1164369"/>
          </a:xfrm>
          <a:prstGeom prst="rect">
            <a:avLst/>
          </a:prstGeom>
        </p:spPr>
        <p:txBody>
          <a:bodyPr/>
          <a:lstStyle>
            <a:lvl1pPr marL="0" indent="0">
              <a:buNone/>
              <a:defRPr sz="13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Tree>
    <p:extLst>
      <p:ext uri="{BB962C8B-B14F-4D97-AF65-F5344CB8AC3E}">
        <p14:creationId xmlns:p14="http://schemas.microsoft.com/office/powerpoint/2010/main" val="854245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range_Chart_Explanations_Text">
    <p:bg>
      <p:bgPr>
        <a:solidFill>
          <a:srgbClr val="FF6B00"/>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AABA9E-409E-4140-A812-054D0978C007}"/>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9D7604B2-44DB-764F-BC7A-3FF9D549CDA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4" name="Parallelogram 21">
            <a:extLst>
              <a:ext uri="{FF2B5EF4-FFF2-40B4-BE49-F238E27FC236}">
                <a16:creationId xmlns:a16="http://schemas.microsoft.com/office/drawing/2014/main" id="{B1E7A2C0-D0B5-DD4A-8069-C8E95995FA5D}"/>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15" name="Parallelogram 22">
            <a:extLst>
              <a:ext uri="{FF2B5EF4-FFF2-40B4-BE49-F238E27FC236}">
                <a16:creationId xmlns:a16="http://schemas.microsoft.com/office/drawing/2014/main" id="{5C3DCECF-0297-FF48-9E8F-8B1EF8FD8797}"/>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1" name="Title 1">
            <a:extLst>
              <a:ext uri="{FF2B5EF4-FFF2-40B4-BE49-F238E27FC236}">
                <a16:creationId xmlns:a16="http://schemas.microsoft.com/office/drawing/2014/main" id="{87EE7215-2694-CF44-AC5D-2CDFC8CB69AA}"/>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cxnSp>
        <p:nvCxnSpPr>
          <p:cNvPr id="22" name="Straight Connector 21">
            <a:extLst>
              <a:ext uri="{FF2B5EF4-FFF2-40B4-BE49-F238E27FC236}">
                <a16:creationId xmlns:a16="http://schemas.microsoft.com/office/drawing/2014/main" id="{231477D7-87D6-E244-BA6E-8481E7B15EF4}"/>
              </a:ext>
            </a:extLst>
          </p:cNvPr>
          <p:cNvCxnSpPr>
            <a:cxnSpLocks/>
          </p:cNvCxnSpPr>
          <p:nvPr userDrawn="1"/>
        </p:nvCxnSpPr>
        <p:spPr>
          <a:xfrm>
            <a:off x="6629400" y="1389185"/>
            <a:ext cx="0" cy="4536830"/>
          </a:xfrm>
          <a:prstGeom prst="line">
            <a:avLst/>
          </a:prstGeom>
          <a:ln w="34925" cap="rnd">
            <a:solidFill>
              <a:srgbClr val="333333"/>
            </a:solidFill>
            <a:prstDash val="sysDot"/>
          </a:ln>
        </p:spPr>
        <p:style>
          <a:lnRef idx="1">
            <a:schemeClr val="accent1"/>
          </a:lnRef>
          <a:fillRef idx="0">
            <a:schemeClr val="accent1"/>
          </a:fillRef>
          <a:effectRef idx="0">
            <a:schemeClr val="accent1"/>
          </a:effectRef>
          <a:fontRef idx="minor">
            <a:schemeClr val="tx1"/>
          </a:fontRef>
        </p:style>
      </p:cxnSp>
      <p:sp>
        <p:nvSpPr>
          <p:cNvPr id="23" name="Text Placeholder 25">
            <a:extLst>
              <a:ext uri="{FF2B5EF4-FFF2-40B4-BE49-F238E27FC236}">
                <a16:creationId xmlns:a16="http://schemas.microsoft.com/office/drawing/2014/main" id="{6E90B343-FBE1-2249-831E-21850B8F1536}"/>
              </a:ext>
            </a:extLst>
          </p:cNvPr>
          <p:cNvSpPr>
            <a:spLocks noGrp="1"/>
          </p:cNvSpPr>
          <p:nvPr>
            <p:ph type="body" sz="quarter" idx="12" hasCustomPrompt="1"/>
          </p:nvPr>
        </p:nvSpPr>
        <p:spPr>
          <a:xfrm>
            <a:off x="1247378" y="857921"/>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4" name="Text Placeholder 27">
            <a:extLst>
              <a:ext uri="{FF2B5EF4-FFF2-40B4-BE49-F238E27FC236}">
                <a16:creationId xmlns:a16="http://schemas.microsoft.com/office/drawing/2014/main" id="{6BA9EB07-48A9-FC46-9689-BA59D2AFF1CD}"/>
              </a:ext>
            </a:extLst>
          </p:cNvPr>
          <p:cNvSpPr>
            <a:spLocks noGrp="1"/>
          </p:cNvSpPr>
          <p:nvPr>
            <p:ph type="body" sz="quarter" idx="13" hasCustomPrompt="1"/>
          </p:nvPr>
        </p:nvSpPr>
        <p:spPr>
          <a:xfrm>
            <a:off x="1247377" y="1082409"/>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5" name="Text Placeholder 25">
            <a:extLst>
              <a:ext uri="{FF2B5EF4-FFF2-40B4-BE49-F238E27FC236}">
                <a16:creationId xmlns:a16="http://schemas.microsoft.com/office/drawing/2014/main" id="{B58BD580-90D5-2946-967B-2360FA54233B}"/>
              </a:ext>
            </a:extLst>
          </p:cNvPr>
          <p:cNvSpPr>
            <a:spLocks noGrp="1"/>
          </p:cNvSpPr>
          <p:nvPr>
            <p:ph type="body" sz="quarter" idx="14" hasCustomPrompt="1"/>
          </p:nvPr>
        </p:nvSpPr>
        <p:spPr>
          <a:xfrm>
            <a:off x="1247378" y="2014814"/>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6" name="Text Placeholder 27">
            <a:extLst>
              <a:ext uri="{FF2B5EF4-FFF2-40B4-BE49-F238E27FC236}">
                <a16:creationId xmlns:a16="http://schemas.microsoft.com/office/drawing/2014/main" id="{C7B4117F-6CE9-1F49-8D96-82DF59D81999}"/>
              </a:ext>
            </a:extLst>
          </p:cNvPr>
          <p:cNvSpPr>
            <a:spLocks noGrp="1"/>
          </p:cNvSpPr>
          <p:nvPr>
            <p:ph type="body" sz="quarter" idx="15" hasCustomPrompt="1"/>
          </p:nvPr>
        </p:nvSpPr>
        <p:spPr>
          <a:xfrm>
            <a:off x="1247377" y="2239302"/>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7" name="Text Placeholder 25">
            <a:extLst>
              <a:ext uri="{FF2B5EF4-FFF2-40B4-BE49-F238E27FC236}">
                <a16:creationId xmlns:a16="http://schemas.microsoft.com/office/drawing/2014/main" id="{74F5F812-E841-8540-9304-090B10AB67F0}"/>
              </a:ext>
            </a:extLst>
          </p:cNvPr>
          <p:cNvSpPr>
            <a:spLocks noGrp="1"/>
          </p:cNvSpPr>
          <p:nvPr>
            <p:ph type="body" sz="quarter" idx="16" hasCustomPrompt="1"/>
          </p:nvPr>
        </p:nvSpPr>
        <p:spPr>
          <a:xfrm>
            <a:off x="1241884" y="3201285"/>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8" name="Text Placeholder 27">
            <a:extLst>
              <a:ext uri="{FF2B5EF4-FFF2-40B4-BE49-F238E27FC236}">
                <a16:creationId xmlns:a16="http://schemas.microsoft.com/office/drawing/2014/main" id="{8FFB5E91-C704-0C44-A855-C559A18963F2}"/>
              </a:ext>
            </a:extLst>
          </p:cNvPr>
          <p:cNvSpPr>
            <a:spLocks noGrp="1"/>
          </p:cNvSpPr>
          <p:nvPr>
            <p:ph type="body" sz="quarter" idx="17" hasCustomPrompt="1"/>
          </p:nvPr>
        </p:nvSpPr>
        <p:spPr>
          <a:xfrm>
            <a:off x="1241883" y="3425773"/>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9" name="Text Placeholder 25">
            <a:extLst>
              <a:ext uri="{FF2B5EF4-FFF2-40B4-BE49-F238E27FC236}">
                <a16:creationId xmlns:a16="http://schemas.microsoft.com/office/drawing/2014/main" id="{F8FC6E51-088C-6048-9F28-9F6F401D77E6}"/>
              </a:ext>
            </a:extLst>
          </p:cNvPr>
          <p:cNvSpPr>
            <a:spLocks noGrp="1"/>
          </p:cNvSpPr>
          <p:nvPr>
            <p:ph type="body" sz="quarter" idx="18" hasCustomPrompt="1"/>
          </p:nvPr>
        </p:nvSpPr>
        <p:spPr>
          <a:xfrm>
            <a:off x="1249723" y="4358057"/>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0" name="Text Placeholder 27">
            <a:extLst>
              <a:ext uri="{FF2B5EF4-FFF2-40B4-BE49-F238E27FC236}">
                <a16:creationId xmlns:a16="http://schemas.microsoft.com/office/drawing/2014/main" id="{74776790-4238-3C46-85E2-F4CFE4801FED}"/>
              </a:ext>
            </a:extLst>
          </p:cNvPr>
          <p:cNvSpPr>
            <a:spLocks noGrp="1"/>
          </p:cNvSpPr>
          <p:nvPr>
            <p:ph type="body" sz="quarter" idx="19" hasCustomPrompt="1"/>
          </p:nvPr>
        </p:nvSpPr>
        <p:spPr>
          <a:xfrm>
            <a:off x="1249722" y="4582545"/>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1" name="Text Placeholder 25">
            <a:extLst>
              <a:ext uri="{FF2B5EF4-FFF2-40B4-BE49-F238E27FC236}">
                <a16:creationId xmlns:a16="http://schemas.microsoft.com/office/drawing/2014/main" id="{8198885D-7F43-694F-8E35-C998D927E0D8}"/>
              </a:ext>
            </a:extLst>
          </p:cNvPr>
          <p:cNvSpPr>
            <a:spLocks noGrp="1"/>
          </p:cNvSpPr>
          <p:nvPr>
            <p:ph type="body" sz="quarter" idx="20" hasCustomPrompt="1"/>
          </p:nvPr>
        </p:nvSpPr>
        <p:spPr>
          <a:xfrm>
            <a:off x="1241884" y="5514829"/>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2" name="Text Placeholder 27">
            <a:extLst>
              <a:ext uri="{FF2B5EF4-FFF2-40B4-BE49-F238E27FC236}">
                <a16:creationId xmlns:a16="http://schemas.microsoft.com/office/drawing/2014/main" id="{2B7D2233-7764-F44B-8E06-16C6186347F0}"/>
              </a:ext>
            </a:extLst>
          </p:cNvPr>
          <p:cNvSpPr>
            <a:spLocks noGrp="1"/>
          </p:cNvSpPr>
          <p:nvPr>
            <p:ph type="body" sz="quarter" idx="21" hasCustomPrompt="1"/>
          </p:nvPr>
        </p:nvSpPr>
        <p:spPr>
          <a:xfrm>
            <a:off x="1241883" y="5739317"/>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3" name="Text Placeholder 25">
            <a:extLst>
              <a:ext uri="{FF2B5EF4-FFF2-40B4-BE49-F238E27FC236}">
                <a16:creationId xmlns:a16="http://schemas.microsoft.com/office/drawing/2014/main" id="{23C6111D-EEE3-0741-A4AF-F35B91DB4B51}"/>
              </a:ext>
            </a:extLst>
          </p:cNvPr>
          <p:cNvSpPr>
            <a:spLocks noGrp="1"/>
          </p:cNvSpPr>
          <p:nvPr>
            <p:ph type="body" sz="quarter" idx="24" hasCustomPrompt="1"/>
          </p:nvPr>
        </p:nvSpPr>
        <p:spPr>
          <a:xfrm>
            <a:off x="7028702" y="1769565"/>
            <a:ext cx="4687048" cy="234373"/>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4" name="Text Placeholder 27">
            <a:extLst>
              <a:ext uri="{FF2B5EF4-FFF2-40B4-BE49-F238E27FC236}">
                <a16:creationId xmlns:a16="http://schemas.microsoft.com/office/drawing/2014/main" id="{2D05A78D-8A5C-9F45-87F2-3E7861B4F925}"/>
              </a:ext>
            </a:extLst>
          </p:cNvPr>
          <p:cNvSpPr>
            <a:spLocks noGrp="1"/>
          </p:cNvSpPr>
          <p:nvPr>
            <p:ph type="body" sz="quarter" idx="25" hasCustomPrompt="1"/>
          </p:nvPr>
        </p:nvSpPr>
        <p:spPr>
          <a:xfrm>
            <a:off x="7028701" y="2036916"/>
            <a:ext cx="4687049" cy="1164369"/>
          </a:xfrm>
          <a:prstGeom prst="rect">
            <a:avLst/>
          </a:prstGeom>
        </p:spPr>
        <p:txBody>
          <a:bodyPr/>
          <a:lstStyle>
            <a:lvl1pPr marL="0" indent="0">
              <a:buNone/>
              <a:defRPr sz="13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
        <p:nvSpPr>
          <p:cNvPr id="35" name="Text Placeholder 43">
            <a:extLst>
              <a:ext uri="{FF2B5EF4-FFF2-40B4-BE49-F238E27FC236}">
                <a16:creationId xmlns:a16="http://schemas.microsoft.com/office/drawing/2014/main" id="{F4DAAFB4-0ABB-6B4F-A752-51DB6036CD28}"/>
              </a:ext>
            </a:extLst>
          </p:cNvPr>
          <p:cNvSpPr>
            <a:spLocks noGrp="1"/>
          </p:cNvSpPr>
          <p:nvPr>
            <p:ph type="body" sz="quarter" idx="22" hasCustomPrompt="1"/>
          </p:nvPr>
        </p:nvSpPr>
        <p:spPr>
          <a:xfrm>
            <a:off x="7018964" y="1306085"/>
            <a:ext cx="4696786" cy="398463"/>
          </a:xfrm>
          <a:prstGeom prst="rect">
            <a:avLst/>
          </a:prstGeom>
        </p:spPr>
        <p:txBody>
          <a:bodyPr/>
          <a:lstStyle>
            <a:lvl1pPr marL="0" indent="0">
              <a:buNone/>
              <a:defRPr sz="18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6" name="Text Placeholder 25">
            <a:extLst>
              <a:ext uri="{FF2B5EF4-FFF2-40B4-BE49-F238E27FC236}">
                <a16:creationId xmlns:a16="http://schemas.microsoft.com/office/drawing/2014/main" id="{CA945DD4-8EF5-8C46-935A-74D50C730B66}"/>
              </a:ext>
            </a:extLst>
          </p:cNvPr>
          <p:cNvSpPr>
            <a:spLocks noGrp="1"/>
          </p:cNvSpPr>
          <p:nvPr>
            <p:ph type="body" sz="quarter" idx="26" hasCustomPrompt="1"/>
          </p:nvPr>
        </p:nvSpPr>
        <p:spPr>
          <a:xfrm>
            <a:off x="7028702" y="3320807"/>
            <a:ext cx="4687048" cy="234373"/>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7" name="Text Placeholder 27">
            <a:extLst>
              <a:ext uri="{FF2B5EF4-FFF2-40B4-BE49-F238E27FC236}">
                <a16:creationId xmlns:a16="http://schemas.microsoft.com/office/drawing/2014/main" id="{2971726D-5F39-8841-9BBE-2A10226C4132}"/>
              </a:ext>
            </a:extLst>
          </p:cNvPr>
          <p:cNvSpPr>
            <a:spLocks noGrp="1"/>
          </p:cNvSpPr>
          <p:nvPr>
            <p:ph type="body" sz="quarter" idx="27" hasCustomPrompt="1"/>
          </p:nvPr>
        </p:nvSpPr>
        <p:spPr>
          <a:xfrm>
            <a:off x="7028701" y="3588158"/>
            <a:ext cx="4687049" cy="1164369"/>
          </a:xfrm>
          <a:prstGeom prst="rect">
            <a:avLst/>
          </a:prstGeom>
        </p:spPr>
        <p:txBody>
          <a:bodyPr/>
          <a:lstStyle>
            <a:lvl1pPr marL="0" indent="0">
              <a:buNone/>
              <a:defRPr sz="13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
        <p:nvSpPr>
          <p:cNvPr id="38" name="Text Placeholder 25">
            <a:extLst>
              <a:ext uri="{FF2B5EF4-FFF2-40B4-BE49-F238E27FC236}">
                <a16:creationId xmlns:a16="http://schemas.microsoft.com/office/drawing/2014/main" id="{B70C23F7-3034-6044-AFB8-8FD6E72EC506}"/>
              </a:ext>
            </a:extLst>
          </p:cNvPr>
          <p:cNvSpPr>
            <a:spLocks noGrp="1"/>
          </p:cNvSpPr>
          <p:nvPr>
            <p:ph type="body" sz="quarter" idx="28" hasCustomPrompt="1"/>
          </p:nvPr>
        </p:nvSpPr>
        <p:spPr>
          <a:xfrm>
            <a:off x="7028702" y="4856802"/>
            <a:ext cx="4687048" cy="234373"/>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9" name="Text Placeholder 27">
            <a:extLst>
              <a:ext uri="{FF2B5EF4-FFF2-40B4-BE49-F238E27FC236}">
                <a16:creationId xmlns:a16="http://schemas.microsoft.com/office/drawing/2014/main" id="{2E7E9FB5-36E2-6F41-A2C3-5B8B11D648A6}"/>
              </a:ext>
            </a:extLst>
          </p:cNvPr>
          <p:cNvSpPr>
            <a:spLocks noGrp="1"/>
          </p:cNvSpPr>
          <p:nvPr>
            <p:ph type="body" sz="quarter" idx="29" hasCustomPrompt="1"/>
          </p:nvPr>
        </p:nvSpPr>
        <p:spPr>
          <a:xfrm>
            <a:off x="7028701" y="5124153"/>
            <a:ext cx="4687049" cy="1164369"/>
          </a:xfrm>
          <a:prstGeom prst="rect">
            <a:avLst/>
          </a:prstGeom>
        </p:spPr>
        <p:txBody>
          <a:bodyPr/>
          <a:lstStyle>
            <a:lvl1pPr marL="0" indent="0">
              <a:buNone/>
              <a:defRPr sz="13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Tree>
    <p:extLst>
      <p:ext uri="{BB962C8B-B14F-4D97-AF65-F5344CB8AC3E}">
        <p14:creationId xmlns:p14="http://schemas.microsoft.com/office/powerpoint/2010/main" val="3170544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_Chart_Explanations_Text">
    <p:bg>
      <p:bgPr>
        <a:solidFill>
          <a:srgbClr val="333333"/>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0F095E-D656-094F-BEE5-0695640FD3D2}"/>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76DC8103-B728-9444-8360-80586B20F8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4" name="Parallelogram 21">
            <a:extLst>
              <a:ext uri="{FF2B5EF4-FFF2-40B4-BE49-F238E27FC236}">
                <a16:creationId xmlns:a16="http://schemas.microsoft.com/office/drawing/2014/main" id="{53EF11E1-4592-E048-8FC9-A688C2BF919E}"/>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15" name="Parallelogram 22">
            <a:extLst>
              <a:ext uri="{FF2B5EF4-FFF2-40B4-BE49-F238E27FC236}">
                <a16:creationId xmlns:a16="http://schemas.microsoft.com/office/drawing/2014/main" id="{F7F9575D-95C8-5D44-BCF8-DFDCDDE082A9}"/>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1" name="Title 1">
            <a:extLst>
              <a:ext uri="{FF2B5EF4-FFF2-40B4-BE49-F238E27FC236}">
                <a16:creationId xmlns:a16="http://schemas.microsoft.com/office/drawing/2014/main" id="{468586B1-8567-E14F-8911-BA464942D9A9}"/>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cxnSp>
        <p:nvCxnSpPr>
          <p:cNvPr id="22" name="Straight Connector 21">
            <a:extLst>
              <a:ext uri="{FF2B5EF4-FFF2-40B4-BE49-F238E27FC236}">
                <a16:creationId xmlns:a16="http://schemas.microsoft.com/office/drawing/2014/main" id="{8160E53B-E24D-FC44-8B34-2F2930B53FC1}"/>
              </a:ext>
            </a:extLst>
          </p:cNvPr>
          <p:cNvCxnSpPr>
            <a:cxnSpLocks/>
          </p:cNvCxnSpPr>
          <p:nvPr userDrawn="1"/>
        </p:nvCxnSpPr>
        <p:spPr>
          <a:xfrm>
            <a:off x="6629400" y="1389185"/>
            <a:ext cx="0" cy="4536830"/>
          </a:xfrm>
          <a:prstGeom prst="line">
            <a:avLst/>
          </a:prstGeom>
          <a:ln w="34925" cap="rnd">
            <a:solidFill>
              <a:srgbClr val="FF6B00"/>
            </a:solidFill>
            <a:prstDash val="sysDot"/>
          </a:ln>
        </p:spPr>
        <p:style>
          <a:lnRef idx="1">
            <a:schemeClr val="accent1"/>
          </a:lnRef>
          <a:fillRef idx="0">
            <a:schemeClr val="accent1"/>
          </a:fillRef>
          <a:effectRef idx="0">
            <a:schemeClr val="accent1"/>
          </a:effectRef>
          <a:fontRef idx="minor">
            <a:schemeClr val="tx1"/>
          </a:fontRef>
        </p:style>
      </p:cxnSp>
      <p:sp>
        <p:nvSpPr>
          <p:cNvPr id="23" name="Text Placeholder 25">
            <a:extLst>
              <a:ext uri="{FF2B5EF4-FFF2-40B4-BE49-F238E27FC236}">
                <a16:creationId xmlns:a16="http://schemas.microsoft.com/office/drawing/2014/main" id="{DE1DF487-2E59-8649-80A7-74BC355ED70C}"/>
              </a:ext>
            </a:extLst>
          </p:cNvPr>
          <p:cNvSpPr>
            <a:spLocks noGrp="1"/>
          </p:cNvSpPr>
          <p:nvPr>
            <p:ph type="body" sz="quarter" idx="12" hasCustomPrompt="1"/>
          </p:nvPr>
        </p:nvSpPr>
        <p:spPr>
          <a:xfrm>
            <a:off x="1247378" y="857921"/>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4" name="Text Placeholder 27">
            <a:extLst>
              <a:ext uri="{FF2B5EF4-FFF2-40B4-BE49-F238E27FC236}">
                <a16:creationId xmlns:a16="http://schemas.microsoft.com/office/drawing/2014/main" id="{71564E51-1866-6844-9176-44D2FD4A44A8}"/>
              </a:ext>
            </a:extLst>
          </p:cNvPr>
          <p:cNvSpPr>
            <a:spLocks noGrp="1"/>
          </p:cNvSpPr>
          <p:nvPr>
            <p:ph type="body" sz="quarter" idx="13" hasCustomPrompt="1"/>
          </p:nvPr>
        </p:nvSpPr>
        <p:spPr>
          <a:xfrm>
            <a:off x="1247377" y="1082409"/>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5" name="Text Placeholder 25">
            <a:extLst>
              <a:ext uri="{FF2B5EF4-FFF2-40B4-BE49-F238E27FC236}">
                <a16:creationId xmlns:a16="http://schemas.microsoft.com/office/drawing/2014/main" id="{88F597A3-4E08-8B4D-97C7-AEFFB0458C17}"/>
              </a:ext>
            </a:extLst>
          </p:cNvPr>
          <p:cNvSpPr>
            <a:spLocks noGrp="1"/>
          </p:cNvSpPr>
          <p:nvPr>
            <p:ph type="body" sz="quarter" idx="14" hasCustomPrompt="1"/>
          </p:nvPr>
        </p:nvSpPr>
        <p:spPr>
          <a:xfrm>
            <a:off x="1247378" y="2014814"/>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6" name="Text Placeholder 27">
            <a:extLst>
              <a:ext uri="{FF2B5EF4-FFF2-40B4-BE49-F238E27FC236}">
                <a16:creationId xmlns:a16="http://schemas.microsoft.com/office/drawing/2014/main" id="{7AC76416-A92E-8A4B-ADD1-3369EC3D2BCA}"/>
              </a:ext>
            </a:extLst>
          </p:cNvPr>
          <p:cNvSpPr>
            <a:spLocks noGrp="1"/>
          </p:cNvSpPr>
          <p:nvPr>
            <p:ph type="body" sz="quarter" idx="15" hasCustomPrompt="1"/>
          </p:nvPr>
        </p:nvSpPr>
        <p:spPr>
          <a:xfrm>
            <a:off x="1247377" y="2239302"/>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7" name="Text Placeholder 25">
            <a:extLst>
              <a:ext uri="{FF2B5EF4-FFF2-40B4-BE49-F238E27FC236}">
                <a16:creationId xmlns:a16="http://schemas.microsoft.com/office/drawing/2014/main" id="{0C3DD829-26C7-1C44-B1A8-28233CEBD5D8}"/>
              </a:ext>
            </a:extLst>
          </p:cNvPr>
          <p:cNvSpPr>
            <a:spLocks noGrp="1"/>
          </p:cNvSpPr>
          <p:nvPr>
            <p:ph type="body" sz="quarter" idx="16" hasCustomPrompt="1"/>
          </p:nvPr>
        </p:nvSpPr>
        <p:spPr>
          <a:xfrm>
            <a:off x="1241884" y="3201285"/>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8" name="Text Placeholder 27">
            <a:extLst>
              <a:ext uri="{FF2B5EF4-FFF2-40B4-BE49-F238E27FC236}">
                <a16:creationId xmlns:a16="http://schemas.microsoft.com/office/drawing/2014/main" id="{7D5DE55C-ACBF-B246-9C31-F6DA86DD0065}"/>
              </a:ext>
            </a:extLst>
          </p:cNvPr>
          <p:cNvSpPr>
            <a:spLocks noGrp="1"/>
          </p:cNvSpPr>
          <p:nvPr>
            <p:ph type="body" sz="quarter" idx="17" hasCustomPrompt="1"/>
          </p:nvPr>
        </p:nvSpPr>
        <p:spPr>
          <a:xfrm>
            <a:off x="1241883" y="3425773"/>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9" name="Text Placeholder 25">
            <a:extLst>
              <a:ext uri="{FF2B5EF4-FFF2-40B4-BE49-F238E27FC236}">
                <a16:creationId xmlns:a16="http://schemas.microsoft.com/office/drawing/2014/main" id="{75C12B73-0BD9-7144-BD86-4762E9259BA3}"/>
              </a:ext>
            </a:extLst>
          </p:cNvPr>
          <p:cNvSpPr>
            <a:spLocks noGrp="1"/>
          </p:cNvSpPr>
          <p:nvPr>
            <p:ph type="body" sz="quarter" idx="18" hasCustomPrompt="1"/>
          </p:nvPr>
        </p:nvSpPr>
        <p:spPr>
          <a:xfrm>
            <a:off x="1249723" y="4358057"/>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0" name="Text Placeholder 27">
            <a:extLst>
              <a:ext uri="{FF2B5EF4-FFF2-40B4-BE49-F238E27FC236}">
                <a16:creationId xmlns:a16="http://schemas.microsoft.com/office/drawing/2014/main" id="{B36A5B8D-D963-5C42-84D6-54CA8E382059}"/>
              </a:ext>
            </a:extLst>
          </p:cNvPr>
          <p:cNvSpPr>
            <a:spLocks noGrp="1"/>
          </p:cNvSpPr>
          <p:nvPr>
            <p:ph type="body" sz="quarter" idx="19" hasCustomPrompt="1"/>
          </p:nvPr>
        </p:nvSpPr>
        <p:spPr>
          <a:xfrm>
            <a:off x="1249722" y="4582545"/>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1" name="Text Placeholder 25">
            <a:extLst>
              <a:ext uri="{FF2B5EF4-FFF2-40B4-BE49-F238E27FC236}">
                <a16:creationId xmlns:a16="http://schemas.microsoft.com/office/drawing/2014/main" id="{1064A593-3267-4F4A-87CE-D74D7C6F79D5}"/>
              </a:ext>
            </a:extLst>
          </p:cNvPr>
          <p:cNvSpPr>
            <a:spLocks noGrp="1"/>
          </p:cNvSpPr>
          <p:nvPr>
            <p:ph type="body" sz="quarter" idx="20" hasCustomPrompt="1"/>
          </p:nvPr>
        </p:nvSpPr>
        <p:spPr>
          <a:xfrm>
            <a:off x="1241884" y="5514829"/>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2" name="Text Placeholder 27">
            <a:extLst>
              <a:ext uri="{FF2B5EF4-FFF2-40B4-BE49-F238E27FC236}">
                <a16:creationId xmlns:a16="http://schemas.microsoft.com/office/drawing/2014/main" id="{49982925-931C-5143-9F38-8AEC68F177C4}"/>
              </a:ext>
            </a:extLst>
          </p:cNvPr>
          <p:cNvSpPr>
            <a:spLocks noGrp="1"/>
          </p:cNvSpPr>
          <p:nvPr>
            <p:ph type="body" sz="quarter" idx="21" hasCustomPrompt="1"/>
          </p:nvPr>
        </p:nvSpPr>
        <p:spPr>
          <a:xfrm>
            <a:off x="1241883" y="5739317"/>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3" name="Text Placeholder 25">
            <a:extLst>
              <a:ext uri="{FF2B5EF4-FFF2-40B4-BE49-F238E27FC236}">
                <a16:creationId xmlns:a16="http://schemas.microsoft.com/office/drawing/2014/main" id="{B4219EF4-33A2-A743-96A7-6AE67A8422C8}"/>
              </a:ext>
            </a:extLst>
          </p:cNvPr>
          <p:cNvSpPr>
            <a:spLocks noGrp="1"/>
          </p:cNvSpPr>
          <p:nvPr>
            <p:ph type="body" sz="quarter" idx="24" hasCustomPrompt="1"/>
          </p:nvPr>
        </p:nvSpPr>
        <p:spPr>
          <a:xfrm>
            <a:off x="7028702" y="1769565"/>
            <a:ext cx="4687048" cy="234373"/>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4" name="Text Placeholder 27">
            <a:extLst>
              <a:ext uri="{FF2B5EF4-FFF2-40B4-BE49-F238E27FC236}">
                <a16:creationId xmlns:a16="http://schemas.microsoft.com/office/drawing/2014/main" id="{59B13EAC-18BE-2C45-96F3-B279D6A638EC}"/>
              </a:ext>
            </a:extLst>
          </p:cNvPr>
          <p:cNvSpPr>
            <a:spLocks noGrp="1"/>
          </p:cNvSpPr>
          <p:nvPr>
            <p:ph type="body" sz="quarter" idx="25" hasCustomPrompt="1"/>
          </p:nvPr>
        </p:nvSpPr>
        <p:spPr>
          <a:xfrm>
            <a:off x="7028701" y="2036916"/>
            <a:ext cx="4687049" cy="1164369"/>
          </a:xfrm>
          <a:prstGeom prst="rect">
            <a:avLst/>
          </a:prstGeom>
        </p:spPr>
        <p:txBody>
          <a:bodyPr/>
          <a:lstStyle>
            <a:lvl1pPr marL="0" indent="0">
              <a:buNone/>
              <a:defRPr sz="13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
        <p:nvSpPr>
          <p:cNvPr id="35" name="Text Placeholder 43">
            <a:extLst>
              <a:ext uri="{FF2B5EF4-FFF2-40B4-BE49-F238E27FC236}">
                <a16:creationId xmlns:a16="http://schemas.microsoft.com/office/drawing/2014/main" id="{9983CA14-6A05-8041-A2D5-594C8B325B12}"/>
              </a:ext>
            </a:extLst>
          </p:cNvPr>
          <p:cNvSpPr>
            <a:spLocks noGrp="1"/>
          </p:cNvSpPr>
          <p:nvPr>
            <p:ph type="body" sz="quarter" idx="22" hasCustomPrompt="1"/>
          </p:nvPr>
        </p:nvSpPr>
        <p:spPr>
          <a:xfrm>
            <a:off x="7018964" y="1306085"/>
            <a:ext cx="4696786" cy="398463"/>
          </a:xfrm>
          <a:prstGeom prst="rect">
            <a:avLst/>
          </a:prstGeom>
        </p:spPr>
        <p:txBody>
          <a:bodyPr/>
          <a:lstStyle>
            <a:lvl1pPr marL="0" indent="0">
              <a:buNone/>
              <a:defRPr sz="1800" b="1" i="0">
                <a:solidFill>
                  <a:srgbClr val="FF6B00"/>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6" name="Text Placeholder 25">
            <a:extLst>
              <a:ext uri="{FF2B5EF4-FFF2-40B4-BE49-F238E27FC236}">
                <a16:creationId xmlns:a16="http://schemas.microsoft.com/office/drawing/2014/main" id="{3349A6F3-65FF-A647-8383-F16620A029E2}"/>
              </a:ext>
            </a:extLst>
          </p:cNvPr>
          <p:cNvSpPr>
            <a:spLocks noGrp="1"/>
          </p:cNvSpPr>
          <p:nvPr>
            <p:ph type="body" sz="quarter" idx="26" hasCustomPrompt="1"/>
          </p:nvPr>
        </p:nvSpPr>
        <p:spPr>
          <a:xfrm>
            <a:off x="7028702" y="3320807"/>
            <a:ext cx="4687048" cy="234373"/>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7" name="Text Placeholder 27">
            <a:extLst>
              <a:ext uri="{FF2B5EF4-FFF2-40B4-BE49-F238E27FC236}">
                <a16:creationId xmlns:a16="http://schemas.microsoft.com/office/drawing/2014/main" id="{56DCEBBA-0FCA-7643-BFC4-E94555EFDCE4}"/>
              </a:ext>
            </a:extLst>
          </p:cNvPr>
          <p:cNvSpPr>
            <a:spLocks noGrp="1"/>
          </p:cNvSpPr>
          <p:nvPr>
            <p:ph type="body" sz="quarter" idx="27" hasCustomPrompt="1"/>
          </p:nvPr>
        </p:nvSpPr>
        <p:spPr>
          <a:xfrm>
            <a:off x="7028701" y="3588158"/>
            <a:ext cx="4687049" cy="1164369"/>
          </a:xfrm>
          <a:prstGeom prst="rect">
            <a:avLst/>
          </a:prstGeom>
        </p:spPr>
        <p:txBody>
          <a:bodyPr/>
          <a:lstStyle>
            <a:lvl1pPr marL="0" indent="0">
              <a:buNone/>
              <a:defRPr sz="13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
        <p:nvSpPr>
          <p:cNvPr id="38" name="Text Placeholder 25">
            <a:extLst>
              <a:ext uri="{FF2B5EF4-FFF2-40B4-BE49-F238E27FC236}">
                <a16:creationId xmlns:a16="http://schemas.microsoft.com/office/drawing/2014/main" id="{2B6D2A33-C2A1-8449-BC40-85822F69DD49}"/>
              </a:ext>
            </a:extLst>
          </p:cNvPr>
          <p:cNvSpPr>
            <a:spLocks noGrp="1"/>
          </p:cNvSpPr>
          <p:nvPr>
            <p:ph type="body" sz="quarter" idx="28" hasCustomPrompt="1"/>
          </p:nvPr>
        </p:nvSpPr>
        <p:spPr>
          <a:xfrm>
            <a:off x="7028702" y="4856802"/>
            <a:ext cx="4687048" cy="234373"/>
          </a:xfrm>
          <a:prstGeom prst="rect">
            <a:avLst/>
          </a:prstGeom>
        </p:spPr>
        <p:txBody>
          <a:bodyPr/>
          <a:lstStyle>
            <a:lvl1pPr marL="0" indent="0">
              <a:buNone/>
              <a:defRPr sz="16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9" name="Text Placeholder 27">
            <a:extLst>
              <a:ext uri="{FF2B5EF4-FFF2-40B4-BE49-F238E27FC236}">
                <a16:creationId xmlns:a16="http://schemas.microsoft.com/office/drawing/2014/main" id="{A7792B71-C2A2-EB4A-9EFF-44BBCDBC7C6F}"/>
              </a:ext>
            </a:extLst>
          </p:cNvPr>
          <p:cNvSpPr>
            <a:spLocks noGrp="1"/>
          </p:cNvSpPr>
          <p:nvPr>
            <p:ph type="body" sz="quarter" idx="29" hasCustomPrompt="1"/>
          </p:nvPr>
        </p:nvSpPr>
        <p:spPr>
          <a:xfrm>
            <a:off x="7028701" y="5124153"/>
            <a:ext cx="4687049" cy="1164369"/>
          </a:xfrm>
          <a:prstGeom prst="rect">
            <a:avLst/>
          </a:prstGeom>
        </p:spPr>
        <p:txBody>
          <a:bodyPr/>
          <a:lstStyle>
            <a:lvl1pPr marL="0" indent="0">
              <a:buNone/>
              <a:defRPr sz="13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a:t>
            </a:r>
          </a:p>
        </p:txBody>
      </p:sp>
    </p:spTree>
    <p:extLst>
      <p:ext uri="{BB962C8B-B14F-4D97-AF65-F5344CB8AC3E}">
        <p14:creationId xmlns:p14="http://schemas.microsoft.com/office/powerpoint/2010/main" val="22462229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FF1E8A-00D0-4F9E-B844-9970F0E3B80A}" type="datetime1">
              <a:rPr lang="en-US" smtClean="0"/>
              <a:t>12/6/2023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970806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9" name="Picture 8" descr="Logo&#10;&#10;Description automatically generated with medium confidence">
            <a:extLst>
              <a:ext uri="{FF2B5EF4-FFF2-40B4-BE49-F238E27FC236}">
                <a16:creationId xmlns:a16="http://schemas.microsoft.com/office/drawing/2014/main" id="{AFC0A1E3-22D8-BD4B-90DA-8850CD937AB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810401" y="450817"/>
            <a:ext cx="2982644" cy="829175"/>
          </a:xfrm>
          <a:prstGeom prst="rect">
            <a:avLst/>
          </a:prstGeom>
        </p:spPr>
      </p:pic>
      <p:sp>
        <p:nvSpPr>
          <p:cNvPr id="11" name="Title 9">
            <a:extLst>
              <a:ext uri="{FF2B5EF4-FFF2-40B4-BE49-F238E27FC236}">
                <a16:creationId xmlns:a16="http://schemas.microsoft.com/office/drawing/2014/main" id="{11E0CDA3-DF6A-E64C-9FCD-082A299AF721}"/>
              </a:ext>
            </a:extLst>
          </p:cNvPr>
          <p:cNvSpPr>
            <a:spLocks noGrp="1"/>
          </p:cNvSpPr>
          <p:nvPr>
            <p:ph type="title" hasCustomPrompt="1"/>
          </p:nvPr>
        </p:nvSpPr>
        <p:spPr>
          <a:xfrm>
            <a:off x="4035815" y="3483333"/>
            <a:ext cx="7574280" cy="2085467"/>
          </a:xfrm>
          <a:prstGeom prst="rect">
            <a:avLst/>
          </a:prstGeom>
        </p:spPr>
        <p:txBody>
          <a:bodyPr/>
          <a:lstStyle>
            <a:lvl1pPr algn="r">
              <a:defRPr sz="7500" b="1">
                <a:solidFill>
                  <a:schemeClr val="bg1">
                    <a:alpha val="80000"/>
                  </a:schemeClr>
                </a:solidFill>
                <a:latin typeface="Lato Black" panose="020F0A02020204030203" pitchFamily="34" charset="0"/>
              </a:defRPr>
            </a:lvl1pPr>
          </a:lstStyle>
          <a:p>
            <a:r>
              <a:rPr lang="en-US"/>
              <a:t>Presentation Headline</a:t>
            </a:r>
          </a:p>
        </p:txBody>
      </p:sp>
      <p:sp>
        <p:nvSpPr>
          <p:cNvPr id="14" name="Text Placeholder 12">
            <a:extLst>
              <a:ext uri="{FF2B5EF4-FFF2-40B4-BE49-F238E27FC236}">
                <a16:creationId xmlns:a16="http://schemas.microsoft.com/office/drawing/2014/main" id="{CA5C0682-AFA2-6749-8F03-DE38F6A34FBD}"/>
              </a:ext>
            </a:extLst>
          </p:cNvPr>
          <p:cNvSpPr>
            <a:spLocks noGrp="1"/>
          </p:cNvSpPr>
          <p:nvPr>
            <p:ph type="body" sz="quarter" idx="10" hasCustomPrompt="1"/>
          </p:nvPr>
        </p:nvSpPr>
        <p:spPr>
          <a:xfrm>
            <a:off x="4035815" y="5853217"/>
            <a:ext cx="7574280" cy="1000125"/>
          </a:xfrm>
          <a:prstGeom prst="rect">
            <a:avLst/>
          </a:prstGeom>
        </p:spPr>
        <p:txBody>
          <a:bodyPr/>
          <a:lstStyle>
            <a:lvl1pPr marL="0" indent="0" algn="r">
              <a:buNone/>
              <a:defRPr sz="2100" b="1" i="0">
                <a:solidFill>
                  <a:schemeClr val="bg1"/>
                </a:solidFill>
                <a:latin typeface="Lato Black" panose="020F0A02020204030203" pitchFamily="34" charset="0"/>
              </a:defRPr>
            </a:lvl1pPr>
          </a:lstStyle>
          <a:p>
            <a:pPr lvl="0"/>
            <a:r>
              <a:rPr lang="en-US"/>
              <a:t>Subheading with multiple lines of text go here</a:t>
            </a:r>
          </a:p>
        </p:txBody>
      </p:sp>
    </p:spTree>
    <p:extLst>
      <p:ext uri="{BB962C8B-B14F-4D97-AF65-F5344CB8AC3E}">
        <p14:creationId xmlns:p14="http://schemas.microsoft.com/office/powerpoint/2010/main" val="1361633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ight_Chart_Explanations_Text_2">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FC7975A-6B0D-EC46-BDD8-5C03CCD9875C}"/>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11" name="Picture 10" descr="Text&#10;&#10;Description automatically generated with low confidence">
            <a:extLst>
              <a:ext uri="{FF2B5EF4-FFF2-40B4-BE49-F238E27FC236}">
                <a16:creationId xmlns:a16="http://schemas.microsoft.com/office/drawing/2014/main" id="{D4F52E43-1246-864F-B2AF-E2B7FB0009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00067" y="272944"/>
            <a:ext cx="2016259" cy="530276"/>
          </a:xfrm>
          <a:prstGeom prst="rect">
            <a:avLst/>
          </a:prstGeom>
        </p:spPr>
      </p:pic>
      <p:sp>
        <p:nvSpPr>
          <p:cNvPr id="19" name="Parallelogram 21">
            <a:extLst>
              <a:ext uri="{FF2B5EF4-FFF2-40B4-BE49-F238E27FC236}">
                <a16:creationId xmlns:a16="http://schemas.microsoft.com/office/drawing/2014/main" id="{4B9B5409-B832-A942-9D29-2DC6A1B34173}"/>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0" name="Parallelogram 22">
            <a:extLst>
              <a:ext uri="{FF2B5EF4-FFF2-40B4-BE49-F238E27FC236}">
                <a16:creationId xmlns:a16="http://schemas.microsoft.com/office/drawing/2014/main" id="{322D1E61-D87F-B748-B879-4538D8E226EC}"/>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rgbClr val="00ACC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6" name="Title 1">
            <a:extLst>
              <a:ext uri="{FF2B5EF4-FFF2-40B4-BE49-F238E27FC236}">
                <a16:creationId xmlns:a16="http://schemas.microsoft.com/office/drawing/2014/main" id="{B365C86F-4762-3E4D-B6E8-C4378D940875}"/>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sp>
        <p:nvSpPr>
          <p:cNvPr id="15" name="Text Placeholder 25">
            <a:extLst>
              <a:ext uri="{FF2B5EF4-FFF2-40B4-BE49-F238E27FC236}">
                <a16:creationId xmlns:a16="http://schemas.microsoft.com/office/drawing/2014/main" id="{B23DE862-933F-F441-A8DF-3100C2AC0E14}"/>
              </a:ext>
            </a:extLst>
          </p:cNvPr>
          <p:cNvSpPr>
            <a:spLocks noGrp="1"/>
          </p:cNvSpPr>
          <p:nvPr>
            <p:ph type="body" sz="quarter" idx="12" hasCustomPrompt="1"/>
          </p:nvPr>
        </p:nvSpPr>
        <p:spPr>
          <a:xfrm>
            <a:off x="1247378" y="857921"/>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16" name="Text Placeholder 27">
            <a:extLst>
              <a:ext uri="{FF2B5EF4-FFF2-40B4-BE49-F238E27FC236}">
                <a16:creationId xmlns:a16="http://schemas.microsoft.com/office/drawing/2014/main" id="{C81F8119-19A2-1F4D-ADFA-65CF3FE65101}"/>
              </a:ext>
            </a:extLst>
          </p:cNvPr>
          <p:cNvSpPr>
            <a:spLocks noGrp="1"/>
          </p:cNvSpPr>
          <p:nvPr>
            <p:ph type="body" sz="quarter" idx="13" hasCustomPrompt="1"/>
          </p:nvPr>
        </p:nvSpPr>
        <p:spPr>
          <a:xfrm>
            <a:off x="1247377" y="1082409"/>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7" name="Text Placeholder 25">
            <a:extLst>
              <a:ext uri="{FF2B5EF4-FFF2-40B4-BE49-F238E27FC236}">
                <a16:creationId xmlns:a16="http://schemas.microsoft.com/office/drawing/2014/main" id="{2ECDDAF8-42BB-984C-B958-729DB5E66912}"/>
              </a:ext>
            </a:extLst>
          </p:cNvPr>
          <p:cNvSpPr>
            <a:spLocks noGrp="1"/>
          </p:cNvSpPr>
          <p:nvPr>
            <p:ph type="body" sz="quarter" idx="14" hasCustomPrompt="1"/>
          </p:nvPr>
        </p:nvSpPr>
        <p:spPr>
          <a:xfrm>
            <a:off x="1247378" y="2014814"/>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8" name="Text Placeholder 27">
            <a:extLst>
              <a:ext uri="{FF2B5EF4-FFF2-40B4-BE49-F238E27FC236}">
                <a16:creationId xmlns:a16="http://schemas.microsoft.com/office/drawing/2014/main" id="{5F2C7978-4FD1-5E4C-BAFA-7F0F8D223107}"/>
              </a:ext>
            </a:extLst>
          </p:cNvPr>
          <p:cNvSpPr>
            <a:spLocks noGrp="1"/>
          </p:cNvSpPr>
          <p:nvPr>
            <p:ph type="body" sz="quarter" idx="15" hasCustomPrompt="1"/>
          </p:nvPr>
        </p:nvSpPr>
        <p:spPr>
          <a:xfrm>
            <a:off x="1247377" y="2239302"/>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9" name="Text Placeholder 25">
            <a:extLst>
              <a:ext uri="{FF2B5EF4-FFF2-40B4-BE49-F238E27FC236}">
                <a16:creationId xmlns:a16="http://schemas.microsoft.com/office/drawing/2014/main" id="{49244182-CDAF-DF40-870B-A923D0E3CE8F}"/>
              </a:ext>
            </a:extLst>
          </p:cNvPr>
          <p:cNvSpPr>
            <a:spLocks noGrp="1"/>
          </p:cNvSpPr>
          <p:nvPr>
            <p:ph type="body" sz="quarter" idx="16" hasCustomPrompt="1"/>
          </p:nvPr>
        </p:nvSpPr>
        <p:spPr>
          <a:xfrm>
            <a:off x="1241884" y="3201285"/>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0" name="Text Placeholder 27">
            <a:extLst>
              <a:ext uri="{FF2B5EF4-FFF2-40B4-BE49-F238E27FC236}">
                <a16:creationId xmlns:a16="http://schemas.microsoft.com/office/drawing/2014/main" id="{C04B31CA-263D-2841-802C-ACAA5541CF4D}"/>
              </a:ext>
            </a:extLst>
          </p:cNvPr>
          <p:cNvSpPr>
            <a:spLocks noGrp="1"/>
          </p:cNvSpPr>
          <p:nvPr>
            <p:ph type="body" sz="quarter" idx="17" hasCustomPrompt="1"/>
          </p:nvPr>
        </p:nvSpPr>
        <p:spPr>
          <a:xfrm>
            <a:off x="1241883" y="3425773"/>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1" name="Text Placeholder 25">
            <a:extLst>
              <a:ext uri="{FF2B5EF4-FFF2-40B4-BE49-F238E27FC236}">
                <a16:creationId xmlns:a16="http://schemas.microsoft.com/office/drawing/2014/main" id="{427FEB74-027A-8541-9C34-285CBECD0405}"/>
              </a:ext>
            </a:extLst>
          </p:cNvPr>
          <p:cNvSpPr>
            <a:spLocks noGrp="1"/>
          </p:cNvSpPr>
          <p:nvPr>
            <p:ph type="body" sz="quarter" idx="18" hasCustomPrompt="1"/>
          </p:nvPr>
        </p:nvSpPr>
        <p:spPr>
          <a:xfrm>
            <a:off x="1249723" y="4358057"/>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2" name="Text Placeholder 27">
            <a:extLst>
              <a:ext uri="{FF2B5EF4-FFF2-40B4-BE49-F238E27FC236}">
                <a16:creationId xmlns:a16="http://schemas.microsoft.com/office/drawing/2014/main" id="{BE44F0BC-F560-244F-A6A7-F172DDE83CDC}"/>
              </a:ext>
            </a:extLst>
          </p:cNvPr>
          <p:cNvSpPr>
            <a:spLocks noGrp="1"/>
          </p:cNvSpPr>
          <p:nvPr>
            <p:ph type="body" sz="quarter" idx="19" hasCustomPrompt="1"/>
          </p:nvPr>
        </p:nvSpPr>
        <p:spPr>
          <a:xfrm>
            <a:off x="1249722" y="4582545"/>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3" name="Text Placeholder 25">
            <a:extLst>
              <a:ext uri="{FF2B5EF4-FFF2-40B4-BE49-F238E27FC236}">
                <a16:creationId xmlns:a16="http://schemas.microsoft.com/office/drawing/2014/main" id="{4CC4995E-6988-DD4B-9865-71B952EF8890}"/>
              </a:ext>
            </a:extLst>
          </p:cNvPr>
          <p:cNvSpPr>
            <a:spLocks noGrp="1"/>
          </p:cNvSpPr>
          <p:nvPr>
            <p:ph type="body" sz="quarter" idx="20" hasCustomPrompt="1"/>
          </p:nvPr>
        </p:nvSpPr>
        <p:spPr>
          <a:xfrm>
            <a:off x="1241884" y="5514829"/>
            <a:ext cx="5011608" cy="234373"/>
          </a:xfrm>
          <a:prstGeom prst="rect">
            <a:avLst/>
          </a:prstGeom>
        </p:spPr>
        <p:txBody>
          <a:bodyPr/>
          <a:lstStyle>
            <a:lvl1pPr marL="0" indent="0">
              <a:buNone/>
              <a:defRPr sz="1300" b="1" i="0">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4" name="Text Placeholder 27">
            <a:extLst>
              <a:ext uri="{FF2B5EF4-FFF2-40B4-BE49-F238E27FC236}">
                <a16:creationId xmlns:a16="http://schemas.microsoft.com/office/drawing/2014/main" id="{B2D0501E-3E1C-BA45-8F4F-724F4D7116BC}"/>
              </a:ext>
            </a:extLst>
          </p:cNvPr>
          <p:cNvSpPr>
            <a:spLocks noGrp="1"/>
          </p:cNvSpPr>
          <p:nvPr>
            <p:ph type="body" sz="quarter" idx="21" hasCustomPrompt="1"/>
          </p:nvPr>
        </p:nvSpPr>
        <p:spPr>
          <a:xfrm>
            <a:off x="1241883" y="5739317"/>
            <a:ext cx="5011609"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5" name="Rectangle 24">
            <a:extLst>
              <a:ext uri="{FF2B5EF4-FFF2-40B4-BE49-F238E27FC236}">
                <a16:creationId xmlns:a16="http://schemas.microsoft.com/office/drawing/2014/main" id="{006A6CCE-1212-9849-9268-5637C3F71DCE}"/>
              </a:ext>
            </a:extLst>
          </p:cNvPr>
          <p:cNvSpPr/>
          <p:nvPr userDrawn="1"/>
        </p:nvSpPr>
        <p:spPr>
          <a:xfrm>
            <a:off x="6512312" y="1256492"/>
            <a:ext cx="5679688" cy="4663726"/>
          </a:xfrm>
          <a:prstGeom prst="rect">
            <a:avLst/>
          </a:prstGeom>
          <a:solidFill>
            <a:srgbClr val="CBC4BC">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8">
            <a:extLst>
              <a:ext uri="{FF2B5EF4-FFF2-40B4-BE49-F238E27FC236}">
                <a16:creationId xmlns:a16="http://schemas.microsoft.com/office/drawing/2014/main" id="{A9759463-A811-0A4D-B179-0D9F91EC68FC}"/>
              </a:ext>
            </a:extLst>
          </p:cNvPr>
          <p:cNvSpPr>
            <a:spLocks noGrp="1"/>
          </p:cNvSpPr>
          <p:nvPr>
            <p:ph type="body" sz="quarter" idx="11" hasCustomPrompt="1"/>
          </p:nvPr>
        </p:nvSpPr>
        <p:spPr>
          <a:xfrm>
            <a:off x="7018963" y="2340176"/>
            <a:ext cx="4553911" cy="3211277"/>
          </a:xfrm>
          <a:prstGeom prst="rect">
            <a:avLst/>
          </a:prstGeom>
        </p:spPr>
        <p:txBody>
          <a:bodyPr/>
          <a:lstStyle>
            <a:lvl1pPr marL="0" indent="0">
              <a:buNone/>
              <a:defRPr sz="1900" b="0" i="0">
                <a:solidFill>
                  <a:srgbClr val="333333"/>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Sed</a:t>
            </a:r>
            <a:r>
              <a:rPr lang="en-US"/>
              <a:t> </a:t>
            </a:r>
            <a:r>
              <a:rPr lang="en-US" err="1"/>
              <a:t>odio</a:t>
            </a:r>
            <a:r>
              <a:rPr lang="en-US"/>
              <a:t> </a:t>
            </a:r>
            <a:r>
              <a:rPr lang="en-US" err="1"/>
              <a:t>morbi</a:t>
            </a:r>
            <a:r>
              <a:rPr lang="en-US"/>
              <a:t>. Et </a:t>
            </a:r>
            <a:r>
              <a:rPr lang="en-US" err="1"/>
              <a:t>malesuada</a:t>
            </a:r>
            <a:r>
              <a:rPr lang="en-US"/>
              <a:t> fames ac </a:t>
            </a:r>
            <a:r>
              <a:rPr lang="en-US" err="1"/>
              <a:t>turpis</a:t>
            </a:r>
            <a:r>
              <a:rPr lang="en-US"/>
              <a:t> </a:t>
            </a:r>
            <a:r>
              <a:rPr lang="en-US" err="1"/>
              <a:t>egestas</a:t>
            </a:r>
            <a:r>
              <a:rPr lang="en-US"/>
              <a:t>. Name at </a:t>
            </a:r>
            <a:r>
              <a:rPr lang="en-US" err="1"/>
              <a:t>lectus</a:t>
            </a:r>
            <a:r>
              <a:rPr lang="en-US"/>
              <a:t> </a:t>
            </a:r>
            <a:r>
              <a:rPr lang="en-US" err="1"/>
              <a:t>urna</a:t>
            </a:r>
            <a:r>
              <a:rPr lang="en-US"/>
              <a:t> </a:t>
            </a:r>
            <a:r>
              <a:rPr lang="en-US" err="1"/>
              <a:t>duis</a:t>
            </a:r>
            <a:r>
              <a:rPr lang="en-US"/>
              <a:t> convallis convallis </a:t>
            </a:r>
            <a:r>
              <a:rPr lang="en-US" err="1"/>
              <a:t>tellus</a:t>
            </a:r>
            <a:r>
              <a:rPr lang="en-US"/>
              <a:t> id. </a:t>
            </a:r>
            <a:r>
              <a:rPr lang="en-US" err="1"/>
              <a:t>Praesent</a:t>
            </a:r>
            <a:r>
              <a:rPr lang="en-US"/>
              <a:t> </a:t>
            </a:r>
            <a:r>
              <a:rPr lang="en-US" err="1"/>
              <a:t>tritigue</a:t>
            </a:r>
            <a:r>
              <a:rPr lang="en-US"/>
              <a:t> magna sit </a:t>
            </a:r>
            <a:r>
              <a:rPr lang="en-US" err="1"/>
              <a:t>amet</a:t>
            </a:r>
            <a:r>
              <a:rPr lang="en-US"/>
              <a:t> </a:t>
            </a:r>
            <a:r>
              <a:rPr lang="en-US" err="1"/>
              <a:t>purus</a:t>
            </a:r>
            <a:r>
              <a:rPr lang="en-US"/>
              <a:t> gravida. </a:t>
            </a:r>
            <a:r>
              <a:rPr lang="en-US" err="1"/>
              <a:t>Commodo</a:t>
            </a:r>
            <a:r>
              <a:rPr lang="en-US"/>
              <a:t> </a:t>
            </a:r>
            <a:r>
              <a:rPr lang="en-US" err="1"/>
              <a:t>odio</a:t>
            </a:r>
            <a:r>
              <a:rPr lang="en-US"/>
              <a:t> </a:t>
            </a:r>
            <a:r>
              <a:rPr lang="en-US" err="1"/>
              <a:t>aenean</a:t>
            </a:r>
            <a:r>
              <a:rPr lang="en-US"/>
              <a:t> </a:t>
            </a:r>
            <a:r>
              <a:rPr lang="en-US" err="1"/>
              <a:t>sed</a:t>
            </a:r>
            <a:r>
              <a:rPr lang="en-US"/>
              <a:t> </a:t>
            </a:r>
            <a:r>
              <a:rPr lang="en-US" err="1"/>
              <a:t>adipiscing</a:t>
            </a:r>
            <a:r>
              <a:rPr lang="en-US"/>
              <a:t> </a:t>
            </a:r>
            <a:r>
              <a:rPr lang="en-US" err="1"/>
              <a:t>diam</a:t>
            </a:r>
            <a:r>
              <a:rPr lang="en-US"/>
              <a:t> </a:t>
            </a:r>
            <a:r>
              <a:rPr lang="en-US" err="1"/>
              <a:t>donec</a:t>
            </a:r>
            <a:r>
              <a:rPr lang="en-US"/>
              <a:t> </a:t>
            </a:r>
            <a:r>
              <a:rPr lang="en-US" err="1"/>
              <a:t>adipiscing</a:t>
            </a:r>
            <a:r>
              <a:rPr lang="en-US"/>
              <a:t>. Et </a:t>
            </a:r>
            <a:r>
              <a:rPr lang="en-US" err="1"/>
              <a:t>malesuada</a:t>
            </a:r>
            <a:r>
              <a:rPr lang="en-US"/>
              <a:t> fames ac </a:t>
            </a:r>
            <a:r>
              <a:rPr lang="en-US" err="1"/>
              <a:t>turpis</a:t>
            </a:r>
            <a:r>
              <a:rPr lang="en-US"/>
              <a:t> </a:t>
            </a:r>
            <a:r>
              <a:rPr lang="en-US" err="1"/>
              <a:t>egestas</a:t>
            </a:r>
            <a:r>
              <a:rPr lang="en-US"/>
              <a:t> </a:t>
            </a:r>
            <a:r>
              <a:rPr lang="en-US" err="1"/>
              <a:t>tellus</a:t>
            </a:r>
            <a:r>
              <a:rPr lang="en-US"/>
              <a:t> </a:t>
            </a:r>
            <a:r>
              <a:rPr lang="en-US" err="1"/>
              <a:t>incididunt</a:t>
            </a:r>
            <a:r>
              <a:rPr lang="en-US"/>
              <a:t>. </a:t>
            </a:r>
          </a:p>
        </p:txBody>
      </p:sp>
      <p:sp>
        <p:nvSpPr>
          <p:cNvPr id="43" name="Text Placeholder 43">
            <a:extLst>
              <a:ext uri="{FF2B5EF4-FFF2-40B4-BE49-F238E27FC236}">
                <a16:creationId xmlns:a16="http://schemas.microsoft.com/office/drawing/2014/main" id="{6ADA8F59-9171-A142-90D6-930211292827}"/>
              </a:ext>
            </a:extLst>
          </p:cNvPr>
          <p:cNvSpPr>
            <a:spLocks noGrp="1"/>
          </p:cNvSpPr>
          <p:nvPr>
            <p:ph type="body" sz="quarter" idx="22" hasCustomPrompt="1"/>
          </p:nvPr>
        </p:nvSpPr>
        <p:spPr>
          <a:xfrm>
            <a:off x="7018338" y="1653220"/>
            <a:ext cx="4554536" cy="398463"/>
          </a:xfrm>
          <a:prstGeom prst="rect">
            <a:avLst/>
          </a:prstGeom>
        </p:spPr>
        <p:txBody>
          <a:bodyPr/>
          <a:lstStyle>
            <a:lvl1pPr marL="0" indent="0">
              <a:buNone/>
              <a:defRPr sz="2400" b="1" i="0">
                <a:solidFill>
                  <a:srgbClr val="FF6B00"/>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2043204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ange_Chart_Explanations_Text_2">
    <p:bg>
      <p:bgPr>
        <a:solidFill>
          <a:srgbClr val="FF6B00"/>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AABA9E-409E-4140-A812-054D0978C007}"/>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9D7604B2-44DB-764F-BC7A-3FF9D549CDA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4" name="Parallelogram 21">
            <a:extLst>
              <a:ext uri="{FF2B5EF4-FFF2-40B4-BE49-F238E27FC236}">
                <a16:creationId xmlns:a16="http://schemas.microsoft.com/office/drawing/2014/main" id="{B1E7A2C0-D0B5-DD4A-8069-C8E95995FA5D}"/>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15" name="Parallelogram 22">
            <a:extLst>
              <a:ext uri="{FF2B5EF4-FFF2-40B4-BE49-F238E27FC236}">
                <a16:creationId xmlns:a16="http://schemas.microsoft.com/office/drawing/2014/main" id="{5C3DCECF-0297-FF48-9E8F-8B1EF8FD8797}"/>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1" name="Title 1">
            <a:extLst>
              <a:ext uri="{FF2B5EF4-FFF2-40B4-BE49-F238E27FC236}">
                <a16:creationId xmlns:a16="http://schemas.microsoft.com/office/drawing/2014/main" id="{87EE7215-2694-CF44-AC5D-2CDFC8CB69AA}"/>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sp>
        <p:nvSpPr>
          <p:cNvPr id="23" name="Text Placeholder 25">
            <a:extLst>
              <a:ext uri="{FF2B5EF4-FFF2-40B4-BE49-F238E27FC236}">
                <a16:creationId xmlns:a16="http://schemas.microsoft.com/office/drawing/2014/main" id="{6E90B343-FBE1-2249-831E-21850B8F1536}"/>
              </a:ext>
            </a:extLst>
          </p:cNvPr>
          <p:cNvSpPr>
            <a:spLocks noGrp="1"/>
          </p:cNvSpPr>
          <p:nvPr>
            <p:ph type="body" sz="quarter" idx="12" hasCustomPrompt="1"/>
          </p:nvPr>
        </p:nvSpPr>
        <p:spPr>
          <a:xfrm>
            <a:off x="1247378" y="857921"/>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4" name="Text Placeholder 27">
            <a:extLst>
              <a:ext uri="{FF2B5EF4-FFF2-40B4-BE49-F238E27FC236}">
                <a16:creationId xmlns:a16="http://schemas.microsoft.com/office/drawing/2014/main" id="{6BA9EB07-48A9-FC46-9689-BA59D2AFF1CD}"/>
              </a:ext>
            </a:extLst>
          </p:cNvPr>
          <p:cNvSpPr>
            <a:spLocks noGrp="1"/>
          </p:cNvSpPr>
          <p:nvPr>
            <p:ph type="body" sz="quarter" idx="13" hasCustomPrompt="1"/>
          </p:nvPr>
        </p:nvSpPr>
        <p:spPr>
          <a:xfrm>
            <a:off x="1247377" y="1082409"/>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5" name="Text Placeholder 25">
            <a:extLst>
              <a:ext uri="{FF2B5EF4-FFF2-40B4-BE49-F238E27FC236}">
                <a16:creationId xmlns:a16="http://schemas.microsoft.com/office/drawing/2014/main" id="{B58BD580-90D5-2946-967B-2360FA54233B}"/>
              </a:ext>
            </a:extLst>
          </p:cNvPr>
          <p:cNvSpPr>
            <a:spLocks noGrp="1"/>
          </p:cNvSpPr>
          <p:nvPr>
            <p:ph type="body" sz="quarter" idx="14" hasCustomPrompt="1"/>
          </p:nvPr>
        </p:nvSpPr>
        <p:spPr>
          <a:xfrm>
            <a:off x="1247378" y="2014814"/>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6" name="Text Placeholder 27">
            <a:extLst>
              <a:ext uri="{FF2B5EF4-FFF2-40B4-BE49-F238E27FC236}">
                <a16:creationId xmlns:a16="http://schemas.microsoft.com/office/drawing/2014/main" id="{C7B4117F-6CE9-1F49-8D96-82DF59D81999}"/>
              </a:ext>
            </a:extLst>
          </p:cNvPr>
          <p:cNvSpPr>
            <a:spLocks noGrp="1"/>
          </p:cNvSpPr>
          <p:nvPr>
            <p:ph type="body" sz="quarter" idx="15" hasCustomPrompt="1"/>
          </p:nvPr>
        </p:nvSpPr>
        <p:spPr>
          <a:xfrm>
            <a:off x="1247377" y="2239302"/>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7" name="Text Placeholder 25">
            <a:extLst>
              <a:ext uri="{FF2B5EF4-FFF2-40B4-BE49-F238E27FC236}">
                <a16:creationId xmlns:a16="http://schemas.microsoft.com/office/drawing/2014/main" id="{74F5F812-E841-8540-9304-090B10AB67F0}"/>
              </a:ext>
            </a:extLst>
          </p:cNvPr>
          <p:cNvSpPr>
            <a:spLocks noGrp="1"/>
          </p:cNvSpPr>
          <p:nvPr>
            <p:ph type="body" sz="quarter" idx="16" hasCustomPrompt="1"/>
          </p:nvPr>
        </p:nvSpPr>
        <p:spPr>
          <a:xfrm>
            <a:off x="1241884" y="3201285"/>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8" name="Text Placeholder 27">
            <a:extLst>
              <a:ext uri="{FF2B5EF4-FFF2-40B4-BE49-F238E27FC236}">
                <a16:creationId xmlns:a16="http://schemas.microsoft.com/office/drawing/2014/main" id="{8FFB5E91-C704-0C44-A855-C559A18963F2}"/>
              </a:ext>
            </a:extLst>
          </p:cNvPr>
          <p:cNvSpPr>
            <a:spLocks noGrp="1"/>
          </p:cNvSpPr>
          <p:nvPr>
            <p:ph type="body" sz="quarter" idx="17" hasCustomPrompt="1"/>
          </p:nvPr>
        </p:nvSpPr>
        <p:spPr>
          <a:xfrm>
            <a:off x="1241883" y="3425773"/>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9" name="Text Placeholder 25">
            <a:extLst>
              <a:ext uri="{FF2B5EF4-FFF2-40B4-BE49-F238E27FC236}">
                <a16:creationId xmlns:a16="http://schemas.microsoft.com/office/drawing/2014/main" id="{F8FC6E51-088C-6048-9F28-9F6F401D77E6}"/>
              </a:ext>
            </a:extLst>
          </p:cNvPr>
          <p:cNvSpPr>
            <a:spLocks noGrp="1"/>
          </p:cNvSpPr>
          <p:nvPr>
            <p:ph type="body" sz="quarter" idx="18" hasCustomPrompt="1"/>
          </p:nvPr>
        </p:nvSpPr>
        <p:spPr>
          <a:xfrm>
            <a:off x="1249723" y="4358057"/>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0" name="Text Placeholder 27">
            <a:extLst>
              <a:ext uri="{FF2B5EF4-FFF2-40B4-BE49-F238E27FC236}">
                <a16:creationId xmlns:a16="http://schemas.microsoft.com/office/drawing/2014/main" id="{74776790-4238-3C46-85E2-F4CFE4801FED}"/>
              </a:ext>
            </a:extLst>
          </p:cNvPr>
          <p:cNvSpPr>
            <a:spLocks noGrp="1"/>
          </p:cNvSpPr>
          <p:nvPr>
            <p:ph type="body" sz="quarter" idx="19" hasCustomPrompt="1"/>
          </p:nvPr>
        </p:nvSpPr>
        <p:spPr>
          <a:xfrm>
            <a:off x="1249722" y="4582545"/>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1" name="Text Placeholder 25">
            <a:extLst>
              <a:ext uri="{FF2B5EF4-FFF2-40B4-BE49-F238E27FC236}">
                <a16:creationId xmlns:a16="http://schemas.microsoft.com/office/drawing/2014/main" id="{8198885D-7F43-694F-8E35-C998D927E0D8}"/>
              </a:ext>
            </a:extLst>
          </p:cNvPr>
          <p:cNvSpPr>
            <a:spLocks noGrp="1"/>
          </p:cNvSpPr>
          <p:nvPr>
            <p:ph type="body" sz="quarter" idx="20" hasCustomPrompt="1"/>
          </p:nvPr>
        </p:nvSpPr>
        <p:spPr>
          <a:xfrm>
            <a:off x="1241884" y="5514829"/>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2" name="Text Placeholder 27">
            <a:extLst>
              <a:ext uri="{FF2B5EF4-FFF2-40B4-BE49-F238E27FC236}">
                <a16:creationId xmlns:a16="http://schemas.microsoft.com/office/drawing/2014/main" id="{2B7D2233-7764-F44B-8E06-16C6186347F0}"/>
              </a:ext>
            </a:extLst>
          </p:cNvPr>
          <p:cNvSpPr>
            <a:spLocks noGrp="1"/>
          </p:cNvSpPr>
          <p:nvPr>
            <p:ph type="body" sz="quarter" idx="21" hasCustomPrompt="1"/>
          </p:nvPr>
        </p:nvSpPr>
        <p:spPr>
          <a:xfrm>
            <a:off x="1241883" y="5739317"/>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40" name="Rectangle 39">
            <a:extLst>
              <a:ext uri="{FF2B5EF4-FFF2-40B4-BE49-F238E27FC236}">
                <a16:creationId xmlns:a16="http://schemas.microsoft.com/office/drawing/2014/main" id="{01937AC3-4799-4449-A983-415EF86FBAED}"/>
              </a:ext>
            </a:extLst>
          </p:cNvPr>
          <p:cNvSpPr/>
          <p:nvPr userDrawn="1"/>
        </p:nvSpPr>
        <p:spPr>
          <a:xfrm>
            <a:off x="6512312" y="1256492"/>
            <a:ext cx="5679688" cy="4663726"/>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 Placeholder 8">
            <a:extLst>
              <a:ext uri="{FF2B5EF4-FFF2-40B4-BE49-F238E27FC236}">
                <a16:creationId xmlns:a16="http://schemas.microsoft.com/office/drawing/2014/main" id="{FAF1D9B6-9CDA-5D4B-B96D-2B81B917A208}"/>
              </a:ext>
            </a:extLst>
          </p:cNvPr>
          <p:cNvSpPr>
            <a:spLocks noGrp="1"/>
          </p:cNvSpPr>
          <p:nvPr>
            <p:ph type="body" sz="quarter" idx="11" hasCustomPrompt="1"/>
          </p:nvPr>
        </p:nvSpPr>
        <p:spPr>
          <a:xfrm>
            <a:off x="7018963" y="2340176"/>
            <a:ext cx="4553911" cy="3211277"/>
          </a:xfrm>
          <a:prstGeom prst="rect">
            <a:avLst/>
          </a:prstGeom>
        </p:spPr>
        <p:txBody>
          <a:bodyPr/>
          <a:lstStyle>
            <a:lvl1pPr marL="0" indent="0">
              <a:buNone/>
              <a:defRPr sz="1900" b="0" i="0">
                <a:solidFill>
                  <a:srgbClr val="333333"/>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Sed</a:t>
            </a:r>
            <a:r>
              <a:rPr lang="en-US"/>
              <a:t> </a:t>
            </a:r>
            <a:r>
              <a:rPr lang="en-US" err="1"/>
              <a:t>odio</a:t>
            </a:r>
            <a:r>
              <a:rPr lang="en-US"/>
              <a:t> </a:t>
            </a:r>
            <a:r>
              <a:rPr lang="en-US" err="1"/>
              <a:t>morbi</a:t>
            </a:r>
            <a:r>
              <a:rPr lang="en-US"/>
              <a:t>. Et </a:t>
            </a:r>
            <a:r>
              <a:rPr lang="en-US" err="1"/>
              <a:t>malesuada</a:t>
            </a:r>
            <a:r>
              <a:rPr lang="en-US"/>
              <a:t> fames ac </a:t>
            </a:r>
            <a:r>
              <a:rPr lang="en-US" err="1"/>
              <a:t>turpis</a:t>
            </a:r>
            <a:r>
              <a:rPr lang="en-US"/>
              <a:t> </a:t>
            </a:r>
            <a:r>
              <a:rPr lang="en-US" err="1"/>
              <a:t>egestas</a:t>
            </a:r>
            <a:r>
              <a:rPr lang="en-US"/>
              <a:t>. Name at </a:t>
            </a:r>
            <a:r>
              <a:rPr lang="en-US" err="1"/>
              <a:t>lectus</a:t>
            </a:r>
            <a:r>
              <a:rPr lang="en-US"/>
              <a:t> </a:t>
            </a:r>
            <a:r>
              <a:rPr lang="en-US" err="1"/>
              <a:t>urna</a:t>
            </a:r>
            <a:r>
              <a:rPr lang="en-US"/>
              <a:t> </a:t>
            </a:r>
            <a:r>
              <a:rPr lang="en-US" err="1"/>
              <a:t>duis</a:t>
            </a:r>
            <a:r>
              <a:rPr lang="en-US"/>
              <a:t> convallis convallis </a:t>
            </a:r>
            <a:r>
              <a:rPr lang="en-US" err="1"/>
              <a:t>tellus</a:t>
            </a:r>
            <a:r>
              <a:rPr lang="en-US"/>
              <a:t> id. </a:t>
            </a:r>
            <a:r>
              <a:rPr lang="en-US" err="1"/>
              <a:t>Praesent</a:t>
            </a:r>
            <a:r>
              <a:rPr lang="en-US"/>
              <a:t> </a:t>
            </a:r>
            <a:r>
              <a:rPr lang="en-US" err="1"/>
              <a:t>tritigue</a:t>
            </a:r>
            <a:r>
              <a:rPr lang="en-US"/>
              <a:t> magna sit </a:t>
            </a:r>
            <a:r>
              <a:rPr lang="en-US" err="1"/>
              <a:t>amet</a:t>
            </a:r>
            <a:r>
              <a:rPr lang="en-US"/>
              <a:t> </a:t>
            </a:r>
            <a:r>
              <a:rPr lang="en-US" err="1"/>
              <a:t>purus</a:t>
            </a:r>
            <a:r>
              <a:rPr lang="en-US"/>
              <a:t> gravida. </a:t>
            </a:r>
            <a:r>
              <a:rPr lang="en-US" err="1"/>
              <a:t>Commodo</a:t>
            </a:r>
            <a:r>
              <a:rPr lang="en-US"/>
              <a:t> </a:t>
            </a:r>
            <a:r>
              <a:rPr lang="en-US" err="1"/>
              <a:t>odio</a:t>
            </a:r>
            <a:r>
              <a:rPr lang="en-US"/>
              <a:t> </a:t>
            </a:r>
            <a:r>
              <a:rPr lang="en-US" err="1"/>
              <a:t>aenean</a:t>
            </a:r>
            <a:r>
              <a:rPr lang="en-US"/>
              <a:t> </a:t>
            </a:r>
            <a:r>
              <a:rPr lang="en-US" err="1"/>
              <a:t>sed</a:t>
            </a:r>
            <a:r>
              <a:rPr lang="en-US"/>
              <a:t> </a:t>
            </a:r>
            <a:r>
              <a:rPr lang="en-US" err="1"/>
              <a:t>adipiscing</a:t>
            </a:r>
            <a:r>
              <a:rPr lang="en-US"/>
              <a:t> </a:t>
            </a:r>
            <a:r>
              <a:rPr lang="en-US" err="1"/>
              <a:t>diam</a:t>
            </a:r>
            <a:r>
              <a:rPr lang="en-US"/>
              <a:t> </a:t>
            </a:r>
            <a:r>
              <a:rPr lang="en-US" err="1"/>
              <a:t>donec</a:t>
            </a:r>
            <a:r>
              <a:rPr lang="en-US"/>
              <a:t> </a:t>
            </a:r>
            <a:r>
              <a:rPr lang="en-US" err="1"/>
              <a:t>adipiscing</a:t>
            </a:r>
            <a:r>
              <a:rPr lang="en-US"/>
              <a:t>. Et </a:t>
            </a:r>
            <a:r>
              <a:rPr lang="en-US" err="1"/>
              <a:t>malesuada</a:t>
            </a:r>
            <a:r>
              <a:rPr lang="en-US"/>
              <a:t> fames ac </a:t>
            </a:r>
            <a:r>
              <a:rPr lang="en-US" err="1"/>
              <a:t>turpis</a:t>
            </a:r>
            <a:r>
              <a:rPr lang="en-US"/>
              <a:t> </a:t>
            </a:r>
            <a:r>
              <a:rPr lang="en-US" err="1"/>
              <a:t>egestas</a:t>
            </a:r>
            <a:r>
              <a:rPr lang="en-US"/>
              <a:t> </a:t>
            </a:r>
            <a:r>
              <a:rPr lang="en-US" err="1"/>
              <a:t>tellus</a:t>
            </a:r>
            <a:r>
              <a:rPr lang="en-US"/>
              <a:t> </a:t>
            </a:r>
            <a:r>
              <a:rPr lang="en-US" err="1"/>
              <a:t>incididunt</a:t>
            </a:r>
            <a:r>
              <a:rPr lang="en-US"/>
              <a:t>. </a:t>
            </a:r>
          </a:p>
        </p:txBody>
      </p:sp>
      <p:sp>
        <p:nvSpPr>
          <p:cNvPr id="42" name="Text Placeholder 43">
            <a:extLst>
              <a:ext uri="{FF2B5EF4-FFF2-40B4-BE49-F238E27FC236}">
                <a16:creationId xmlns:a16="http://schemas.microsoft.com/office/drawing/2014/main" id="{989DD62A-E708-4946-BFD0-B9B9DD59F871}"/>
              </a:ext>
            </a:extLst>
          </p:cNvPr>
          <p:cNvSpPr>
            <a:spLocks noGrp="1"/>
          </p:cNvSpPr>
          <p:nvPr>
            <p:ph type="body" sz="quarter" idx="22" hasCustomPrompt="1"/>
          </p:nvPr>
        </p:nvSpPr>
        <p:spPr>
          <a:xfrm>
            <a:off x="7018338" y="1653220"/>
            <a:ext cx="4554536" cy="398463"/>
          </a:xfrm>
          <a:prstGeom prst="rect">
            <a:avLst/>
          </a:prstGeom>
        </p:spPr>
        <p:txBody>
          <a:bodyPr/>
          <a:lstStyle>
            <a:lvl1pPr marL="0" indent="0">
              <a:buNone/>
              <a:defRPr sz="2400" b="1" i="0">
                <a:solidFill>
                  <a:srgbClr val="333333"/>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32514641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ark_Chart_Explanations_Text_2">
    <p:bg>
      <p:bgPr>
        <a:solidFill>
          <a:srgbClr val="333333"/>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0F095E-D656-094F-BEE5-0695640FD3D2}"/>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76DC8103-B728-9444-8360-80586B20F8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14" name="Parallelogram 21">
            <a:extLst>
              <a:ext uri="{FF2B5EF4-FFF2-40B4-BE49-F238E27FC236}">
                <a16:creationId xmlns:a16="http://schemas.microsoft.com/office/drawing/2014/main" id="{53EF11E1-4592-E048-8FC9-A688C2BF919E}"/>
              </a:ext>
            </a:extLst>
          </p:cNvPr>
          <p:cNvSpPr>
            <a:spLocks/>
          </p:cNvSpPr>
          <p:nvPr userDrawn="1"/>
        </p:nvSpPr>
        <p:spPr>
          <a:xfrm>
            <a:off x="1723806" y="274960"/>
            <a:ext cx="7999983" cy="345486"/>
          </a:xfrm>
          <a:custGeom>
            <a:avLst/>
            <a:gdLst>
              <a:gd name="connsiteX0" fmla="*/ 0 w 8442435"/>
              <a:gd name="connsiteY0" fmla="*/ 1545021 h 1545021"/>
              <a:gd name="connsiteX1" fmla="*/ 563516 w 8442435"/>
              <a:gd name="connsiteY1" fmla="*/ 0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112942 w 8442435"/>
              <a:gd name="connsiteY1" fmla="*/ 1192695 h 1545021"/>
              <a:gd name="connsiteX2" fmla="*/ 8442435 w 8442435"/>
              <a:gd name="connsiteY2" fmla="*/ 0 h 1545021"/>
              <a:gd name="connsiteX3" fmla="*/ 7878919 w 8442435"/>
              <a:gd name="connsiteY3" fmla="*/ 1545021 h 1545021"/>
              <a:gd name="connsiteX4" fmla="*/ 0 w 8442435"/>
              <a:gd name="connsiteY4" fmla="*/ 1545021 h 1545021"/>
              <a:gd name="connsiteX0" fmla="*/ 0 w 8442435"/>
              <a:gd name="connsiteY0" fmla="*/ 1545021 h 1545021"/>
              <a:gd name="connsiteX1" fmla="*/ 99972 w 8442435"/>
              <a:gd name="connsiteY1" fmla="*/ 1218636 h 1545021"/>
              <a:gd name="connsiteX2" fmla="*/ 8442435 w 8442435"/>
              <a:gd name="connsiteY2" fmla="*/ 0 h 1545021"/>
              <a:gd name="connsiteX3" fmla="*/ 7878919 w 8442435"/>
              <a:gd name="connsiteY3" fmla="*/ 1545021 h 1545021"/>
              <a:gd name="connsiteX4" fmla="*/ 0 w 8442435"/>
              <a:gd name="connsiteY4" fmla="*/ 1545021 h 1545021"/>
              <a:gd name="connsiteX0" fmla="*/ 0 w 7999983"/>
              <a:gd name="connsiteY0" fmla="*/ 345486 h 345486"/>
              <a:gd name="connsiteX1" fmla="*/ 99972 w 7999983"/>
              <a:gd name="connsiteY1" fmla="*/ 19101 h 345486"/>
              <a:gd name="connsiteX2" fmla="*/ 7999983 w 7999983"/>
              <a:gd name="connsiteY2" fmla="*/ 0 h 345486"/>
              <a:gd name="connsiteX3" fmla="*/ 7878919 w 7999983"/>
              <a:gd name="connsiteY3" fmla="*/ 345486 h 345486"/>
              <a:gd name="connsiteX4" fmla="*/ 0 w 7999983"/>
              <a:gd name="connsiteY4" fmla="*/ 345486 h 345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99983" h="345486">
                <a:moveTo>
                  <a:pt x="0" y="345486"/>
                </a:moveTo>
                <a:lnTo>
                  <a:pt x="99972" y="19101"/>
                </a:lnTo>
                <a:lnTo>
                  <a:pt x="7999983" y="0"/>
                </a:lnTo>
                <a:lnTo>
                  <a:pt x="7878919" y="345486"/>
                </a:lnTo>
                <a:lnTo>
                  <a:pt x="0" y="345486"/>
                </a:lnTo>
                <a:close/>
              </a:path>
            </a:pathLst>
          </a:cu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15" name="Parallelogram 22">
            <a:extLst>
              <a:ext uri="{FF2B5EF4-FFF2-40B4-BE49-F238E27FC236}">
                <a16:creationId xmlns:a16="http://schemas.microsoft.com/office/drawing/2014/main" id="{F7F9575D-95C8-5D44-BCF8-DFDCDDE082A9}"/>
              </a:ext>
            </a:extLst>
          </p:cNvPr>
          <p:cNvSpPr>
            <a:spLocks/>
          </p:cNvSpPr>
          <p:nvPr userDrawn="1"/>
        </p:nvSpPr>
        <p:spPr>
          <a:xfrm>
            <a:off x="627960" y="283464"/>
            <a:ext cx="1099344" cy="334988"/>
          </a:xfrm>
          <a:custGeom>
            <a:avLst/>
            <a:gdLst>
              <a:gd name="connsiteX0" fmla="*/ 0 w 1550276"/>
              <a:gd name="connsiteY0" fmla="*/ 1545021 h 1545021"/>
              <a:gd name="connsiteX1" fmla="*/ 563516 w 1550276"/>
              <a:gd name="connsiteY1" fmla="*/ 0 h 1545021"/>
              <a:gd name="connsiteX2" fmla="*/ 1550276 w 1550276"/>
              <a:gd name="connsiteY2" fmla="*/ 0 h 1545021"/>
              <a:gd name="connsiteX3" fmla="*/ 986760 w 1550276"/>
              <a:gd name="connsiteY3" fmla="*/ 1545021 h 1545021"/>
              <a:gd name="connsiteX4" fmla="*/ 0 w 1550276"/>
              <a:gd name="connsiteY4" fmla="*/ 1545021 h 1545021"/>
              <a:gd name="connsiteX0" fmla="*/ 0 w 1119970"/>
              <a:gd name="connsiteY0" fmla="*/ 1545021 h 1545021"/>
              <a:gd name="connsiteX1" fmla="*/ 563516 w 1119970"/>
              <a:gd name="connsiteY1" fmla="*/ 0 h 1545021"/>
              <a:gd name="connsiteX2" fmla="*/ 1119970 w 1119970"/>
              <a:gd name="connsiteY2" fmla="*/ 1272988 h 1545021"/>
              <a:gd name="connsiteX3" fmla="*/ 986760 w 1119970"/>
              <a:gd name="connsiteY3" fmla="*/ 1545021 h 1545021"/>
              <a:gd name="connsiteX4" fmla="*/ 0 w 1119970"/>
              <a:gd name="connsiteY4" fmla="*/ 1545021 h 1545021"/>
              <a:gd name="connsiteX0" fmla="*/ 0 w 1099344"/>
              <a:gd name="connsiteY0" fmla="*/ 1545021 h 1545021"/>
              <a:gd name="connsiteX1" fmla="*/ 563516 w 1099344"/>
              <a:gd name="connsiteY1" fmla="*/ 0 h 1545021"/>
              <a:gd name="connsiteX2" fmla="*/ 1099344 w 1099344"/>
              <a:gd name="connsiteY2" fmla="*/ 1224862 h 1545021"/>
              <a:gd name="connsiteX3" fmla="*/ 986760 w 1099344"/>
              <a:gd name="connsiteY3" fmla="*/ 1545021 h 1545021"/>
              <a:gd name="connsiteX4" fmla="*/ 0 w 1099344"/>
              <a:gd name="connsiteY4" fmla="*/ 1545021 h 1545021"/>
              <a:gd name="connsiteX0" fmla="*/ 0 w 1099344"/>
              <a:gd name="connsiteY0" fmla="*/ 1545021 h 1545021"/>
              <a:gd name="connsiteX1" fmla="*/ 563516 w 1099344"/>
              <a:gd name="connsiteY1" fmla="*/ 0 h 1545021"/>
              <a:gd name="connsiteX2" fmla="*/ 1099344 w 1099344"/>
              <a:gd name="connsiteY2" fmla="*/ 1211112 h 1545021"/>
              <a:gd name="connsiteX3" fmla="*/ 986760 w 1099344"/>
              <a:gd name="connsiteY3" fmla="*/ 1545021 h 1545021"/>
              <a:gd name="connsiteX4" fmla="*/ 0 w 1099344"/>
              <a:gd name="connsiteY4" fmla="*/ 1545021 h 1545021"/>
              <a:gd name="connsiteX0" fmla="*/ 0 w 1099344"/>
              <a:gd name="connsiteY0" fmla="*/ 334988 h 334988"/>
              <a:gd name="connsiteX1" fmla="*/ 123504 w 1099344"/>
              <a:gd name="connsiteY1" fmla="*/ 0 h 334988"/>
              <a:gd name="connsiteX2" fmla="*/ 1099344 w 1099344"/>
              <a:gd name="connsiteY2" fmla="*/ 1079 h 334988"/>
              <a:gd name="connsiteX3" fmla="*/ 986760 w 1099344"/>
              <a:gd name="connsiteY3" fmla="*/ 334988 h 334988"/>
              <a:gd name="connsiteX4" fmla="*/ 0 w 1099344"/>
              <a:gd name="connsiteY4" fmla="*/ 334988 h 3349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9344" h="334988">
                <a:moveTo>
                  <a:pt x="0" y="334988"/>
                </a:moveTo>
                <a:lnTo>
                  <a:pt x="123504" y="0"/>
                </a:lnTo>
                <a:lnTo>
                  <a:pt x="1099344" y="1079"/>
                </a:lnTo>
                <a:lnTo>
                  <a:pt x="986760" y="334988"/>
                </a:lnTo>
                <a:lnTo>
                  <a:pt x="0" y="3349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64" tIns="45732" rIns="91464" bIns="45732" numCol="1" spcCol="0" rtlCol="0" fromWordArt="0" anchor="ctr" anchorCtr="0" forceAA="0" compatLnSpc="1">
            <a:prstTxWarp prst="textNoShape">
              <a:avLst/>
            </a:prstTxWarp>
            <a:noAutofit/>
          </a:bodyPr>
          <a:lstStyle/>
          <a:p>
            <a:pPr algn="ctr"/>
            <a:endParaRPr lang="en-US" sz="2401"/>
          </a:p>
        </p:txBody>
      </p:sp>
      <p:sp>
        <p:nvSpPr>
          <p:cNvPr id="21" name="Title 1">
            <a:extLst>
              <a:ext uri="{FF2B5EF4-FFF2-40B4-BE49-F238E27FC236}">
                <a16:creationId xmlns:a16="http://schemas.microsoft.com/office/drawing/2014/main" id="{468586B1-8567-E14F-8911-BA464942D9A9}"/>
              </a:ext>
            </a:extLst>
          </p:cNvPr>
          <p:cNvSpPr>
            <a:spLocks noGrp="1"/>
          </p:cNvSpPr>
          <p:nvPr>
            <p:ph type="title" hasCustomPrompt="1"/>
          </p:nvPr>
        </p:nvSpPr>
        <p:spPr>
          <a:xfrm>
            <a:off x="1881828" y="244136"/>
            <a:ext cx="7557140" cy="421455"/>
          </a:xfrm>
          <a:prstGeom prst="rect">
            <a:avLst/>
          </a:prstGeom>
        </p:spPr>
        <p:txBody>
          <a:bodyPr anchor="ctr"/>
          <a:lstStyle>
            <a:lvl1pPr>
              <a:defRPr sz="1800" b="1" i="0">
                <a:solidFill>
                  <a:schemeClr val="bg1"/>
                </a:solidFill>
                <a:latin typeface="Gill Sans MT" panose="020B0502020104020203" pitchFamily="34" charset="77"/>
              </a:defRPr>
            </a:lvl1pPr>
          </a:lstStyle>
          <a:p>
            <a:r>
              <a:rPr lang="en-US"/>
              <a:t>Title chart template bar graph (explained)</a:t>
            </a:r>
          </a:p>
        </p:txBody>
      </p:sp>
      <p:sp>
        <p:nvSpPr>
          <p:cNvPr id="23" name="Text Placeholder 25">
            <a:extLst>
              <a:ext uri="{FF2B5EF4-FFF2-40B4-BE49-F238E27FC236}">
                <a16:creationId xmlns:a16="http://schemas.microsoft.com/office/drawing/2014/main" id="{DE1DF487-2E59-8649-80A7-74BC355ED70C}"/>
              </a:ext>
            </a:extLst>
          </p:cNvPr>
          <p:cNvSpPr>
            <a:spLocks noGrp="1"/>
          </p:cNvSpPr>
          <p:nvPr>
            <p:ph type="body" sz="quarter" idx="12" hasCustomPrompt="1"/>
          </p:nvPr>
        </p:nvSpPr>
        <p:spPr>
          <a:xfrm>
            <a:off x="1247378" y="857921"/>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4" name="Text Placeholder 27">
            <a:extLst>
              <a:ext uri="{FF2B5EF4-FFF2-40B4-BE49-F238E27FC236}">
                <a16:creationId xmlns:a16="http://schemas.microsoft.com/office/drawing/2014/main" id="{71564E51-1866-6844-9176-44D2FD4A44A8}"/>
              </a:ext>
            </a:extLst>
          </p:cNvPr>
          <p:cNvSpPr>
            <a:spLocks noGrp="1"/>
          </p:cNvSpPr>
          <p:nvPr>
            <p:ph type="body" sz="quarter" idx="13" hasCustomPrompt="1"/>
          </p:nvPr>
        </p:nvSpPr>
        <p:spPr>
          <a:xfrm>
            <a:off x="1247377" y="1082409"/>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5" name="Text Placeholder 25">
            <a:extLst>
              <a:ext uri="{FF2B5EF4-FFF2-40B4-BE49-F238E27FC236}">
                <a16:creationId xmlns:a16="http://schemas.microsoft.com/office/drawing/2014/main" id="{88F597A3-4E08-8B4D-97C7-AEFFB0458C17}"/>
              </a:ext>
            </a:extLst>
          </p:cNvPr>
          <p:cNvSpPr>
            <a:spLocks noGrp="1"/>
          </p:cNvSpPr>
          <p:nvPr>
            <p:ph type="body" sz="quarter" idx="14" hasCustomPrompt="1"/>
          </p:nvPr>
        </p:nvSpPr>
        <p:spPr>
          <a:xfrm>
            <a:off x="1247378" y="2014814"/>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6" name="Text Placeholder 27">
            <a:extLst>
              <a:ext uri="{FF2B5EF4-FFF2-40B4-BE49-F238E27FC236}">
                <a16:creationId xmlns:a16="http://schemas.microsoft.com/office/drawing/2014/main" id="{7AC76416-A92E-8A4B-ADD1-3369EC3D2BCA}"/>
              </a:ext>
            </a:extLst>
          </p:cNvPr>
          <p:cNvSpPr>
            <a:spLocks noGrp="1"/>
          </p:cNvSpPr>
          <p:nvPr>
            <p:ph type="body" sz="quarter" idx="15" hasCustomPrompt="1"/>
          </p:nvPr>
        </p:nvSpPr>
        <p:spPr>
          <a:xfrm>
            <a:off x="1247377" y="2239302"/>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7" name="Text Placeholder 25">
            <a:extLst>
              <a:ext uri="{FF2B5EF4-FFF2-40B4-BE49-F238E27FC236}">
                <a16:creationId xmlns:a16="http://schemas.microsoft.com/office/drawing/2014/main" id="{0C3DD829-26C7-1C44-B1A8-28233CEBD5D8}"/>
              </a:ext>
            </a:extLst>
          </p:cNvPr>
          <p:cNvSpPr>
            <a:spLocks noGrp="1"/>
          </p:cNvSpPr>
          <p:nvPr>
            <p:ph type="body" sz="quarter" idx="16" hasCustomPrompt="1"/>
          </p:nvPr>
        </p:nvSpPr>
        <p:spPr>
          <a:xfrm>
            <a:off x="1241884" y="3201285"/>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28" name="Text Placeholder 27">
            <a:extLst>
              <a:ext uri="{FF2B5EF4-FFF2-40B4-BE49-F238E27FC236}">
                <a16:creationId xmlns:a16="http://schemas.microsoft.com/office/drawing/2014/main" id="{7D5DE55C-ACBF-B246-9C31-F6DA86DD0065}"/>
              </a:ext>
            </a:extLst>
          </p:cNvPr>
          <p:cNvSpPr>
            <a:spLocks noGrp="1"/>
          </p:cNvSpPr>
          <p:nvPr>
            <p:ph type="body" sz="quarter" idx="17" hasCustomPrompt="1"/>
          </p:nvPr>
        </p:nvSpPr>
        <p:spPr>
          <a:xfrm>
            <a:off x="1241883" y="3425773"/>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29" name="Text Placeholder 25">
            <a:extLst>
              <a:ext uri="{FF2B5EF4-FFF2-40B4-BE49-F238E27FC236}">
                <a16:creationId xmlns:a16="http://schemas.microsoft.com/office/drawing/2014/main" id="{75C12B73-0BD9-7144-BD86-4762E9259BA3}"/>
              </a:ext>
            </a:extLst>
          </p:cNvPr>
          <p:cNvSpPr>
            <a:spLocks noGrp="1"/>
          </p:cNvSpPr>
          <p:nvPr>
            <p:ph type="body" sz="quarter" idx="18" hasCustomPrompt="1"/>
          </p:nvPr>
        </p:nvSpPr>
        <p:spPr>
          <a:xfrm>
            <a:off x="1249723" y="4358057"/>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0" name="Text Placeholder 27">
            <a:extLst>
              <a:ext uri="{FF2B5EF4-FFF2-40B4-BE49-F238E27FC236}">
                <a16:creationId xmlns:a16="http://schemas.microsoft.com/office/drawing/2014/main" id="{B36A5B8D-D963-5C42-84D6-54CA8E382059}"/>
              </a:ext>
            </a:extLst>
          </p:cNvPr>
          <p:cNvSpPr>
            <a:spLocks noGrp="1"/>
          </p:cNvSpPr>
          <p:nvPr>
            <p:ph type="body" sz="quarter" idx="19" hasCustomPrompt="1"/>
          </p:nvPr>
        </p:nvSpPr>
        <p:spPr>
          <a:xfrm>
            <a:off x="1249722" y="4582545"/>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31" name="Text Placeholder 25">
            <a:extLst>
              <a:ext uri="{FF2B5EF4-FFF2-40B4-BE49-F238E27FC236}">
                <a16:creationId xmlns:a16="http://schemas.microsoft.com/office/drawing/2014/main" id="{1064A593-3267-4F4A-87CE-D74D7C6F79D5}"/>
              </a:ext>
            </a:extLst>
          </p:cNvPr>
          <p:cNvSpPr>
            <a:spLocks noGrp="1"/>
          </p:cNvSpPr>
          <p:nvPr>
            <p:ph type="body" sz="quarter" idx="20" hasCustomPrompt="1"/>
          </p:nvPr>
        </p:nvSpPr>
        <p:spPr>
          <a:xfrm>
            <a:off x="1241884" y="5514829"/>
            <a:ext cx="5011608" cy="23437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
        <p:nvSpPr>
          <p:cNvPr id="32" name="Text Placeholder 27">
            <a:extLst>
              <a:ext uri="{FF2B5EF4-FFF2-40B4-BE49-F238E27FC236}">
                <a16:creationId xmlns:a16="http://schemas.microsoft.com/office/drawing/2014/main" id="{49982925-931C-5143-9F38-8AEC68F177C4}"/>
              </a:ext>
            </a:extLst>
          </p:cNvPr>
          <p:cNvSpPr>
            <a:spLocks noGrp="1"/>
          </p:cNvSpPr>
          <p:nvPr>
            <p:ph type="body" sz="quarter" idx="21" hasCustomPrompt="1"/>
          </p:nvPr>
        </p:nvSpPr>
        <p:spPr>
          <a:xfrm>
            <a:off x="1241883" y="5739317"/>
            <a:ext cx="5011609"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 </a:t>
            </a:r>
            <a:r>
              <a:rPr lang="en-US" err="1"/>
              <a:t>Vulputate</a:t>
            </a:r>
            <a:r>
              <a:rPr lang="en-US"/>
              <a:t> </a:t>
            </a:r>
            <a:r>
              <a:rPr lang="en-US" err="1"/>
              <a:t>sapien</a:t>
            </a:r>
            <a:r>
              <a:rPr lang="en-US"/>
              <a:t> </a:t>
            </a:r>
            <a:r>
              <a:rPr lang="en-US" err="1"/>
              <a:t>nec</a:t>
            </a:r>
            <a:r>
              <a:rPr lang="en-US"/>
              <a:t> </a:t>
            </a:r>
            <a:r>
              <a:rPr lang="en-US" err="1"/>
              <a:t>sagittis</a:t>
            </a:r>
            <a:r>
              <a:rPr lang="en-US"/>
              <a:t> </a:t>
            </a:r>
            <a:r>
              <a:rPr lang="en-US" err="1"/>
              <a:t>aliquam</a:t>
            </a:r>
            <a:r>
              <a:rPr lang="en-US"/>
              <a:t> </a:t>
            </a:r>
            <a:r>
              <a:rPr lang="en-US" err="1"/>
              <a:t>malesuada</a:t>
            </a:r>
            <a:r>
              <a:rPr lang="en-US"/>
              <a:t> Bibendum. </a:t>
            </a:r>
            <a:r>
              <a:rPr lang="en-US" err="1"/>
              <a:t>Orci</a:t>
            </a:r>
            <a:r>
              <a:rPr lang="en-US"/>
              <a:t> </a:t>
            </a:r>
            <a:r>
              <a:rPr lang="en-US" err="1"/>
              <a:t>nulla</a:t>
            </a:r>
            <a:r>
              <a:rPr lang="en-US"/>
              <a:t> </a:t>
            </a:r>
            <a:r>
              <a:rPr lang="en-US" err="1"/>
              <a:t>pellentesque</a:t>
            </a:r>
            <a:r>
              <a:rPr lang="en-US"/>
              <a:t> </a:t>
            </a:r>
            <a:r>
              <a:rPr lang="en-US" err="1"/>
              <a:t>dignissim</a:t>
            </a:r>
            <a:r>
              <a:rPr lang="en-US"/>
              <a:t> </a:t>
            </a:r>
            <a:r>
              <a:rPr lang="en-US" err="1"/>
              <a:t>enim</a:t>
            </a:r>
            <a:r>
              <a:rPr lang="en-US"/>
              <a:t> sit </a:t>
            </a:r>
            <a:r>
              <a:rPr lang="en-US" err="1"/>
              <a:t>amet</a:t>
            </a:r>
            <a:r>
              <a:rPr lang="en-US"/>
              <a:t>.</a:t>
            </a:r>
          </a:p>
        </p:txBody>
      </p:sp>
      <p:sp>
        <p:nvSpPr>
          <p:cNvPr id="40" name="Rectangle 39">
            <a:extLst>
              <a:ext uri="{FF2B5EF4-FFF2-40B4-BE49-F238E27FC236}">
                <a16:creationId xmlns:a16="http://schemas.microsoft.com/office/drawing/2014/main" id="{9C5944C6-CE08-E94C-9B1E-85704FA58D7C}"/>
              </a:ext>
            </a:extLst>
          </p:cNvPr>
          <p:cNvSpPr/>
          <p:nvPr userDrawn="1"/>
        </p:nvSpPr>
        <p:spPr>
          <a:xfrm>
            <a:off x="6512312" y="1256492"/>
            <a:ext cx="5679688" cy="4663726"/>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 Placeholder 8">
            <a:extLst>
              <a:ext uri="{FF2B5EF4-FFF2-40B4-BE49-F238E27FC236}">
                <a16:creationId xmlns:a16="http://schemas.microsoft.com/office/drawing/2014/main" id="{C1A6CA85-3D6D-2D43-B41E-E228C388AF57}"/>
              </a:ext>
            </a:extLst>
          </p:cNvPr>
          <p:cNvSpPr>
            <a:spLocks noGrp="1"/>
          </p:cNvSpPr>
          <p:nvPr>
            <p:ph type="body" sz="quarter" idx="11" hasCustomPrompt="1"/>
          </p:nvPr>
        </p:nvSpPr>
        <p:spPr>
          <a:xfrm>
            <a:off x="7018963" y="2340176"/>
            <a:ext cx="4553911" cy="3211277"/>
          </a:xfrm>
          <a:prstGeom prst="rect">
            <a:avLst/>
          </a:prstGeom>
        </p:spPr>
        <p:txBody>
          <a:bodyPr/>
          <a:lstStyle>
            <a:lvl1pPr marL="0" indent="0">
              <a:buNone/>
              <a:defRPr sz="19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r>
              <a:rPr lang="en-US" err="1"/>
              <a:t>Sed</a:t>
            </a:r>
            <a:r>
              <a:rPr lang="en-US"/>
              <a:t> </a:t>
            </a:r>
            <a:r>
              <a:rPr lang="en-US" err="1"/>
              <a:t>odio</a:t>
            </a:r>
            <a:r>
              <a:rPr lang="en-US"/>
              <a:t> </a:t>
            </a:r>
            <a:r>
              <a:rPr lang="en-US" err="1"/>
              <a:t>morbi</a:t>
            </a:r>
            <a:r>
              <a:rPr lang="en-US"/>
              <a:t>. Et </a:t>
            </a:r>
            <a:r>
              <a:rPr lang="en-US" err="1"/>
              <a:t>malesuada</a:t>
            </a:r>
            <a:r>
              <a:rPr lang="en-US"/>
              <a:t> fames ac </a:t>
            </a:r>
            <a:r>
              <a:rPr lang="en-US" err="1"/>
              <a:t>turpis</a:t>
            </a:r>
            <a:r>
              <a:rPr lang="en-US"/>
              <a:t> </a:t>
            </a:r>
            <a:r>
              <a:rPr lang="en-US" err="1"/>
              <a:t>egestas</a:t>
            </a:r>
            <a:r>
              <a:rPr lang="en-US"/>
              <a:t>. Name at </a:t>
            </a:r>
            <a:r>
              <a:rPr lang="en-US" err="1"/>
              <a:t>lectus</a:t>
            </a:r>
            <a:r>
              <a:rPr lang="en-US"/>
              <a:t> </a:t>
            </a:r>
            <a:r>
              <a:rPr lang="en-US" err="1"/>
              <a:t>urna</a:t>
            </a:r>
            <a:r>
              <a:rPr lang="en-US"/>
              <a:t> </a:t>
            </a:r>
            <a:r>
              <a:rPr lang="en-US" err="1"/>
              <a:t>duis</a:t>
            </a:r>
            <a:r>
              <a:rPr lang="en-US"/>
              <a:t> convallis convallis </a:t>
            </a:r>
            <a:r>
              <a:rPr lang="en-US" err="1"/>
              <a:t>tellus</a:t>
            </a:r>
            <a:r>
              <a:rPr lang="en-US"/>
              <a:t> id. </a:t>
            </a:r>
            <a:r>
              <a:rPr lang="en-US" err="1"/>
              <a:t>Praesent</a:t>
            </a:r>
            <a:r>
              <a:rPr lang="en-US"/>
              <a:t> </a:t>
            </a:r>
            <a:r>
              <a:rPr lang="en-US" err="1"/>
              <a:t>tritigue</a:t>
            </a:r>
            <a:r>
              <a:rPr lang="en-US"/>
              <a:t> magna sit </a:t>
            </a:r>
            <a:r>
              <a:rPr lang="en-US" err="1"/>
              <a:t>amet</a:t>
            </a:r>
            <a:r>
              <a:rPr lang="en-US"/>
              <a:t> </a:t>
            </a:r>
            <a:r>
              <a:rPr lang="en-US" err="1"/>
              <a:t>purus</a:t>
            </a:r>
            <a:r>
              <a:rPr lang="en-US"/>
              <a:t> gravida. </a:t>
            </a:r>
            <a:r>
              <a:rPr lang="en-US" err="1"/>
              <a:t>Commodo</a:t>
            </a:r>
            <a:r>
              <a:rPr lang="en-US"/>
              <a:t> </a:t>
            </a:r>
            <a:r>
              <a:rPr lang="en-US" err="1"/>
              <a:t>odio</a:t>
            </a:r>
            <a:r>
              <a:rPr lang="en-US"/>
              <a:t> </a:t>
            </a:r>
            <a:r>
              <a:rPr lang="en-US" err="1"/>
              <a:t>aenean</a:t>
            </a:r>
            <a:r>
              <a:rPr lang="en-US"/>
              <a:t> </a:t>
            </a:r>
            <a:r>
              <a:rPr lang="en-US" err="1"/>
              <a:t>sed</a:t>
            </a:r>
            <a:r>
              <a:rPr lang="en-US"/>
              <a:t> </a:t>
            </a:r>
            <a:r>
              <a:rPr lang="en-US" err="1"/>
              <a:t>adipiscing</a:t>
            </a:r>
            <a:r>
              <a:rPr lang="en-US"/>
              <a:t> </a:t>
            </a:r>
            <a:r>
              <a:rPr lang="en-US" err="1"/>
              <a:t>diam</a:t>
            </a:r>
            <a:r>
              <a:rPr lang="en-US"/>
              <a:t> </a:t>
            </a:r>
            <a:r>
              <a:rPr lang="en-US" err="1"/>
              <a:t>donec</a:t>
            </a:r>
            <a:r>
              <a:rPr lang="en-US"/>
              <a:t> </a:t>
            </a:r>
            <a:r>
              <a:rPr lang="en-US" err="1"/>
              <a:t>adipiscing</a:t>
            </a:r>
            <a:r>
              <a:rPr lang="en-US"/>
              <a:t>. Et </a:t>
            </a:r>
            <a:r>
              <a:rPr lang="en-US" err="1"/>
              <a:t>malesuada</a:t>
            </a:r>
            <a:r>
              <a:rPr lang="en-US"/>
              <a:t> fames ac </a:t>
            </a:r>
            <a:r>
              <a:rPr lang="en-US" err="1"/>
              <a:t>turpis</a:t>
            </a:r>
            <a:r>
              <a:rPr lang="en-US"/>
              <a:t> </a:t>
            </a:r>
            <a:r>
              <a:rPr lang="en-US" err="1"/>
              <a:t>egestas</a:t>
            </a:r>
            <a:r>
              <a:rPr lang="en-US"/>
              <a:t> </a:t>
            </a:r>
            <a:r>
              <a:rPr lang="en-US" err="1"/>
              <a:t>tellus</a:t>
            </a:r>
            <a:r>
              <a:rPr lang="en-US"/>
              <a:t> </a:t>
            </a:r>
            <a:r>
              <a:rPr lang="en-US" err="1"/>
              <a:t>incididunt</a:t>
            </a:r>
            <a:r>
              <a:rPr lang="en-US"/>
              <a:t>. </a:t>
            </a:r>
          </a:p>
        </p:txBody>
      </p:sp>
      <p:sp>
        <p:nvSpPr>
          <p:cNvPr id="42" name="Text Placeholder 43">
            <a:extLst>
              <a:ext uri="{FF2B5EF4-FFF2-40B4-BE49-F238E27FC236}">
                <a16:creationId xmlns:a16="http://schemas.microsoft.com/office/drawing/2014/main" id="{0E4B0FA2-7A63-8549-B6A3-7D06FB538C74}"/>
              </a:ext>
            </a:extLst>
          </p:cNvPr>
          <p:cNvSpPr>
            <a:spLocks noGrp="1"/>
          </p:cNvSpPr>
          <p:nvPr>
            <p:ph type="body" sz="quarter" idx="22" hasCustomPrompt="1"/>
          </p:nvPr>
        </p:nvSpPr>
        <p:spPr>
          <a:xfrm>
            <a:off x="7018338" y="1653220"/>
            <a:ext cx="4554536" cy="398463"/>
          </a:xfrm>
          <a:prstGeom prst="rect">
            <a:avLst/>
          </a:prstGeom>
        </p:spPr>
        <p:txBody>
          <a:bodyPr/>
          <a:lstStyle>
            <a:lvl1pPr marL="0" indent="0">
              <a:buNone/>
              <a:defRPr sz="2400" b="1" i="0">
                <a:solidFill>
                  <a:srgbClr val="FF6B00"/>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22086590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ight_Section_Title">
    <p:bg>
      <p:bgPr>
        <a:solidFill>
          <a:srgbClr val="CAC4BB"/>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FC7975A-6B0D-EC46-BDD8-5C03CCD9875C}"/>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rgbClr val="333333"/>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11" name="Picture 10" descr="Text&#10;&#10;Description automatically generated with low confidence">
            <a:extLst>
              <a:ext uri="{FF2B5EF4-FFF2-40B4-BE49-F238E27FC236}">
                <a16:creationId xmlns:a16="http://schemas.microsoft.com/office/drawing/2014/main" id="{D4F52E43-1246-864F-B2AF-E2B7FB0009E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00067" y="272944"/>
            <a:ext cx="2016259" cy="530276"/>
          </a:xfrm>
          <a:prstGeom prst="rect">
            <a:avLst/>
          </a:prstGeom>
        </p:spPr>
      </p:pic>
      <p:sp>
        <p:nvSpPr>
          <p:cNvPr id="21" name="Rounded Rectangle 20">
            <a:extLst>
              <a:ext uri="{FF2B5EF4-FFF2-40B4-BE49-F238E27FC236}">
                <a16:creationId xmlns:a16="http://schemas.microsoft.com/office/drawing/2014/main" id="{DA75630A-7480-4F4A-8581-2DC6F08F62C8}"/>
              </a:ext>
            </a:extLst>
          </p:cNvPr>
          <p:cNvSpPr/>
          <p:nvPr userDrawn="1"/>
        </p:nvSpPr>
        <p:spPr>
          <a:xfrm>
            <a:off x="915203" y="1780676"/>
            <a:ext cx="2852518" cy="505843"/>
          </a:xfrm>
          <a:prstGeom prst="roundRect">
            <a:avLst>
              <a:gd name="adj" fmla="val 50000"/>
            </a:avLst>
          </a:pr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EB628E8B-1EE3-B14C-913C-B268A88B7113}"/>
              </a:ext>
            </a:extLst>
          </p:cNvPr>
          <p:cNvSpPr>
            <a:spLocks noGrp="1"/>
          </p:cNvSpPr>
          <p:nvPr>
            <p:ph type="body" sz="quarter" idx="11" hasCustomPrompt="1"/>
          </p:nvPr>
        </p:nvSpPr>
        <p:spPr>
          <a:xfrm>
            <a:off x="974195" y="1854948"/>
            <a:ext cx="2724699" cy="365441"/>
          </a:xfrm>
          <a:prstGeom prst="rect">
            <a:avLst/>
          </a:prstGeom>
        </p:spPr>
        <p:txBody>
          <a:bodyPr anchor="ctr"/>
          <a:lstStyle>
            <a:lvl1pPr marL="0" indent="0" algn="ctr">
              <a:buNone/>
              <a:defRPr sz="1400" b="1" i="0">
                <a:solidFill>
                  <a:schemeClr val="bg1"/>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Title of Presentation</a:t>
            </a:r>
          </a:p>
        </p:txBody>
      </p:sp>
      <p:sp>
        <p:nvSpPr>
          <p:cNvPr id="24" name="Text Placeholder 25">
            <a:extLst>
              <a:ext uri="{FF2B5EF4-FFF2-40B4-BE49-F238E27FC236}">
                <a16:creationId xmlns:a16="http://schemas.microsoft.com/office/drawing/2014/main" id="{58A9FE3B-DE47-6147-9287-CC7BB8D8FE2A}"/>
              </a:ext>
            </a:extLst>
          </p:cNvPr>
          <p:cNvSpPr>
            <a:spLocks noGrp="1"/>
          </p:cNvSpPr>
          <p:nvPr>
            <p:ph type="body" sz="quarter" idx="12" hasCustomPrompt="1"/>
          </p:nvPr>
        </p:nvSpPr>
        <p:spPr>
          <a:xfrm>
            <a:off x="7157224" y="892290"/>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5" name="Text Placeholder 27">
            <a:extLst>
              <a:ext uri="{FF2B5EF4-FFF2-40B4-BE49-F238E27FC236}">
                <a16:creationId xmlns:a16="http://schemas.microsoft.com/office/drawing/2014/main" id="{D1587E81-E6CE-914E-B5ED-AA9C82B26F72}"/>
              </a:ext>
            </a:extLst>
          </p:cNvPr>
          <p:cNvSpPr>
            <a:spLocks noGrp="1"/>
          </p:cNvSpPr>
          <p:nvPr>
            <p:ph type="body" sz="quarter" idx="13" hasCustomPrompt="1"/>
          </p:nvPr>
        </p:nvSpPr>
        <p:spPr>
          <a:xfrm>
            <a:off x="7157224" y="1134818"/>
            <a:ext cx="3903304"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36" name="Text Placeholder 25">
            <a:extLst>
              <a:ext uri="{FF2B5EF4-FFF2-40B4-BE49-F238E27FC236}">
                <a16:creationId xmlns:a16="http://schemas.microsoft.com/office/drawing/2014/main" id="{B2DDE96B-9CAC-7943-A080-C8E8C9190DFB}"/>
              </a:ext>
            </a:extLst>
          </p:cNvPr>
          <p:cNvSpPr>
            <a:spLocks noGrp="1"/>
          </p:cNvSpPr>
          <p:nvPr>
            <p:ph type="body" sz="quarter" idx="14" hasCustomPrompt="1"/>
          </p:nvPr>
        </p:nvSpPr>
        <p:spPr>
          <a:xfrm>
            <a:off x="7157224" y="2078581"/>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7" name="Text Placeholder 27">
            <a:extLst>
              <a:ext uri="{FF2B5EF4-FFF2-40B4-BE49-F238E27FC236}">
                <a16:creationId xmlns:a16="http://schemas.microsoft.com/office/drawing/2014/main" id="{E69C9482-6AD3-3B40-938F-D3EC573C03AF}"/>
              </a:ext>
            </a:extLst>
          </p:cNvPr>
          <p:cNvSpPr>
            <a:spLocks noGrp="1"/>
          </p:cNvSpPr>
          <p:nvPr>
            <p:ph type="body" sz="quarter" idx="15" hasCustomPrompt="1"/>
          </p:nvPr>
        </p:nvSpPr>
        <p:spPr>
          <a:xfrm>
            <a:off x="7157224" y="2321109"/>
            <a:ext cx="3903304"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38" name="Text Placeholder 25">
            <a:extLst>
              <a:ext uri="{FF2B5EF4-FFF2-40B4-BE49-F238E27FC236}">
                <a16:creationId xmlns:a16="http://schemas.microsoft.com/office/drawing/2014/main" id="{AAF643BE-B30A-9B46-B532-B5B9F25A9B6D}"/>
              </a:ext>
            </a:extLst>
          </p:cNvPr>
          <p:cNvSpPr>
            <a:spLocks noGrp="1"/>
          </p:cNvSpPr>
          <p:nvPr>
            <p:ph type="body" sz="quarter" idx="16" hasCustomPrompt="1"/>
          </p:nvPr>
        </p:nvSpPr>
        <p:spPr>
          <a:xfrm>
            <a:off x="7150726" y="4408256"/>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9" name="Text Placeholder 27">
            <a:extLst>
              <a:ext uri="{FF2B5EF4-FFF2-40B4-BE49-F238E27FC236}">
                <a16:creationId xmlns:a16="http://schemas.microsoft.com/office/drawing/2014/main" id="{FF738E03-5118-104D-87C9-ADEEE5E7BE34}"/>
              </a:ext>
            </a:extLst>
          </p:cNvPr>
          <p:cNvSpPr>
            <a:spLocks noGrp="1"/>
          </p:cNvSpPr>
          <p:nvPr>
            <p:ph type="body" sz="quarter" idx="17" hasCustomPrompt="1"/>
          </p:nvPr>
        </p:nvSpPr>
        <p:spPr>
          <a:xfrm>
            <a:off x="7150726" y="4650784"/>
            <a:ext cx="3903304"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40" name="Text Placeholder 25">
            <a:extLst>
              <a:ext uri="{FF2B5EF4-FFF2-40B4-BE49-F238E27FC236}">
                <a16:creationId xmlns:a16="http://schemas.microsoft.com/office/drawing/2014/main" id="{BF82018C-9B0C-6B49-92EE-B9A4EFA69AA5}"/>
              </a:ext>
            </a:extLst>
          </p:cNvPr>
          <p:cNvSpPr>
            <a:spLocks noGrp="1"/>
          </p:cNvSpPr>
          <p:nvPr>
            <p:ph type="body" sz="quarter" idx="18" hasCustomPrompt="1"/>
          </p:nvPr>
        </p:nvSpPr>
        <p:spPr>
          <a:xfrm>
            <a:off x="7157224" y="3241187"/>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41" name="Text Placeholder 27">
            <a:extLst>
              <a:ext uri="{FF2B5EF4-FFF2-40B4-BE49-F238E27FC236}">
                <a16:creationId xmlns:a16="http://schemas.microsoft.com/office/drawing/2014/main" id="{C78528F0-C294-D84E-940A-CA4C1C1E0FA4}"/>
              </a:ext>
            </a:extLst>
          </p:cNvPr>
          <p:cNvSpPr>
            <a:spLocks noGrp="1"/>
          </p:cNvSpPr>
          <p:nvPr>
            <p:ph type="body" sz="quarter" idx="19" hasCustomPrompt="1"/>
          </p:nvPr>
        </p:nvSpPr>
        <p:spPr>
          <a:xfrm>
            <a:off x="7157224" y="3483715"/>
            <a:ext cx="3903304"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44" name="Text Placeholder 25">
            <a:extLst>
              <a:ext uri="{FF2B5EF4-FFF2-40B4-BE49-F238E27FC236}">
                <a16:creationId xmlns:a16="http://schemas.microsoft.com/office/drawing/2014/main" id="{15969E62-B58A-8A42-BBE1-4218797EBAAB}"/>
              </a:ext>
            </a:extLst>
          </p:cNvPr>
          <p:cNvSpPr>
            <a:spLocks noGrp="1"/>
          </p:cNvSpPr>
          <p:nvPr>
            <p:ph type="body" sz="quarter" idx="20" hasCustomPrompt="1"/>
          </p:nvPr>
        </p:nvSpPr>
        <p:spPr>
          <a:xfrm>
            <a:off x="7150726" y="5565689"/>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45" name="Text Placeholder 27">
            <a:extLst>
              <a:ext uri="{FF2B5EF4-FFF2-40B4-BE49-F238E27FC236}">
                <a16:creationId xmlns:a16="http://schemas.microsoft.com/office/drawing/2014/main" id="{E6AA4339-9621-DE4D-B9A5-1896F0EDC900}"/>
              </a:ext>
            </a:extLst>
          </p:cNvPr>
          <p:cNvSpPr>
            <a:spLocks noGrp="1"/>
          </p:cNvSpPr>
          <p:nvPr>
            <p:ph type="body" sz="quarter" idx="21" hasCustomPrompt="1"/>
          </p:nvPr>
        </p:nvSpPr>
        <p:spPr>
          <a:xfrm>
            <a:off x="7150726" y="5808217"/>
            <a:ext cx="3903304" cy="784636"/>
          </a:xfrm>
          <a:prstGeom prst="rect">
            <a:avLst/>
          </a:prstGeom>
        </p:spPr>
        <p:txBody>
          <a:bodyPr/>
          <a:lstStyle>
            <a:lvl1pPr marL="0" indent="0">
              <a:buNone/>
              <a:defRPr sz="1200" b="0" i="0">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46" name="Title 1">
            <a:extLst>
              <a:ext uri="{FF2B5EF4-FFF2-40B4-BE49-F238E27FC236}">
                <a16:creationId xmlns:a16="http://schemas.microsoft.com/office/drawing/2014/main" id="{FE191D01-4EF1-DC4A-B7EF-990FF04DFEE9}"/>
              </a:ext>
            </a:extLst>
          </p:cNvPr>
          <p:cNvSpPr>
            <a:spLocks noGrp="1"/>
          </p:cNvSpPr>
          <p:nvPr>
            <p:ph type="title" hasCustomPrompt="1"/>
          </p:nvPr>
        </p:nvSpPr>
        <p:spPr>
          <a:xfrm>
            <a:off x="784472" y="2534072"/>
            <a:ext cx="5637688" cy="3274145"/>
          </a:xfrm>
          <a:prstGeom prst="rect">
            <a:avLst/>
          </a:prstGeom>
        </p:spPr>
        <p:txBody>
          <a:bodyPr/>
          <a:lstStyle>
            <a:lvl1pPr>
              <a:defRPr sz="6800" b="1" i="0">
                <a:solidFill>
                  <a:schemeClr val="bg1"/>
                </a:solidFill>
                <a:latin typeface="Gill Sans MT" panose="020B0502020104020203" pitchFamily="34" charset="77"/>
              </a:defRPr>
            </a:lvl1pPr>
          </a:lstStyle>
          <a:p>
            <a:r>
              <a:rPr lang="en-US"/>
              <a:t>New Section Title Here</a:t>
            </a:r>
          </a:p>
        </p:txBody>
      </p:sp>
      <p:cxnSp>
        <p:nvCxnSpPr>
          <p:cNvPr id="47" name="Straight Connector 46">
            <a:extLst>
              <a:ext uri="{FF2B5EF4-FFF2-40B4-BE49-F238E27FC236}">
                <a16:creationId xmlns:a16="http://schemas.microsoft.com/office/drawing/2014/main" id="{063D4433-2275-D040-A562-D7149C499BD0}"/>
              </a:ext>
            </a:extLst>
          </p:cNvPr>
          <p:cNvCxnSpPr>
            <a:cxnSpLocks/>
          </p:cNvCxnSpPr>
          <p:nvPr userDrawn="1"/>
        </p:nvCxnSpPr>
        <p:spPr>
          <a:xfrm>
            <a:off x="6629400" y="1389185"/>
            <a:ext cx="0" cy="4536830"/>
          </a:xfrm>
          <a:prstGeom prst="line">
            <a:avLst/>
          </a:prstGeom>
          <a:ln w="34925" cap="rnd">
            <a:solidFill>
              <a:srgbClr val="FF6B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42591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ange_Section_Title">
    <p:bg>
      <p:bgPr>
        <a:solidFill>
          <a:srgbClr val="FF6B00"/>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7AABA9E-409E-4140-A812-054D0978C007}"/>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9D7604B2-44DB-764F-BC7A-3FF9D549CDA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20" name="Rounded Rectangle 19">
            <a:extLst>
              <a:ext uri="{FF2B5EF4-FFF2-40B4-BE49-F238E27FC236}">
                <a16:creationId xmlns:a16="http://schemas.microsoft.com/office/drawing/2014/main" id="{C9B957D2-9EA0-E940-9AE3-ED6249B89EF0}"/>
              </a:ext>
            </a:extLst>
          </p:cNvPr>
          <p:cNvSpPr/>
          <p:nvPr userDrawn="1"/>
        </p:nvSpPr>
        <p:spPr>
          <a:xfrm>
            <a:off x="915203" y="1780676"/>
            <a:ext cx="2852518" cy="505843"/>
          </a:xfrm>
          <a:prstGeom prst="roundRect">
            <a:avLst>
              <a:gd name="adj" fmla="val 50000"/>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22">
            <a:extLst>
              <a:ext uri="{FF2B5EF4-FFF2-40B4-BE49-F238E27FC236}">
                <a16:creationId xmlns:a16="http://schemas.microsoft.com/office/drawing/2014/main" id="{D79338A3-02BF-EF49-BD17-948461DE6C3B}"/>
              </a:ext>
            </a:extLst>
          </p:cNvPr>
          <p:cNvSpPr>
            <a:spLocks noGrp="1"/>
          </p:cNvSpPr>
          <p:nvPr>
            <p:ph type="body" sz="quarter" idx="11" hasCustomPrompt="1"/>
          </p:nvPr>
        </p:nvSpPr>
        <p:spPr>
          <a:xfrm>
            <a:off x="974195" y="1854948"/>
            <a:ext cx="2724699" cy="365441"/>
          </a:xfrm>
          <a:prstGeom prst="rect">
            <a:avLst/>
          </a:prstGeom>
        </p:spPr>
        <p:txBody>
          <a:bodyPr anchor="ctr"/>
          <a:lstStyle>
            <a:lvl1pPr marL="0" indent="0" algn="ctr">
              <a:buNone/>
              <a:defRPr sz="1400" b="1" i="0">
                <a:solidFill>
                  <a:schemeClr val="bg1"/>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Title of Presentation</a:t>
            </a:r>
          </a:p>
        </p:txBody>
      </p:sp>
      <p:sp>
        <p:nvSpPr>
          <p:cNvPr id="34" name="Text Placeholder 25">
            <a:extLst>
              <a:ext uri="{FF2B5EF4-FFF2-40B4-BE49-F238E27FC236}">
                <a16:creationId xmlns:a16="http://schemas.microsoft.com/office/drawing/2014/main" id="{BA274C29-15D0-E640-AA71-BA3CF270B5A7}"/>
              </a:ext>
            </a:extLst>
          </p:cNvPr>
          <p:cNvSpPr>
            <a:spLocks noGrp="1"/>
          </p:cNvSpPr>
          <p:nvPr>
            <p:ph type="body" sz="quarter" idx="12" hasCustomPrompt="1"/>
          </p:nvPr>
        </p:nvSpPr>
        <p:spPr>
          <a:xfrm>
            <a:off x="7157224" y="892290"/>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5" name="Text Placeholder 27">
            <a:extLst>
              <a:ext uri="{FF2B5EF4-FFF2-40B4-BE49-F238E27FC236}">
                <a16:creationId xmlns:a16="http://schemas.microsoft.com/office/drawing/2014/main" id="{0E50344A-4020-4048-9C85-3FCC81AFBBA8}"/>
              </a:ext>
            </a:extLst>
          </p:cNvPr>
          <p:cNvSpPr>
            <a:spLocks noGrp="1"/>
          </p:cNvSpPr>
          <p:nvPr>
            <p:ph type="body" sz="quarter" idx="13" hasCustomPrompt="1"/>
          </p:nvPr>
        </p:nvSpPr>
        <p:spPr>
          <a:xfrm>
            <a:off x="7157224" y="1134818"/>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36" name="Text Placeholder 25">
            <a:extLst>
              <a:ext uri="{FF2B5EF4-FFF2-40B4-BE49-F238E27FC236}">
                <a16:creationId xmlns:a16="http://schemas.microsoft.com/office/drawing/2014/main" id="{CE5DC1B1-3EDC-9148-90D0-28B8B08EB74E}"/>
              </a:ext>
            </a:extLst>
          </p:cNvPr>
          <p:cNvSpPr>
            <a:spLocks noGrp="1"/>
          </p:cNvSpPr>
          <p:nvPr>
            <p:ph type="body" sz="quarter" idx="14" hasCustomPrompt="1"/>
          </p:nvPr>
        </p:nvSpPr>
        <p:spPr>
          <a:xfrm>
            <a:off x="7157224" y="2078581"/>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7" name="Text Placeholder 27">
            <a:extLst>
              <a:ext uri="{FF2B5EF4-FFF2-40B4-BE49-F238E27FC236}">
                <a16:creationId xmlns:a16="http://schemas.microsoft.com/office/drawing/2014/main" id="{FECB2F95-686C-C94C-BF23-16432E2EBA51}"/>
              </a:ext>
            </a:extLst>
          </p:cNvPr>
          <p:cNvSpPr>
            <a:spLocks noGrp="1"/>
          </p:cNvSpPr>
          <p:nvPr>
            <p:ph type="body" sz="quarter" idx="15" hasCustomPrompt="1"/>
          </p:nvPr>
        </p:nvSpPr>
        <p:spPr>
          <a:xfrm>
            <a:off x="7157224" y="2321109"/>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38" name="Text Placeholder 25">
            <a:extLst>
              <a:ext uri="{FF2B5EF4-FFF2-40B4-BE49-F238E27FC236}">
                <a16:creationId xmlns:a16="http://schemas.microsoft.com/office/drawing/2014/main" id="{8114C81D-C7E6-4B4D-8B14-5B0C0480B6A9}"/>
              </a:ext>
            </a:extLst>
          </p:cNvPr>
          <p:cNvSpPr>
            <a:spLocks noGrp="1"/>
          </p:cNvSpPr>
          <p:nvPr>
            <p:ph type="body" sz="quarter" idx="16" hasCustomPrompt="1"/>
          </p:nvPr>
        </p:nvSpPr>
        <p:spPr>
          <a:xfrm>
            <a:off x="7150726" y="4408256"/>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9" name="Text Placeholder 27">
            <a:extLst>
              <a:ext uri="{FF2B5EF4-FFF2-40B4-BE49-F238E27FC236}">
                <a16:creationId xmlns:a16="http://schemas.microsoft.com/office/drawing/2014/main" id="{9DC6A340-8C3D-5D49-A381-29A0F591FF5D}"/>
              </a:ext>
            </a:extLst>
          </p:cNvPr>
          <p:cNvSpPr>
            <a:spLocks noGrp="1"/>
          </p:cNvSpPr>
          <p:nvPr>
            <p:ph type="body" sz="quarter" idx="17" hasCustomPrompt="1"/>
          </p:nvPr>
        </p:nvSpPr>
        <p:spPr>
          <a:xfrm>
            <a:off x="7150726" y="4650784"/>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43" name="Text Placeholder 25">
            <a:extLst>
              <a:ext uri="{FF2B5EF4-FFF2-40B4-BE49-F238E27FC236}">
                <a16:creationId xmlns:a16="http://schemas.microsoft.com/office/drawing/2014/main" id="{900219A4-BAFB-6A4F-93C0-18A715DCB02B}"/>
              </a:ext>
            </a:extLst>
          </p:cNvPr>
          <p:cNvSpPr>
            <a:spLocks noGrp="1"/>
          </p:cNvSpPr>
          <p:nvPr>
            <p:ph type="body" sz="quarter" idx="18" hasCustomPrompt="1"/>
          </p:nvPr>
        </p:nvSpPr>
        <p:spPr>
          <a:xfrm>
            <a:off x="7157224" y="3241187"/>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44" name="Text Placeholder 27">
            <a:extLst>
              <a:ext uri="{FF2B5EF4-FFF2-40B4-BE49-F238E27FC236}">
                <a16:creationId xmlns:a16="http://schemas.microsoft.com/office/drawing/2014/main" id="{2C3D9A1B-61E4-F949-BCCC-49F2FED132BA}"/>
              </a:ext>
            </a:extLst>
          </p:cNvPr>
          <p:cNvSpPr>
            <a:spLocks noGrp="1"/>
          </p:cNvSpPr>
          <p:nvPr>
            <p:ph type="body" sz="quarter" idx="19" hasCustomPrompt="1"/>
          </p:nvPr>
        </p:nvSpPr>
        <p:spPr>
          <a:xfrm>
            <a:off x="7157224" y="3483715"/>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45" name="Text Placeholder 25">
            <a:extLst>
              <a:ext uri="{FF2B5EF4-FFF2-40B4-BE49-F238E27FC236}">
                <a16:creationId xmlns:a16="http://schemas.microsoft.com/office/drawing/2014/main" id="{E90E1455-516A-C94A-AAAF-615D1AB9D111}"/>
              </a:ext>
            </a:extLst>
          </p:cNvPr>
          <p:cNvSpPr>
            <a:spLocks noGrp="1"/>
          </p:cNvSpPr>
          <p:nvPr>
            <p:ph type="body" sz="quarter" idx="20" hasCustomPrompt="1"/>
          </p:nvPr>
        </p:nvSpPr>
        <p:spPr>
          <a:xfrm>
            <a:off x="7150726" y="5565689"/>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46" name="Text Placeholder 27">
            <a:extLst>
              <a:ext uri="{FF2B5EF4-FFF2-40B4-BE49-F238E27FC236}">
                <a16:creationId xmlns:a16="http://schemas.microsoft.com/office/drawing/2014/main" id="{85EB0972-DE88-1B45-BF94-3DB86BF0621B}"/>
              </a:ext>
            </a:extLst>
          </p:cNvPr>
          <p:cNvSpPr>
            <a:spLocks noGrp="1"/>
          </p:cNvSpPr>
          <p:nvPr>
            <p:ph type="body" sz="quarter" idx="21" hasCustomPrompt="1"/>
          </p:nvPr>
        </p:nvSpPr>
        <p:spPr>
          <a:xfrm>
            <a:off x="7150726" y="5808217"/>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cxnSp>
        <p:nvCxnSpPr>
          <p:cNvPr id="47" name="Straight Connector 46">
            <a:extLst>
              <a:ext uri="{FF2B5EF4-FFF2-40B4-BE49-F238E27FC236}">
                <a16:creationId xmlns:a16="http://schemas.microsoft.com/office/drawing/2014/main" id="{E44377C8-71B9-3E46-9E70-8C6417508382}"/>
              </a:ext>
            </a:extLst>
          </p:cNvPr>
          <p:cNvCxnSpPr>
            <a:cxnSpLocks/>
          </p:cNvCxnSpPr>
          <p:nvPr userDrawn="1"/>
        </p:nvCxnSpPr>
        <p:spPr>
          <a:xfrm>
            <a:off x="6629400" y="1389185"/>
            <a:ext cx="0" cy="4536830"/>
          </a:xfrm>
          <a:prstGeom prst="line">
            <a:avLst/>
          </a:prstGeom>
          <a:ln w="34925" cap="rnd">
            <a:solidFill>
              <a:srgbClr val="333333"/>
            </a:solidFill>
            <a:prstDash val="sysDot"/>
          </a:ln>
        </p:spPr>
        <p:style>
          <a:lnRef idx="1">
            <a:schemeClr val="accent1"/>
          </a:lnRef>
          <a:fillRef idx="0">
            <a:schemeClr val="accent1"/>
          </a:fillRef>
          <a:effectRef idx="0">
            <a:schemeClr val="accent1"/>
          </a:effectRef>
          <a:fontRef idx="minor">
            <a:schemeClr val="tx1"/>
          </a:fontRef>
        </p:style>
      </p:cxnSp>
      <p:sp>
        <p:nvSpPr>
          <p:cNvPr id="48" name="Title 1">
            <a:extLst>
              <a:ext uri="{FF2B5EF4-FFF2-40B4-BE49-F238E27FC236}">
                <a16:creationId xmlns:a16="http://schemas.microsoft.com/office/drawing/2014/main" id="{35094AAA-9C66-5742-B1CF-EA0FFE6D1A24}"/>
              </a:ext>
            </a:extLst>
          </p:cNvPr>
          <p:cNvSpPr>
            <a:spLocks noGrp="1"/>
          </p:cNvSpPr>
          <p:nvPr>
            <p:ph type="title" hasCustomPrompt="1"/>
          </p:nvPr>
        </p:nvSpPr>
        <p:spPr>
          <a:xfrm>
            <a:off x="784472" y="2534072"/>
            <a:ext cx="5165224" cy="3274145"/>
          </a:xfrm>
          <a:prstGeom prst="rect">
            <a:avLst/>
          </a:prstGeom>
        </p:spPr>
        <p:txBody>
          <a:bodyPr/>
          <a:lstStyle>
            <a:lvl1pPr>
              <a:defRPr sz="6800" b="1" i="0">
                <a:solidFill>
                  <a:schemeClr val="bg1"/>
                </a:solidFill>
                <a:latin typeface="Gill Sans MT" panose="020B0502020104020203" pitchFamily="34" charset="77"/>
              </a:defRPr>
            </a:lvl1pPr>
          </a:lstStyle>
          <a:p>
            <a:r>
              <a:rPr lang="en-US"/>
              <a:t>Section Title Here</a:t>
            </a:r>
          </a:p>
        </p:txBody>
      </p:sp>
    </p:spTree>
    <p:extLst>
      <p:ext uri="{BB962C8B-B14F-4D97-AF65-F5344CB8AC3E}">
        <p14:creationId xmlns:p14="http://schemas.microsoft.com/office/powerpoint/2010/main" val="39869911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ark_Section_Title">
    <p:bg>
      <p:bgPr>
        <a:solidFill>
          <a:srgbClr val="333333"/>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0F095E-D656-094F-BEE5-0695640FD3D2}"/>
              </a:ext>
            </a:extLst>
          </p:cNvPr>
          <p:cNvSpPr txBox="1"/>
          <p:nvPr userDrawn="1"/>
        </p:nvSpPr>
        <p:spPr>
          <a:xfrm>
            <a:off x="11169568" y="6291493"/>
            <a:ext cx="812769" cy="323165"/>
          </a:xfrm>
          <a:prstGeom prst="rect">
            <a:avLst/>
          </a:prstGeom>
          <a:noFill/>
        </p:spPr>
        <p:txBody>
          <a:bodyPr wrap="square" rtlCol="0">
            <a:spAutoFit/>
          </a:bodyPr>
          <a:lstStyle/>
          <a:p>
            <a:pPr algn="r"/>
            <a:fld id="{22823113-60A5-9941-B030-6037FF3DB2CF}" type="slidenum">
              <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rPr>
              <a:pPr algn="r"/>
              <a:t>‹#›</a:t>
            </a:fld>
            <a:endParaRPr lang="en-US" sz="1500">
              <a:solidFill>
                <a:schemeClr val="bg1"/>
              </a:solidFill>
              <a:latin typeface="Gill Sans MT" panose="020B0502020104020203" pitchFamily="34" charset="77"/>
              <a:ea typeface="Gill Sans Nova Medium" panose="020B0502020204020203" pitchFamily="34" charset="-128"/>
              <a:cs typeface="Gill Sans Nova Medium" panose="020B0502020204020203" pitchFamily="34" charset="-128"/>
            </a:endParaRPr>
          </a:p>
        </p:txBody>
      </p:sp>
      <p:pic>
        <p:nvPicPr>
          <p:cNvPr id="8" name="Picture 7">
            <a:extLst>
              <a:ext uri="{FF2B5EF4-FFF2-40B4-BE49-F238E27FC236}">
                <a16:creationId xmlns:a16="http://schemas.microsoft.com/office/drawing/2014/main" id="{76DC8103-B728-9444-8360-80586B20F8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994392" y="360743"/>
            <a:ext cx="1853783" cy="368746"/>
          </a:xfrm>
          <a:prstGeom prst="rect">
            <a:avLst/>
          </a:prstGeom>
        </p:spPr>
      </p:pic>
      <p:sp>
        <p:nvSpPr>
          <p:cNvPr id="20" name="Rounded Rectangle 19">
            <a:extLst>
              <a:ext uri="{FF2B5EF4-FFF2-40B4-BE49-F238E27FC236}">
                <a16:creationId xmlns:a16="http://schemas.microsoft.com/office/drawing/2014/main" id="{4B30DC61-7CF0-524A-9D70-DC5A64A97DBE}"/>
              </a:ext>
            </a:extLst>
          </p:cNvPr>
          <p:cNvSpPr/>
          <p:nvPr userDrawn="1"/>
        </p:nvSpPr>
        <p:spPr>
          <a:xfrm>
            <a:off x="915203" y="1780676"/>
            <a:ext cx="2852518" cy="505843"/>
          </a:xfrm>
          <a:prstGeom prst="roundRect">
            <a:avLst>
              <a:gd name="adj" fmla="val 50000"/>
            </a:avLst>
          </a:prstGeom>
          <a:solidFill>
            <a:srgbClr val="FF6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22">
            <a:extLst>
              <a:ext uri="{FF2B5EF4-FFF2-40B4-BE49-F238E27FC236}">
                <a16:creationId xmlns:a16="http://schemas.microsoft.com/office/drawing/2014/main" id="{CEF0FF24-C0A5-A842-9938-CD27F80C92EB}"/>
              </a:ext>
            </a:extLst>
          </p:cNvPr>
          <p:cNvSpPr>
            <a:spLocks noGrp="1"/>
          </p:cNvSpPr>
          <p:nvPr>
            <p:ph type="body" sz="quarter" idx="11" hasCustomPrompt="1"/>
          </p:nvPr>
        </p:nvSpPr>
        <p:spPr>
          <a:xfrm>
            <a:off x="974195" y="1854948"/>
            <a:ext cx="2724699" cy="365441"/>
          </a:xfrm>
          <a:prstGeom prst="rect">
            <a:avLst/>
          </a:prstGeom>
        </p:spPr>
        <p:txBody>
          <a:bodyPr anchor="ctr"/>
          <a:lstStyle>
            <a:lvl1pPr marL="0" indent="0" algn="ctr">
              <a:buNone/>
              <a:defRPr sz="1400" b="1" i="0">
                <a:solidFill>
                  <a:schemeClr val="bg1"/>
                </a:solidFill>
                <a:latin typeface="Gill Sans MT" panose="020B0502020104020203" pitchFamily="34" charset="77"/>
                <a:ea typeface="Gill Sans Nova" panose="020B0502020204020203" pitchFamily="34" charset="-128"/>
                <a:cs typeface="Gill Sans Nova" panose="020B0502020204020203" pitchFamily="34" charset="-128"/>
              </a:defRPr>
            </a:lvl1pPr>
          </a:lstStyle>
          <a:p>
            <a:pPr lvl="0"/>
            <a:r>
              <a:rPr lang="en-US"/>
              <a:t>Title of Presentation</a:t>
            </a:r>
          </a:p>
        </p:txBody>
      </p:sp>
      <p:sp>
        <p:nvSpPr>
          <p:cNvPr id="34" name="Text Placeholder 25">
            <a:extLst>
              <a:ext uri="{FF2B5EF4-FFF2-40B4-BE49-F238E27FC236}">
                <a16:creationId xmlns:a16="http://schemas.microsoft.com/office/drawing/2014/main" id="{1A976E5E-C359-7E46-9C05-04F24D34020C}"/>
              </a:ext>
            </a:extLst>
          </p:cNvPr>
          <p:cNvSpPr>
            <a:spLocks noGrp="1"/>
          </p:cNvSpPr>
          <p:nvPr>
            <p:ph type="body" sz="quarter" idx="12" hasCustomPrompt="1"/>
          </p:nvPr>
        </p:nvSpPr>
        <p:spPr>
          <a:xfrm>
            <a:off x="7157224" y="892290"/>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5" name="Text Placeholder 27">
            <a:extLst>
              <a:ext uri="{FF2B5EF4-FFF2-40B4-BE49-F238E27FC236}">
                <a16:creationId xmlns:a16="http://schemas.microsoft.com/office/drawing/2014/main" id="{AF30E202-B7AD-9640-97B0-B00E240EC564}"/>
              </a:ext>
            </a:extLst>
          </p:cNvPr>
          <p:cNvSpPr>
            <a:spLocks noGrp="1"/>
          </p:cNvSpPr>
          <p:nvPr>
            <p:ph type="body" sz="quarter" idx="13" hasCustomPrompt="1"/>
          </p:nvPr>
        </p:nvSpPr>
        <p:spPr>
          <a:xfrm>
            <a:off x="7157224" y="1134818"/>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36" name="Text Placeholder 25">
            <a:extLst>
              <a:ext uri="{FF2B5EF4-FFF2-40B4-BE49-F238E27FC236}">
                <a16:creationId xmlns:a16="http://schemas.microsoft.com/office/drawing/2014/main" id="{0AFF2EFC-FDEF-E34F-B8AA-0FAFD9E70CA3}"/>
              </a:ext>
            </a:extLst>
          </p:cNvPr>
          <p:cNvSpPr>
            <a:spLocks noGrp="1"/>
          </p:cNvSpPr>
          <p:nvPr>
            <p:ph type="body" sz="quarter" idx="14" hasCustomPrompt="1"/>
          </p:nvPr>
        </p:nvSpPr>
        <p:spPr>
          <a:xfrm>
            <a:off x="7157224" y="2078581"/>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7" name="Text Placeholder 27">
            <a:extLst>
              <a:ext uri="{FF2B5EF4-FFF2-40B4-BE49-F238E27FC236}">
                <a16:creationId xmlns:a16="http://schemas.microsoft.com/office/drawing/2014/main" id="{90CBCF61-889A-AA45-B652-772B4EFF87B8}"/>
              </a:ext>
            </a:extLst>
          </p:cNvPr>
          <p:cNvSpPr>
            <a:spLocks noGrp="1"/>
          </p:cNvSpPr>
          <p:nvPr>
            <p:ph type="body" sz="quarter" idx="15" hasCustomPrompt="1"/>
          </p:nvPr>
        </p:nvSpPr>
        <p:spPr>
          <a:xfrm>
            <a:off x="7157224" y="2321109"/>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38" name="Text Placeholder 25">
            <a:extLst>
              <a:ext uri="{FF2B5EF4-FFF2-40B4-BE49-F238E27FC236}">
                <a16:creationId xmlns:a16="http://schemas.microsoft.com/office/drawing/2014/main" id="{6600AC76-A6ED-C24E-B15D-FF804C6D42A3}"/>
              </a:ext>
            </a:extLst>
          </p:cNvPr>
          <p:cNvSpPr>
            <a:spLocks noGrp="1"/>
          </p:cNvSpPr>
          <p:nvPr>
            <p:ph type="body" sz="quarter" idx="16" hasCustomPrompt="1"/>
          </p:nvPr>
        </p:nvSpPr>
        <p:spPr>
          <a:xfrm>
            <a:off x="7150726" y="4408256"/>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39" name="Text Placeholder 27">
            <a:extLst>
              <a:ext uri="{FF2B5EF4-FFF2-40B4-BE49-F238E27FC236}">
                <a16:creationId xmlns:a16="http://schemas.microsoft.com/office/drawing/2014/main" id="{FF87F403-5F89-DD43-BB70-03418AB6B27A}"/>
              </a:ext>
            </a:extLst>
          </p:cNvPr>
          <p:cNvSpPr>
            <a:spLocks noGrp="1"/>
          </p:cNvSpPr>
          <p:nvPr>
            <p:ph type="body" sz="quarter" idx="17" hasCustomPrompt="1"/>
          </p:nvPr>
        </p:nvSpPr>
        <p:spPr>
          <a:xfrm>
            <a:off x="7150726" y="4650784"/>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43" name="Text Placeholder 25">
            <a:extLst>
              <a:ext uri="{FF2B5EF4-FFF2-40B4-BE49-F238E27FC236}">
                <a16:creationId xmlns:a16="http://schemas.microsoft.com/office/drawing/2014/main" id="{98A53FB1-D48E-0F4B-8C44-B4C2120BF08C}"/>
              </a:ext>
            </a:extLst>
          </p:cNvPr>
          <p:cNvSpPr>
            <a:spLocks noGrp="1"/>
          </p:cNvSpPr>
          <p:nvPr>
            <p:ph type="body" sz="quarter" idx="18" hasCustomPrompt="1"/>
          </p:nvPr>
        </p:nvSpPr>
        <p:spPr>
          <a:xfrm>
            <a:off x="7157224" y="3241187"/>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44" name="Text Placeholder 27">
            <a:extLst>
              <a:ext uri="{FF2B5EF4-FFF2-40B4-BE49-F238E27FC236}">
                <a16:creationId xmlns:a16="http://schemas.microsoft.com/office/drawing/2014/main" id="{BA5AE8FA-29EE-E94E-8836-94F56EF84BE6}"/>
              </a:ext>
            </a:extLst>
          </p:cNvPr>
          <p:cNvSpPr>
            <a:spLocks noGrp="1"/>
          </p:cNvSpPr>
          <p:nvPr>
            <p:ph type="body" sz="quarter" idx="19" hasCustomPrompt="1"/>
          </p:nvPr>
        </p:nvSpPr>
        <p:spPr>
          <a:xfrm>
            <a:off x="7157224" y="3483715"/>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sp>
        <p:nvSpPr>
          <p:cNvPr id="45" name="Text Placeholder 25">
            <a:extLst>
              <a:ext uri="{FF2B5EF4-FFF2-40B4-BE49-F238E27FC236}">
                <a16:creationId xmlns:a16="http://schemas.microsoft.com/office/drawing/2014/main" id="{275F7CB3-275E-5B40-BA31-A4E2C51CAC46}"/>
              </a:ext>
            </a:extLst>
          </p:cNvPr>
          <p:cNvSpPr>
            <a:spLocks noGrp="1"/>
          </p:cNvSpPr>
          <p:nvPr>
            <p:ph type="body" sz="quarter" idx="20" hasCustomPrompt="1"/>
          </p:nvPr>
        </p:nvSpPr>
        <p:spPr>
          <a:xfrm>
            <a:off x="7150726" y="5565689"/>
            <a:ext cx="4110544" cy="252413"/>
          </a:xfrm>
          <a:prstGeom prst="rect">
            <a:avLst/>
          </a:prstGeom>
        </p:spPr>
        <p:txBody>
          <a:bodyPr/>
          <a:lstStyle>
            <a:lvl1pPr marL="0" indent="0">
              <a:buNone/>
              <a:defRPr sz="1300" b="1" i="0">
                <a:solidFill>
                  <a:schemeClr val="bg1"/>
                </a:solidFill>
                <a:latin typeface="Gill Sans MT" panose="020B0502020104020203" pitchFamily="34" charset="77"/>
                <a:ea typeface="Gill Sans Nova SemiBold" panose="020B0502020204020203" pitchFamily="34" charset="-128"/>
                <a:cs typeface="Gill Sans Nova SemiBold" panose="020B0502020204020203" pitchFamily="34" charset="-128"/>
              </a:defRPr>
            </a:lvl1pPr>
          </a:lstStyle>
          <a:p>
            <a:pPr lvl="0"/>
            <a:r>
              <a:rPr lang="en-US"/>
              <a:t>Title of Section</a:t>
            </a:r>
          </a:p>
        </p:txBody>
      </p:sp>
      <p:sp>
        <p:nvSpPr>
          <p:cNvPr id="46" name="Text Placeholder 27">
            <a:extLst>
              <a:ext uri="{FF2B5EF4-FFF2-40B4-BE49-F238E27FC236}">
                <a16:creationId xmlns:a16="http://schemas.microsoft.com/office/drawing/2014/main" id="{5BF093A5-B126-0E4E-B683-EEF38F50CC55}"/>
              </a:ext>
            </a:extLst>
          </p:cNvPr>
          <p:cNvSpPr>
            <a:spLocks noGrp="1"/>
          </p:cNvSpPr>
          <p:nvPr>
            <p:ph type="body" sz="quarter" idx="21" hasCustomPrompt="1"/>
          </p:nvPr>
        </p:nvSpPr>
        <p:spPr>
          <a:xfrm>
            <a:off x="7150726" y="5808217"/>
            <a:ext cx="3903304" cy="784636"/>
          </a:xfrm>
          <a:prstGeom prst="rect">
            <a:avLst/>
          </a:prstGeom>
        </p:spPr>
        <p:txBody>
          <a:bodyPr/>
          <a:lstStyle>
            <a:lvl1pPr marL="0" indent="0">
              <a:buNone/>
              <a:defRPr sz="1200" b="0" i="0">
                <a:solidFill>
                  <a:schemeClr val="bg1"/>
                </a:solidFill>
                <a:latin typeface="Lato Light" panose="020F0502020204030203" pitchFamily="34" charset="0"/>
                <a:ea typeface="Lato Light" panose="020F0502020204030203" pitchFamily="34" charset="0"/>
                <a:cs typeface="Lato Light" panose="020F0502020204030203" pitchFamily="34" charset="0"/>
              </a:defRPr>
            </a:lvl1pPr>
          </a:lstStyle>
          <a:p>
            <a:pPr lvl="0"/>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indcididunt</a:t>
            </a:r>
            <a:r>
              <a:rPr lang="en-US"/>
              <a:t> </a:t>
            </a:r>
            <a:r>
              <a:rPr lang="en-US" err="1"/>
              <a:t>ut</a:t>
            </a:r>
            <a:r>
              <a:rPr lang="en-US"/>
              <a:t> </a:t>
            </a:r>
            <a:r>
              <a:rPr lang="en-US" err="1"/>
              <a:t>labore</a:t>
            </a:r>
            <a:r>
              <a:rPr lang="en-US"/>
              <a:t> et dolore magna </a:t>
            </a:r>
            <a:r>
              <a:rPr lang="en-US" err="1"/>
              <a:t>aliqua</a:t>
            </a:r>
            <a:r>
              <a:rPr lang="en-US"/>
              <a:t> </a:t>
            </a:r>
            <a:r>
              <a:rPr lang="en-US" err="1"/>
              <a:t>pretium</a:t>
            </a:r>
            <a:r>
              <a:rPr lang="en-US"/>
              <a:t>.</a:t>
            </a:r>
          </a:p>
        </p:txBody>
      </p:sp>
      <p:cxnSp>
        <p:nvCxnSpPr>
          <p:cNvPr id="47" name="Straight Connector 46">
            <a:extLst>
              <a:ext uri="{FF2B5EF4-FFF2-40B4-BE49-F238E27FC236}">
                <a16:creationId xmlns:a16="http://schemas.microsoft.com/office/drawing/2014/main" id="{4098E565-92CA-0749-BCA0-BC955684AEE5}"/>
              </a:ext>
            </a:extLst>
          </p:cNvPr>
          <p:cNvCxnSpPr>
            <a:cxnSpLocks/>
          </p:cNvCxnSpPr>
          <p:nvPr userDrawn="1"/>
        </p:nvCxnSpPr>
        <p:spPr>
          <a:xfrm>
            <a:off x="6629400" y="1389185"/>
            <a:ext cx="0" cy="4536830"/>
          </a:xfrm>
          <a:prstGeom prst="line">
            <a:avLst/>
          </a:prstGeom>
          <a:ln w="34925" cap="rnd">
            <a:solidFill>
              <a:srgbClr val="FF6B00"/>
            </a:solidFill>
            <a:prstDash val="sysDot"/>
          </a:ln>
        </p:spPr>
        <p:style>
          <a:lnRef idx="1">
            <a:schemeClr val="accent1"/>
          </a:lnRef>
          <a:fillRef idx="0">
            <a:schemeClr val="accent1"/>
          </a:fillRef>
          <a:effectRef idx="0">
            <a:schemeClr val="accent1"/>
          </a:effectRef>
          <a:fontRef idx="minor">
            <a:schemeClr val="tx1"/>
          </a:fontRef>
        </p:style>
      </p:cxnSp>
      <p:sp>
        <p:nvSpPr>
          <p:cNvPr id="48" name="Title 1">
            <a:extLst>
              <a:ext uri="{FF2B5EF4-FFF2-40B4-BE49-F238E27FC236}">
                <a16:creationId xmlns:a16="http://schemas.microsoft.com/office/drawing/2014/main" id="{8CE7994F-0200-4142-B43D-2841EBD322A8}"/>
              </a:ext>
            </a:extLst>
          </p:cNvPr>
          <p:cNvSpPr>
            <a:spLocks noGrp="1"/>
          </p:cNvSpPr>
          <p:nvPr>
            <p:ph type="title" hasCustomPrompt="1"/>
          </p:nvPr>
        </p:nvSpPr>
        <p:spPr>
          <a:xfrm>
            <a:off x="784472" y="2534072"/>
            <a:ext cx="5165224" cy="3274145"/>
          </a:xfrm>
          <a:prstGeom prst="rect">
            <a:avLst/>
          </a:prstGeom>
        </p:spPr>
        <p:txBody>
          <a:bodyPr/>
          <a:lstStyle>
            <a:lvl1pPr>
              <a:defRPr sz="6800" b="1" i="0">
                <a:solidFill>
                  <a:schemeClr val="bg1"/>
                </a:solidFill>
                <a:latin typeface="Gill Sans MT" panose="020B0502020104020203" pitchFamily="34" charset="77"/>
              </a:defRPr>
            </a:lvl1pPr>
          </a:lstStyle>
          <a:p>
            <a:r>
              <a:rPr lang="en-US"/>
              <a:t>Section Title Here</a:t>
            </a:r>
          </a:p>
        </p:txBody>
      </p:sp>
    </p:spTree>
    <p:extLst>
      <p:ext uri="{BB962C8B-B14F-4D97-AF65-F5344CB8AC3E}">
        <p14:creationId xmlns:p14="http://schemas.microsoft.com/office/powerpoint/2010/main" val="28336904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nal_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82741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5187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2122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131400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82347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14844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6067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34495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92841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50249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48714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E06236-A680-4BC3-934D-0C5CFE0FC463}" type="datetimeFigureOut">
              <a:rPr lang="en-US" smtClean="0">
                <a:solidFill>
                  <a:prstClr val="black">
                    <a:tint val="75000"/>
                  </a:prstClr>
                </a:solidFill>
              </a:rPr>
              <a:pPr/>
              <a:t>12/6/2023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CDBAC03-420F-4BA4-B90A-2C025503480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47959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Jack_Cover_slide">
    <p:bg>
      <p:bgPr>
        <a:solidFill>
          <a:schemeClr val="tx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1226" y="867834"/>
            <a:ext cx="9451975" cy="865716"/>
          </a:xfrm>
        </p:spPr>
        <p:txBody>
          <a:bodyPr lIns="0" tIns="0" rIns="0" bIns="0" anchor="t">
            <a:noAutofit/>
          </a:bodyPr>
          <a:lstStyle>
            <a:lvl1pPr algn="l">
              <a:lnSpc>
                <a:spcPct val="90000"/>
              </a:lnSpc>
              <a:defRPr sz="5333" b="1" i="0">
                <a:solidFill>
                  <a:srgbClr val="FF6600"/>
                </a:solidFill>
                <a:latin typeface="Calibri" panose="020F0502020204030204" pitchFamily="34" charset="0"/>
                <a:cs typeface="Calibri" panose="020F0502020204030204" pitchFamily="34" charset="0"/>
              </a:defRPr>
            </a:lvl1pPr>
          </a:lstStyle>
          <a:p>
            <a:r>
              <a:rPr lang="en-US" noProof="0" dirty="0"/>
              <a:t>Heading here</a:t>
            </a:r>
          </a:p>
        </p:txBody>
      </p:sp>
      <p:sp>
        <p:nvSpPr>
          <p:cNvPr id="4" name="Text Placeholder 14"/>
          <p:cNvSpPr>
            <a:spLocks noGrp="1"/>
          </p:cNvSpPr>
          <p:nvPr>
            <p:ph type="body" sz="quarter" idx="11"/>
          </p:nvPr>
        </p:nvSpPr>
        <p:spPr>
          <a:xfrm>
            <a:off x="897997" y="2575560"/>
            <a:ext cx="9465203" cy="2574873"/>
          </a:xfrm>
          <a:noFill/>
          <a:ln>
            <a:noFill/>
          </a:ln>
        </p:spPr>
        <p:txBody>
          <a:bodyPr lIns="0" tIns="0" rIns="0" bIns="0">
            <a:noAutofit/>
          </a:bodyPr>
          <a:lstStyle>
            <a:lvl1pPr marL="0" indent="0">
              <a:lnSpc>
                <a:spcPct val="90000"/>
              </a:lnSpc>
              <a:spcBef>
                <a:spcPts val="400"/>
              </a:spcBef>
              <a:buFont typeface="Wingdings" panose="05000000000000000000" pitchFamily="2" charset="2"/>
              <a:buNone/>
              <a:defRPr sz="2667" b="0">
                <a:solidFill>
                  <a:schemeClr val="bg1"/>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Tree>
    <p:extLst>
      <p:ext uri="{BB962C8B-B14F-4D97-AF65-F5344CB8AC3E}">
        <p14:creationId xmlns:p14="http://schemas.microsoft.com/office/powerpoint/2010/main" val="1534446899"/>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Jack_Layout 01">
    <p:bg>
      <p:bgPr>
        <a:solidFill>
          <a:schemeClr val="bg1"/>
        </a:solidFill>
        <a:effectLst/>
      </p:bgPr>
    </p:bg>
    <p:spTree>
      <p:nvGrpSpPr>
        <p:cNvPr id="1" name=""/>
        <p:cNvGrpSpPr/>
        <p:nvPr/>
      </p:nvGrpSpPr>
      <p:grpSpPr>
        <a:xfrm>
          <a:off x="0" y="0"/>
          <a:ext cx="0" cy="0"/>
          <a:chOff x="0" y="0"/>
          <a:chExt cx="0" cy="0"/>
        </a:xfrm>
      </p:grpSpPr>
      <p:sp>
        <p:nvSpPr>
          <p:cNvPr id="16" name="Text Placeholder 14"/>
          <p:cNvSpPr>
            <a:spLocks noGrp="1"/>
          </p:cNvSpPr>
          <p:nvPr>
            <p:ph type="body" sz="quarter" idx="11"/>
          </p:nvPr>
        </p:nvSpPr>
        <p:spPr>
          <a:xfrm>
            <a:off x="897997" y="2124040"/>
            <a:ext cx="5198003" cy="3442867"/>
          </a:xfrm>
          <a:noFill/>
          <a:ln>
            <a:noFill/>
          </a:ln>
        </p:spPr>
        <p:txBody>
          <a:bodyPr lIns="0" tIns="0" rIns="0" bIns="0">
            <a:noAutofit/>
          </a:bodyPr>
          <a:lstStyle>
            <a:lvl1pPr marL="0" indent="0">
              <a:lnSpc>
                <a:spcPct val="90000"/>
              </a:lnSpc>
              <a:spcBef>
                <a:spcPts val="400"/>
              </a:spcBef>
              <a:buFontTx/>
              <a:buNone/>
              <a:defRPr sz="2667" b="0">
                <a:solidFill>
                  <a:schemeClr val="tx2"/>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
        <p:nvSpPr>
          <p:cNvPr id="18" name="Picture Placeholder 4"/>
          <p:cNvSpPr>
            <a:spLocks noGrp="1"/>
          </p:cNvSpPr>
          <p:nvPr>
            <p:ph type="pic" sz="quarter" idx="12"/>
          </p:nvPr>
        </p:nvSpPr>
        <p:spPr>
          <a:xfrm>
            <a:off x="6959600" y="1373"/>
            <a:ext cx="5232401" cy="6856627"/>
          </a:xfrm>
          <a:solidFill>
            <a:schemeClr val="accent1">
              <a:lumMod val="40000"/>
              <a:lumOff val="60000"/>
            </a:schemeClr>
          </a:solidFill>
        </p:spPr>
        <p:txBody>
          <a:bodyPr anchor="ctr"/>
          <a:lstStyle>
            <a:lvl1pPr marL="0" indent="0" algn="ctr">
              <a:buFontTx/>
              <a:buNone/>
              <a:defRPr b="0">
                <a:solidFill>
                  <a:schemeClr val="bg1"/>
                </a:solidFill>
                <a:latin typeface="Calibri" panose="020F0502020204030204" pitchFamily="34" charset="0"/>
                <a:cs typeface="Calibri" panose="020F0502020204030204" pitchFamily="34" charset="0"/>
              </a:defRPr>
            </a:lvl1pPr>
          </a:lstStyle>
          <a:p>
            <a:r>
              <a:rPr lang="en-US" noProof="0" dirty="0"/>
              <a:t>Click icon to add picture</a:t>
            </a:r>
          </a:p>
        </p:txBody>
      </p:sp>
    </p:spTree>
    <p:extLst>
      <p:ext uri="{BB962C8B-B14F-4D97-AF65-F5344CB8AC3E}">
        <p14:creationId xmlns:p14="http://schemas.microsoft.com/office/powerpoint/2010/main" val="7444671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Jack_Layout_04">
    <p:bg>
      <p:bgPr>
        <a:solidFill>
          <a:schemeClr val="bg1"/>
        </a:solidFill>
        <a:effectLst/>
      </p:bgPr>
    </p:bg>
    <p:spTree>
      <p:nvGrpSpPr>
        <p:cNvPr id="1" name=""/>
        <p:cNvGrpSpPr/>
        <p:nvPr/>
      </p:nvGrpSpPr>
      <p:grpSpPr>
        <a:xfrm>
          <a:off x="0" y="0"/>
          <a:ext cx="0" cy="0"/>
          <a:chOff x="0" y="0"/>
          <a:chExt cx="0" cy="0"/>
        </a:xfrm>
      </p:grpSpPr>
      <p:sp>
        <p:nvSpPr>
          <p:cNvPr id="16" name="Text Placeholder 14"/>
          <p:cNvSpPr>
            <a:spLocks noGrp="1"/>
          </p:cNvSpPr>
          <p:nvPr>
            <p:ph type="body" sz="quarter" idx="11"/>
          </p:nvPr>
        </p:nvSpPr>
        <p:spPr>
          <a:xfrm>
            <a:off x="8656319" y="2575560"/>
            <a:ext cx="2593764" cy="3442867"/>
          </a:xfrm>
          <a:noFill/>
          <a:ln>
            <a:noFill/>
          </a:ln>
        </p:spPr>
        <p:txBody>
          <a:bodyPr lIns="0" tIns="0" rIns="0" bIns="0">
            <a:noAutofit/>
          </a:bodyPr>
          <a:lstStyle>
            <a:lvl1pPr marL="0" indent="0">
              <a:lnSpc>
                <a:spcPct val="90000"/>
              </a:lnSpc>
              <a:spcBef>
                <a:spcPts val="400"/>
              </a:spcBef>
              <a:buFontTx/>
              <a:buNone/>
              <a:defRPr sz="1867" b="0">
                <a:solidFill>
                  <a:srgbClr val="666666"/>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
        <p:nvSpPr>
          <p:cNvPr id="18" name="Picture Placeholder 4"/>
          <p:cNvSpPr>
            <a:spLocks noGrp="1"/>
          </p:cNvSpPr>
          <p:nvPr>
            <p:ph type="pic" sz="quarter" idx="12"/>
          </p:nvPr>
        </p:nvSpPr>
        <p:spPr>
          <a:xfrm>
            <a:off x="0" y="1"/>
            <a:ext cx="7802880" cy="6858000"/>
          </a:xfrm>
          <a:solidFill>
            <a:schemeClr val="accent1">
              <a:lumMod val="40000"/>
              <a:lumOff val="60000"/>
            </a:schemeClr>
          </a:solidFill>
          <a:ln w="57150">
            <a:noFill/>
          </a:ln>
        </p:spPr>
        <p:txBody>
          <a:bodyPr anchor="ctr"/>
          <a:lstStyle>
            <a:lvl1pPr marL="0" indent="0" algn="ctr">
              <a:buFontTx/>
              <a:buNone/>
              <a:defRPr b="0">
                <a:solidFill>
                  <a:schemeClr val="bg1"/>
                </a:solidFill>
                <a:latin typeface="Calibri" panose="020F0502020204030204" pitchFamily="34" charset="0"/>
                <a:cs typeface="Calibri" panose="020F0502020204030204" pitchFamily="34" charset="0"/>
              </a:defRPr>
            </a:lvl1pPr>
          </a:lstStyle>
          <a:p>
            <a:r>
              <a:rPr lang="en-US" noProof="0" dirty="0"/>
              <a:t>Click icon to add picture</a:t>
            </a:r>
          </a:p>
        </p:txBody>
      </p:sp>
    </p:spTree>
    <p:extLst>
      <p:ext uri="{BB962C8B-B14F-4D97-AF65-F5344CB8AC3E}">
        <p14:creationId xmlns:p14="http://schemas.microsoft.com/office/powerpoint/2010/main" val="7902535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Jack_Layout_04">
    <p:bg>
      <p:bgPr>
        <a:solidFill>
          <a:schemeClr val="bg1"/>
        </a:solidFill>
        <a:effectLst/>
      </p:bgPr>
    </p:bg>
    <p:spTree>
      <p:nvGrpSpPr>
        <p:cNvPr id="1" name=""/>
        <p:cNvGrpSpPr/>
        <p:nvPr/>
      </p:nvGrpSpPr>
      <p:grpSpPr>
        <a:xfrm>
          <a:off x="0" y="0"/>
          <a:ext cx="0" cy="0"/>
          <a:chOff x="0" y="0"/>
          <a:chExt cx="0" cy="0"/>
        </a:xfrm>
      </p:grpSpPr>
      <p:sp>
        <p:nvSpPr>
          <p:cNvPr id="18" name="Picture Placeholder 4"/>
          <p:cNvSpPr>
            <a:spLocks noGrp="1"/>
          </p:cNvSpPr>
          <p:nvPr>
            <p:ph type="pic" sz="quarter" idx="12" hasCustomPrompt="1"/>
          </p:nvPr>
        </p:nvSpPr>
        <p:spPr>
          <a:xfrm>
            <a:off x="0" y="1"/>
            <a:ext cx="12192000" cy="6858000"/>
          </a:xfrm>
          <a:solidFill>
            <a:schemeClr val="accent1">
              <a:lumMod val="40000"/>
              <a:lumOff val="60000"/>
            </a:schemeClr>
          </a:solidFill>
          <a:ln w="57150">
            <a:noFill/>
          </a:ln>
        </p:spPr>
        <p:txBody>
          <a:bodyPr anchor="ctr"/>
          <a:lstStyle>
            <a:lvl1pPr marL="0" indent="0" algn="ctr">
              <a:buFontTx/>
              <a:buNone/>
              <a:defRPr b="0" baseline="0">
                <a:solidFill>
                  <a:schemeClr val="bg1"/>
                </a:solidFill>
                <a:latin typeface="Calibri" panose="020F0502020204030204" pitchFamily="34" charset="0"/>
                <a:cs typeface="Calibri" panose="020F0502020204030204" pitchFamily="34" charset="0"/>
              </a:defRPr>
            </a:lvl1pPr>
          </a:lstStyle>
          <a:p>
            <a:r>
              <a:rPr lang="en-US" noProof="0" dirty="0"/>
              <a:t>Drag video to placeholder</a:t>
            </a:r>
          </a:p>
        </p:txBody>
      </p:sp>
    </p:spTree>
    <p:extLst>
      <p:ext uri="{BB962C8B-B14F-4D97-AF65-F5344CB8AC3E}">
        <p14:creationId xmlns:p14="http://schemas.microsoft.com/office/powerpoint/2010/main" val="16141983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Jack_Layout_04">
    <p:bg>
      <p:bgPr>
        <a:solidFill>
          <a:schemeClr val="bg1"/>
        </a:solidFill>
        <a:effectLst/>
      </p:bgPr>
    </p:bg>
    <p:spTree>
      <p:nvGrpSpPr>
        <p:cNvPr id="1" name=""/>
        <p:cNvGrpSpPr/>
        <p:nvPr/>
      </p:nvGrpSpPr>
      <p:grpSpPr>
        <a:xfrm>
          <a:off x="0" y="0"/>
          <a:ext cx="0" cy="0"/>
          <a:chOff x="0" y="0"/>
          <a:chExt cx="0" cy="0"/>
        </a:xfrm>
      </p:grpSpPr>
      <p:sp>
        <p:nvSpPr>
          <p:cNvPr id="18" name="Picture Placeholder 4"/>
          <p:cNvSpPr>
            <a:spLocks noGrp="1"/>
          </p:cNvSpPr>
          <p:nvPr>
            <p:ph type="pic" sz="quarter" idx="12" hasCustomPrompt="1"/>
          </p:nvPr>
        </p:nvSpPr>
        <p:spPr>
          <a:xfrm>
            <a:off x="0" y="1"/>
            <a:ext cx="12192000" cy="6858000"/>
          </a:xfrm>
          <a:solidFill>
            <a:schemeClr val="accent1">
              <a:lumMod val="40000"/>
              <a:lumOff val="60000"/>
            </a:schemeClr>
          </a:solidFill>
          <a:ln w="57150">
            <a:noFill/>
          </a:ln>
        </p:spPr>
        <p:txBody>
          <a:bodyPr anchor="ctr"/>
          <a:lstStyle>
            <a:lvl1pPr marL="0" indent="0" algn="ctr">
              <a:buFontTx/>
              <a:buNone/>
              <a:defRPr b="0" baseline="0">
                <a:solidFill>
                  <a:schemeClr val="bg1"/>
                </a:solidFill>
                <a:latin typeface="Calibri" panose="020F0502020204030204" pitchFamily="34" charset="0"/>
                <a:cs typeface="Calibri" panose="020F0502020204030204" pitchFamily="34" charset="0"/>
              </a:defRPr>
            </a:lvl1pPr>
          </a:lstStyle>
          <a:p>
            <a:r>
              <a:rPr lang="en-US" noProof="0" dirty="0"/>
              <a:t>Drag photo to placeholder</a:t>
            </a:r>
          </a:p>
        </p:txBody>
      </p:sp>
    </p:spTree>
    <p:extLst>
      <p:ext uri="{BB962C8B-B14F-4D97-AF65-F5344CB8AC3E}">
        <p14:creationId xmlns:p14="http://schemas.microsoft.com/office/powerpoint/2010/main" val="718691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Jack_Layout 06">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912284" y="836085"/>
            <a:ext cx="10337800" cy="865716"/>
          </a:xfrm>
        </p:spPr>
        <p:txBody>
          <a:bodyPr lIns="0" tIns="0" rIns="0" bIns="0" anchor="t">
            <a:noAutofit/>
          </a:bodyPr>
          <a:lstStyle>
            <a:lvl1pPr algn="l">
              <a:defRPr sz="3733" b="1" i="0">
                <a:solidFill>
                  <a:schemeClr val="accent1"/>
                </a:solidFill>
                <a:latin typeface="Calibri" panose="020F0502020204030204" pitchFamily="34" charset="0"/>
                <a:cs typeface="Calibri" panose="020F0502020204030204" pitchFamily="34" charset="0"/>
              </a:defRPr>
            </a:lvl1pPr>
          </a:lstStyle>
          <a:p>
            <a:r>
              <a:rPr lang="en-US" noProof="0" dirty="0"/>
              <a:t>Heading here</a:t>
            </a:r>
          </a:p>
        </p:txBody>
      </p:sp>
      <p:sp>
        <p:nvSpPr>
          <p:cNvPr id="4" name="Text Placeholder 7"/>
          <p:cNvSpPr>
            <a:spLocks noGrp="1"/>
          </p:cNvSpPr>
          <p:nvPr>
            <p:ph type="body" sz="quarter" idx="10"/>
          </p:nvPr>
        </p:nvSpPr>
        <p:spPr>
          <a:xfrm>
            <a:off x="907641" y="1689101"/>
            <a:ext cx="8640153" cy="4332816"/>
          </a:xfrm>
        </p:spPr>
        <p:txBody>
          <a:bodyPr lIns="0" tIns="0" rIns="0" bIns="0">
            <a:noAutofit/>
          </a:bodyPr>
          <a:lstStyle>
            <a:lvl1pPr marL="302676" indent="-302676">
              <a:spcBef>
                <a:spcPts val="0"/>
              </a:spcBef>
              <a:buFont typeface="Wingdings" panose="05000000000000000000" pitchFamily="2" charset="2"/>
              <a:buChar char="§"/>
              <a:defRPr sz="2667" b="0">
                <a:solidFill>
                  <a:schemeClr val="tx2"/>
                </a:solidFill>
                <a:latin typeface="Calibri" panose="020F0502020204030204" pitchFamily="34" charset="0"/>
              </a:defRPr>
            </a:lvl1pPr>
            <a:lvl2pPr marL="609585" indent="0">
              <a:buFontTx/>
              <a:buNone/>
              <a:defRPr sz="6400">
                <a:latin typeface="Futura LT Bold" panose="02000803040000020003" pitchFamily="2" charset="0"/>
              </a:defRPr>
            </a:lvl2pPr>
            <a:lvl3pPr marL="1219170" indent="0">
              <a:buFontTx/>
              <a:buNone/>
              <a:defRPr sz="6400">
                <a:latin typeface="Futura LT Bold" panose="02000803040000020003" pitchFamily="2" charset="0"/>
              </a:defRPr>
            </a:lvl3pPr>
            <a:lvl4pPr marL="1828754" indent="0">
              <a:buFontTx/>
              <a:buNone/>
              <a:defRPr sz="6400">
                <a:latin typeface="Futura LT Bold" panose="02000803040000020003" pitchFamily="2" charset="0"/>
              </a:defRPr>
            </a:lvl4pPr>
            <a:lvl5pPr marL="2438339" indent="0">
              <a:buFontTx/>
              <a:buNone/>
              <a:defRPr sz="6400">
                <a:latin typeface="Futura LT Bold" panose="02000803040000020003" pitchFamily="2" charset="0"/>
              </a:defRPr>
            </a:lvl5pPr>
          </a:lstStyle>
          <a:p>
            <a:pPr lvl="0"/>
            <a:r>
              <a:rPr lang="en-US" noProof="0" dirty="0"/>
              <a:t>Click to edit Master text styles</a:t>
            </a:r>
          </a:p>
        </p:txBody>
      </p:sp>
    </p:spTree>
    <p:extLst>
      <p:ext uri="{BB962C8B-B14F-4D97-AF65-F5344CB8AC3E}">
        <p14:creationId xmlns:p14="http://schemas.microsoft.com/office/powerpoint/2010/main" val="2860624444"/>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Jack_Cover_slide">
    <p:bg>
      <p:bgPr>
        <a:solidFill>
          <a:schemeClr val="tx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1226" y="867834"/>
            <a:ext cx="9451975" cy="865716"/>
          </a:xfrm>
        </p:spPr>
        <p:txBody>
          <a:bodyPr lIns="0" tIns="0" rIns="0" bIns="0" anchor="t">
            <a:noAutofit/>
          </a:bodyPr>
          <a:lstStyle>
            <a:lvl1pPr algn="l">
              <a:lnSpc>
                <a:spcPct val="90000"/>
              </a:lnSpc>
              <a:defRPr sz="5333" b="1" i="0">
                <a:solidFill>
                  <a:srgbClr val="FF6600"/>
                </a:solidFill>
                <a:latin typeface="Calibri" panose="020F0502020204030204" pitchFamily="34" charset="0"/>
                <a:cs typeface="Calibri" panose="020F0502020204030204" pitchFamily="34" charset="0"/>
              </a:defRPr>
            </a:lvl1pPr>
          </a:lstStyle>
          <a:p>
            <a:r>
              <a:rPr lang="en-US" noProof="0" dirty="0"/>
              <a:t>Heading here</a:t>
            </a:r>
          </a:p>
        </p:txBody>
      </p:sp>
      <p:sp>
        <p:nvSpPr>
          <p:cNvPr id="4" name="Text Placeholder 14"/>
          <p:cNvSpPr>
            <a:spLocks noGrp="1"/>
          </p:cNvSpPr>
          <p:nvPr>
            <p:ph type="body" sz="quarter" idx="11"/>
          </p:nvPr>
        </p:nvSpPr>
        <p:spPr>
          <a:xfrm>
            <a:off x="897997" y="2575560"/>
            <a:ext cx="9465203" cy="2574873"/>
          </a:xfrm>
          <a:noFill/>
          <a:ln>
            <a:noFill/>
          </a:ln>
        </p:spPr>
        <p:txBody>
          <a:bodyPr lIns="0" tIns="0" rIns="0" bIns="0">
            <a:noAutofit/>
          </a:bodyPr>
          <a:lstStyle>
            <a:lvl1pPr marL="0" indent="0">
              <a:lnSpc>
                <a:spcPct val="90000"/>
              </a:lnSpc>
              <a:spcBef>
                <a:spcPts val="400"/>
              </a:spcBef>
              <a:buFont typeface="Wingdings" panose="05000000000000000000" pitchFamily="2" charset="2"/>
              <a:buNone/>
              <a:defRPr sz="2667" b="0">
                <a:solidFill>
                  <a:schemeClr val="bg1"/>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Tree>
    <p:extLst>
      <p:ext uri="{BB962C8B-B14F-4D97-AF65-F5344CB8AC3E}">
        <p14:creationId xmlns:p14="http://schemas.microsoft.com/office/powerpoint/2010/main" val="87653771"/>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Jack_Layout 01">
    <p:bg>
      <p:bgPr>
        <a:solidFill>
          <a:schemeClr val="bg1"/>
        </a:solidFill>
        <a:effectLst/>
      </p:bgPr>
    </p:bg>
    <p:spTree>
      <p:nvGrpSpPr>
        <p:cNvPr id="1" name=""/>
        <p:cNvGrpSpPr/>
        <p:nvPr/>
      </p:nvGrpSpPr>
      <p:grpSpPr>
        <a:xfrm>
          <a:off x="0" y="0"/>
          <a:ext cx="0" cy="0"/>
          <a:chOff x="0" y="0"/>
          <a:chExt cx="0" cy="0"/>
        </a:xfrm>
      </p:grpSpPr>
      <p:sp>
        <p:nvSpPr>
          <p:cNvPr id="16" name="Text Placeholder 14"/>
          <p:cNvSpPr>
            <a:spLocks noGrp="1"/>
          </p:cNvSpPr>
          <p:nvPr>
            <p:ph type="body" sz="quarter" idx="11"/>
          </p:nvPr>
        </p:nvSpPr>
        <p:spPr>
          <a:xfrm>
            <a:off x="897997" y="2124040"/>
            <a:ext cx="5198003" cy="3442867"/>
          </a:xfrm>
          <a:noFill/>
          <a:ln>
            <a:noFill/>
          </a:ln>
        </p:spPr>
        <p:txBody>
          <a:bodyPr lIns="0" tIns="0" rIns="0" bIns="0">
            <a:noAutofit/>
          </a:bodyPr>
          <a:lstStyle>
            <a:lvl1pPr marL="0" indent="0">
              <a:lnSpc>
                <a:spcPct val="90000"/>
              </a:lnSpc>
              <a:spcBef>
                <a:spcPts val="400"/>
              </a:spcBef>
              <a:buFontTx/>
              <a:buNone/>
              <a:defRPr sz="2667" b="0">
                <a:solidFill>
                  <a:schemeClr val="tx2"/>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
        <p:nvSpPr>
          <p:cNvPr id="18" name="Picture Placeholder 4"/>
          <p:cNvSpPr>
            <a:spLocks noGrp="1"/>
          </p:cNvSpPr>
          <p:nvPr>
            <p:ph type="pic" sz="quarter" idx="12"/>
          </p:nvPr>
        </p:nvSpPr>
        <p:spPr>
          <a:xfrm>
            <a:off x="6959600" y="1373"/>
            <a:ext cx="5232401" cy="6856627"/>
          </a:xfrm>
          <a:solidFill>
            <a:schemeClr val="accent1">
              <a:lumMod val="40000"/>
              <a:lumOff val="60000"/>
            </a:schemeClr>
          </a:solidFill>
        </p:spPr>
        <p:txBody>
          <a:bodyPr anchor="ctr"/>
          <a:lstStyle>
            <a:lvl1pPr marL="0" indent="0" algn="ctr">
              <a:buFontTx/>
              <a:buNone/>
              <a:defRPr b="0">
                <a:solidFill>
                  <a:schemeClr val="bg1"/>
                </a:solidFill>
                <a:latin typeface="Calibri" panose="020F0502020204030204" pitchFamily="34" charset="0"/>
                <a:cs typeface="Calibri" panose="020F0502020204030204" pitchFamily="34" charset="0"/>
              </a:defRPr>
            </a:lvl1pPr>
          </a:lstStyle>
          <a:p>
            <a:r>
              <a:rPr lang="en-US" noProof="0" dirty="0"/>
              <a:t>Click icon to add picture</a:t>
            </a:r>
          </a:p>
        </p:txBody>
      </p:sp>
    </p:spTree>
    <p:extLst>
      <p:ext uri="{BB962C8B-B14F-4D97-AF65-F5344CB8AC3E}">
        <p14:creationId xmlns:p14="http://schemas.microsoft.com/office/powerpoint/2010/main" val="1763868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Jack_Layout_04">
    <p:bg>
      <p:bgPr>
        <a:solidFill>
          <a:schemeClr val="bg1"/>
        </a:solidFill>
        <a:effectLst/>
      </p:bgPr>
    </p:bg>
    <p:spTree>
      <p:nvGrpSpPr>
        <p:cNvPr id="1" name=""/>
        <p:cNvGrpSpPr/>
        <p:nvPr/>
      </p:nvGrpSpPr>
      <p:grpSpPr>
        <a:xfrm>
          <a:off x="0" y="0"/>
          <a:ext cx="0" cy="0"/>
          <a:chOff x="0" y="0"/>
          <a:chExt cx="0" cy="0"/>
        </a:xfrm>
      </p:grpSpPr>
      <p:sp>
        <p:nvSpPr>
          <p:cNvPr id="16" name="Text Placeholder 14"/>
          <p:cNvSpPr>
            <a:spLocks noGrp="1"/>
          </p:cNvSpPr>
          <p:nvPr>
            <p:ph type="body" sz="quarter" idx="11"/>
          </p:nvPr>
        </p:nvSpPr>
        <p:spPr>
          <a:xfrm>
            <a:off x="8656319" y="2575560"/>
            <a:ext cx="2593764" cy="3442867"/>
          </a:xfrm>
          <a:noFill/>
          <a:ln>
            <a:noFill/>
          </a:ln>
        </p:spPr>
        <p:txBody>
          <a:bodyPr lIns="0" tIns="0" rIns="0" bIns="0">
            <a:noAutofit/>
          </a:bodyPr>
          <a:lstStyle>
            <a:lvl1pPr marL="0" indent="0">
              <a:lnSpc>
                <a:spcPct val="90000"/>
              </a:lnSpc>
              <a:spcBef>
                <a:spcPts val="400"/>
              </a:spcBef>
              <a:buFontTx/>
              <a:buNone/>
              <a:defRPr sz="1867" b="0">
                <a:solidFill>
                  <a:srgbClr val="666666"/>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
        <p:nvSpPr>
          <p:cNvPr id="18" name="Picture Placeholder 4"/>
          <p:cNvSpPr>
            <a:spLocks noGrp="1"/>
          </p:cNvSpPr>
          <p:nvPr>
            <p:ph type="pic" sz="quarter" idx="12"/>
          </p:nvPr>
        </p:nvSpPr>
        <p:spPr>
          <a:xfrm>
            <a:off x="0" y="1"/>
            <a:ext cx="7802880" cy="6858000"/>
          </a:xfrm>
          <a:solidFill>
            <a:schemeClr val="accent1">
              <a:lumMod val="40000"/>
              <a:lumOff val="60000"/>
            </a:schemeClr>
          </a:solidFill>
          <a:ln w="57150">
            <a:noFill/>
          </a:ln>
        </p:spPr>
        <p:txBody>
          <a:bodyPr anchor="ctr"/>
          <a:lstStyle>
            <a:lvl1pPr marL="0" indent="0" algn="ctr">
              <a:buFontTx/>
              <a:buNone/>
              <a:defRPr b="0">
                <a:solidFill>
                  <a:schemeClr val="bg1"/>
                </a:solidFill>
                <a:latin typeface="Calibri" panose="020F0502020204030204" pitchFamily="34" charset="0"/>
                <a:cs typeface="Calibri" panose="020F0502020204030204" pitchFamily="34" charset="0"/>
              </a:defRPr>
            </a:lvl1pPr>
          </a:lstStyle>
          <a:p>
            <a:r>
              <a:rPr lang="en-US" noProof="0" dirty="0"/>
              <a:t>Click icon to add picture</a:t>
            </a:r>
          </a:p>
        </p:txBody>
      </p:sp>
    </p:spTree>
    <p:extLst>
      <p:ext uri="{BB962C8B-B14F-4D97-AF65-F5344CB8AC3E}">
        <p14:creationId xmlns:p14="http://schemas.microsoft.com/office/powerpoint/2010/main" val="42601373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Jack_Layout_04">
    <p:bg>
      <p:bgPr>
        <a:solidFill>
          <a:schemeClr val="bg1"/>
        </a:solidFill>
        <a:effectLst/>
      </p:bgPr>
    </p:bg>
    <p:spTree>
      <p:nvGrpSpPr>
        <p:cNvPr id="1" name=""/>
        <p:cNvGrpSpPr/>
        <p:nvPr/>
      </p:nvGrpSpPr>
      <p:grpSpPr>
        <a:xfrm>
          <a:off x="0" y="0"/>
          <a:ext cx="0" cy="0"/>
          <a:chOff x="0" y="0"/>
          <a:chExt cx="0" cy="0"/>
        </a:xfrm>
      </p:grpSpPr>
      <p:sp>
        <p:nvSpPr>
          <p:cNvPr id="18" name="Picture Placeholder 4"/>
          <p:cNvSpPr>
            <a:spLocks noGrp="1"/>
          </p:cNvSpPr>
          <p:nvPr>
            <p:ph type="pic" sz="quarter" idx="12" hasCustomPrompt="1"/>
          </p:nvPr>
        </p:nvSpPr>
        <p:spPr>
          <a:xfrm>
            <a:off x="0" y="1"/>
            <a:ext cx="12192000" cy="6858000"/>
          </a:xfrm>
          <a:solidFill>
            <a:schemeClr val="accent1">
              <a:lumMod val="40000"/>
              <a:lumOff val="60000"/>
            </a:schemeClr>
          </a:solidFill>
          <a:ln w="57150">
            <a:noFill/>
          </a:ln>
        </p:spPr>
        <p:txBody>
          <a:bodyPr anchor="ctr"/>
          <a:lstStyle>
            <a:lvl1pPr marL="0" indent="0" algn="ctr">
              <a:buFontTx/>
              <a:buNone/>
              <a:defRPr b="0" baseline="0">
                <a:solidFill>
                  <a:schemeClr val="bg1"/>
                </a:solidFill>
                <a:latin typeface="Calibri" panose="020F0502020204030204" pitchFamily="34" charset="0"/>
                <a:cs typeface="Calibri" panose="020F0502020204030204" pitchFamily="34" charset="0"/>
              </a:defRPr>
            </a:lvl1pPr>
          </a:lstStyle>
          <a:p>
            <a:r>
              <a:rPr lang="en-US" noProof="0" dirty="0"/>
              <a:t>Drag video to placeholder</a:t>
            </a:r>
          </a:p>
        </p:txBody>
      </p:sp>
    </p:spTree>
    <p:extLst>
      <p:ext uri="{BB962C8B-B14F-4D97-AF65-F5344CB8AC3E}">
        <p14:creationId xmlns:p14="http://schemas.microsoft.com/office/powerpoint/2010/main" val="216464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Jack_Layout_04">
    <p:bg>
      <p:bgPr>
        <a:solidFill>
          <a:schemeClr val="bg1"/>
        </a:solidFill>
        <a:effectLst/>
      </p:bgPr>
    </p:bg>
    <p:spTree>
      <p:nvGrpSpPr>
        <p:cNvPr id="1" name=""/>
        <p:cNvGrpSpPr/>
        <p:nvPr/>
      </p:nvGrpSpPr>
      <p:grpSpPr>
        <a:xfrm>
          <a:off x="0" y="0"/>
          <a:ext cx="0" cy="0"/>
          <a:chOff x="0" y="0"/>
          <a:chExt cx="0" cy="0"/>
        </a:xfrm>
      </p:grpSpPr>
      <p:sp>
        <p:nvSpPr>
          <p:cNvPr id="18" name="Picture Placeholder 4"/>
          <p:cNvSpPr>
            <a:spLocks noGrp="1"/>
          </p:cNvSpPr>
          <p:nvPr>
            <p:ph type="pic" sz="quarter" idx="12" hasCustomPrompt="1"/>
          </p:nvPr>
        </p:nvSpPr>
        <p:spPr>
          <a:xfrm>
            <a:off x="0" y="1"/>
            <a:ext cx="12192000" cy="6858000"/>
          </a:xfrm>
          <a:solidFill>
            <a:schemeClr val="accent1">
              <a:lumMod val="40000"/>
              <a:lumOff val="60000"/>
            </a:schemeClr>
          </a:solidFill>
          <a:ln w="57150">
            <a:noFill/>
          </a:ln>
        </p:spPr>
        <p:txBody>
          <a:bodyPr anchor="ctr"/>
          <a:lstStyle>
            <a:lvl1pPr marL="0" indent="0" algn="ctr">
              <a:buFontTx/>
              <a:buNone/>
              <a:defRPr b="0" baseline="0">
                <a:solidFill>
                  <a:schemeClr val="bg1"/>
                </a:solidFill>
                <a:latin typeface="Calibri" panose="020F0502020204030204" pitchFamily="34" charset="0"/>
                <a:cs typeface="Calibri" panose="020F0502020204030204" pitchFamily="34" charset="0"/>
              </a:defRPr>
            </a:lvl1pPr>
          </a:lstStyle>
          <a:p>
            <a:r>
              <a:rPr lang="en-US" noProof="0" dirty="0"/>
              <a:t>Drag photo to placeholder</a:t>
            </a:r>
          </a:p>
        </p:txBody>
      </p:sp>
    </p:spTree>
    <p:extLst>
      <p:ext uri="{BB962C8B-B14F-4D97-AF65-F5344CB8AC3E}">
        <p14:creationId xmlns:p14="http://schemas.microsoft.com/office/powerpoint/2010/main" val="8639861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Jack_Layout 06">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912284" y="836085"/>
            <a:ext cx="10337800" cy="865716"/>
          </a:xfrm>
        </p:spPr>
        <p:txBody>
          <a:bodyPr lIns="0" tIns="0" rIns="0" bIns="0" anchor="t">
            <a:noAutofit/>
          </a:bodyPr>
          <a:lstStyle>
            <a:lvl1pPr algn="l">
              <a:defRPr sz="3733" b="1" i="0">
                <a:solidFill>
                  <a:schemeClr val="accent1"/>
                </a:solidFill>
                <a:latin typeface="Calibri" panose="020F0502020204030204" pitchFamily="34" charset="0"/>
                <a:cs typeface="Calibri" panose="020F0502020204030204" pitchFamily="34" charset="0"/>
              </a:defRPr>
            </a:lvl1pPr>
          </a:lstStyle>
          <a:p>
            <a:r>
              <a:rPr lang="en-US" noProof="0" dirty="0"/>
              <a:t>Heading here</a:t>
            </a:r>
          </a:p>
        </p:txBody>
      </p:sp>
      <p:sp>
        <p:nvSpPr>
          <p:cNvPr id="4" name="Text Placeholder 7"/>
          <p:cNvSpPr>
            <a:spLocks noGrp="1"/>
          </p:cNvSpPr>
          <p:nvPr>
            <p:ph type="body" sz="quarter" idx="10"/>
          </p:nvPr>
        </p:nvSpPr>
        <p:spPr>
          <a:xfrm>
            <a:off x="907641" y="1689101"/>
            <a:ext cx="8640153" cy="4332816"/>
          </a:xfrm>
        </p:spPr>
        <p:txBody>
          <a:bodyPr lIns="0" tIns="0" rIns="0" bIns="0">
            <a:noAutofit/>
          </a:bodyPr>
          <a:lstStyle>
            <a:lvl1pPr marL="302676" indent="-302676">
              <a:spcBef>
                <a:spcPts val="0"/>
              </a:spcBef>
              <a:buFont typeface="Wingdings" panose="05000000000000000000" pitchFamily="2" charset="2"/>
              <a:buChar char="§"/>
              <a:defRPr sz="2667" b="0">
                <a:solidFill>
                  <a:schemeClr val="tx2"/>
                </a:solidFill>
                <a:latin typeface="Calibri" panose="020F0502020204030204" pitchFamily="34" charset="0"/>
              </a:defRPr>
            </a:lvl1pPr>
            <a:lvl2pPr marL="609585" indent="0">
              <a:buFontTx/>
              <a:buNone/>
              <a:defRPr sz="6400">
                <a:latin typeface="Futura LT Bold" panose="02000803040000020003" pitchFamily="2" charset="0"/>
              </a:defRPr>
            </a:lvl2pPr>
            <a:lvl3pPr marL="1219170" indent="0">
              <a:buFontTx/>
              <a:buNone/>
              <a:defRPr sz="6400">
                <a:latin typeface="Futura LT Bold" panose="02000803040000020003" pitchFamily="2" charset="0"/>
              </a:defRPr>
            </a:lvl3pPr>
            <a:lvl4pPr marL="1828754" indent="0">
              <a:buFontTx/>
              <a:buNone/>
              <a:defRPr sz="6400">
                <a:latin typeface="Futura LT Bold" panose="02000803040000020003" pitchFamily="2" charset="0"/>
              </a:defRPr>
            </a:lvl4pPr>
            <a:lvl5pPr marL="2438339" indent="0">
              <a:buFontTx/>
              <a:buNone/>
              <a:defRPr sz="6400">
                <a:latin typeface="Futura LT Bold" panose="02000803040000020003" pitchFamily="2" charset="0"/>
              </a:defRPr>
            </a:lvl5pPr>
          </a:lstStyle>
          <a:p>
            <a:pPr lvl="0"/>
            <a:r>
              <a:rPr lang="en-US" noProof="0" dirty="0"/>
              <a:t>Click to edit Master text styles</a:t>
            </a:r>
          </a:p>
        </p:txBody>
      </p:sp>
    </p:spTree>
    <p:extLst>
      <p:ext uri="{BB962C8B-B14F-4D97-AF65-F5344CB8AC3E}">
        <p14:creationId xmlns:p14="http://schemas.microsoft.com/office/powerpoint/2010/main" val="665773581"/>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Jack_Cover_slide">
    <p:bg>
      <p:bgPr>
        <a:solidFill>
          <a:schemeClr val="tx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1226" y="867834"/>
            <a:ext cx="9451975" cy="865716"/>
          </a:xfrm>
        </p:spPr>
        <p:txBody>
          <a:bodyPr lIns="0" tIns="0" rIns="0" bIns="0" anchor="t">
            <a:noAutofit/>
          </a:bodyPr>
          <a:lstStyle>
            <a:lvl1pPr algn="l">
              <a:lnSpc>
                <a:spcPct val="90000"/>
              </a:lnSpc>
              <a:defRPr sz="5333" b="1" i="0">
                <a:solidFill>
                  <a:srgbClr val="FF6600"/>
                </a:solidFill>
                <a:latin typeface="Calibri" panose="020F0502020204030204" pitchFamily="34" charset="0"/>
                <a:cs typeface="Calibri" panose="020F0502020204030204" pitchFamily="34" charset="0"/>
              </a:defRPr>
            </a:lvl1pPr>
          </a:lstStyle>
          <a:p>
            <a:r>
              <a:rPr lang="en-US" noProof="0" dirty="0"/>
              <a:t>Heading here</a:t>
            </a:r>
          </a:p>
        </p:txBody>
      </p:sp>
      <p:sp>
        <p:nvSpPr>
          <p:cNvPr id="4" name="Text Placeholder 14"/>
          <p:cNvSpPr>
            <a:spLocks noGrp="1"/>
          </p:cNvSpPr>
          <p:nvPr>
            <p:ph type="body" sz="quarter" idx="11"/>
          </p:nvPr>
        </p:nvSpPr>
        <p:spPr>
          <a:xfrm>
            <a:off x="897997" y="2575560"/>
            <a:ext cx="9465203" cy="2574873"/>
          </a:xfrm>
          <a:noFill/>
          <a:ln>
            <a:noFill/>
          </a:ln>
        </p:spPr>
        <p:txBody>
          <a:bodyPr lIns="0" tIns="0" rIns="0" bIns="0">
            <a:noAutofit/>
          </a:bodyPr>
          <a:lstStyle>
            <a:lvl1pPr marL="0" indent="0">
              <a:lnSpc>
                <a:spcPct val="90000"/>
              </a:lnSpc>
              <a:spcBef>
                <a:spcPts val="400"/>
              </a:spcBef>
              <a:buFont typeface="Wingdings" panose="05000000000000000000" pitchFamily="2" charset="2"/>
              <a:buNone/>
              <a:defRPr sz="2667" b="0">
                <a:solidFill>
                  <a:schemeClr val="bg1"/>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Tree>
    <p:extLst>
      <p:ext uri="{BB962C8B-B14F-4D97-AF65-F5344CB8AC3E}">
        <p14:creationId xmlns:p14="http://schemas.microsoft.com/office/powerpoint/2010/main" val="2336148778"/>
      </p:ext>
    </p:extLst>
  </p:cSld>
  <p:clrMapOvr>
    <a:overrideClrMapping bg1="dk1" tx1="lt1" bg2="dk2" tx2="lt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Jack_Layout 01">
    <p:bg>
      <p:bgPr>
        <a:solidFill>
          <a:schemeClr val="bg1"/>
        </a:solidFill>
        <a:effectLst/>
      </p:bgPr>
    </p:bg>
    <p:spTree>
      <p:nvGrpSpPr>
        <p:cNvPr id="1" name=""/>
        <p:cNvGrpSpPr/>
        <p:nvPr/>
      </p:nvGrpSpPr>
      <p:grpSpPr>
        <a:xfrm>
          <a:off x="0" y="0"/>
          <a:ext cx="0" cy="0"/>
          <a:chOff x="0" y="0"/>
          <a:chExt cx="0" cy="0"/>
        </a:xfrm>
      </p:grpSpPr>
      <p:sp>
        <p:nvSpPr>
          <p:cNvPr id="16" name="Text Placeholder 14"/>
          <p:cNvSpPr>
            <a:spLocks noGrp="1"/>
          </p:cNvSpPr>
          <p:nvPr>
            <p:ph type="body" sz="quarter" idx="11"/>
          </p:nvPr>
        </p:nvSpPr>
        <p:spPr>
          <a:xfrm>
            <a:off x="897997" y="2124040"/>
            <a:ext cx="5198003" cy="3442867"/>
          </a:xfrm>
          <a:noFill/>
          <a:ln>
            <a:noFill/>
          </a:ln>
        </p:spPr>
        <p:txBody>
          <a:bodyPr lIns="0" tIns="0" rIns="0" bIns="0">
            <a:noAutofit/>
          </a:bodyPr>
          <a:lstStyle>
            <a:lvl1pPr marL="0" indent="0">
              <a:lnSpc>
                <a:spcPct val="90000"/>
              </a:lnSpc>
              <a:spcBef>
                <a:spcPts val="400"/>
              </a:spcBef>
              <a:buFontTx/>
              <a:buNone/>
              <a:defRPr sz="2667" b="0">
                <a:solidFill>
                  <a:schemeClr val="tx2"/>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
        <p:nvSpPr>
          <p:cNvPr id="18" name="Picture Placeholder 4"/>
          <p:cNvSpPr>
            <a:spLocks noGrp="1"/>
          </p:cNvSpPr>
          <p:nvPr>
            <p:ph type="pic" sz="quarter" idx="12"/>
          </p:nvPr>
        </p:nvSpPr>
        <p:spPr>
          <a:xfrm>
            <a:off x="6959600" y="1373"/>
            <a:ext cx="5232401" cy="6856627"/>
          </a:xfrm>
          <a:solidFill>
            <a:schemeClr val="accent1">
              <a:lumMod val="40000"/>
              <a:lumOff val="60000"/>
            </a:schemeClr>
          </a:solidFill>
        </p:spPr>
        <p:txBody>
          <a:bodyPr anchor="ctr"/>
          <a:lstStyle>
            <a:lvl1pPr marL="0" indent="0" algn="ctr">
              <a:buFontTx/>
              <a:buNone/>
              <a:defRPr b="0">
                <a:solidFill>
                  <a:schemeClr val="bg1"/>
                </a:solidFill>
                <a:latin typeface="Calibri" panose="020F0502020204030204" pitchFamily="34" charset="0"/>
                <a:cs typeface="Calibri" panose="020F0502020204030204" pitchFamily="34" charset="0"/>
              </a:defRPr>
            </a:lvl1pPr>
          </a:lstStyle>
          <a:p>
            <a:r>
              <a:rPr lang="en-US" noProof="0" dirty="0"/>
              <a:t>Click icon to add picture</a:t>
            </a:r>
          </a:p>
        </p:txBody>
      </p:sp>
    </p:spTree>
    <p:extLst>
      <p:ext uri="{BB962C8B-B14F-4D97-AF65-F5344CB8AC3E}">
        <p14:creationId xmlns:p14="http://schemas.microsoft.com/office/powerpoint/2010/main" val="20250421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Jack_Layout_04">
    <p:bg>
      <p:bgPr>
        <a:solidFill>
          <a:schemeClr val="bg1"/>
        </a:solidFill>
        <a:effectLst/>
      </p:bgPr>
    </p:bg>
    <p:spTree>
      <p:nvGrpSpPr>
        <p:cNvPr id="1" name=""/>
        <p:cNvGrpSpPr/>
        <p:nvPr/>
      </p:nvGrpSpPr>
      <p:grpSpPr>
        <a:xfrm>
          <a:off x="0" y="0"/>
          <a:ext cx="0" cy="0"/>
          <a:chOff x="0" y="0"/>
          <a:chExt cx="0" cy="0"/>
        </a:xfrm>
      </p:grpSpPr>
      <p:sp>
        <p:nvSpPr>
          <p:cNvPr id="16" name="Text Placeholder 14"/>
          <p:cNvSpPr>
            <a:spLocks noGrp="1"/>
          </p:cNvSpPr>
          <p:nvPr>
            <p:ph type="body" sz="quarter" idx="11"/>
          </p:nvPr>
        </p:nvSpPr>
        <p:spPr>
          <a:xfrm>
            <a:off x="8656319" y="2575560"/>
            <a:ext cx="2593764" cy="3442867"/>
          </a:xfrm>
          <a:noFill/>
          <a:ln>
            <a:noFill/>
          </a:ln>
        </p:spPr>
        <p:txBody>
          <a:bodyPr lIns="0" tIns="0" rIns="0" bIns="0">
            <a:noAutofit/>
          </a:bodyPr>
          <a:lstStyle>
            <a:lvl1pPr marL="0" indent="0">
              <a:lnSpc>
                <a:spcPct val="90000"/>
              </a:lnSpc>
              <a:spcBef>
                <a:spcPts val="400"/>
              </a:spcBef>
              <a:buFontTx/>
              <a:buNone/>
              <a:defRPr sz="1867" b="0">
                <a:solidFill>
                  <a:srgbClr val="666666"/>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
        <p:nvSpPr>
          <p:cNvPr id="18" name="Picture Placeholder 4"/>
          <p:cNvSpPr>
            <a:spLocks noGrp="1"/>
          </p:cNvSpPr>
          <p:nvPr>
            <p:ph type="pic" sz="quarter" idx="12"/>
          </p:nvPr>
        </p:nvSpPr>
        <p:spPr>
          <a:xfrm>
            <a:off x="0" y="1"/>
            <a:ext cx="7802880" cy="6858000"/>
          </a:xfrm>
          <a:solidFill>
            <a:schemeClr val="accent1">
              <a:lumMod val="40000"/>
              <a:lumOff val="60000"/>
            </a:schemeClr>
          </a:solidFill>
          <a:ln w="57150">
            <a:noFill/>
          </a:ln>
        </p:spPr>
        <p:txBody>
          <a:bodyPr anchor="ctr"/>
          <a:lstStyle>
            <a:lvl1pPr marL="0" indent="0" algn="ctr">
              <a:buFontTx/>
              <a:buNone/>
              <a:defRPr b="0">
                <a:solidFill>
                  <a:schemeClr val="bg1"/>
                </a:solidFill>
                <a:latin typeface="Calibri" panose="020F0502020204030204" pitchFamily="34" charset="0"/>
                <a:cs typeface="Calibri" panose="020F0502020204030204" pitchFamily="34" charset="0"/>
              </a:defRPr>
            </a:lvl1pPr>
          </a:lstStyle>
          <a:p>
            <a:r>
              <a:rPr lang="en-US" noProof="0" dirty="0"/>
              <a:t>Click icon to add picture</a:t>
            </a:r>
          </a:p>
        </p:txBody>
      </p:sp>
    </p:spTree>
    <p:extLst>
      <p:ext uri="{BB962C8B-B14F-4D97-AF65-F5344CB8AC3E}">
        <p14:creationId xmlns:p14="http://schemas.microsoft.com/office/powerpoint/2010/main" val="14850688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Jack_Layout_04">
    <p:bg>
      <p:bgPr>
        <a:solidFill>
          <a:schemeClr val="bg1"/>
        </a:solidFill>
        <a:effectLst/>
      </p:bgPr>
    </p:bg>
    <p:spTree>
      <p:nvGrpSpPr>
        <p:cNvPr id="1" name=""/>
        <p:cNvGrpSpPr/>
        <p:nvPr/>
      </p:nvGrpSpPr>
      <p:grpSpPr>
        <a:xfrm>
          <a:off x="0" y="0"/>
          <a:ext cx="0" cy="0"/>
          <a:chOff x="0" y="0"/>
          <a:chExt cx="0" cy="0"/>
        </a:xfrm>
      </p:grpSpPr>
      <p:sp>
        <p:nvSpPr>
          <p:cNvPr id="18" name="Picture Placeholder 4"/>
          <p:cNvSpPr>
            <a:spLocks noGrp="1"/>
          </p:cNvSpPr>
          <p:nvPr>
            <p:ph type="pic" sz="quarter" idx="12" hasCustomPrompt="1"/>
          </p:nvPr>
        </p:nvSpPr>
        <p:spPr>
          <a:xfrm>
            <a:off x="0" y="1"/>
            <a:ext cx="12192000" cy="6858000"/>
          </a:xfrm>
          <a:solidFill>
            <a:schemeClr val="accent1">
              <a:lumMod val="40000"/>
              <a:lumOff val="60000"/>
            </a:schemeClr>
          </a:solidFill>
          <a:ln w="57150">
            <a:noFill/>
          </a:ln>
        </p:spPr>
        <p:txBody>
          <a:bodyPr anchor="ctr"/>
          <a:lstStyle>
            <a:lvl1pPr marL="0" indent="0" algn="ctr">
              <a:buFontTx/>
              <a:buNone/>
              <a:defRPr b="0" baseline="0">
                <a:solidFill>
                  <a:schemeClr val="bg1"/>
                </a:solidFill>
                <a:latin typeface="Calibri" panose="020F0502020204030204" pitchFamily="34" charset="0"/>
                <a:cs typeface="Calibri" panose="020F0502020204030204" pitchFamily="34" charset="0"/>
              </a:defRPr>
            </a:lvl1pPr>
          </a:lstStyle>
          <a:p>
            <a:r>
              <a:rPr lang="en-US" noProof="0" dirty="0"/>
              <a:t>Drag video to placeholder</a:t>
            </a:r>
          </a:p>
        </p:txBody>
      </p:sp>
    </p:spTree>
    <p:extLst>
      <p:ext uri="{BB962C8B-B14F-4D97-AF65-F5344CB8AC3E}">
        <p14:creationId xmlns:p14="http://schemas.microsoft.com/office/powerpoint/2010/main" val="39672260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_Jack_Layout_04">
    <p:bg>
      <p:bgPr>
        <a:solidFill>
          <a:schemeClr val="bg1"/>
        </a:solidFill>
        <a:effectLst/>
      </p:bgPr>
    </p:bg>
    <p:spTree>
      <p:nvGrpSpPr>
        <p:cNvPr id="1" name=""/>
        <p:cNvGrpSpPr/>
        <p:nvPr/>
      </p:nvGrpSpPr>
      <p:grpSpPr>
        <a:xfrm>
          <a:off x="0" y="0"/>
          <a:ext cx="0" cy="0"/>
          <a:chOff x="0" y="0"/>
          <a:chExt cx="0" cy="0"/>
        </a:xfrm>
      </p:grpSpPr>
      <p:sp>
        <p:nvSpPr>
          <p:cNvPr id="18" name="Picture Placeholder 4"/>
          <p:cNvSpPr>
            <a:spLocks noGrp="1"/>
          </p:cNvSpPr>
          <p:nvPr>
            <p:ph type="pic" sz="quarter" idx="12" hasCustomPrompt="1"/>
          </p:nvPr>
        </p:nvSpPr>
        <p:spPr>
          <a:xfrm>
            <a:off x="0" y="1"/>
            <a:ext cx="12192000" cy="6858000"/>
          </a:xfrm>
          <a:solidFill>
            <a:schemeClr val="accent1">
              <a:lumMod val="40000"/>
              <a:lumOff val="60000"/>
            </a:schemeClr>
          </a:solidFill>
          <a:ln w="57150">
            <a:noFill/>
          </a:ln>
        </p:spPr>
        <p:txBody>
          <a:bodyPr anchor="ctr"/>
          <a:lstStyle>
            <a:lvl1pPr marL="0" indent="0" algn="ctr">
              <a:buFontTx/>
              <a:buNone/>
              <a:defRPr b="0" baseline="0">
                <a:solidFill>
                  <a:schemeClr val="bg1"/>
                </a:solidFill>
                <a:latin typeface="Calibri" panose="020F0502020204030204" pitchFamily="34" charset="0"/>
                <a:cs typeface="Calibri" panose="020F0502020204030204" pitchFamily="34" charset="0"/>
              </a:defRPr>
            </a:lvl1pPr>
          </a:lstStyle>
          <a:p>
            <a:r>
              <a:rPr lang="en-US" noProof="0" dirty="0"/>
              <a:t>Drag photo to placeholder</a:t>
            </a:r>
          </a:p>
        </p:txBody>
      </p:sp>
    </p:spTree>
    <p:extLst>
      <p:ext uri="{BB962C8B-B14F-4D97-AF65-F5344CB8AC3E}">
        <p14:creationId xmlns:p14="http://schemas.microsoft.com/office/powerpoint/2010/main" val="7803767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Jack_Layout 06">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912284" y="836085"/>
            <a:ext cx="10337800" cy="865716"/>
          </a:xfrm>
        </p:spPr>
        <p:txBody>
          <a:bodyPr lIns="0" tIns="0" rIns="0" bIns="0" anchor="t">
            <a:noAutofit/>
          </a:bodyPr>
          <a:lstStyle>
            <a:lvl1pPr algn="l">
              <a:defRPr sz="3733" b="1" i="0">
                <a:solidFill>
                  <a:schemeClr val="accent1"/>
                </a:solidFill>
                <a:latin typeface="Calibri" panose="020F0502020204030204" pitchFamily="34" charset="0"/>
                <a:cs typeface="Calibri" panose="020F0502020204030204" pitchFamily="34" charset="0"/>
              </a:defRPr>
            </a:lvl1pPr>
          </a:lstStyle>
          <a:p>
            <a:r>
              <a:rPr lang="en-US" noProof="0" dirty="0"/>
              <a:t>Heading here</a:t>
            </a:r>
          </a:p>
        </p:txBody>
      </p:sp>
      <p:sp>
        <p:nvSpPr>
          <p:cNvPr id="4" name="Text Placeholder 7"/>
          <p:cNvSpPr>
            <a:spLocks noGrp="1"/>
          </p:cNvSpPr>
          <p:nvPr>
            <p:ph type="body" sz="quarter" idx="10"/>
          </p:nvPr>
        </p:nvSpPr>
        <p:spPr>
          <a:xfrm>
            <a:off x="907641" y="1689101"/>
            <a:ext cx="8640153" cy="4332816"/>
          </a:xfrm>
        </p:spPr>
        <p:txBody>
          <a:bodyPr lIns="0" tIns="0" rIns="0" bIns="0">
            <a:noAutofit/>
          </a:bodyPr>
          <a:lstStyle>
            <a:lvl1pPr marL="302676" indent="-302676">
              <a:spcBef>
                <a:spcPts val="0"/>
              </a:spcBef>
              <a:buFont typeface="Wingdings" panose="05000000000000000000" pitchFamily="2" charset="2"/>
              <a:buChar char="§"/>
              <a:defRPr sz="2667" b="0">
                <a:solidFill>
                  <a:schemeClr val="tx2"/>
                </a:solidFill>
                <a:latin typeface="Calibri" panose="020F0502020204030204" pitchFamily="34" charset="0"/>
              </a:defRPr>
            </a:lvl1pPr>
            <a:lvl2pPr marL="609585" indent="0">
              <a:buFontTx/>
              <a:buNone/>
              <a:defRPr sz="6400">
                <a:latin typeface="Futura LT Bold" panose="02000803040000020003" pitchFamily="2" charset="0"/>
              </a:defRPr>
            </a:lvl2pPr>
            <a:lvl3pPr marL="1219170" indent="0">
              <a:buFontTx/>
              <a:buNone/>
              <a:defRPr sz="6400">
                <a:latin typeface="Futura LT Bold" panose="02000803040000020003" pitchFamily="2" charset="0"/>
              </a:defRPr>
            </a:lvl3pPr>
            <a:lvl4pPr marL="1828754" indent="0">
              <a:buFontTx/>
              <a:buNone/>
              <a:defRPr sz="6400">
                <a:latin typeface="Futura LT Bold" panose="02000803040000020003" pitchFamily="2" charset="0"/>
              </a:defRPr>
            </a:lvl4pPr>
            <a:lvl5pPr marL="2438339" indent="0">
              <a:buFontTx/>
              <a:buNone/>
              <a:defRPr sz="6400">
                <a:latin typeface="Futura LT Bold" panose="02000803040000020003" pitchFamily="2" charset="0"/>
              </a:defRPr>
            </a:lvl5pPr>
          </a:lstStyle>
          <a:p>
            <a:pPr lvl="0"/>
            <a:r>
              <a:rPr lang="en-US" noProof="0" dirty="0"/>
              <a:t>Click to edit Master text styles</a:t>
            </a:r>
          </a:p>
        </p:txBody>
      </p:sp>
    </p:spTree>
    <p:extLst>
      <p:ext uri="{BB962C8B-B14F-4D97-AF65-F5344CB8AC3E}">
        <p14:creationId xmlns:p14="http://schemas.microsoft.com/office/powerpoint/2010/main" val="1479019919"/>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Jack_Cover_slide">
    <p:bg>
      <p:bgPr>
        <a:solidFill>
          <a:schemeClr val="tx1"/>
        </a:soli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911226" y="867834"/>
            <a:ext cx="9451975" cy="865716"/>
          </a:xfrm>
        </p:spPr>
        <p:txBody>
          <a:bodyPr lIns="0" tIns="0" rIns="0" bIns="0" anchor="t">
            <a:noAutofit/>
          </a:bodyPr>
          <a:lstStyle>
            <a:lvl1pPr algn="l">
              <a:lnSpc>
                <a:spcPct val="90000"/>
              </a:lnSpc>
              <a:defRPr sz="5333" b="1" i="0">
                <a:solidFill>
                  <a:srgbClr val="FF6600"/>
                </a:solidFill>
                <a:latin typeface="Calibri" panose="020F0502020204030204" pitchFamily="34" charset="0"/>
                <a:cs typeface="Calibri" panose="020F0502020204030204" pitchFamily="34" charset="0"/>
              </a:defRPr>
            </a:lvl1pPr>
          </a:lstStyle>
          <a:p>
            <a:r>
              <a:rPr lang="en-US" noProof="0" dirty="0"/>
              <a:t>Heading here</a:t>
            </a:r>
          </a:p>
        </p:txBody>
      </p:sp>
      <p:sp>
        <p:nvSpPr>
          <p:cNvPr id="4" name="Text Placeholder 14"/>
          <p:cNvSpPr>
            <a:spLocks noGrp="1"/>
          </p:cNvSpPr>
          <p:nvPr>
            <p:ph type="body" sz="quarter" idx="11"/>
          </p:nvPr>
        </p:nvSpPr>
        <p:spPr>
          <a:xfrm>
            <a:off x="897997" y="2575560"/>
            <a:ext cx="9465203" cy="2574873"/>
          </a:xfrm>
          <a:noFill/>
          <a:ln>
            <a:noFill/>
          </a:ln>
        </p:spPr>
        <p:txBody>
          <a:bodyPr lIns="0" tIns="0" rIns="0" bIns="0">
            <a:noAutofit/>
          </a:bodyPr>
          <a:lstStyle>
            <a:lvl1pPr marL="0" indent="0">
              <a:lnSpc>
                <a:spcPct val="90000"/>
              </a:lnSpc>
              <a:spcBef>
                <a:spcPts val="400"/>
              </a:spcBef>
              <a:buFont typeface="Wingdings" panose="05000000000000000000" pitchFamily="2" charset="2"/>
              <a:buNone/>
              <a:defRPr sz="2667" b="0">
                <a:solidFill>
                  <a:schemeClr val="bg1"/>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Tree>
    <p:extLst>
      <p:ext uri="{BB962C8B-B14F-4D97-AF65-F5344CB8AC3E}">
        <p14:creationId xmlns:p14="http://schemas.microsoft.com/office/powerpoint/2010/main" val="3219434793"/>
      </p:ext>
    </p:extLst>
  </p:cSld>
  <p:clrMapOvr>
    <a:overrideClrMapping bg1="dk1" tx1="lt1" bg2="dk2" tx2="lt2" accent1="accent1" accent2="accent2" accent3="accent3" accent4="accent4" accent5="accent5" accent6="accent6" hlink="hlink" folHlink="folHlink"/>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Jack_Layout 01">
    <p:bg>
      <p:bgPr>
        <a:solidFill>
          <a:schemeClr val="bg1"/>
        </a:solidFill>
        <a:effectLst/>
      </p:bgPr>
    </p:bg>
    <p:spTree>
      <p:nvGrpSpPr>
        <p:cNvPr id="1" name=""/>
        <p:cNvGrpSpPr/>
        <p:nvPr/>
      </p:nvGrpSpPr>
      <p:grpSpPr>
        <a:xfrm>
          <a:off x="0" y="0"/>
          <a:ext cx="0" cy="0"/>
          <a:chOff x="0" y="0"/>
          <a:chExt cx="0" cy="0"/>
        </a:xfrm>
      </p:grpSpPr>
      <p:sp>
        <p:nvSpPr>
          <p:cNvPr id="16" name="Text Placeholder 14"/>
          <p:cNvSpPr>
            <a:spLocks noGrp="1"/>
          </p:cNvSpPr>
          <p:nvPr>
            <p:ph type="body" sz="quarter" idx="11"/>
          </p:nvPr>
        </p:nvSpPr>
        <p:spPr>
          <a:xfrm>
            <a:off x="897997" y="2124040"/>
            <a:ext cx="5198003" cy="3442867"/>
          </a:xfrm>
          <a:noFill/>
          <a:ln>
            <a:noFill/>
          </a:ln>
        </p:spPr>
        <p:txBody>
          <a:bodyPr lIns="0" tIns="0" rIns="0" bIns="0">
            <a:noAutofit/>
          </a:bodyPr>
          <a:lstStyle>
            <a:lvl1pPr marL="0" indent="0">
              <a:lnSpc>
                <a:spcPct val="90000"/>
              </a:lnSpc>
              <a:spcBef>
                <a:spcPts val="400"/>
              </a:spcBef>
              <a:buFontTx/>
              <a:buNone/>
              <a:defRPr sz="2667" b="0">
                <a:solidFill>
                  <a:schemeClr val="tx2"/>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
        <p:nvSpPr>
          <p:cNvPr id="18" name="Picture Placeholder 4"/>
          <p:cNvSpPr>
            <a:spLocks noGrp="1"/>
          </p:cNvSpPr>
          <p:nvPr>
            <p:ph type="pic" sz="quarter" idx="12"/>
          </p:nvPr>
        </p:nvSpPr>
        <p:spPr>
          <a:xfrm>
            <a:off x="6959600" y="1373"/>
            <a:ext cx="5232401" cy="6856627"/>
          </a:xfrm>
          <a:solidFill>
            <a:schemeClr val="accent1">
              <a:lumMod val="40000"/>
              <a:lumOff val="60000"/>
            </a:schemeClr>
          </a:solidFill>
        </p:spPr>
        <p:txBody>
          <a:bodyPr anchor="ctr"/>
          <a:lstStyle>
            <a:lvl1pPr marL="0" indent="0" algn="ctr">
              <a:buFontTx/>
              <a:buNone/>
              <a:defRPr b="0">
                <a:solidFill>
                  <a:schemeClr val="bg1"/>
                </a:solidFill>
                <a:latin typeface="Calibri" panose="020F0502020204030204" pitchFamily="34" charset="0"/>
                <a:cs typeface="Calibri" panose="020F0502020204030204" pitchFamily="34" charset="0"/>
              </a:defRPr>
            </a:lvl1pPr>
          </a:lstStyle>
          <a:p>
            <a:r>
              <a:rPr lang="en-US" noProof="0" dirty="0"/>
              <a:t>Click icon to add picture</a:t>
            </a:r>
          </a:p>
        </p:txBody>
      </p:sp>
    </p:spTree>
    <p:extLst>
      <p:ext uri="{BB962C8B-B14F-4D97-AF65-F5344CB8AC3E}">
        <p14:creationId xmlns:p14="http://schemas.microsoft.com/office/powerpoint/2010/main" val="17429752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Jack_Layout_04">
    <p:bg>
      <p:bgPr>
        <a:solidFill>
          <a:schemeClr val="bg1"/>
        </a:solidFill>
        <a:effectLst/>
      </p:bgPr>
    </p:bg>
    <p:spTree>
      <p:nvGrpSpPr>
        <p:cNvPr id="1" name=""/>
        <p:cNvGrpSpPr/>
        <p:nvPr/>
      </p:nvGrpSpPr>
      <p:grpSpPr>
        <a:xfrm>
          <a:off x="0" y="0"/>
          <a:ext cx="0" cy="0"/>
          <a:chOff x="0" y="0"/>
          <a:chExt cx="0" cy="0"/>
        </a:xfrm>
      </p:grpSpPr>
      <p:sp>
        <p:nvSpPr>
          <p:cNvPr id="16" name="Text Placeholder 14"/>
          <p:cNvSpPr>
            <a:spLocks noGrp="1"/>
          </p:cNvSpPr>
          <p:nvPr>
            <p:ph type="body" sz="quarter" idx="11"/>
          </p:nvPr>
        </p:nvSpPr>
        <p:spPr>
          <a:xfrm>
            <a:off x="8656319" y="2575560"/>
            <a:ext cx="2593764" cy="3442867"/>
          </a:xfrm>
          <a:noFill/>
          <a:ln>
            <a:noFill/>
          </a:ln>
        </p:spPr>
        <p:txBody>
          <a:bodyPr lIns="0" tIns="0" rIns="0" bIns="0">
            <a:noAutofit/>
          </a:bodyPr>
          <a:lstStyle>
            <a:lvl1pPr marL="0" indent="0">
              <a:lnSpc>
                <a:spcPct val="90000"/>
              </a:lnSpc>
              <a:spcBef>
                <a:spcPts val="400"/>
              </a:spcBef>
              <a:buFontTx/>
              <a:buNone/>
              <a:defRPr sz="1867" b="0">
                <a:solidFill>
                  <a:srgbClr val="666666"/>
                </a:solidFill>
                <a:latin typeface="Calibri" panose="020F0502020204030204" pitchFamily="34" charset="0"/>
                <a:cs typeface="Calibri" panose="020F0502020204030204" pitchFamily="34" charset="0"/>
              </a:defRPr>
            </a:lvl1pPr>
            <a:lvl2pPr marL="609585" indent="0">
              <a:buFontTx/>
              <a:buNone/>
              <a:defRPr sz="2667">
                <a:solidFill>
                  <a:schemeClr val="bg1"/>
                </a:solidFill>
                <a:latin typeface="Franklin Gothic Book" panose="020B0503020102020204" pitchFamily="34" charset="0"/>
              </a:defRPr>
            </a:lvl2pPr>
            <a:lvl3pPr marL="1219170" indent="0">
              <a:buFontTx/>
              <a:buNone/>
              <a:defRPr sz="2400">
                <a:solidFill>
                  <a:schemeClr val="bg1"/>
                </a:solidFill>
                <a:latin typeface="Franklin Gothic Book" panose="020B0503020102020204" pitchFamily="34" charset="0"/>
              </a:defRPr>
            </a:lvl3pPr>
            <a:lvl4pPr marL="1828754" indent="0">
              <a:buFontTx/>
              <a:buNone/>
              <a:defRPr sz="2133">
                <a:solidFill>
                  <a:schemeClr val="bg1"/>
                </a:solidFill>
                <a:latin typeface="Franklin Gothic Book" panose="020B0503020102020204" pitchFamily="34" charset="0"/>
              </a:defRPr>
            </a:lvl4pPr>
            <a:lvl5pPr marL="2438339" indent="0">
              <a:buFontTx/>
              <a:buNone/>
              <a:defRPr sz="2133">
                <a:solidFill>
                  <a:schemeClr val="bg1"/>
                </a:solidFill>
                <a:latin typeface="Franklin Gothic Book" panose="020B0503020102020204" pitchFamily="34" charset="0"/>
              </a:defRPr>
            </a:lvl5pPr>
          </a:lstStyle>
          <a:p>
            <a:pPr lvl="0"/>
            <a:r>
              <a:rPr lang="en-US" noProof="0" dirty="0"/>
              <a:t>Click to edit Master text styles</a:t>
            </a:r>
          </a:p>
        </p:txBody>
      </p:sp>
      <p:sp>
        <p:nvSpPr>
          <p:cNvPr id="18" name="Picture Placeholder 4"/>
          <p:cNvSpPr>
            <a:spLocks noGrp="1"/>
          </p:cNvSpPr>
          <p:nvPr>
            <p:ph type="pic" sz="quarter" idx="12"/>
          </p:nvPr>
        </p:nvSpPr>
        <p:spPr>
          <a:xfrm>
            <a:off x="0" y="1"/>
            <a:ext cx="7802880" cy="6858000"/>
          </a:xfrm>
          <a:solidFill>
            <a:schemeClr val="accent1">
              <a:lumMod val="40000"/>
              <a:lumOff val="60000"/>
            </a:schemeClr>
          </a:solidFill>
          <a:ln w="57150">
            <a:noFill/>
          </a:ln>
        </p:spPr>
        <p:txBody>
          <a:bodyPr anchor="ctr"/>
          <a:lstStyle>
            <a:lvl1pPr marL="0" indent="0" algn="ctr">
              <a:buFontTx/>
              <a:buNone/>
              <a:defRPr b="0">
                <a:solidFill>
                  <a:schemeClr val="bg1"/>
                </a:solidFill>
                <a:latin typeface="Calibri" panose="020F0502020204030204" pitchFamily="34" charset="0"/>
                <a:cs typeface="Calibri" panose="020F0502020204030204" pitchFamily="34" charset="0"/>
              </a:defRPr>
            </a:lvl1pPr>
          </a:lstStyle>
          <a:p>
            <a:r>
              <a:rPr lang="en-US" noProof="0" dirty="0"/>
              <a:t>Click icon to add picture</a:t>
            </a:r>
          </a:p>
        </p:txBody>
      </p:sp>
    </p:spTree>
    <p:extLst>
      <p:ext uri="{BB962C8B-B14F-4D97-AF65-F5344CB8AC3E}">
        <p14:creationId xmlns:p14="http://schemas.microsoft.com/office/powerpoint/2010/main" val="4378511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Jack_Layout_04">
    <p:bg>
      <p:bgPr>
        <a:solidFill>
          <a:schemeClr val="bg1"/>
        </a:solidFill>
        <a:effectLst/>
      </p:bgPr>
    </p:bg>
    <p:spTree>
      <p:nvGrpSpPr>
        <p:cNvPr id="1" name=""/>
        <p:cNvGrpSpPr/>
        <p:nvPr/>
      </p:nvGrpSpPr>
      <p:grpSpPr>
        <a:xfrm>
          <a:off x="0" y="0"/>
          <a:ext cx="0" cy="0"/>
          <a:chOff x="0" y="0"/>
          <a:chExt cx="0" cy="0"/>
        </a:xfrm>
      </p:grpSpPr>
      <p:sp>
        <p:nvSpPr>
          <p:cNvPr id="18" name="Picture Placeholder 4"/>
          <p:cNvSpPr>
            <a:spLocks noGrp="1"/>
          </p:cNvSpPr>
          <p:nvPr>
            <p:ph type="pic" sz="quarter" idx="12" hasCustomPrompt="1"/>
          </p:nvPr>
        </p:nvSpPr>
        <p:spPr>
          <a:xfrm>
            <a:off x="0" y="1"/>
            <a:ext cx="12192000" cy="6858000"/>
          </a:xfrm>
          <a:solidFill>
            <a:schemeClr val="accent1">
              <a:lumMod val="40000"/>
              <a:lumOff val="60000"/>
            </a:schemeClr>
          </a:solidFill>
          <a:ln w="57150">
            <a:noFill/>
          </a:ln>
        </p:spPr>
        <p:txBody>
          <a:bodyPr anchor="ctr"/>
          <a:lstStyle>
            <a:lvl1pPr marL="0" indent="0" algn="ctr">
              <a:buFontTx/>
              <a:buNone/>
              <a:defRPr b="0" baseline="0">
                <a:solidFill>
                  <a:schemeClr val="bg1"/>
                </a:solidFill>
                <a:latin typeface="Calibri" panose="020F0502020204030204" pitchFamily="34" charset="0"/>
                <a:cs typeface="Calibri" panose="020F0502020204030204" pitchFamily="34" charset="0"/>
              </a:defRPr>
            </a:lvl1pPr>
          </a:lstStyle>
          <a:p>
            <a:r>
              <a:rPr lang="en-US" noProof="0" dirty="0"/>
              <a:t>Drag video to placeholder</a:t>
            </a:r>
          </a:p>
        </p:txBody>
      </p:sp>
    </p:spTree>
    <p:extLst>
      <p:ext uri="{BB962C8B-B14F-4D97-AF65-F5344CB8AC3E}">
        <p14:creationId xmlns:p14="http://schemas.microsoft.com/office/powerpoint/2010/main" val="7106293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Jack_Layout_04">
    <p:bg>
      <p:bgPr>
        <a:solidFill>
          <a:schemeClr val="bg1"/>
        </a:solidFill>
        <a:effectLst/>
      </p:bgPr>
    </p:bg>
    <p:spTree>
      <p:nvGrpSpPr>
        <p:cNvPr id="1" name=""/>
        <p:cNvGrpSpPr/>
        <p:nvPr/>
      </p:nvGrpSpPr>
      <p:grpSpPr>
        <a:xfrm>
          <a:off x="0" y="0"/>
          <a:ext cx="0" cy="0"/>
          <a:chOff x="0" y="0"/>
          <a:chExt cx="0" cy="0"/>
        </a:xfrm>
      </p:grpSpPr>
      <p:sp>
        <p:nvSpPr>
          <p:cNvPr id="18" name="Picture Placeholder 4"/>
          <p:cNvSpPr>
            <a:spLocks noGrp="1"/>
          </p:cNvSpPr>
          <p:nvPr>
            <p:ph type="pic" sz="quarter" idx="12" hasCustomPrompt="1"/>
          </p:nvPr>
        </p:nvSpPr>
        <p:spPr>
          <a:xfrm>
            <a:off x="0" y="1"/>
            <a:ext cx="12192000" cy="6858000"/>
          </a:xfrm>
          <a:solidFill>
            <a:schemeClr val="accent1">
              <a:lumMod val="40000"/>
              <a:lumOff val="60000"/>
            </a:schemeClr>
          </a:solidFill>
          <a:ln w="57150">
            <a:noFill/>
          </a:ln>
        </p:spPr>
        <p:txBody>
          <a:bodyPr anchor="ctr"/>
          <a:lstStyle>
            <a:lvl1pPr marL="0" indent="0" algn="ctr">
              <a:buFontTx/>
              <a:buNone/>
              <a:defRPr b="0" baseline="0">
                <a:solidFill>
                  <a:schemeClr val="bg1"/>
                </a:solidFill>
                <a:latin typeface="Calibri" panose="020F0502020204030204" pitchFamily="34" charset="0"/>
                <a:cs typeface="Calibri" panose="020F0502020204030204" pitchFamily="34" charset="0"/>
              </a:defRPr>
            </a:lvl1pPr>
          </a:lstStyle>
          <a:p>
            <a:r>
              <a:rPr lang="en-US" noProof="0" dirty="0"/>
              <a:t>Drag photo to placeholder</a:t>
            </a:r>
          </a:p>
        </p:txBody>
      </p:sp>
    </p:spTree>
    <p:extLst>
      <p:ext uri="{BB962C8B-B14F-4D97-AF65-F5344CB8AC3E}">
        <p14:creationId xmlns:p14="http://schemas.microsoft.com/office/powerpoint/2010/main" val="37859524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Jack_Layout 06">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912284" y="836085"/>
            <a:ext cx="10337800" cy="865716"/>
          </a:xfrm>
        </p:spPr>
        <p:txBody>
          <a:bodyPr lIns="0" tIns="0" rIns="0" bIns="0" anchor="t">
            <a:noAutofit/>
          </a:bodyPr>
          <a:lstStyle>
            <a:lvl1pPr algn="l">
              <a:defRPr sz="3733" b="1" i="0">
                <a:solidFill>
                  <a:schemeClr val="accent1"/>
                </a:solidFill>
                <a:latin typeface="Calibri" panose="020F0502020204030204" pitchFamily="34" charset="0"/>
                <a:cs typeface="Calibri" panose="020F0502020204030204" pitchFamily="34" charset="0"/>
              </a:defRPr>
            </a:lvl1pPr>
          </a:lstStyle>
          <a:p>
            <a:r>
              <a:rPr lang="en-US" noProof="0" dirty="0"/>
              <a:t>Heading here</a:t>
            </a:r>
          </a:p>
        </p:txBody>
      </p:sp>
      <p:sp>
        <p:nvSpPr>
          <p:cNvPr id="4" name="Text Placeholder 7"/>
          <p:cNvSpPr>
            <a:spLocks noGrp="1"/>
          </p:cNvSpPr>
          <p:nvPr>
            <p:ph type="body" sz="quarter" idx="10"/>
          </p:nvPr>
        </p:nvSpPr>
        <p:spPr>
          <a:xfrm>
            <a:off x="907641" y="1689101"/>
            <a:ext cx="8640153" cy="4332816"/>
          </a:xfrm>
        </p:spPr>
        <p:txBody>
          <a:bodyPr lIns="0" tIns="0" rIns="0" bIns="0">
            <a:noAutofit/>
          </a:bodyPr>
          <a:lstStyle>
            <a:lvl1pPr marL="302676" indent="-302676">
              <a:spcBef>
                <a:spcPts val="0"/>
              </a:spcBef>
              <a:buFont typeface="Wingdings" panose="05000000000000000000" pitchFamily="2" charset="2"/>
              <a:buChar char="§"/>
              <a:defRPr sz="2667" b="0">
                <a:solidFill>
                  <a:schemeClr val="tx2"/>
                </a:solidFill>
                <a:latin typeface="Calibri" panose="020F0502020204030204" pitchFamily="34" charset="0"/>
              </a:defRPr>
            </a:lvl1pPr>
            <a:lvl2pPr marL="609585" indent="0">
              <a:buFontTx/>
              <a:buNone/>
              <a:defRPr sz="6400">
                <a:latin typeface="Futura LT Bold" panose="02000803040000020003" pitchFamily="2" charset="0"/>
              </a:defRPr>
            </a:lvl2pPr>
            <a:lvl3pPr marL="1219170" indent="0">
              <a:buFontTx/>
              <a:buNone/>
              <a:defRPr sz="6400">
                <a:latin typeface="Futura LT Bold" panose="02000803040000020003" pitchFamily="2" charset="0"/>
              </a:defRPr>
            </a:lvl3pPr>
            <a:lvl4pPr marL="1828754" indent="0">
              <a:buFontTx/>
              <a:buNone/>
              <a:defRPr sz="6400">
                <a:latin typeface="Futura LT Bold" panose="02000803040000020003" pitchFamily="2" charset="0"/>
              </a:defRPr>
            </a:lvl4pPr>
            <a:lvl5pPr marL="2438339" indent="0">
              <a:buFontTx/>
              <a:buNone/>
              <a:defRPr sz="6400">
                <a:latin typeface="Futura LT Bold" panose="02000803040000020003" pitchFamily="2" charset="0"/>
              </a:defRPr>
            </a:lvl5pPr>
          </a:lstStyle>
          <a:p>
            <a:pPr lvl="0"/>
            <a:r>
              <a:rPr lang="en-US" noProof="0" dirty="0"/>
              <a:t>Click to edit Master text styles</a:t>
            </a:r>
          </a:p>
        </p:txBody>
      </p:sp>
    </p:spTree>
    <p:extLst>
      <p:ext uri="{BB962C8B-B14F-4D97-AF65-F5344CB8AC3E}">
        <p14:creationId xmlns:p14="http://schemas.microsoft.com/office/powerpoint/2010/main" val="3145552735"/>
      </p:ext>
    </p:extLst>
  </p:cSld>
  <p:clrMapOvr>
    <a:overrideClrMapping bg1="lt1" tx1="dk1" bg2="lt2" tx2="dk2" accent1="accent1" accent2="accent2" accent3="accent3" accent4="accent4" accent5="accent5" accent6="accent6" hlink="hlink" folHlink="folHlink"/>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7C03D-C54D-40F9-AE6B-95171A26107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4DB319-1DBD-4158-A53E-69B8D62FFAA5}"/>
              </a:ext>
            </a:extLst>
          </p:cNvPr>
          <p:cNvSpPr>
            <a:spLocks noGrp="1"/>
          </p:cNvSpPr>
          <p:nvPr>
            <p:ph type="dt" sz="half" idx="10"/>
          </p:nvPr>
        </p:nvSpPr>
        <p:spPr/>
        <p:txBody>
          <a:bodyPr/>
          <a:lstStyle>
            <a:lvl1pPr>
              <a:defRPr>
                <a:latin typeface="Calibri" panose="020F0502020204030204" pitchFamily="34" charset="0"/>
              </a:defRPr>
            </a:lvl1pPr>
          </a:lstStyle>
          <a:p>
            <a:fld id="{959F822C-F838-414C-BE88-4C36BDF8A5E0}" type="datetimeFigureOut">
              <a:rPr lang="en-US" smtClean="0"/>
              <a:pPr/>
              <a:t>12/6/2023</a:t>
            </a:fld>
            <a:endParaRPr lang="en-US"/>
          </a:p>
        </p:txBody>
      </p:sp>
      <p:sp>
        <p:nvSpPr>
          <p:cNvPr id="4" name="Footer Placeholder 3">
            <a:extLst>
              <a:ext uri="{FF2B5EF4-FFF2-40B4-BE49-F238E27FC236}">
                <a16:creationId xmlns:a16="http://schemas.microsoft.com/office/drawing/2014/main" id="{C8DD8B8A-BE34-4A8E-84DB-6FB75CE4C74C}"/>
              </a:ext>
            </a:extLst>
          </p:cNvPr>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5" name="Slide Number Placeholder 4">
            <a:extLst>
              <a:ext uri="{FF2B5EF4-FFF2-40B4-BE49-F238E27FC236}">
                <a16:creationId xmlns:a16="http://schemas.microsoft.com/office/drawing/2014/main" id="{12D4E8CF-5B8A-42F4-ADE9-A70238546734}"/>
              </a:ext>
            </a:extLst>
          </p:cNvPr>
          <p:cNvSpPr>
            <a:spLocks noGrp="1"/>
          </p:cNvSpPr>
          <p:nvPr>
            <p:ph type="sldNum" sz="quarter" idx="12"/>
          </p:nvPr>
        </p:nvSpPr>
        <p:spPr/>
        <p:txBody>
          <a:bodyPr/>
          <a:lstStyle>
            <a:lvl1pPr>
              <a:defRPr>
                <a:latin typeface="Calibri" panose="020F0502020204030204" pitchFamily="34" charset="0"/>
              </a:defRPr>
            </a:lvl1pPr>
          </a:lstStyle>
          <a:p>
            <a:fld id="{DD35DBF2-A8CF-448E-B167-C826703D0B69}" type="slidenum">
              <a:rPr lang="en-US" smtClean="0"/>
              <a:pPr/>
              <a:t>‹#›</a:t>
            </a:fld>
            <a:endParaRPr lang="en-US"/>
          </a:p>
        </p:txBody>
      </p:sp>
    </p:spTree>
    <p:extLst>
      <p:ext uri="{BB962C8B-B14F-4D97-AF65-F5344CB8AC3E}">
        <p14:creationId xmlns:p14="http://schemas.microsoft.com/office/powerpoint/2010/main" val="1682967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theme" Target="../theme/theme6.xml"/><Relationship Id="rId4" Type="http://schemas.openxmlformats.org/officeDocument/2006/relationships/slideLayout" Target="../slideLayouts/slideLayout11.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9.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theme" Target="../theme/theme12.xml"/><Relationship Id="rId1" Type="http://schemas.openxmlformats.org/officeDocument/2006/relationships/slideLayout" Target="../slideLayouts/slideLayout29.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13.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1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picture containing outdoor, tree, person, ground&#10;&#10;Description automatically generated">
            <a:extLst>
              <a:ext uri="{FF2B5EF4-FFF2-40B4-BE49-F238E27FC236}">
                <a16:creationId xmlns:a16="http://schemas.microsoft.com/office/drawing/2014/main" id="{1916F59E-64CE-854A-A50A-A4334398912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4695" t="16341" r="6750" b="8918"/>
          <a:stretch/>
        </p:blipFill>
        <p:spPr>
          <a:xfrm>
            <a:off x="0" y="0"/>
            <a:ext cx="12192000" cy="6857999"/>
          </a:xfrm>
          <a:prstGeom prst="rect">
            <a:avLst/>
          </a:prstGeom>
        </p:spPr>
      </p:pic>
      <p:sp>
        <p:nvSpPr>
          <p:cNvPr id="8" name="Rectangle 7">
            <a:extLst>
              <a:ext uri="{FF2B5EF4-FFF2-40B4-BE49-F238E27FC236}">
                <a16:creationId xmlns:a16="http://schemas.microsoft.com/office/drawing/2014/main" id="{9F654E2F-0D1A-1C46-A5C8-9F73C9923DFF}"/>
              </a:ext>
            </a:extLst>
          </p:cNvPr>
          <p:cNvSpPr/>
          <p:nvPr userDrawn="1"/>
        </p:nvSpPr>
        <p:spPr>
          <a:xfrm>
            <a:off x="0" y="0"/>
            <a:ext cx="12192000" cy="6858000"/>
          </a:xfrm>
          <a:prstGeom prst="rect">
            <a:avLst/>
          </a:prstGeom>
          <a:solidFill>
            <a:schemeClr val="tx1">
              <a:lumMod val="85000"/>
              <a:lumOff val="15000"/>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366655C-9232-44BE-AD12-E90EADF003BE}"/>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t="6406" b="9219"/>
          <a:stretch/>
        </p:blipFill>
        <p:spPr>
          <a:xfrm>
            <a:off x="0" y="0"/>
            <a:ext cx="12192000" cy="6858000"/>
          </a:xfrm>
          <a:prstGeom prst="rect">
            <a:avLst/>
          </a:prstGeom>
        </p:spPr>
      </p:pic>
      <p:sp>
        <p:nvSpPr>
          <p:cNvPr id="6" name="Rectangle 5">
            <a:extLst>
              <a:ext uri="{FF2B5EF4-FFF2-40B4-BE49-F238E27FC236}">
                <a16:creationId xmlns:a16="http://schemas.microsoft.com/office/drawing/2014/main" id="{736C82C9-59B2-4DBB-8F0F-715469AE03F0}"/>
              </a:ext>
            </a:extLst>
          </p:cNvPr>
          <p:cNvSpPr/>
          <p:nvPr userDrawn="1"/>
        </p:nvSpPr>
        <p:spPr>
          <a:xfrm>
            <a:off x="0" y="0"/>
            <a:ext cx="12192000" cy="6857999"/>
          </a:xfrm>
          <a:prstGeom prst="rect">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1869647"/>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E80E17-874C-462B-8C77-4E146152261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15626"/>
          <a:stretch/>
        </p:blipFill>
        <p:spPr>
          <a:xfrm>
            <a:off x="0" y="0"/>
            <a:ext cx="12192000" cy="6858000"/>
          </a:xfrm>
          <a:prstGeom prst="rect">
            <a:avLst/>
          </a:prstGeom>
        </p:spPr>
      </p:pic>
      <p:sp>
        <p:nvSpPr>
          <p:cNvPr id="6" name="Rectangle 5">
            <a:extLst>
              <a:ext uri="{FF2B5EF4-FFF2-40B4-BE49-F238E27FC236}">
                <a16:creationId xmlns:a16="http://schemas.microsoft.com/office/drawing/2014/main" id="{736C82C9-59B2-4DBB-8F0F-715469AE03F0}"/>
              </a:ext>
            </a:extLst>
          </p:cNvPr>
          <p:cNvSpPr/>
          <p:nvPr userDrawn="1"/>
        </p:nvSpPr>
        <p:spPr>
          <a:xfrm>
            <a:off x="0" y="0"/>
            <a:ext cx="12192000" cy="6857999"/>
          </a:xfrm>
          <a:prstGeom prst="rect">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6741910"/>
      </p:ext>
    </p:extLst>
  </p:cSld>
  <p:clrMap bg1="lt1" tx1="dk1" bg2="lt2" tx2="dk2" accent1="accent1" accent2="accent2" accent3="accent3" accent4="accent4" accent5="accent5" accent6="accent6" hlink="hlink" folHlink="folHlink"/>
  <p:sldLayoutIdLst>
    <p:sldLayoutId id="214748370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1E4AC8-984F-4DD3-A1CE-2BFD9C12D2F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9687" b="5937"/>
          <a:stretch/>
        </p:blipFill>
        <p:spPr>
          <a:xfrm>
            <a:off x="0" y="-1"/>
            <a:ext cx="12192000" cy="6858001"/>
          </a:xfrm>
          <a:prstGeom prst="rect">
            <a:avLst/>
          </a:prstGeom>
        </p:spPr>
      </p:pic>
      <p:sp>
        <p:nvSpPr>
          <p:cNvPr id="6" name="Rectangle 5">
            <a:extLst>
              <a:ext uri="{FF2B5EF4-FFF2-40B4-BE49-F238E27FC236}">
                <a16:creationId xmlns:a16="http://schemas.microsoft.com/office/drawing/2014/main" id="{736C82C9-59B2-4DBB-8F0F-715469AE03F0}"/>
              </a:ext>
            </a:extLst>
          </p:cNvPr>
          <p:cNvSpPr/>
          <p:nvPr userDrawn="1"/>
        </p:nvSpPr>
        <p:spPr>
          <a:xfrm>
            <a:off x="0" y="0"/>
            <a:ext cx="12192000" cy="6857999"/>
          </a:xfrm>
          <a:prstGeom prst="rect">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1097842"/>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D7DB6D-C456-457A-B54A-922A2F9D9CAB}"/>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t="4218" b="11407"/>
          <a:stretch/>
        </p:blipFill>
        <p:spPr>
          <a:xfrm>
            <a:off x="0" y="0"/>
            <a:ext cx="12192000" cy="6858000"/>
          </a:xfrm>
          <a:prstGeom prst="rect">
            <a:avLst/>
          </a:prstGeom>
        </p:spPr>
      </p:pic>
      <p:sp>
        <p:nvSpPr>
          <p:cNvPr id="6" name="Rectangle 5">
            <a:extLst>
              <a:ext uri="{FF2B5EF4-FFF2-40B4-BE49-F238E27FC236}">
                <a16:creationId xmlns:a16="http://schemas.microsoft.com/office/drawing/2014/main" id="{736C82C9-59B2-4DBB-8F0F-715469AE03F0}"/>
              </a:ext>
            </a:extLst>
          </p:cNvPr>
          <p:cNvSpPr/>
          <p:nvPr userDrawn="1"/>
        </p:nvSpPr>
        <p:spPr>
          <a:xfrm>
            <a:off x="0" y="0"/>
            <a:ext cx="12192000" cy="6857999"/>
          </a:xfrm>
          <a:prstGeom prst="rect">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963113"/>
      </p:ext>
    </p:extLst>
  </p:cSld>
  <p:clrMap bg1="lt1" tx1="dk1" bg2="lt2" tx2="dk2" accent1="accent1" accent2="accent2" accent3="accent3" accent4="accent4" accent5="accent5" accent6="accent6" hlink="hlink" folHlink="folHlink"/>
  <p:sldLayoutIdLst>
    <p:sldLayoutId id="214748371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57957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78392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71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205014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705494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7270964"/>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726" r:id="rId4"/>
    <p:sldLayoutId id="214748372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12851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60130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FF6B00"/>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BF90375-1E68-8D45-9657-7A5EF14EFD4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32888" y="3177748"/>
            <a:ext cx="2526224" cy="502504"/>
          </a:xfrm>
          <a:prstGeom prst="rect">
            <a:avLst/>
          </a:prstGeom>
        </p:spPr>
      </p:pic>
    </p:spTree>
    <p:extLst>
      <p:ext uri="{BB962C8B-B14F-4D97-AF65-F5344CB8AC3E}">
        <p14:creationId xmlns:p14="http://schemas.microsoft.com/office/powerpoint/2010/main" val="8344651"/>
      </p:ext>
    </p:extLst>
  </p:cSld>
  <p:clrMap bg1="lt1" tx1="dk1" bg2="lt2" tx2="dk2" accent1="accent1" accent2="accent2" accent3="accent3" accent4="accent4" accent5="accent5" accent6="accent6" hlink="hlink" folHlink="folHlink"/>
  <p:sldLayoutIdLst>
    <p:sldLayoutId id="214748370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CCE06236-A680-4BC3-934D-0C5CFE0FC463}" type="datetimeFigureOut">
              <a:rPr lang="en-US" smtClean="0">
                <a:solidFill>
                  <a:prstClr val="black">
                    <a:tint val="75000"/>
                  </a:prstClr>
                </a:solidFill>
              </a:rPr>
              <a:pPr defTabSz="914400"/>
              <a:t>12/6/2023</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0CDBAC03-420F-4BA4-B90A-2C0255034807}"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81181302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18" y="476680"/>
            <a:ext cx="10375901" cy="1143000"/>
          </a:xfrm>
          <a:prstGeom prst="rect">
            <a:avLst/>
          </a:prstGeom>
        </p:spPr>
        <p:txBody>
          <a:bodyPr vert="horz" lIns="91440" tIns="45720" rIns="91440" bIns="45720" rtlCol="0" anchor="ctr">
            <a:normAutofit/>
          </a:bodyPr>
          <a:lstStyle/>
          <a:p>
            <a:r>
              <a:rPr lang="en-US" noProof="0" dirty="0"/>
              <a:t>Click to edit Master title</a:t>
            </a:r>
          </a:p>
        </p:txBody>
      </p:sp>
      <p:sp>
        <p:nvSpPr>
          <p:cNvPr id="3" name="Text Placeholder 2"/>
          <p:cNvSpPr>
            <a:spLocks noGrp="1"/>
          </p:cNvSpPr>
          <p:nvPr>
            <p:ph type="body" idx="1"/>
          </p:nvPr>
        </p:nvSpPr>
        <p:spPr>
          <a:xfrm>
            <a:off x="891118" y="1600201"/>
            <a:ext cx="10375901" cy="4525963"/>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51" name="Group 50"/>
          <p:cNvGrpSpPr/>
          <p:nvPr/>
        </p:nvGrpSpPr>
        <p:grpSpPr>
          <a:xfrm>
            <a:off x="-508007" y="-503259"/>
            <a:ext cx="13195313" cy="7859192"/>
            <a:chOff x="-381006" y="-377444"/>
            <a:chExt cx="9896485" cy="5894394"/>
          </a:xfrm>
        </p:grpSpPr>
        <p:grpSp>
          <p:nvGrpSpPr>
            <p:cNvPr id="7" name="Group 6"/>
            <p:cNvGrpSpPr/>
            <p:nvPr/>
          </p:nvGrpSpPr>
          <p:grpSpPr>
            <a:xfrm>
              <a:off x="674688" y="-377444"/>
              <a:ext cx="7775576" cy="371479"/>
              <a:chOff x="674688" y="-371477"/>
              <a:chExt cx="7775576" cy="371479"/>
            </a:xfrm>
          </p:grpSpPr>
          <p:cxnSp>
            <p:nvCxnSpPr>
              <p:cNvPr id="8" name="Straight Connector 7"/>
              <p:cNvCxnSpPr/>
              <p:nvPr/>
            </p:nvCxnSpPr>
            <p:spPr>
              <a:xfrm flipV="1">
                <a:off x="674688" y="-371475"/>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1322653" y="-371475"/>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970618" y="-371476"/>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18583" y="-371476"/>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266548" y="-371477"/>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914513" y="-371477"/>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562478" y="-371473"/>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210443" y="-371473"/>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858408" y="-371474"/>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506373" y="-371474"/>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7154338" y="-371475"/>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7802303" y="-371475"/>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450264" y="-371475"/>
                <a:ext cx="0" cy="37147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674688" y="5145471"/>
              <a:ext cx="7775576" cy="371479"/>
              <a:chOff x="668909" y="5062538"/>
              <a:chExt cx="7775576" cy="371479"/>
            </a:xfrm>
          </p:grpSpPr>
          <p:cxnSp>
            <p:nvCxnSpPr>
              <p:cNvPr id="22" name="Straight Connector 21"/>
              <p:cNvCxnSpPr/>
              <p:nvPr/>
            </p:nvCxnSpPr>
            <p:spPr>
              <a:xfrm flipV="1">
                <a:off x="668909"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316874"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964839"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2612804"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260769"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908734"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556699" y="5062542"/>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204664" y="5062542"/>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852629" y="5062541"/>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500594" y="5062541"/>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7148559"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7796524"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8444485" y="5062540"/>
                <a:ext cx="0" cy="37147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rot="5400000">
              <a:off x="-2139161" y="2382165"/>
              <a:ext cx="3887790" cy="371479"/>
              <a:chOff x="668909" y="5062538"/>
              <a:chExt cx="3887790" cy="371479"/>
            </a:xfrm>
          </p:grpSpPr>
          <p:cxnSp>
            <p:nvCxnSpPr>
              <p:cNvPr id="36" name="Straight Connector 35"/>
              <p:cNvCxnSpPr/>
              <p:nvPr/>
            </p:nvCxnSpPr>
            <p:spPr>
              <a:xfrm flipV="1">
                <a:off x="668909"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1316874"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1964839"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2612804"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260769"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908734"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4556699" y="5062542"/>
                <a:ext cx="0" cy="37147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rot="5400000">
              <a:off x="7385845" y="2382165"/>
              <a:ext cx="3887790" cy="371479"/>
              <a:chOff x="668909" y="5062538"/>
              <a:chExt cx="3887790" cy="371479"/>
            </a:xfrm>
          </p:grpSpPr>
          <p:cxnSp>
            <p:nvCxnSpPr>
              <p:cNvPr id="44" name="Straight Connector 43"/>
              <p:cNvCxnSpPr/>
              <p:nvPr/>
            </p:nvCxnSpPr>
            <p:spPr>
              <a:xfrm flipV="1">
                <a:off x="668909"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316874"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1964839"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612804"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260769"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3908734"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556699" y="5062542"/>
                <a:ext cx="0" cy="371475"/>
              </a:xfrm>
              <a:prstGeom prst="line">
                <a:avLst/>
              </a:prstGeom>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677663323"/>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Lst>
  <p:hf hdr="0" ftr="0" dt="0"/>
  <p:txStyles>
    <p:titleStyle>
      <a:lvl1pPr algn="l" defTabSz="1219170" rtl="0" eaLnBrk="1" latinLnBrk="0" hangingPunct="1">
        <a:spcBef>
          <a:spcPct val="0"/>
        </a:spcBef>
        <a:buNone/>
        <a:defRPr sz="5867" b="1" i="0" kern="1200">
          <a:solidFill>
            <a:schemeClr val="accent1"/>
          </a:solidFill>
          <a:latin typeface="Calibri" panose="020F0502020204030204" pitchFamily="34" charset="0"/>
          <a:ea typeface="+mj-ea"/>
          <a:cs typeface="Calibri" panose="020F0502020204030204" pitchFamily="34" charset="0"/>
        </a:defRPr>
      </a:lvl1pPr>
    </p:titleStyle>
    <p:bodyStyle>
      <a:lvl1pPr marL="0" indent="0" algn="l" defTabSz="1219170" rtl="0" eaLnBrk="1" latinLnBrk="0" hangingPunct="1">
        <a:spcBef>
          <a:spcPct val="20000"/>
        </a:spcBef>
        <a:buFontTx/>
        <a:buNone/>
        <a:defRPr sz="4267" b="0" kern="1200">
          <a:solidFill>
            <a:schemeClr val="tx2"/>
          </a:solidFill>
          <a:latin typeface="Calibri" panose="020F0502020204030204" pitchFamily="34" charset="0"/>
          <a:ea typeface="+mn-ea"/>
          <a:cs typeface="+mn-cs"/>
        </a:defRPr>
      </a:lvl1pPr>
      <a:lvl2pPr marL="380990" indent="-380990" algn="l" defTabSz="1219170" rtl="0" eaLnBrk="1" latinLnBrk="0" hangingPunct="1">
        <a:spcBef>
          <a:spcPct val="20000"/>
        </a:spcBef>
        <a:buFont typeface="Wingdings" panose="05000000000000000000" pitchFamily="2" charset="2"/>
        <a:buChar char="§"/>
        <a:defRPr sz="3733" b="0" kern="1200">
          <a:solidFill>
            <a:schemeClr val="tx2"/>
          </a:solidFill>
          <a:latin typeface="Calibri" panose="020F0502020204030204" pitchFamily="34" charset="0"/>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b="0" kern="1200">
          <a:solidFill>
            <a:schemeClr val="tx2"/>
          </a:solidFill>
          <a:latin typeface="Calibri" panose="020F0502020204030204" pitchFamily="34" charset="0"/>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b="0" kern="1200">
          <a:solidFill>
            <a:schemeClr val="tx2"/>
          </a:solidFill>
          <a:latin typeface="Calibri" panose="020F0502020204030204" pitchFamily="34" charset="0"/>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b="0" kern="1200">
          <a:solidFill>
            <a:schemeClr val="tx2"/>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18" y="476680"/>
            <a:ext cx="10375901" cy="1143000"/>
          </a:xfrm>
          <a:prstGeom prst="rect">
            <a:avLst/>
          </a:prstGeom>
        </p:spPr>
        <p:txBody>
          <a:bodyPr vert="horz" lIns="91440" tIns="45720" rIns="91440" bIns="45720" rtlCol="0" anchor="ctr">
            <a:normAutofit/>
          </a:bodyPr>
          <a:lstStyle/>
          <a:p>
            <a:r>
              <a:rPr lang="en-US" noProof="0" dirty="0"/>
              <a:t>Click to edit Master title</a:t>
            </a:r>
          </a:p>
        </p:txBody>
      </p:sp>
      <p:sp>
        <p:nvSpPr>
          <p:cNvPr id="3" name="Text Placeholder 2"/>
          <p:cNvSpPr>
            <a:spLocks noGrp="1"/>
          </p:cNvSpPr>
          <p:nvPr>
            <p:ph type="body" idx="1"/>
          </p:nvPr>
        </p:nvSpPr>
        <p:spPr>
          <a:xfrm>
            <a:off x="891118" y="1600201"/>
            <a:ext cx="10375901" cy="4525963"/>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grpSp>
        <p:nvGrpSpPr>
          <p:cNvPr id="51" name="Group 50"/>
          <p:cNvGrpSpPr/>
          <p:nvPr/>
        </p:nvGrpSpPr>
        <p:grpSpPr>
          <a:xfrm>
            <a:off x="-508007" y="-503259"/>
            <a:ext cx="13195313" cy="7859192"/>
            <a:chOff x="-381006" y="-377444"/>
            <a:chExt cx="9896485" cy="5894394"/>
          </a:xfrm>
        </p:grpSpPr>
        <p:grpSp>
          <p:nvGrpSpPr>
            <p:cNvPr id="7" name="Group 6"/>
            <p:cNvGrpSpPr/>
            <p:nvPr/>
          </p:nvGrpSpPr>
          <p:grpSpPr>
            <a:xfrm>
              <a:off x="674688" y="-377444"/>
              <a:ext cx="7775576" cy="371479"/>
              <a:chOff x="674688" y="-371477"/>
              <a:chExt cx="7775576" cy="371479"/>
            </a:xfrm>
          </p:grpSpPr>
          <p:cxnSp>
            <p:nvCxnSpPr>
              <p:cNvPr id="8" name="Straight Connector 7"/>
              <p:cNvCxnSpPr/>
              <p:nvPr/>
            </p:nvCxnSpPr>
            <p:spPr>
              <a:xfrm flipV="1">
                <a:off x="674688" y="-371475"/>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1322653" y="-371475"/>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970618" y="-371476"/>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18583" y="-371476"/>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266548" y="-371477"/>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914513" y="-371477"/>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562478" y="-371473"/>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210443" y="-371473"/>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858408" y="-371474"/>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6506373" y="-371474"/>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7154338" y="-371475"/>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7802303" y="-371475"/>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8450264" y="-371475"/>
                <a:ext cx="0" cy="37147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674688" y="5145471"/>
              <a:ext cx="7775576" cy="371479"/>
              <a:chOff x="668909" y="5062538"/>
              <a:chExt cx="7775576" cy="371479"/>
            </a:xfrm>
          </p:grpSpPr>
          <p:cxnSp>
            <p:nvCxnSpPr>
              <p:cNvPr id="22" name="Straight Connector 21"/>
              <p:cNvCxnSpPr/>
              <p:nvPr/>
            </p:nvCxnSpPr>
            <p:spPr>
              <a:xfrm flipV="1">
                <a:off x="668909"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316874"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964839"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2612804"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260769"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908734"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556699" y="5062542"/>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204664" y="5062542"/>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852629" y="5062541"/>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6500594" y="5062541"/>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7148559"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7796524"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8444485" y="5062540"/>
                <a:ext cx="0" cy="37147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5" name="Group 34"/>
            <p:cNvGrpSpPr/>
            <p:nvPr/>
          </p:nvGrpSpPr>
          <p:grpSpPr>
            <a:xfrm rot="5400000">
              <a:off x="-2139161" y="2382165"/>
              <a:ext cx="3887790" cy="371479"/>
              <a:chOff x="668909" y="5062538"/>
              <a:chExt cx="3887790" cy="371479"/>
            </a:xfrm>
          </p:grpSpPr>
          <p:cxnSp>
            <p:nvCxnSpPr>
              <p:cNvPr id="36" name="Straight Connector 35"/>
              <p:cNvCxnSpPr/>
              <p:nvPr/>
            </p:nvCxnSpPr>
            <p:spPr>
              <a:xfrm flipV="1">
                <a:off x="668909"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1316874"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1964839"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2612804"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260769"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3908734"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4556699" y="5062542"/>
                <a:ext cx="0" cy="371475"/>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 name="Group 42"/>
            <p:cNvGrpSpPr/>
            <p:nvPr/>
          </p:nvGrpSpPr>
          <p:grpSpPr>
            <a:xfrm rot="5400000">
              <a:off x="7385845" y="2382165"/>
              <a:ext cx="3887790" cy="371479"/>
              <a:chOff x="668909" y="5062538"/>
              <a:chExt cx="3887790" cy="371479"/>
            </a:xfrm>
          </p:grpSpPr>
          <p:cxnSp>
            <p:nvCxnSpPr>
              <p:cNvPr id="44" name="Straight Connector 43"/>
              <p:cNvCxnSpPr/>
              <p:nvPr/>
            </p:nvCxnSpPr>
            <p:spPr>
              <a:xfrm flipV="1">
                <a:off x="668909"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316874" y="5062540"/>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1964839"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2612804" y="5062539"/>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260769"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3908734" y="5062538"/>
                <a:ext cx="0" cy="371475"/>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556699" y="5062542"/>
                <a:ext cx="0" cy="371475"/>
              </a:xfrm>
              <a:prstGeom prst="line">
                <a:avLst/>
              </a:prstGeom>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15634609"/>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Lst>
  <p:hf hdr="0" ftr="0" dt="0"/>
  <p:txStyles>
    <p:titleStyle>
      <a:lvl1pPr algn="l" defTabSz="1219170" rtl="0" eaLnBrk="1" latinLnBrk="0" hangingPunct="1">
        <a:spcBef>
          <a:spcPct val="0"/>
        </a:spcBef>
        <a:buNone/>
        <a:defRPr sz="5867" b="1" i="0" kern="1200">
          <a:solidFill>
            <a:schemeClr val="accent1"/>
          </a:solidFill>
          <a:latin typeface="Calibri" panose="020F0502020204030204" pitchFamily="34" charset="0"/>
          <a:ea typeface="+mj-ea"/>
          <a:cs typeface="Calibri" panose="020F0502020204030204" pitchFamily="34" charset="0"/>
        </a:defRPr>
      </a:lvl1pPr>
    </p:titleStyle>
    <p:bodyStyle>
      <a:lvl1pPr marL="0" indent="0" algn="l" defTabSz="1219170" rtl="0" eaLnBrk="1" latinLnBrk="0" hangingPunct="1">
        <a:spcBef>
          <a:spcPct val="20000"/>
        </a:spcBef>
        <a:buFontTx/>
        <a:buNone/>
        <a:defRPr sz="4267" b="0" kern="1200">
          <a:solidFill>
            <a:schemeClr val="tx2"/>
          </a:solidFill>
          <a:latin typeface="Calibri" panose="020F0502020204030204" pitchFamily="34" charset="0"/>
          <a:ea typeface="+mn-ea"/>
          <a:cs typeface="+mn-cs"/>
        </a:defRPr>
      </a:lvl1pPr>
      <a:lvl2pPr marL="380990" indent="-380990" algn="l" defTabSz="1219170" rtl="0" eaLnBrk="1" latinLnBrk="0" hangingPunct="1">
        <a:spcBef>
          <a:spcPct val="20000"/>
        </a:spcBef>
        <a:buFont typeface="Wingdings" panose="05000000000000000000" pitchFamily="2" charset="2"/>
        <a:buChar char="§"/>
        <a:defRPr sz="3733" b="0" kern="1200">
          <a:solidFill>
            <a:schemeClr val="tx2"/>
          </a:solidFill>
          <a:latin typeface="Calibri" panose="020F0502020204030204" pitchFamily="34" charset="0"/>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b="0" kern="1200">
          <a:solidFill>
            <a:schemeClr val="tx2"/>
          </a:solidFill>
          <a:latin typeface="Calibri" panose="020F0502020204030204" pitchFamily="34" charset="0"/>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b="0" kern="1200">
          <a:solidFill>
            <a:schemeClr val="tx2"/>
          </a:solidFill>
          <a:latin typeface="Calibri" panose="020F0502020204030204" pitchFamily="34" charset="0"/>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b="0" kern="1200">
          <a:solidFill>
            <a:schemeClr val="tx2"/>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11.jpe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1.xml"/><Relationship Id="rId5" Type="http://schemas.openxmlformats.org/officeDocument/2006/relationships/image" Target="../media/image11.jpe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6.pn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1.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4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28.jpeg"/><Relationship Id="rId1" Type="http://schemas.openxmlformats.org/officeDocument/2006/relationships/slideLayout" Target="../slideLayouts/slideLayout21.xml"/><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5.emf"/><Relationship Id="rId1" Type="http://schemas.openxmlformats.org/officeDocument/2006/relationships/slideLayout" Target="../slideLayouts/slideLayout21.xml"/><Relationship Id="rId5" Type="http://schemas.openxmlformats.org/officeDocument/2006/relationships/image" Target="../media/image33.jpe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65.xml"/><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A7171-A80B-4F11-92B2-0C29495803A7}"/>
              </a:ext>
            </a:extLst>
          </p:cNvPr>
          <p:cNvSpPr>
            <a:spLocks noGrp="1"/>
          </p:cNvSpPr>
          <p:nvPr>
            <p:ph type="title"/>
          </p:nvPr>
        </p:nvSpPr>
        <p:spPr>
          <a:xfrm>
            <a:off x="1847400" y="2306239"/>
            <a:ext cx="10002738" cy="2085467"/>
          </a:xfrm>
        </p:spPr>
        <p:txBody>
          <a:bodyPr/>
          <a:lstStyle/>
          <a:p>
            <a:pPr algn="ctr"/>
            <a:br>
              <a:rPr lang="en-US" sz="4000" b="0" dirty="0"/>
            </a:br>
            <a:r>
              <a:rPr lang="en-US" sz="4000" b="0" dirty="0"/>
              <a:t> Learning Exchange Workshop for LCSOs</a:t>
            </a:r>
            <a:br>
              <a:rPr lang="en-US" sz="4000" b="0" dirty="0"/>
            </a:br>
            <a:r>
              <a:rPr lang="en-US" sz="4000" b="0" dirty="0"/>
              <a:t>29-30 Nov, 2023 </a:t>
            </a:r>
            <a:endParaRPr lang="en-US" sz="4000" dirty="0"/>
          </a:p>
        </p:txBody>
      </p:sp>
      <p:sp>
        <p:nvSpPr>
          <p:cNvPr id="3" name="Text Placeholder 2">
            <a:extLst>
              <a:ext uri="{FF2B5EF4-FFF2-40B4-BE49-F238E27FC236}">
                <a16:creationId xmlns:a16="http://schemas.microsoft.com/office/drawing/2014/main" id="{2989DC26-A939-4F9E-A6A6-30547BF5DB35}"/>
              </a:ext>
            </a:extLst>
          </p:cNvPr>
          <p:cNvSpPr>
            <a:spLocks noGrp="1"/>
          </p:cNvSpPr>
          <p:nvPr>
            <p:ph type="body" sz="quarter" idx="10"/>
          </p:nvPr>
        </p:nvSpPr>
        <p:spPr>
          <a:xfrm>
            <a:off x="2955649" y="5272481"/>
            <a:ext cx="7786241" cy="1000125"/>
          </a:xfrm>
        </p:spPr>
        <p:txBody>
          <a:bodyPr/>
          <a:lstStyle/>
          <a:p>
            <a:pPr algn="ctr"/>
            <a:r>
              <a:rPr lang="en-US" dirty="0"/>
              <a:t>Presented by World Vision International Lao PDR</a:t>
            </a:r>
          </a:p>
        </p:txBody>
      </p:sp>
    </p:spTree>
    <p:extLst>
      <p:ext uri="{BB962C8B-B14F-4D97-AF65-F5344CB8AC3E}">
        <p14:creationId xmlns:p14="http://schemas.microsoft.com/office/powerpoint/2010/main" val="2387097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807774388"/>
              </p:ext>
            </p:extLst>
          </p:nvPr>
        </p:nvGraphicFramePr>
        <p:xfrm>
          <a:off x="318937" y="56926"/>
          <a:ext cx="3932237" cy="160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extLst>
              <p:ext uri="{D42A27DB-BD31-4B8C-83A1-F6EECF244321}">
                <p14:modId xmlns:p14="http://schemas.microsoft.com/office/powerpoint/2010/main" val="2808810530"/>
              </p:ext>
            </p:extLst>
          </p:nvPr>
        </p:nvGraphicFramePr>
        <p:xfrm>
          <a:off x="839788" y="2057400"/>
          <a:ext cx="3932237" cy="38115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Picture 4"/>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374026" y="162764"/>
            <a:ext cx="5407182" cy="5934378"/>
          </a:xfrm>
          <a:prstGeom prst="rect">
            <a:avLst/>
          </a:prstGeom>
        </p:spPr>
      </p:pic>
      <p:grpSp>
        <p:nvGrpSpPr>
          <p:cNvPr id="26" name="Group 25">
            <a:extLst>
              <a:ext uri="{FF2B5EF4-FFF2-40B4-BE49-F238E27FC236}">
                <a16:creationId xmlns:a16="http://schemas.microsoft.com/office/drawing/2014/main" id="{7E7FD12C-02DC-40A6-B5E4-44DA3C597511}"/>
              </a:ext>
            </a:extLst>
          </p:cNvPr>
          <p:cNvGrpSpPr/>
          <p:nvPr/>
        </p:nvGrpSpPr>
        <p:grpSpPr>
          <a:xfrm>
            <a:off x="9144000" y="-48133"/>
            <a:ext cx="3048000" cy="742384"/>
            <a:chOff x="9144000" y="0"/>
            <a:chExt cx="3048000" cy="742384"/>
          </a:xfrm>
        </p:grpSpPr>
        <p:sp>
          <p:nvSpPr>
            <p:cNvPr id="21" name="Rectangle 20">
              <a:extLst>
                <a:ext uri="{FF2B5EF4-FFF2-40B4-BE49-F238E27FC236}">
                  <a16:creationId xmlns:a16="http://schemas.microsoft.com/office/drawing/2014/main" id="{FE9ED944-FDFD-45EA-850B-9F7BCE48A204}"/>
                </a:ext>
              </a:extLst>
            </p:cNvPr>
            <p:cNvSpPr/>
            <p:nvPr/>
          </p:nvSpPr>
          <p:spPr>
            <a:xfrm>
              <a:off x="9144000" y="0"/>
              <a:ext cx="3048000" cy="742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B17F5050-C0B6-4C3E-A098-594CBDCCD594}"/>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0830532" y="223990"/>
              <a:ext cx="1194618" cy="246791"/>
            </a:xfrm>
            <a:prstGeom prst="rect">
              <a:avLst/>
            </a:prstGeom>
          </p:spPr>
        </p:pic>
      </p:grpSp>
      <p:cxnSp>
        <p:nvCxnSpPr>
          <p:cNvPr id="4" name="Elbow Connector 3"/>
          <p:cNvCxnSpPr/>
          <p:nvPr/>
        </p:nvCxnSpPr>
        <p:spPr>
          <a:xfrm>
            <a:off x="4772025" y="2706986"/>
            <a:ext cx="4371975" cy="1810693"/>
          </a:xfrm>
          <a:prstGeom prst="bentConnector3">
            <a:avLst>
              <a:gd name="adj1" fmla="val 50000"/>
            </a:avLst>
          </a:prstGeom>
          <a:ln w="28575"/>
        </p:spPr>
        <p:style>
          <a:lnRef idx="1">
            <a:schemeClr val="accent6"/>
          </a:lnRef>
          <a:fillRef idx="0">
            <a:schemeClr val="accent6"/>
          </a:fillRef>
          <a:effectRef idx="0">
            <a:schemeClr val="accent6"/>
          </a:effectRef>
          <a:fontRef idx="minor">
            <a:schemeClr val="tx1"/>
          </a:fontRef>
        </p:style>
      </p:cxnSp>
      <p:cxnSp>
        <p:nvCxnSpPr>
          <p:cNvPr id="17" name="Elbow Connector 16"/>
          <p:cNvCxnSpPr/>
          <p:nvPr/>
        </p:nvCxnSpPr>
        <p:spPr>
          <a:xfrm>
            <a:off x="4772024" y="3963194"/>
            <a:ext cx="4768668" cy="1079586"/>
          </a:xfrm>
          <a:prstGeom prst="bentConnector3">
            <a:avLst>
              <a:gd name="adj1" fmla="val 50000"/>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grpSp>
        <p:nvGrpSpPr>
          <p:cNvPr id="16" name="Group 15">
            <a:extLst>
              <a:ext uri="{FF2B5EF4-FFF2-40B4-BE49-F238E27FC236}">
                <a16:creationId xmlns:a16="http://schemas.microsoft.com/office/drawing/2014/main" id="{BCA67B97-9C7A-4F44-8E7A-9A464803E190}"/>
              </a:ext>
            </a:extLst>
          </p:cNvPr>
          <p:cNvGrpSpPr/>
          <p:nvPr/>
        </p:nvGrpSpPr>
        <p:grpSpPr>
          <a:xfrm>
            <a:off x="8077617" y="577551"/>
            <a:ext cx="3486310" cy="1079575"/>
            <a:chOff x="0" y="17234"/>
            <a:chExt cx="3932237" cy="1141920"/>
          </a:xfrm>
        </p:grpSpPr>
        <p:sp>
          <p:nvSpPr>
            <p:cNvPr id="18" name="Rectangle: Rounded Corners 17">
              <a:extLst>
                <a:ext uri="{FF2B5EF4-FFF2-40B4-BE49-F238E27FC236}">
                  <a16:creationId xmlns:a16="http://schemas.microsoft.com/office/drawing/2014/main" id="{5FCFEF3D-1330-4041-960D-0A952DAF2CF8}"/>
                </a:ext>
              </a:extLst>
            </p:cNvPr>
            <p:cNvSpPr/>
            <p:nvPr/>
          </p:nvSpPr>
          <p:spPr>
            <a:xfrm>
              <a:off x="0" y="17234"/>
              <a:ext cx="3932237" cy="1141920"/>
            </a:xfrm>
            <a:prstGeom prst="roundRect">
              <a:avLst/>
            </a:prstGeom>
            <a:solidFill>
              <a:schemeClr val="accent6"/>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19" name="Rectangle: Rounded Corners 4">
              <a:extLst>
                <a:ext uri="{FF2B5EF4-FFF2-40B4-BE49-F238E27FC236}">
                  <a16:creationId xmlns:a16="http://schemas.microsoft.com/office/drawing/2014/main" id="{8548F93A-5B81-47FB-B0F7-30A9BB35047A}"/>
                </a:ext>
              </a:extLst>
            </p:cNvPr>
            <p:cNvSpPr txBox="1"/>
            <p:nvPr/>
          </p:nvSpPr>
          <p:spPr>
            <a:xfrm>
              <a:off x="55744" y="72978"/>
              <a:ext cx="3820749" cy="10304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AU" sz="2100" b="1" dirty="0" err="1"/>
                <a:t>Louanphabang</a:t>
              </a:r>
              <a:r>
                <a:rPr lang="en-AU" sz="2100" b="1" kern="1200" dirty="0"/>
                <a:t> - 2 districts </a:t>
              </a:r>
              <a:r>
                <a:rPr lang="en-AU" sz="1600" b="1" i="1" dirty="0" err="1"/>
                <a:t>Phonexay</a:t>
              </a:r>
              <a:r>
                <a:rPr lang="en-AU" sz="1600" b="1" i="1" dirty="0"/>
                <a:t>(12) &amp; </a:t>
              </a:r>
              <a:r>
                <a:rPr lang="en-AU" sz="1600" b="1" i="1" dirty="0" err="1"/>
                <a:t>PakOu</a:t>
              </a:r>
              <a:r>
                <a:rPr lang="en-AU" sz="1600" i="1" dirty="0"/>
                <a:t>(13)</a:t>
              </a:r>
              <a:r>
                <a:rPr lang="en-AU" sz="1600" b="1" i="1" dirty="0"/>
                <a:t> </a:t>
              </a:r>
              <a:r>
                <a:rPr lang="en-AU" sz="1600" dirty="0"/>
                <a:t>AP</a:t>
              </a:r>
              <a:endParaRPr lang="en-US" sz="1600" kern="1200" dirty="0"/>
            </a:p>
          </p:txBody>
        </p:sp>
      </p:grpSp>
      <p:cxnSp>
        <p:nvCxnSpPr>
          <p:cNvPr id="7" name="Straight Connector 6">
            <a:extLst>
              <a:ext uri="{FF2B5EF4-FFF2-40B4-BE49-F238E27FC236}">
                <a16:creationId xmlns:a16="http://schemas.microsoft.com/office/drawing/2014/main" id="{4DC65B41-DA92-4401-A6A3-ADD77FAF2CC2}"/>
              </a:ext>
            </a:extLst>
          </p:cNvPr>
          <p:cNvCxnSpPr/>
          <p:nvPr/>
        </p:nvCxnSpPr>
        <p:spPr>
          <a:xfrm>
            <a:off x="7344222" y="1407813"/>
            <a:ext cx="733394"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F501BA86-4037-44D8-A271-3153F246E67C}"/>
              </a:ext>
            </a:extLst>
          </p:cNvPr>
          <p:cNvGrpSpPr/>
          <p:nvPr/>
        </p:nvGrpSpPr>
        <p:grpSpPr>
          <a:xfrm>
            <a:off x="8910331" y="1716565"/>
            <a:ext cx="3423904" cy="1355686"/>
            <a:chOff x="0" y="3011319"/>
            <a:chExt cx="4262760" cy="762937"/>
          </a:xfrm>
        </p:grpSpPr>
        <p:sp>
          <p:nvSpPr>
            <p:cNvPr id="29" name="Rectangle: Rounded Corners 28">
              <a:extLst>
                <a:ext uri="{FF2B5EF4-FFF2-40B4-BE49-F238E27FC236}">
                  <a16:creationId xmlns:a16="http://schemas.microsoft.com/office/drawing/2014/main" id="{1EF66B52-1BD8-4ED2-85A9-37530325D7CE}"/>
                </a:ext>
              </a:extLst>
            </p:cNvPr>
            <p:cNvSpPr/>
            <p:nvPr/>
          </p:nvSpPr>
          <p:spPr>
            <a:xfrm>
              <a:off x="0" y="3011319"/>
              <a:ext cx="3932237" cy="762937"/>
            </a:xfrm>
            <a:prstGeom prst="roundRect">
              <a:avLst/>
            </a:prstGeom>
            <a:solidFill>
              <a:schemeClr val="accent3"/>
            </a:solidFill>
          </p:spPr>
          <p:style>
            <a:lnRef idx="2">
              <a:schemeClr val="lt1">
                <a:hueOff val="0"/>
                <a:satOff val="0"/>
                <a:lumOff val="0"/>
                <a:alphaOff val="0"/>
              </a:schemeClr>
            </a:lnRef>
            <a:fillRef idx="1">
              <a:scrgbClr r="0" g="0" b="0"/>
            </a:fillRef>
            <a:effectRef idx="0">
              <a:schemeClr val="accent3">
                <a:hueOff val="2710599"/>
                <a:satOff val="100000"/>
                <a:lumOff val="-14706"/>
                <a:alphaOff val="0"/>
              </a:schemeClr>
            </a:effectRef>
            <a:fontRef idx="minor">
              <a:schemeClr val="lt1"/>
            </a:fontRef>
          </p:style>
        </p:sp>
        <p:sp>
          <p:nvSpPr>
            <p:cNvPr id="30" name="Rectangle: Rounded Corners 4">
              <a:extLst>
                <a:ext uri="{FF2B5EF4-FFF2-40B4-BE49-F238E27FC236}">
                  <a16:creationId xmlns:a16="http://schemas.microsoft.com/office/drawing/2014/main" id="{7D5AA99C-8E60-4E1B-867F-0A0E4201B4DA}"/>
                </a:ext>
              </a:extLst>
            </p:cNvPr>
            <p:cNvSpPr txBox="1"/>
            <p:nvPr/>
          </p:nvSpPr>
          <p:spPr>
            <a:xfrm>
              <a:off x="148472" y="3048563"/>
              <a:ext cx="4114288" cy="6884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0010" tIns="80010" rIns="80010" bIns="80010" numCol="1" spcCol="1270" anchor="ctr" anchorCtr="0">
              <a:noAutofit/>
            </a:bodyPr>
            <a:lstStyle/>
            <a:p>
              <a:pPr marL="0" lvl="0" indent="0" algn="l" defTabSz="933450" rtl="0">
                <a:lnSpc>
                  <a:spcPct val="90000"/>
                </a:lnSpc>
                <a:spcBef>
                  <a:spcPct val="0"/>
                </a:spcBef>
                <a:spcAft>
                  <a:spcPct val="35000"/>
                </a:spcAft>
                <a:buNone/>
              </a:pPr>
              <a:r>
                <a:rPr lang="en-AU" sz="2100" b="1" kern="1200" dirty="0" err="1">
                  <a:solidFill>
                    <a:schemeClr val="bg2">
                      <a:lumMod val="25000"/>
                    </a:schemeClr>
                  </a:solidFill>
                </a:rPr>
                <a:t>Khammouan</a:t>
              </a:r>
              <a:r>
                <a:rPr lang="en-AU" sz="2100" b="1" kern="1200" dirty="0">
                  <a:solidFill>
                    <a:schemeClr val="bg2">
                      <a:lumMod val="25000"/>
                    </a:schemeClr>
                  </a:solidFill>
                </a:rPr>
                <a:t>- 4 districts AP</a:t>
              </a:r>
            </a:p>
            <a:p>
              <a:pPr marL="0" lvl="0" indent="0" algn="l" defTabSz="933450" rtl="0">
                <a:lnSpc>
                  <a:spcPct val="90000"/>
                </a:lnSpc>
                <a:spcBef>
                  <a:spcPct val="0"/>
                </a:spcBef>
                <a:spcAft>
                  <a:spcPct val="35000"/>
                </a:spcAft>
                <a:buNone/>
              </a:pPr>
              <a:r>
                <a:rPr lang="en-AU" sz="1600" b="1" i="1" dirty="0" err="1">
                  <a:solidFill>
                    <a:schemeClr val="bg2">
                      <a:lumMod val="25000"/>
                    </a:schemeClr>
                  </a:solidFill>
                </a:rPr>
                <a:t>Mahaxay</a:t>
              </a:r>
              <a:r>
                <a:rPr lang="en-AU" sz="1600" b="1" i="1" dirty="0">
                  <a:solidFill>
                    <a:schemeClr val="bg2">
                      <a:lumMod val="25000"/>
                    </a:schemeClr>
                  </a:solidFill>
                </a:rPr>
                <a:t>(17), </a:t>
              </a:r>
              <a:r>
                <a:rPr lang="en-AU" sz="1600" b="1" i="1" dirty="0" err="1">
                  <a:solidFill>
                    <a:schemeClr val="bg2">
                      <a:lumMod val="25000"/>
                    </a:schemeClr>
                  </a:solidFill>
                </a:rPr>
                <a:t>Gnommalath</a:t>
              </a:r>
              <a:r>
                <a:rPr lang="en-AU" sz="1600" b="1" i="1" dirty="0">
                  <a:solidFill>
                    <a:schemeClr val="bg2">
                      <a:lumMod val="25000"/>
                    </a:schemeClr>
                  </a:solidFill>
                </a:rPr>
                <a:t>(13), </a:t>
              </a:r>
              <a:r>
                <a:rPr lang="en-AU" sz="1600" b="1" i="1" dirty="0" err="1">
                  <a:solidFill>
                    <a:schemeClr val="bg2">
                      <a:lumMod val="25000"/>
                    </a:schemeClr>
                  </a:solidFill>
                </a:rPr>
                <a:t>Xaybouathong</a:t>
              </a:r>
              <a:r>
                <a:rPr lang="en-AU" sz="1600" b="1" i="1" dirty="0">
                  <a:solidFill>
                    <a:schemeClr val="bg2">
                      <a:lumMod val="25000"/>
                    </a:schemeClr>
                  </a:solidFill>
                </a:rPr>
                <a:t>(25) &amp; </a:t>
              </a:r>
              <a:r>
                <a:rPr lang="en-AU" sz="1600" b="1" i="1" dirty="0" err="1">
                  <a:solidFill>
                    <a:schemeClr val="bg2">
                      <a:lumMod val="25000"/>
                    </a:schemeClr>
                  </a:solidFill>
                </a:rPr>
                <a:t>Xebangfai</a:t>
              </a:r>
              <a:r>
                <a:rPr lang="en-AU" sz="1600" b="1" i="1" dirty="0">
                  <a:solidFill>
                    <a:schemeClr val="bg2">
                      <a:lumMod val="25000"/>
                    </a:schemeClr>
                  </a:solidFill>
                </a:rPr>
                <a:t>(14)</a:t>
              </a:r>
              <a:endParaRPr lang="en-US" sz="1600" b="1" i="1" kern="1200" dirty="0">
                <a:solidFill>
                  <a:schemeClr val="bg2">
                    <a:lumMod val="25000"/>
                  </a:schemeClr>
                </a:solidFill>
              </a:endParaRPr>
            </a:p>
          </p:txBody>
        </p:sp>
      </p:grpSp>
      <p:cxnSp>
        <p:nvCxnSpPr>
          <p:cNvPr id="12" name="Straight Connector 11">
            <a:extLst>
              <a:ext uri="{FF2B5EF4-FFF2-40B4-BE49-F238E27FC236}">
                <a16:creationId xmlns:a16="http://schemas.microsoft.com/office/drawing/2014/main" id="{CB59EB2A-DAE6-44DF-8F11-6EB0C73AA762}"/>
              </a:ext>
            </a:extLst>
          </p:cNvPr>
          <p:cNvCxnSpPr/>
          <p:nvPr/>
        </p:nvCxnSpPr>
        <p:spPr>
          <a:xfrm>
            <a:off x="9254836" y="3629891"/>
            <a:ext cx="969819"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F7E3CE8-F0C1-4E42-8ED3-05BF8CAB5906}"/>
              </a:ext>
            </a:extLst>
          </p:cNvPr>
          <p:cNvCxnSpPr/>
          <p:nvPr/>
        </p:nvCxnSpPr>
        <p:spPr>
          <a:xfrm>
            <a:off x="10224655" y="3035305"/>
            <a:ext cx="0" cy="594586"/>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79DEB224-5736-42A9-9DBA-7BDFF5360515}"/>
              </a:ext>
            </a:extLst>
          </p:cNvPr>
          <p:cNvSpPr txBox="1"/>
          <p:nvPr/>
        </p:nvSpPr>
        <p:spPr>
          <a:xfrm>
            <a:off x="2711654" y="4707496"/>
            <a:ext cx="3231622" cy="1323439"/>
          </a:xfrm>
          <a:prstGeom prst="rect">
            <a:avLst/>
          </a:prstGeom>
          <a:noFill/>
          <a:ln w="111125">
            <a:solidFill>
              <a:srgbClr val="9B8357"/>
            </a:solidFill>
          </a:ln>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Project period 5 province:</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20</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22</a:t>
            </a: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2</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026 </a:t>
            </a:r>
            <a:r>
              <a:rPr kumimoji="0" lang="en-US" sz="1600" b="0" i="0" u="none" strike="noStrike" kern="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Laungphabang</a:t>
            </a: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20</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22</a:t>
            </a: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 </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2025</a:t>
            </a: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1600" b="0" i="0" u="none" strike="noStrike" kern="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Khammoun</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2022- 2024 </a:t>
            </a:r>
            <a:r>
              <a:rPr kumimoji="0" lang="en-US" sz="1600" b="0" i="0" u="none" strike="noStrike" kern="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Savannakhet</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endPar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2020-</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202</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4</a:t>
            </a: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 </a:t>
            </a:r>
            <a:r>
              <a:rPr kumimoji="0" lang="en-US" sz="1600" b="0" i="0" u="none" strike="noStrike" kern="0" cap="none" spc="0" normalizeH="0" baseline="0" noProof="0" dirty="0" err="1">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Saravan</a:t>
            </a:r>
            <a:r>
              <a:rPr kumimoji="0" lang="lo-LA"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r>
              <a:rPr kumimoji="0" lang="en-US" sz="16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rPr>
              <a:t> </a:t>
            </a:r>
            <a:endParaRPr kumimoji="0" lang="en-US" sz="1800" b="0" i="0" u="none" strike="noStrike" kern="0" cap="none" spc="0" normalizeH="0" baseline="0" noProof="0" dirty="0">
              <a:ln>
                <a:noFill/>
              </a:ln>
              <a:solidFill>
                <a:srgbClr val="000000"/>
              </a:solidFill>
              <a:effectLst/>
              <a:uLnTx/>
              <a:uFillTx/>
              <a:latin typeface="Phetsarath OT" panose="02000500000000000001" pitchFamily="2" charset="2"/>
              <a:ea typeface="Phetsarath OT" panose="02000500000000000001" pitchFamily="2" charset="2"/>
              <a:cs typeface="Phetsarath OT" panose="02000500000000000001" pitchFamily="2" charset="2"/>
            </a:endParaRPr>
          </a:p>
        </p:txBody>
      </p:sp>
    </p:spTree>
    <p:extLst>
      <p:ext uri="{BB962C8B-B14F-4D97-AF65-F5344CB8AC3E}">
        <p14:creationId xmlns:p14="http://schemas.microsoft.com/office/powerpoint/2010/main" val="1337276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DELL\AppData\Local\Microsoft\Windows\INetCache\Content.MSO\91F9AD2C.tmp">
            <a:extLst>
              <a:ext uri="{FF2B5EF4-FFF2-40B4-BE49-F238E27FC236}">
                <a16:creationId xmlns:a16="http://schemas.microsoft.com/office/drawing/2014/main" id="{8789F69C-22C6-4113-9CDB-D50B77D54868}"/>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3404320" y="4573361"/>
            <a:ext cx="4146550" cy="2172879"/>
          </a:xfrm>
          <a:prstGeom prst="rect">
            <a:avLst/>
          </a:prstGeom>
          <a:noFill/>
          <a:ln>
            <a:noFill/>
          </a:ln>
        </p:spPr>
      </p:pic>
      <p:sp>
        <p:nvSpPr>
          <p:cNvPr id="2" name="Title 1">
            <a:extLst>
              <a:ext uri="{FF2B5EF4-FFF2-40B4-BE49-F238E27FC236}">
                <a16:creationId xmlns:a16="http://schemas.microsoft.com/office/drawing/2014/main" id="{1C984471-ACA7-4BF7-8D9B-34FE5AC50AE0}"/>
              </a:ext>
            </a:extLst>
          </p:cNvPr>
          <p:cNvSpPr>
            <a:spLocks noGrp="1"/>
          </p:cNvSpPr>
          <p:nvPr>
            <p:ph type="title"/>
          </p:nvPr>
        </p:nvSpPr>
        <p:spPr>
          <a:xfrm>
            <a:off x="626428" y="111760"/>
            <a:ext cx="3932237" cy="641985"/>
          </a:xfrm>
        </p:spPr>
        <p:txBody>
          <a:bodyPr/>
          <a:lstStyle/>
          <a:p>
            <a:r>
              <a:rPr lang="en-US" b="1" dirty="0">
                <a:latin typeface="Lato" panose="020F0502020204030203" pitchFamily="34" charset="0"/>
              </a:rPr>
              <a:t>Main Activity:</a:t>
            </a:r>
          </a:p>
        </p:txBody>
      </p:sp>
      <p:sp>
        <p:nvSpPr>
          <p:cNvPr id="4" name="Text Placeholder 3">
            <a:extLst>
              <a:ext uri="{FF2B5EF4-FFF2-40B4-BE49-F238E27FC236}">
                <a16:creationId xmlns:a16="http://schemas.microsoft.com/office/drawing/2014/main" id="{12B6F39F-7E42-4736-897A-9FB48BFCC718}"/>
              </a:ext>
            </a:extLst>
          </p:cNvPr>
          <p:cNvSpPr>
            <a:spLocks noGrp="1"/>
          </p:cNvSpPr>
          <p:nvPr>
            <p:ph type="body" sz="half" idx="2"/>
          </p:nvPr>
        </p:nvSpPr>
        <p:spPr>
          <a:xfrm>
            <a:off x="331788" y="889000"/>
            <a:ext cx="7219082" cy="5430520"/>
          </a:xfrm>
        </p:spPr>
        <p:txBody>
          <a:bodyPr/>
          <a:lstStyle/>
          <a:p>
            <a:pPr marL="285750" indent="-285750">
              <a:buFont typeface="Arial" panose="020B0604020202020204" pitchFamily="34" charset="0"/>
              <a:buChar char="•"/>
            </a:pPr>
            <a:r>
              <a:rPr lang="en-US" sz="1800" dirty="0">
                <a:solidFill>
                  <a:schemeClr val="accent2">
                    <a:lumMod val="75000"/>
                  </a:schemeClr>
                </a:solidFill>
                <a:latin typeface="Lato" panose="020F0502020204030203" pitchFamily="34" charset="0"/>
              </a:rPr>
              <a:t>Train master-trainers on TTC model methodology and monitoring.</a:t>
            </a:r>
          </a:p>
          <a:p>
            <a:pPr marL="285750" indent="-285750">
              <a:buFont typeface="Arial" panose="020B0604020202020204" pitchFamily="34" charset="0"/>
              <a:buChar char="•"/>
            </a:pPr>
            <a:r>
              <a:rPr lang="en-US" sz="1800" dirty="0">
                <a:solidFill>
                  <a:schemeClr val="accent2">
                    <a:lumMod val="75000"/>
                  </a:schemeClr>
                </a:solidFill>
                <a:latin typeface="Lato" panose="020F0502020204030203" pitchFamily="34" charset="0"/>
              </a:rPr>
              <a:t>Cooperate with PHD &amp; DHO to conduct training/refresher training on ANC, PNC, IMNCI, MCH book, IYCF, IMAM, SAM  to HC staffs.</a:t>
            </a:r>
          </a:p>
          <a:p>
            <a:pPr marL="285750" indent="-285750">
              <a:buFont typeface="Arial" panose="020B0604020202020204" pitchFamily="34" charset="0"/>
              <a:buChar char="•"/>
            </a:pPr>
            <a:r>
              <a:rPr lang="en-US" sz="1800" dirty="0">
                <a:solidFill>
                  <a:schemeClr val="accent2">
                    <a:lumMod val="75000"/>
                  </a:schemeClr>
                </a:solidFill>
                <a:latin typeface="Lato" panose="020F0502020204030203" pitchFamily="34" charset="0"/>
              </a:rPr>
              <a:t>Conduct training on C-IMNCI, CIMAM, IYCF, ANC, PNC, NNC(EENC) , birth spacing and safe delivery for VHV.</a:t>
            </a:r>
          </a:p>
          <a:p>
            <a:pPr marL="285750" indent="-285750">
              <a:buFont typeface="Arial" panose="020B0604020202020204" pitchFamily="34" charset="0"/>
              <a:buChar char="•"/>
            </a:pPr>
            <a:r>
              <a:rPr lang="en-US" sz="1800" dirty="0">
                <a:solidFill>
                  <a:schemeClr val="accent2">
                    <a:lumMod val="75000"/>
                  </a:schemeClr>
                </a:solidFill>
                <a:latin typeface="Lato" panose="020F0502020204030203" pitchFamily="34" charset="0"/>
              </a:rPr>
              <a:t>Support routine outreach activities (Grow Monitoring Promotion (GMP), Immunization including deworming and Vitamin A)</a:t>
            </a:r>
          </a:p>
          <a:p>
            <a:pPr marL="285750" indent="-285750">
              <a:buFont typeface="Arial" panose="020B0604020202020204" pitchFamily="34" charset="0"/>
              <a:buChar char="•"/>
            </a:pPr>
            <a:r>
              <a:rPr lang="en-US" sz="1800" dirty="0">
                <a:solidFill>
                  <a:schemeClr val="accent2">
                    <a:lumMod val="75000"/>
                  </a:schemeClr>
                </a:solidFill>
                <a:latin typeface="Lato" panose="020F0502020204030203" pitchFamily="34" charset="0"/>
              </a:rPr>
              <a:t>Support DHO/HC to conduct special events on World Breastfeeding week/food cooking demonstrate at community level</a:t>
            </a:r>
          </a:p>
        </p:txBody>
      </p:sp>
      <p:pic>
        <p:nvPicPr>
          <p:cNvPr id="5" name="Picture 4" descr="C:\Users\DELL\AppData\Local\Microsoft\Windows\INetCache\Content.MSO\4A0A1788.tmp">
            <a:extLst>
              <a:ext uri="{FF2B5EF4-FFF2-40B4-BE49-F238E27FC236}">
                <a16:creationId xmlns:a16="http://schemas.microsoft.com/office/drawing/2014/main" id="{2AE14393-BF4B-43DB-B945-62AF8F82DD87}"/>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7988617" y="577738"/>
            <a:ext cx="4008755" cy="2675255"/>
          </a:xfrm>
          <a:prstGeom prst="rect">
            <a:avLst/>
          </a:prstGeom>
          <a:noFill/>
          <a:ln>
            <a:noFill/>
          </a:ln>
        </p:spPr>
      </p:pic>
      <p:pic>
        <p:nvPicPr>
          <p:cNvPr id="6" name="Picture 5" descr="C:\Users\DELL\AppData\Local\Microsoft\Windows\INetCache\Content.MSO\B2EC52EE.tmp">
            <a:extLst>
              <a:ext uri="{FF2B5EF4-FFF2-40B4-BE49-F238E27FC236}">
                <a16:creationId xmlns:a16="http://schemas.microsoft.com/office/drawing/2014/main" id="{19A54420-6055-4FA1-9F4E-4FDFA0605430}"/>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7850822" y="3524596"/>
            <a:ext cx="4146550" cy="2995295"/>
          </a:xfrm>
          <a:prstGeom prst="rect">
            <a:avLst/>
          </a:prstGeom>
          <a:noFill/>
          <a:ln>
            <a:noFill/>
          </a:ln>
        </p:spPr>
      </p:pic>
      <p:grpSp>
        <p:nvGrpSpPr>
          <p:cNvPr id="8" name="Group 7">
            <a:extLst>
              <a:ext uri="{FF2B5EF4-FFF2-40B4-BE49-F238E27FC236}">
                <a16:creationId xmlns:a16="http://schemas.microsoft.com/office/drawing/2014/main" id="{5CD69616-A35F-45F6-92B7-6F9CFD37B855}"/>
              </a:ext>
            </a:extLst>
          </p:cNvPr>
          <p:cNvGrpSpPr/>
          <p:nvPr/>
        </p:nvGrpSpPr>
        <p:grpSpPr>
          <a:xfrm>
            <a:off x="9144000" y="-48133"/>
            <a:ext cx="3048000" cy="742384"/>
            <a:chOff x="9144000" y="0"/>
            <a:chExt cx="3048000" cy="742384"/>
          </a:xfrm>
        </p:grpSpPr>
        <p:sp>
          <p:nvSpPr>
            <p:cNvPr id="9" name="Rectangle 8">
              <a:extLst>
                <a:ext uri="{FF2B5EF4-FFF2-40B4-BE49-F238E27FC236}">
                  <a16:creationId xmlns:a16="http://schemas.microsoft.com/office/drawing/2014/main" id="{E5D8C3CA-7ED9-4668-9D5E-643B9513B174}"/>
                </a:ext>
              </a:extLst>
            </p:cNvPr>
            <p:cNvSpPr/>
            <p:nvPr/>
          </p:nvSpPr>
          <p:spPr>
            <a:xfrm>
              <a:off x="9144000" y="0"/>
              <a:ext cx="3048000" cy="742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266C5F8-F492-473C-A184-D54A88E2CDD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830532" y="223990"/>
              <a:ext cx="1194618" cy="246791"/>
            </a:xfrm>
            <a:prstGeom prst="rect">
              <a:avLst/>
            </a:prstGeom>
          </p:spPr>
        </p:pic>
      </p:grpSp>
    </p:spTree>
    <p:extLst>
      <p:ext uri="{BB962C8B-B14F-4D97-AF65-F5344CB8AC3E}">
        <p14:creationId xmlns:p14="http://schemas.microsoft.com/office/powerpoint/2010/main" val="1206724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9861" y="105930"/>
            <a:ext cx="8174903" cy="678873"/>
          </a:xfrm>
        </p:spPr>
        <p:txBody>
          <a:bodyPr>
            <a:normAutofit/>
          </a:bodyPr>
          <a:lstStyle/>
          <a:p>
            <a:r>
              <a:rPr lang="en-US" sz="2900" b="1" dirty="0">
                <a:latin typeface="Lato" panose="020F0502020204030203" pitchFamily="34" charset="0"/>
                <a:cs typeface="Calibri" panose="020F0502020204030204" pitchFamily="34" charset="0"/>
              </a:rPr>
              <a:t>Major Progress </a:t>
            </a:r>
          </a:p>
        </p:txBody>
      </p:sp>
      <p:pic>
        <p:nvPicPr>
          <p:cNvPr id="5" name="Picture 4">
            <a:extLst>
              <a:ext uri="{FF2B5EF4-FFF2-40B4-BE49-F238E27FC236}">
                <a16:creationId xmlns:a16="http://schemas.microsoft.com/office/drawing/2014/main" id="{779D76B6-9412-4F70-8C4E-14838D922C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graphicFrame>
        <p:nvGraphicFramePr>
          <p:cNvPr id="7" name="Table 6">
            <a:extLst>
              <a:ext uri="{FF2B5EF4-FFF2-40B4-BE49-F238E27FC236}">
                <a16:creationId xmlns:a16="http://schemas.microsoft.com/office/drawing/2014/main" id="{DF3EF3EB-4593-47E2-A2C9-9F7228AC6FB1}"/>
              </a:ext>
            </a:extLst>
          </p:cNvPr>
          <p:cNvGraphicFramePr>
            <a:graphicFrameLocks noGrp="1"/>
          </p:cNvGraphicFramePr>
          <p:nvPr>
            <p:extLst>
              <p:ext uri="{D42A27DB-BD31-4B8C-83A1-F6EECF244321}">
                <p14:modId xmlns:p14="http://schemas.microsoft.com/office/powerpoint/2010/main" val="145013029"/>
              </p:ext>
            </p:extLst>
          </p:nvPr>
        </p:nvGraphicFramePr>
        <p:xfrm>
          <a:off x="335280" y="741928"/>
          <a:ext cx="11329978" cy="6116071"/>
        </p:xfrm>
        <a:graphic>
          <a:graphicData uri="http://schemas.openxmlformats.org/drawingml/2006/table">
            <a:tbl>
              <a:tblPr firstRow="1" bandRow="1">
                <a:tableStyleId>{5C22544A-7EE6-4342-B048-85BDC9FD1C3A}</a:tableStyleId>
              </a:tblPr>
              <a:tblGrid>
                <a:gridCol w="2214121">
                  <a:extLst>
                    <a:ext uri="{9D8B030D-6E8A-4147-A177-3AD203B41FA5}">
                      <a16:colId xmlns:a16="http://schemas.microsoft.com/office/drawing/2014/main" val="3537073233"/>
                    </a:ext>
                  </a:extLst>
                </a:gridCol>
                <a:gridCol w="2735781">
                  <a:extLst>
                    <a:ext uri="{9D8B030D-6E8A-4147-A177-3AD203B41FA5}">
                      <a16:colId xmlns:a16="http://schemas.microsoft.com/office/drawing/2014/main" val="2712503072"/>
                    </a:ext>
                  </a:extLst>
                </a:gridCol>
                <a:gridCol w="2265688">
                  <a:extLst>
                    <a:ext uri="{9D8B030D-6E8A-4147-A177-3AD203B41FA5}">
                      <a16:colId xmlns:a16="http://schemas.microsoft.com/office/drawing/2014/main" val="3032135174"/>
                    </a:ext>
                  </a:extLst>
                </a:gridCol>
                <a:gridCol w="1263192">
                  <a:extLst>
                    <a:ext uri="{9D8B030D-6E8A-4147-A177-3AD203B41FA5}">
                      <a16:colId xmlns:a16="http://schemas.microsoft.com/office/drawing/2014/main" val="4008218366"/>
                    </a:ext>
                  </a:extLst>
                </a:gridCol>
                <a:gridCol w="1234911">
                  <a:extLst>
                    <a:ext uri="{9D8B030D-6E8A-4147-A177-3AD203B41FA5}">
                      <a16:colId xmlns:a16="http://schemas.microsoft.com/office/drawing/2014/main" val="3514336455"/>
                    </a:ext>
                  </a:extLst>
                </a:gridCol>
                <a:gridCol w="1616285">
                  <a:extLst>
                    <a:ext uri="{9D8B030D-6E8A-4147-A177-3AD203B41FA5}">
                      <a16:colId xmlns:a16="http://schemas.microsoft.com/office/drawing/2014/main" val="1075979034"/>
                    </a:ext>
                  </a:extLst>
                </a:gridCol>
              </a:tblGrid>
              <a:tr h="536406">
                <a:tc>
                  <a:txBody>
                    <a:bodyPr/>
                    <a:lstStyle/>
                    <a:p>
                      <a:pPr algn="ctr"/>
                      <a:r>
                        <a:rPr lang="en-US" sz="1400" dirty="0">
                          <a:latin typeface="Lato" panose="020F0502020204030203" pitchFamily="34" charset="0"/>
                        </a:rPr>
                        <a:t>Outcome</a:t>
                      </a:r>
                    </a:p>
                  </a:txBody>
                  <a:tcPr/>
                </a:tc>
                <a:tc>
                  <a:txBody>
                    <a:bodyPr/>
                    <a:lstStyle/>
                    <a:p>
                      <a:pPr algn="ctr"/>
                      <a:r>
                        <a:rPr lang="en-US" sz="1400" dirty="0">
                          <a:latin typeface="Lato" panose="020F0502020204030203" pitchFamily="34" charset="0"/>
                        </a:rPr>
                        <a:t>Output</a:t>
                      </a:r>
                    </a:p>
                  </a:txBody>
                  <a:tcPr/>
                </a:tc>
                <a:tc>
                  <a:txBody>
                    <a:bodyPr/>
                    <a:lstStyle/>
                    <a:p>
                      <a:pPr algn="ctr"/>
                      <a:r>
                        <a:rPr lang="en-US" sz="1400" dirty="0">
                          <a:latin typeface="Lato" panose="020F0502020204030203" pitchFamily="34" charset="0"/>
                        </a:rPr>
                        <a:t>Indicator</a:t>
                      </a:r>
                    </a:p>
                  </a:txBody>
                  <a:tcPr/>
                </a:tc>
                <a:tc>
                  <a:txBody>
                    <a:bodyPr/>
                    <a:lstStyle/>
                    <a:p>
                      <a:pPr algn="ctr"/>
                      <a:r>
                        <a:rPr lang="en-US" sz="1400" dirty="0">
                          <a:latin typeface="Lato" panose="020F0502020204030203" pitchFamily="34" charset="0"/>
                        </a:rPr>
                        <a:t>Total target</a:t>
                      </a:r>
                    </a:p>
                    <a:p>
                      <a:pPr algn="ctr"/>
                      <a:r>
                        <a:rPr lang="en-US" sz="1400" dirty="0">
                          <a:latin typeface="Lato" panose="020F0502020204030203" pitchFamily="34" charset="0"/>
                        </a:rPr>
                        <a:t>2023</a:t>
                      </a:r>
                    </a:p>
                  </a:txBody>
                  <a:tcPr/>
                </a:tc>
                <a:tc>
                  <a:txBody>
                    <a:bodyPr/>
                    <a:lstStyle/>
                    <a:p>
                      <a:pPr algn="ctr"/>
                      <a:r>
                        <a:rPr lang="en-US" sz="1400" dirty="0">
                          <a:latin typeface="Lato" panose="020F0502020204030203" pitchFamily="34" charset="0"/>
                        </a:rPr>
                        <a:t>Achieved</a:t>
                      </a:r>
                    </a:p>
                  </a:txBody>
                  <a:tcPr/>
                </a:tc>
                <a:tc>
                  <a:txBody>
                    <a:bodyPr/>
                    <a:lstStyle/>
                    <a:p>
                      <a:pPr algn="ctr"/>
                      <a:r>
                        <a:rPr lang="en-US" sz="1400" dirty="0">
                          <a:latin typeface="Lato" panose="020F0502020204030203" pitchFamily="34" charset="0"/>
                        </a:rPr>
                        <a:t>%</a:t>
                      </a:r>
                    </a:p>
                  </a:txBody>
                  <a:tcPr/>
                </a:tc>
                <a:extLst>
                  <a:ext uri="{0D108BD9-81ED-4DB2-BD59-A6C34878D82A}">
                    <a16:rowId xmlns:a16="http://schemas.microsoft.com/office/drawing/2014/main" val="3003588390"/>
                  </a:ext>
                </a:extLst>
              </a:tr>
              <a:tr h="1199136">
                <a:tc rowSpan="3">
                  <a:txBody>
                    <a:bodyPr/>
                    <a:lstStyle/>
                    <a:p>
                      <a:pPr algn="l" fontAlgn="ctr"/>
                      <a:r>
                        <a:rPr lang="en-US" sz="1400" b="0" i="0" u="none" strike="noStrike" dirty="0">
                          <a:effectLst/>
                          <a:latin typeface="Lato" panose="020F0502020204030203" pitchFamily="34" charset="0"/>
                        </a:rPr>
                        <a:t>Improved access to health care services</a:t>
                      </a:r>
                    </a:p>
                  </a:txBody>
                  <a:tcPr marL="6350" marR="6350" marT="6350" anchor="ctr"/>
                </a:tc>
                <a:tc>
                  <a:txBody>
                    <a:bodyPr/>
                    <a:lstStyle/>
                    <a:p>
                      <a:r>
                        <a:rPr lang="en-US" sz="1400" dirty="0">
                          <a:latin typeface="Lato" panose="020F0502020204030203" pitchFamily="34" charset="0"/>
                        </a:rPr>
                        <a:t>Local partners are trained and supporting </a:t>
                      </a:r>
                      <a:r>
                        <a:rPr lang="en-US" sz="1400" dirty="0" err="1">
                          <a:latin typeface="Lato" panose="020F0502020204030203" pitchFamily="34" charset="0"/>
                        </a:rPr>
                        <a:t>ttC</a:t>
                      </a:r>
                      <a:r>
                        <a:rPr lang="en-US" sz="1400" dirty="0">
                          <a:latin typeface="Lato" panose="020F0502020204030203" pitchFamily="34" charset="0"/>
                        </a:rPr>
                        <a:t> implementation and management information system</a:t>
                      </a:r>
                    </a:p>
                  </a:txBody>
                  <a:tcPr/>
                </a:tc>
                <a:tc>
                  <a:txBody>
                    <a:bodyPr/>
                    <a:lstStyle/>
                    <a:p>
                      <a:r>
                        <a:rPr lang="en-US" sz="1400" dirty="0">
                          <a:latin typeface="Lato" panose="020F0502020204030203" pitchFamily="34" charset="0"/>
                        </a:rPr>
                        <a:t># of children 0-59 months reached by a trained VHV</a:t>
                      </a:r>
                    </a:p>
                  </a:txBody>
                  <a:tcPr/>
                </a:tc>
                <a:tc>
                  <a:txBody>
                    <a:bodyPr/>
                    <a:lstStyle/>
                    <a:p>
                      <a:pPr algn="l" fontAlgn="t"/>
                      <a:r>
                        <a:rPr lang="en-US" sz="1400" b="0" i="0" u="none" strike="noStrike" dirty="0">
                          <a:solidFill>
                            <a:srgbClr val="000000"/>
                          </a:solidFill>
                          <a:effectLst/>
                          <a:latin typeface="Lato" panose="020F0502020204030203" pitchFamily="34" charset="0"/>
                        </a:rPr>
                        <a:t>           1,906 </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2,488 </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130.54 </a:t>
                      </a:r>
                    </a:p>
                  </a:txBody>
                  <a:tcPr marL="0" marR="0" marT="0" marB="0"/>
                </a:tc>
                <a:extLst>
                  <a:ext uri="{0D108BD9-81ED-4DB2-BD59-A6C34878D82A}">
                    <a16:rowId xmlns:a16="http://schemas.microsoft.com/office/drawing/2014/main" val="702519306"/>
                  </a:ext>
                </a:extLst>
              </a:tr>
              <a:tr h="441787">
                <a:tc vMerge="1">
                  <a:txBody>
                    <a:bodyPr/>
                    <a:lstStyle/>
                    <a:p>
                      <a:endParaRPr lang="en-US" sz="1400"/>
                    </a:p>
                  </a:txBody>
                  <a:tcPr/>
                </a:tc>
                <a:tc rowSpan="2">
                  <a:txBody>
                    <a:bodyPr/>
                    <a:lstStyle/>
                    <a:p>
                      <a:pPr algn="l" fontAlgn="t"/>
                      <a:r>
                        <a:rPr lang="en-US" sz="1400" b="0" i="0" u="none" strike="noStrike" dirty="0">
                          <a:solidFill>
                            <a:srgbClr val="000000"/>
                          </a:solidFill>
                          <a:effectLst/>
                          <a:latin typeface="Lato" panose="020F0502020204030203" pitchFamily="34" charset="0"/>
                        </a:rPr>
                        <a:t>Strengthened nutrition and health services</a:t>
                      </a:r>
                    </a:p>
                    <a:p>
                      <a:pPr algn="l" fontAlgn="t"/>
                      <a:r>
                        <a:rPr lang="en-US" sz="1400" b="0" i="0" u="none" strike="noStrike" dirty="0">
                          <a:solidFill>
                            <a:srgbClr val="000000"/>
                          </a:solidFill>
                          <a:effectLst/>
                          <a:latin typeface="Lato" panose="020F0502020204030203" pitchFamily="34" charset="0"/>
                        </a:rPr>
                        <a:t>(IMNCI, IMAM, Vaccination) and counselling for HCs</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of HC trained on CMAM protocol</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96 </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41 </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42.71 </a:t>
                      </a:r>
                    </a:p>
                  </a:txBody>
                  <a:tcPr marL="0" marR="0" marT="0" marB="0"/>
                </a:tc>
                <a:extLst>
                  <a:ext uri="{0D108BD9-81ED-4DB2-BD59-A6C34878D82A}">
                    <a16:rowId xmlns:a16="http://schemas.microsoft.com/office/drawing/2014/main" val="3688194051"/>
                  </a:ext>
                </a:extLst>
              </a:tr>
              <a:tr h="846233">
                <a:tc vMerge="1">
                  <a:txBody>
                    <a:bodyPr/>
                    <a:lstStyle/>
                    <a:p>
                      <a:pPr algn="l" fontAlgn="ctr"/>
                      <a:endParaRPr lang="en-US" sz="1400" b="0" i="0" u="none" strike="noStrike" dirty="0">
                        <a:effectLst/>
                        <a:latin typeface="Gill Sans MT" panose="020B0502020104020203" pitchFamily="34" charset="0"/>
                      </a:endParaRPr>
                    </a:p>
                  </a:txBody>
                  <a:tcPr marL="0" marR="0" marT="0" marB="0" anchor="ctr"/>
                </a:tc>
                <a:tc vMerge="1">
                  <a:txBody>
                    <a:bodyPr/>
                    <a:lstStyle/>
                    <a:p>
                      <a:endParaRPr lang="en-US" sz="1400" dirty="0"/>
                    </a:p>
                  </a:txBody>
                  <a:tcPr/>
                </a:tc>
                <a:tc>
                  <a:txBody>
                    <a:bodyPr/>
                    <a:lstStyle/>
                    <a:p>
                      <a:pPr algn="l" fontAlgn="t"/>
                      <a:r>
                        <a:rPr lang="en-US" sz="1400" b="0" i="0" u="none" strike="noStrike" dirty="0">
                          <a:solidFill>
                            <a:srgbClr val="000000"/>
                          </a:solidFill>
                          <a:effectLst/>
                          <a:latin typeface="Lato" panose="020F0502020204030203" pitchFamily="34" charset="0"/>
                        </a:rPr>
                        <a:t># and % of CU5 with diarrhea treated-ORS/Zinc referred and treated</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168 </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106 </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63.10 </a:t>
                      </a:r>
                    </a:p>
                  </a:txBody>
                  <a:tcPr marL="0" marR="0" marT="0" marB="0"/>
                </a:tc>
                <a:extLst>
                  <a:ext uri="{0D108BD9-81ED-4DB2-BD59-A6C34878D82A}">
                    <a16:rowId xmlns:a16="http://schemas.microsoft.com/office/drawing/2014/main" val="3567860715"/>
                  </a:ext>
                </a:extLst>
              </a:tr>
              <a:tr h="883574">
                <a:tc row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0" u="none" strike="noStrike" dirty="0">
                          <a:effectLst/>
                          <a:latin typeface="Lato" panose="020F0502020204030203" pitchFamily="34" charset="0"/>
                        </a:rPr>
                        <a:t>Improved dietary and care practices of </a:t>
                      </a:r>
                      <a:r>
                        <a:rPr lang="en-US" sz="1400" b="0" i="0" u="none" strike="noStrike" dirty="0" err="1">
                          <a:effectLst/>
                          <a:latin typeface="Lato" panose="020F0502020204030203" pitchFamily="34" charset="0"/>
                        </a:rPr>
                        <a:t>carers</a:t>
                      </a:r>
                      <a:r>
                        <a:rPr lang="en-US" sz="1400" b="0" i="0" u="none" strike="noStrike" dirty="0">
                          <a:effectLst/>
                          <a:latin typeface="Lato" panose="020F0502020204030203" pitchFamily="34" charset="0"/>
                        </a:rPr>
                        <a:t> of CU5</a:t>
                      </a:r>
                    </a:p>
                    <a:p>
                      <a:pPr algn="l"/>
                      <a:endParaRPr lang="en-US" sz="1400" dirty="0">
                        <a:latin typeface="Lato" panose="020F0502020204030203" pitchFamily="34" charset="0"/>
                      </a:endParaRPr>
                    </a:p>
                  </a:txBody>
                  <a:tcPr/>
                </a:tc>
                <a:tc rowSpan="2">
                  <a:txBody>
                    <a:bodyPr/>
                    <a:lstStyle/>
                    <a:p>
                      <a:pPr algn="l" fontAlgn="ctr"/>
                      <a:r>
                        <a:rPr lang="en-US" sz="1400" b="0" i="0" u="none" strike="noStrike" dirty="0">
                          <a:solidFill>
                            <a:srgbClr val="000000"/>
                          </a:solidFill>
                          <a:effectLst/>
                          <a:latin typeface="Lato" panose="020F0502020204030203" pitchFamily="34" charset="0"/>
                        </a:rPr>
                        <a:t>Improved IYCF, maternal, Newborn and child care practices by caregivers</a:t>
                      </a:r>
                    </a:p>
                  </a:txBody>
                  <a:tcPr marL="0" marR="0" marT="0" marB="0" anchor="ctr"/>
                </a:tc>
                <a:tc>
                  <a:txBody>
                    <a:bodyPr/>
                    <a:lstStyle/>
                    <a:p>
                      <a:pPr algn="l" fontAlgn="t"/>
                      <a:r>
                        <a:rPr lang="en-US" sz="1400" b="0" i="0" u="none" strike="noStrike" dirty="0">
                          <a:solidFill>
                            <a:srgbClr val="000000"/>
                          </a:solidFill>
                          <a:effectLst/>
                          <a:latin typeface="Lato" panose="020F0502020204030203" pitchFamily="34" charset="0"/>
                        </a:rPr>
                        <a:t>Number and percent of children 0-23 months served by </a:t>
                      </a:r>
                      <a:r>
                        <a:rPr lang="en-US" sz="1400" b="0" i="0" u="none" strike="noStrike" dirty="0" err="1">
                          <a:solidFill>
                            <a:srgbClr val="000000"/>
                          </a:solidFill>
                          <a:effectLst/>
                          <a:latin typeface="Lato" panose="020F0502020204030203" pitchFamily="34" charset="0"/>
                        </a:rPr>
                        <a:t>ttC</a:t>
                      </a:r>
                      <a:r>
                        <a:rPr lang="en-US" sz="1400" b="0" i="0" u="none" strike="noStrike" dirty="0">
                          <a:solidFill>
                            <a:srgbClr val="000000"/>
                          </a:solidFill>
                          <a:effectLst/>
                          <a:latin typeface="Lato" panose="020F0502020204030203" pitchFamily="34" charset="0"/>
                        </a:rPr>
                        <a:t> VHV</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1,672 </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1,955 </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116.93 </a:t>
                      </a:r>
                    </a:p>
                  </a:txBody>
                  <a:tcPr marL="0" marR="0" marT="0" marB="0"/>
                </a:tc>
                <a:extLst>
                  <a:ext uri="{0D108BD9-81ED-4DB2-BD59-A6C34878D82A}">
                    <a16:rowId xmlns:a16="http://schemas.microsoft.com/office/drawing/2014/main" val="485714560"/>
                  </a:ext>
                </a:extLst>
              </a:tr>
              <a:tr h="662681">
                <a:tc vMerge="1">
                  <a:txBody>
                    <a:bodyPr/>
                    <a:lstStyle/>
                    <a:p>
                      <a:endParaRPr lang="en-US" sz="1400"/>
                    </a:p>
                  </a:txBody>
                  <a:tcPr/>
                </a:tc>
                <a:tc vMerge="1">
                  <a:txBody>
                    <a:bodyPr/>
                    <a:lstStyle/>
                    <a:p>
                      <a:pPr algn="l"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of children 0-59 months attending growth monitoring activities</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4,127 </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4,029 </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97.63 </a:t>
                      </a:r>
                    </a:p>
                  </a:txBody>
                  <a:tcPr marL="0" marR="0" marT="0" marB="0"/>
                </a:tc>
                <a:extLst>
                  <a:ext uri="{0D108BD9-81ED-4DB2-BD59-A6C34878D82A}">
                    <a16:rowId xmlns:a16="http://schemas.microsoft.com/office/drawing/2014/main" val="400005789"/>
                  </a:ext>
                </a:extLst>
              </a:tr>
              <a:tr h="1104467">
                <a:tc vMerge="1">
                  <a:txBody>
                    <a:bodyPr/>
                    <a:lstStyle/>
                    <a:p>
                      <a:endParaRPr lang="en-US" sz="1400"/>
                    </a:p>
                  </a:txBody>
                  <a:tcPr/>
                </a:tc>
                <a:tc rowSpan="2">
                  <a:txBody>
                    <a:bodyPr/>
                    <a:lstStyle/>
                    <a:p>
                      <a:pPr algn="l" fontAlgn="t"/>
                      <a:r>
                        <a:rPr lang="en-US" sz="1400" b="0" i="0" u="none" strike="noStrike" dirty="0">
                          <a:solidFill>
                            <a:srgbClr val="000000"/>
                          </a:solidFill>
                          <a:effectLst/>
                          <a:latin typeface="Lato" panose="020F0502020204030203" pitchFamily="34" charset="0"/>
                        </a:rPr>
                        <a:t>Caregivers &amp; community leaders provide a healthy &amp; nurturing environment for CU5</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Number of </a:t>
                      </a:r>
                      <a:r>
                        <a:rPr lang="en-US" sz="1400" b="0" i="0" u="none" strike="noStrike" dirty="0" err="1">
                          <a:solidFill>
                            <a:srgbClr val="000000"/>
                          </a:solidFill>
                          <a:effectLst/>
                          <a:latin typeface="Lato" panose="020F0502020204030203" pitchFamily="34" charset="0"/>
                        </a:rPr>
                        <a:t>ttC</a:t>
                      </a:r>
                      <a:r>
                        <a:rPr lang="en-US" sz="1400" b="0" i="0" u="none" strike="noStrike" dirty="0">
                          <a:solidFill>
                            <a:srgbClr val="000000"/>
                          </a:solidFill>
                          <a:effectLst/>
                          <a:latin typeface="Lato" panose="020F0502020204030203" pitchFamily="34" charset="0"/>
                        </a:rPr>
                        <a:t> registered newborns aged 0-23 month whose births were attended by a skilled birth attendant</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91 </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167 </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183.52 </a:t>
                      </a:r>
                    </a:p>
                  </a:txBody>
                  <a:tcPr marL="0" marR="0" marT="0" marB="0"/>
                </a:tc>
                <a:extLst>
                  <a:ext uri="{0D108BD9-81ED-4DB2-BD59-A6C34878D82A}">
                    <a16:rowId xmlns:a16="http://schemas.microsoft.com/office/drawing/2014/main" val="655533825"/>
                  </a:ext>
                </a:extLst>
              </a:tr>
              <a:tr h="441787">
                <a:tc vMerge="1">
                  <a:txBody>
                    <a:bodyPr/>
                    <a:lstStyle/>
                    <a:p>
                      <a:endParaRPr lang="en-US" sz="1400" dirty="0"/>
                    </a:p>
                  </a:txBody>
                  <a:tcPr/>
                </a:tc>
                <a:tc vMerge="1">
                  <a:txBody>
                    <a:bodyPr/>
                    <a:lstStyle/>
                    <a:p>
                      <a:pPr algn="l" fontAlgn="t"/>
                      <a:endParaRPr lang="en-US" sz="1400" b="0" i="0" u="none" strike="noStrike" dirty="0">
                        <a:solidFill>
                          <a:srgbClr val="000000"/>
                        </a:solidFill>
                        <a:effectLst/>
                        <a:latin typeface="Calibri" panose="020F0502020204030204" pitchFamily="34" charset="0"/>
                      </a:endParaRP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Number of active VHV for  </a:t>
                      </a:r>
                      <a:r>
                        <a:rPr lang="en-US" sz="1400" b="0" i="0" u="none" strike="noStrike" dirty="0" err="1">
                          <a:solidFill>
                            <a:srgbClr val="000000"/>
                          </a:solidFill>
                          <a:effectLst/>
                          <a:latin typeface="Lato" panose="020F0502020204030203" pitchFamily="34" charset="0"/>
                        </a:rPr>
                        <a:t>ttC</a:t>
                      </a:r>
                      <a:r>
                        <a:rPr lang="en-US" sz="1400" b="0" i="0" u="none" strike="noStrike" dirty="0">
                          <a:solidFill>
                            <a:srgbClr val="000000"/>
                          </a:solidFill>
                          <a:effectLst/>
                          <a:latin typeface="Lato" panose="020F0502020204030203" pitchFamily="34" charset="0"/>
                        </a:rPr>
                        <a:t>/Home visit</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150 </a:t>
                      </a:r>
                    </a:p>
                  </a:txBody>
                  <a:tcPr marL="0" marR="0" marT="0" marB="0"/>
                </a:tc>
                <a:tc>
                  <a:txBody>
                    <a:bodyPr/>
                    <a:lstStyle/>
                    <a:p>
                      <a:pPr algn="l" fontAlgn="t"/>
                      <a:r>
                        <a:rPr lang="en-US" sz="1400" b="0" i="0" u="none" strike="noStrike">
                          <a:solidFill>
                            <a:srgbClr val="000000"/>
                          </a:solidFill>
                          <a:effectLst/>
                          <a:latin typeface="Lato" panose="020F0502020204030203" pitchFamily="34" charset="0"/>
                        </a:rPr>
                        <a:t>          141 </a:t>
                      </a:r>
                    </a:p>
                  </a:txBody>
                  <a:tcPr marL="0" marR="0" marT="0" marB="0"/>
                </a:tc>
                <a:tc>
                  <a:txBody>
                    <a:bodyPr/>
                    <a:lstStyle/>
                    <a:p>
                      <a:pPr algn="l" fontAlgn="t"/>
                      <a:r>
                        <a:rPr lang="en-US" sz="1400" b="0" i="0" u="none" strike="noStrike" dirty="0">
                          <a:solidFill>
                            <a:srgbClr val="000000"/>
                          </a:solidFill>
                          <a:effectLst/>
                          <a:latin typeface="Lato" panose="020F0502020204030203" pitchFamily="34" charset="0"/>
                        </a:rPr>
                        <a:t>         94.00 </a:t>
                      </a:r>
                    </a:p>
                  </a:txBody>
                  <a:tcPr marL="0" marR="0" marT="0" marB="0"/>
                </a:tc>
                <a:extLst>
                  <a:ext uri="{0D108BD9-81ED-4DB2-BD59-A6C34878D82A}">
                    <a16:rowId xmlns:a16="http://schemas.microsoft.com/office/drawing/2014/main" val="1124138286"/>
                  </a:ext>
                </a:extLst>
              </a:tr>
            </a:tbl>
          </a:graphicData>
        </a:graphic>
      </p:graphicFrame>
    </p:spTree>
    <p:extLst>
      <p:ext uri="{BB962C8B-B14F-4D97-AF65-F5344CB8AC3E}">
        <p14:creationId xmlns:p14="http://schemas.microsoft.com/office/powerpoint/2010/main" val="4213399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F9919-9599-490B-A913-57C1682D9468}"/>
              </a:ext>
            </a:extLst>
          </p:cNvPr>
          <p:cNvSpPr>
            <a:spLocks noGrp="1"/>
          </p:cNvSpPr>
          <p:nvPr>
            <p:ph type="title"/>
          </p:nvPr>
        </p:nvSpPr>
        <p:spPr/>
        <p:txBody>
          <a:bodyPr/>
          <a:lstStyle/>
          <a:p>
            <a:endParaRPr lang="en-US" dirty="0"/>
          </a:p>
        </p:txBody>
      </p:sp>
      <p:sp>
        <p:nvSpPr>
          <p:cNvPr id="3" name="Picture Placeholder 2">
            <a:extLst>
              <a:ext uri="{FF2B5EF4-FFF2-40B4-BE49-F238E27FC236}">
                <a16:creationId xmlns:a16="http://schemas.microsoft.com/office/drawing/2014/main" id="{1014B98B-9BEA-4D6F-BEFA-F1121F4306EF}"/>
              </a:ext>
            </a:extLst>
          </p:cNvPr>
          <p:cNvSpPr>
            <a:spLocks noGrp="1"/>
          </p:cNvSpPr>
          <p:nvPr>
            <p:ph type="pic" idx="1"/>
          </p:nvPr>
        </p:nvSpPr>
        <p:spPr/>
      </p:sp>
      <p:sp>
        <p:nvSpPr>
          <p:cNvPr id="4" name="Text Placeholder 3">
            <a:extLst>
              <a:ext uri="{FF2B5EF4-FFF2-40B4-BE49-F238E27FC236}">
                <a16:creationId xmlns:a16="http://schemas.microsoft.com/office/drawing/2014/main" id="{DE002402-1F29-4D05-9615-E9467FB171FA}"/>
              </a:ext>
            </a:extLst>
          </p:cNvPr>
          <p:cNvSpPr>
            <a:spLocks noGrp="1"/>
          </p:cNvSpPr>
          <p:nvPr>
            <p:ph type="body" sz="half" idx="2"/>
          </p:nvPr>
        </p:nvSpPr>
        <p:spPr/>
        <p:txBody>
          <a:bodyPr/>
          <a:lstStyle/>
          <a:p>
            <a:endParaRPr lang="en-US"/>
          </a:p>
        </p:txBody>
      </p:sp>
      <p:pic>
        <p:nvPicPr>
          <p:cNvPr id="4098" name="Picture 2">
            <a:extLst>
              <a:ext uri="{FF2B5EF4-FFF2-40B4-BE49-F238E27FC236}">
                <a16:creationId xmlns:a16="http://schemas.microsoft.com/office/drawing/2014/main" id="{D3181FDE-EA21-4E55-A91F-1130674EBEF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19113" y="554297"/>
            <a:ext cx="10731983" cy="598461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4758008-67ED-4206-B0CD-2B82C5F8D8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spTree>
    <p:extLst>
      <p:ext uri="{BB962C8B-B14F-4D97-AF65-F5344CB8AC3E}">
        <p14:creationId xmlns:p14="http://schemas.microsoft.com/office/powerpoint/2010/main" val="2888329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0C611F7-28DE-492F-AC5F-1611F269EAFD}"/>
              </a:ext>
            </a:extLst>
          </p:cNvPr>
          <p:cNvGraphicFramePr>
            <a:graphicFrameLocks noGrp="1"/>
          </p:cNvGraphicFramePr>
          <p:nvPr>
            <p:extLst>
              <p:ext uri="{D42A27DB-BD31-4B8C-83A1-F6EECF244321}">
                <p14:modId xmlns:p14="http://schemas.microsoft.com/office/powerpoint/2010/main" val="3764811985"/>
              </p:ext>
            </p:extLst>
          </p:nvPr>
        </p:nvGraphicFramePr>
        <p:xfrm>
          <a:off x="0" y="885708"/>
          <a:ext cx="12191999" cy="6071426"/>
        </p:xfrm>
        <a:graphic>
          <a:graphicData uri="http://schemas.openxmlformats.org/drawingml/2006/table">
            <a:tbl>
              <a:tblPr firstRow="1" firstCol="1" bandRow="1">
                <a:tableStyleId>{5C22544A-7EE6-4342-B048-85BDC9FD1C3A}</a:tableStyleId>
              </a:tblPr>
              <a:tblGrid>
                <a:gridCol w="2752627">
                  <a:extLst>
                    <a:ext uri="{9D8B030D-6E8A-4147-A177-3AD203B41FA5}">
                      <a16:colId xmlns:a16="http://schemas.microsoft.com/office/drawing/2014/main" val="1711279292"/>
                    </a:ext>
                  </a:extLst>
                </a:gridCol>
                <a:gridCol w="3352251">
                  <a:extLst>
                    <a:ext uri="{9D8B030D-6E8A-4147-A177-3AD203B41FA5}">
                      <a16:colId xmlns:a16="http://schemas.microsoft.com/office/drawing/2014/main" val="523171938"/>
                    </a:ext>
                  </a:extLst>
                </a:gridCol>
                <a:gridCol w="1076078">
                  <a:extLst>
                    <a:ext uri="{9D8B030D-6E8A-4147-A177-3AD203B41FA5}">
                      <a16:colId xmlns:a16="http://schemas.microsoft.com/office/drawing/2014/main" val="329440765"/>
                    </a:ext>
                  </a:extLst>
                </a:gridCol>
                <a:gridCol w="1257200">
                  <a:extLst>
                    <a:ext uri="{9D8B030D-6E8A-4147-A177-3AD203B41FA5}">
                      <a16:colId xmlns:a16="http://schemas.microsoft.com/office/drawing/2014/main" val="528818932"/>
                    </a:ext>
                  </a:extLst>
                </a:gridCol>
                <a:gridCol w="1885800">
                  <a:extLst>
                    <a:ext uri="{9D8B030D-6E8A-4147-A177-3AD203B41FA5}">
                      <a16:colId xmlns:a16="http://schemas.microsoft.com/office/drawing/2014/main" val="2616544441"/>
                    </a:ext>
                  </a:extLst>
                </a:gridCol>
                <a:gridCol w="1868043">
                  <a:extLst>
                    <a:ext uri="{9D8B030D-6E8A-4147-A177-3AD203B41FA5}">
                      <a16:colId xmlns:a16="http://schemas.microsoft.com/office/drawing/2014/main" val="797965202"/>
                    </a:ext>
                  </a:extLst>
                </a:gridCol>
              </a:tblGrid>
              <a:tr h="461716">
                <a:tc>
                  <a:txBody>
                    <a:bodyPr/>
                    <a:lstStyle/>
                    <a:p>
                      <a:pPr marL="0" marR="0" algn="ctr">
                        <a:spcBef>
                          <a:spcPts val="0"/>
                        </a:spcBef>
                        <a:spcAft>
                          <a:spcPts val="0"/>
                        </a:spcAft>
                      </a:pPr>
                      <a:r>
                        <a:rPr lang="en-GB" sz="1600" kern="100" dirty="0">
                          <a:effectLst/>
                          <a:latin typeface="Lato" panose="020F0502020204030203" pitchFamily="34" charset="0"/>
                        </a:rPr>
                        <a:t>Objectives</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Indicator</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Baseline</a:t>
                      </a:r>
                      <a:endParaRPr lang="en-US" sz="1600" kern="100">
                        <a:effectLst/>
                        <a:latin typeface="Lato" panose="020F0502020204030203" pitchFamily="34" charset="0"/>
                      </a:endParaRPr>
                    </a:p>
                    <a:p>
                      <a:pPr marL="0" marR="0" algn="ctr">
                        <a:spcBef>
                          <a:spcPts val="0"/>
                        </a:spcBef>
                        <a:spcAft>
                          <a:spcPts val="0"/>
                        </a:spcAft>
                      </a:pPr>
                      <a:r>
                        <a:rPr lang="en-GB" sz="1600" kern="100">
                          <a:effectLst/>
                          <a:latin typeface="Lato" panose="020F0502020204030203" pitchFamily="34" charset="0"/>
                        </a:rPr>
                        <a:t>2020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Midline</a:t>
                      </a:r>
                      <a:endParaRPr lang="en-US" sz="1600" kern="100">
                        <a:effectLst/>
                        <a:latin typeface="Lato" panose="020F0502020204030203" pitchFamily="34" charset="0"/>
                      </a:endParaRPr>
                    </a:p>
                    <a:p>
                      <a:pPr marL="0" marR="0" algn="ctr">
                        <a:spcBef>
                          <a:spcPts val="0"/>
                        </a:spcBef>
                        <a:spcAft>
                          <a:spcPts val="0"/>
                        </a:spcAft>
                      </a:pPr>
                      <a:r>
                        <a:rPr lang="en-GB" sz="1600" kern="100">
                          <a:effectLst/>
                          <a:latin typeface="Lato" panose="020F0502020204030203" pitchFamily="34" charset="0"/>
                        </a:rPr>
                        <a:t>2023</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Target</a:t>
                      </a:r>
                      <a:endParaRPr lang="en-US" sz="1600" kern="100">
                        <a:effectLst/>
                        <a:latin typeface="Lato" panose="020F0502020204030203" pitchFamily="34" charset="0"/>
                      </a:endParaRPr>
                    </a:p>
                    <a:p>
                      <a:pPr marL="0" marR="0" algn="ctr">
                        <a:spcBef>
                          <a:spcPts val="0"/>
                        </a:spcBef>
                        <a:spcAft>
                          <a:spcPts val="0"/>
                        </a:spcAft>
                      </a:pPr>
                      <a:r>
                        <a:rPr lang="en-GB" sz="1600" kern="100">
                          <a:effectLst/>
                          <a:latin typeface="Lato" panose="020F0502020204030203" pitchFamily="34" charset="0"/>
                        </a:rPr>
                        <a:t>2025</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US" sz="1600" kern="100" dirty="0">
                          <a:effectLst/>
                          <a:latin typeface="Lato" panose="020F0502020204030203" pitchFamily="34" charset="0"/>
                          <a:ea typeface="Times New Roman" panose="02020603050405020304" pitchFamily="18" charset="0"/>
                          <a:cs typeface="Cordia New" panose="020B0304020202020204" pitchFamily="34" charset="-34"/>
                        </a:rPr>
                        <a:t>Remarks</a:t>
                      </a:r>
                    </a:p>
                  </a:txBody>
                  <a:tcPr marL="9945" marR="9945" marT="0" marB="0" anchor="ctr"/>
                </a:tc>
                <a:extLst>
                  <a:ext uri="{0D108BD9-81ED-4DB2-BD59-A6C34878D82A}">
                    <a16:rowId xmlns:a16="http://schemas.microsoft.com/office/drawing/2014/main" val="718408912"/>
                  </a:ext>
                </a:extLst>
              </a:tr>
              <a:tr h="923431">
                <a:tc rowSpan="3">
                  <a:txBody>
                    <a:bodyPr/>
                    <a:lstStyle/>
                    <a:p>
                      <a:pPr marL="0" marR="0">
                        <a:spcBef>
                          <a:spcPts val="0"/>
                        </a:spcBef>
                        <a:spcAft>
                          <a:spcPts val="0"/>
                        </a:spcAft>
                      </a:pPr>
                      <a:r>
                        <a:rPr lang="en-GB" sz="1600" kern="100" dirty="0">
                          <a:effectLst/>
                          <a:latin typeface="Lato" panose="020F0502020204030203" pitchFamily="34" charset="0"/>
                        </a:rPr>
                        <a:t>Children and their caregiver improve dietary and care practices</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 of caregivers that report doing a range of age-appropriate stimulating activities with their child U3 in the past three days)</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1.6%</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51.3%</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40%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r>
                        <a:rPr lang="en-GB" sz="1600" kern="100" dirty="0">
                          <a:effectLst/>
                          <a:latin typeface="Lato" panose="020F0502020204030203" pitchFamily="34" charset="0"/>
                        </a:rPr>
                        <a:t>.</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3588648963"/>
                  </a:ext>
                </a:extLst>
              </a:tr>
              <a:tr h="692574">
                <a:tc vMerge="1">
                  <a:txBody>
                    <a:bodyPr/>
                    <a:lstStyle/>
                    <a:p>
                      <a:pPr marL="0" marR="0">
                        <a:spcBef>
                          <a:spcPts val="0"/>
                        </a:spcBef>
                        <a:spcAft>
                          <a:spcPts val="0"/>
                        </a:spcAft>
                      </a:pPr>
                      <a:endParaRPr lang="en-US" sz="1050" kern="1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 Infants (0-5 months) who are fed exclusively with breast milk </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18.8%</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58.5%</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48%</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1628619580"/>
                  </a:ext>
                </a:extLst>
              </a:tr>
              <a:tr h="692574">
                <a:tc vMerge="1">
                  <a:txBody>
                    <a:bodyPr/>
                    <a:lstStyle/>
                    <a:p>
                      <a:pPr marL="0" marR="0">
                        <a:spcBef>
                          <a:spcPts val="0"/>
                        </a:spcBef>
                        <a:spcAft>
                          <a:spcPts val="0"/>
                        </a:spcAft>
                      </a:pPr>
                      <a:endParaRPr lang="en-US" sz="1050" kern="1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 women reporting satisfaction with their time spent on rest and leisure time</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dirty="0">
                          <a:effectLst/>
                          <a:latin typeface="Lato" panose="020F0502020204030203" pitchFamily="34" charset="0"/>
                        </a:rPr>
                        <a:t>N/A</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84.4%</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dirty="0">
                          <a:effectLst/>
                          <a:latin typeface="Lato" panose="020F0502020204030203" pitchFamily="34" charset="0"/>
                        </a:rPr>
                        <a:t>49%</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438063787"/>
                  </a:ext>
                </a:extLst>
              </a:tr>
              <a:tr h="540998">
                <a:tc rowSpan="3">
                  <a:txBody>
                    <a:bodyPr/>
                    <a:lstStyle/>
                    <a:p>
                      <a:pPr marL="0" marR="0">
                        <a:spcBef>
                          <a:spcPts val="0"/>
                        </a:spcBef>
                        <a:spcAft>
                          <a:spcPts val="0"/>
                        </a:spcAft>
                      </a:pPr>
                      <a:r>
                        <a:rPr lang="en-GB" sz="1600" kern="100" dirty="0">
                          <a:effectLst/>
                          <a:latin typeface="Lato" panose="020F0502020204030203" pitchFamily="34" charset="0"/>
                        </a:rPr>
                        <a:t>Households reduce incidence of selected water, sanitation and hygiene diseases/illnesses linked to undernutrition</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of households using a basic drinking water facility</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54.6%</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73.6%</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80%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3540917538"/>
                  </a:ext>
                </a:extLst>
              </a:tr>
              <a:tr h="692574">
                <a:tc vMerge="1">
                  <a:txBody>
                    <a:bodyPr/>
                    <a:lstStyle/>
                    <a:p>
                      <a:pPr marL="0" marR="0">
                        <a:spcBef>
                          <a:spcPts val="0"/>
                        </a:spcBef>
                        <a:spcAft>
                          <a:spcPts val="0"/>
                        </a:spcAft>
                      </a:pPr>
                      <a:endParaRPr lang="en-US" sz="1050" kern="100">
                        <a:effectLst/>
                        <a:latin typeface="Times New Roman" panose="02020603050405020304" pitchFamily="18"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of households using a basic sanitation facility (improved sanitation facility)</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15.7%</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30.5%</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30%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2861554878"/>
                  </a:ext>
                </a:extLst>
              </a:tr>
              <a:tr h="692574">
                <a:tc vMerge="1">
                  <a:txBody>
                    <a:bodyPr/>
                    <a:lstStyle/>
                    <a:p>
                      <a:pPr marL="0" marR="0">
                        <a:spcBef>
                          <a:spcPts val="0"/>
                        </a:spcBef>
                        <a:spcAft>
                          <a:spcPts val="0"/>
                        </a:spcAft>
                      </a:pPr>
                      <a:endParaRPr lang="en-US" sz="1050" kern="1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of households practicing open defecation </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dirty="0">
                          <a:effectLst/>
                          <a:latin typeface="Lato" panose="020F0502020204030203" pitchFamily="34" charset="0"/>
                        </a:rPr>
                        <a:t>77.3%</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30.9% </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56%</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969487094"/>
                  </a:ext>
                </a:extLst>
              </a:tr>
              <a:tr h="692574">
                <a:tc rowSpan="2">
                  <a:txBody>
                    <a:bodyPr/>
                    <a:lstStyle/>
                    <a:p>
                      <a:pPr marL="0" marR="0">
                        <a:spcBef>
                          <a:spcPts val="0"/>
                        </a:spcBef>
                        <a:spcAft>
                          <a:spcPts val="0"/>
                        </a:spcAft>
                      </a:pPr>
                      <a:r>
                        <a:rPr lang="en-GB" sz="1600" kern="100" dirty="0">
                          <a:effectLst/>
                          <a:latin typeface="Lato" panose="020F0502020204030203" pitchFamily="34" charset="0"/>
                        </a:rPr>
                        <a:t>Households have the knowledge and skills to practice improved safe water and hygiene</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of households with basic hand washing facilities (including soap)</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18.4%</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39.4%</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35%</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2001149143"/>
                  </a:ext>
                </a:extLst>
              </a:tr>
              <a:tr h="477350">
                <a:tc vMerge="1">
                  <a:txBody>
                    <a:bodyPr/>
                    <a:lstStyle/>
                    <a:p>
                      <a:pPr marL="0" marR="0">
                        <a:spcBef>
                          <a:spcPts val="0"/>
                        </a:spcBef>
                        <a:spcAft>
                          <a:spcPts val="0"/>
                        </a:spcAft>
                      </a:pPr>
                      <a:endParaRPr lang="en-US" sz="1050" kern="1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Prevalence of diarrhoea in children under 5</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dirty="0">
                          <a:effectLst/>
                          <a:latin typeface="Lato" panose="020F0502020204030203" pitchFamily="34" charset="0"/>
                        </a:rPr>
                        <a:t>41.1%</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39.8%</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20%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1809588688"/>
                  </a:ext>
                </a:extLst>
              </a:tr>
            </a:tbl>
          </a:graphicData>
        </a:graphic>
      </p:graphicFrame>
      <p:sp>
        <p:nvSpPr>
          <p:cNvPr id="11" name="Title 1">
            <a:extLst>
              <a:ext uri="{FF2B5EF4-FFF2-40B4-BE49-F238E27FC236}">
                <a16:creationId xmlns:a16="http://schemas.microsoft.com/office/drawing/2014/main" id="{EC5E1BBC-5627-4861-8D85-2FE7C2F2CE9A}"/>
              </a:ext>
            </a:extLst>
          </p:cNvPr>
          <p:cNvSpPr>
            <a:spLocks noGrp="1"/>
          </p:cNvSpPr>
          <p:nvPr>
            <p:ph type="title"/>
          </p:nvPr>
        </p:nvSpPr>
        <p:spPr>
          <a:xfrm>
            <a:off x="959861" y="105930"/>
            <a:ext cx="10012939" cy="678873"/>
          </a:xfrm>
        </p:spPr>
        <p:txBody>
          <a:bodyPr>
            <a:normAutofit fontScale="90000"/>
          </a:bodyPr>
          <a:lstStyle/>
          <a:p>
            <a:r>
              <a:rPr lang="en-GB" dirty="0" err="1"/>
              <a:t>Samoui</a:t>
            </a:r>
            <a:r>
              <a:rPr lang="en-GB" dirty="0"/>
              <a:t> Nutrition Action Project (SNAP)   </a:t>
            </a:r>
            <a:br>
              <a:rPr lang="en-US" dirty="0"/>
            </a:br>
            <a:r>
              <a:rPr lang="en-US" b="1" dirty="0">
                <a:latin typeface="Lato" panose="020F0502020204030203" pitchFamily="34" charset="0"/>
                <a:cs typeface="Calibri" panose="020F0502020204030204" pitchFamily="34" charset="0"/>
              </a:rPr>
              <a:t>Midline Study Report(July 2023)</a:t>
            </a:r>
          </a:p>
        </p:txBody>
      </p:sp>
      <p:pic>
        <p:nvPicPr>
          <p:cNvPr id="12" name="Picture 11">
            <a:extLst>
              <a:ext uri="{FF2B5EF4-FFF2-40B4-BE49-F238E27FC236}">
                <a16:creationId xmlns:a16="http://schemas.microsoft.com/office/drawing/2014/main" id="{30016D46-F05A-4D7B-AF9E-98C921D885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spTree>
    <p:extLst>
      <p:ext uri="{BB962C8B-B14F-4D97-AF65-F5344CB8AC3E}">
        <p14:creationId xmlns:p14="http://schemas.microsoft.com/office/powerpoint/2010/main" val="3575005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D0C611F7-28DE-492F-AC5F-1611F269EAFD}"/>
              </a:ext>
            </a:extLst>
          </p:cNvPr>
          <p:cNvGraphicFramePr>
            <a:graphicFrameLocks noGrp="1"/>
          </p:cNvGraphicFramePr>
          <p:nvPr>
            <p:extLst>
              <p:ext uri="{D42A27DB-BD31-4B8C-83A1-F6EECF244321}">
                <p14:modId xmlns:p14="http://schemas.microsoft.com/office/powerpoint/2010/main" val="1687273559"/>
              </p:ext>
            </p:extLst>
          </p:nvPr>
        </p:nvGraphicFramePr>
        <p:xfrm>
          <a:off x="1" y="1039921"/>
          <a:ext cx="12191999" cy="6339840"/>
        </p:xfrm>
        <a:graphic>
          <a:graphicData uri="http://schemas.openxmlformats.org/drawingml/2006/table">
            <a:tbl>
              <a:tblPr firstRow="1" firstCol="1" bandRow="1">
                <a:tableStyleId>{5C22544A-7EE6-4342-B048-85BDC9FD1C3A}</a:tableStyleId>
              </a:tblPr>
              <a:tblGrid>
                <a:gridCol w="3537207">
                  <a:extLst>
                    <a:ext uri="{9D8B030D-6E8A-4147-A177-3AD203B41FA5}">
                      <a16:colId xmlns:a16="http://schemas.microsoft.com/office/drawing/2014/main" val="1711279292"/>
                    </a:ext>
                  </a:extLst>
                </a:gridCol>
                <a:gridCol w="2567671">
                  <a:extLst>
                    <a:ext uri="{9D8B030D-6E8A-4147-A177-3AD203B41FA5}">
                      <a16:colId xmlns:a16="http://schemas.microsoft.com/office/drawing/2014/main" val="523171938"/>
                    </a:ext>
                  </a:extLst>
                </a:gridCol>
                <a:gridCol w="1076078">
                  <a:extLst>
                    <a:ext uri="{9D8B030D-6E8A-4147-A177-3AD203B41FA5}">
                      <a16:colId xmlns:a16="http://schemas.microsoft.com/office/drawing/2014/main" val="329440765"/>
                    </a:ext>
                  </a:extLst>
                </a:gridCol>
                <a:gridCol w="1257200">
                  <a:extLst>
                    <a:ext uri="{9D8B030D-6E8A-4147-A177-3AD203B41FA5}">
                      <a16:colId xmlns:a16="http://schemas.microsoft.com/office/drawing/2014/main" val="528818932"/>
                    </a:ext>
                  </a:extLst>
                </a:gridCol>
                <a:gridCol w="1885800">
                  <a:extLst>
                    <a:ext uri="{9D8B030D-6E8A-4147-A177-3AD203B41FA5}">
                      <a16:colId xmlns:a16="http://schemas.microsoft.com/office/drawing/2014/main" val="2616544441"/>
                    </a:ext>
                  </a:extLst>
                </a:gridCol>
                <a:gridCol w="1868043">
                  <a:extLst>
                    <a:ext uri="{9D8B030D-6E8A-4147-A177-3AD203B41FA5}">
                      <a16:colId xmlns:a16="http://schemas.microsoft.com/office/drawing/2014/main" val="797965202"/>
                    </a:ext>
                  </a:extLst>
                </a:gridCol>
              </a:tblGrid>
              <a:tr h="465446">
                <a:tc>
                  <a:txBody>
                    <a:bodyPr/>
                    <a:lstStyle/>
                    <a:p>
                      <a:pPr marL="0" marR="0" algn="ctr">
                        <a:spcBef>
                          <a:spcPts val="0"/>
                        </a:spcBef>
                        <a:spcAft>
                          <a:spcPts val="0"/>
                        </a:spcAft>
                      </a:pPr>
                      <a:r>
                        <a:rPr lang="en-GB" sz="1600" kern="100">
                          <a:effectLst/>
                          <a:latin typeface="Lato" panose="020F0502020204030203" pitchFamily="34" charset="0"/>
                        </a:rPr>
                        <a:t>Summary of objectives</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Indicator</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Baseline</a:t>
                      </a:r>
                      <a:endParaRPr lang="en-US" sz="1600" kern="100">
                        <a:effectLst/>
                        <a:latin typeface="Lato" panose="020F0502020204030203" pitchFamily="34" charset="0"/>
                      </a:endParaRPr>
                    </a:p>
                    <a:p>
                      <a:pPr marL="0" marR="0" algn="ctr">
                        <a:spcBef>
                          <a:spcPts val="0"/>
                        </a:spcBef>
                        <a:spcAft>
                          <a:spcPts val="0"/>
                        </a:spcAft>
                      </a:pPr>
                      <a:r>
                        <a:rPr lang="en-GB" sz="1600" kern="100">
                          <a:effectLst/>
                          <a:latin typeface="Lato" panose="020F0502020204030203" pitchFamily="34" charset="0"/>
                        </a:rPr>
                        <a:t>2020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Midline</a:t>
                      </a:r>
                      <a:endParaRPr lang="en-US" sz="1600" kern="100">
                        <a:effectLst/>
                        <a:latin typeface="Lato" panose="020F0502020204030203" pitchFamily="34" charset="0"/>
                      </a:endParaRPr>
                    </a:p>
                    <a:p>
                      <a:pPr marL="0" marR="0" algn="ctr">
                        <a:spcBef>
                          <a:spcPts val="0"/>
                        </a:spcBef>
                        <a:spcAft>
                          <a:spcPts val="0"/>
                        </a:spcAft>
                      </a:pPr>
                      <a:r>
                        <a:rPr lang="en-GB" sz="1600" kern="100">
                          <a:effectLst/>
                          <a:latin typeface="Lato" panose="020F0502020204030203" pitchFamily="34" charset="0"/>
                        </a:rPr>
                        <a:t>2023</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dirty="0">
                          <a:effectLst/>
                          <a:latin typeface="Lato" panose="020F0502020204030203" pitchFamily="34" charset="0"/>
                        </a:rPr>
                        <a:t>Target</a:t>
                      </a:r>
                      <a:endParaRPr lang="en-US" sz="1600" kern="100" dirty="0">
                        <a:effectLst/>
                        <a:latin typeface="Lato" panose="020F0502020204030203" pitchFamily="34" charset="0"/>
                      </a:endParaRPr>
                    </a:p>
                    <a:p>
                      <a:pPr marL="0" marR="0" algn="ctr">
                        <a:spcBef>
                          <a:spcPts val="0"/>
                        </a:spcBef>
                        <a:spcAft>
                          <a:spcPts val="0"/>
                        </a:spcAft>
                      </a:pPr>
                      <a:r>
                        <a:rPr lang="en-GB" sz="1600" kern="100" dirty="0">
                          <a:effectLst/>
                          <a:latin typeface="Lato" panose="020F0502020204030203" pitchFamily="34" charset="0"/>
                        </a:rPr>
                        <a:t>2025</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US" sz="1600" kern="100" dirty="0">
                          <a:effectLst/>
                          <a:latin typeface="Lato" panose="020F0502020204030203" pitchFamily="34" charset="0"/>
                          <a:ea typeface="Times New Roman" panose="02020603050405020304" pitchFamily="18" charset="0"/>
                          <a:cs typeface="Cordia New" panose="020B0304020202020204" pitchFamily="34" charset="-34"/>
                        </a:rPr>
                        <a:t>Remarks</a:t>
                      </a:r>
                    </a:p>
                  </a:txBody>
                  <a:tcPr marL="9945" marR="9945" marT="0" marB="0" anchor="ctr"/>
                </a:tc>
                <a:extLst>
                  <a:ext uri="{0D108BD9-81ED-4DB2-BD59-A6C34878D82A}">
                    <a16:rowId xmlns:a16="http://schemas.microsoft.com/office/drawing/2014/main" val="718408912"/>
                  </a:ext>
                </a:extLst>
              </a:tr>
              <a:tr h="930891">
                <a:tc rowSpan="2">
                  <a:txBody>
                    <a:bodyPr/>
                    <a:lstStyle/>
                    <a:p>
                      <a:pPr marL="0" marR="0">
                        <a:spcBef>
                          <a:spcPts val="0"/>
                        </a:spcBef>
                        <a:spcAft>
                          <a:spcPts val="0"/>
                        </a:spcAft>
                      </a:pPr>
                      <a:r>
                        <a:rPr lang="en-GB" sz="1600" kern="100" dirty="0">
                          <a:effectLst/>
                          <a:latin typeface="Lato" panose="020F0502020204030203" pitchFamily="34" charset="0"/>
                        </a:rPr>
                        <a:t>Parents and caregivers' practices support improved health, nutrition, hygiene and nurture</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of children under 5 with diarrhoea who received correct management of diarrhoea</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82.9%</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dirty="0">
                          <a:effectLst/>
                          <a:latin typeface="Lato" panose="020F0502020204030203" pitchFamily="34" charset="0"/>
                        </a:rPr>
                        <a:t>91.6%</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90%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3141249727"/>
                  </a:ext>
                </a:extLst>
              </a:tr>
              <a:tr h="698169">
                <a:tc vMerge="1">
                  <a:txBody>
                    <a:bodyPr/>
                    <a:lstStyle/>
                    <a:p>
                      <a:pPr marL="0" marR="0">
                        <a:spcBef>
                          <a:spcPts val="0"/>
                        </a:spcBef>
                        <a:spcAft>
                          <a:spcPts val="0"/>
                        </a:spcAft>
                      </a:pPr>
                      <a:endParaRPr lang="en-US" sz="1050" kern="1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of parents or caregivers with appropriate hand-washing behaviour</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10.8%</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78.4% </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30%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2605705247"/>
                  </a:ext>
                </a:extLst>
              </a:tr>
              <a:tr h="698169">
                <a:tc>
                  <a:txBody>
                    <a:bodyPr/>
                    <a:lstStyle/>
                    <a:p>
                      <a:pPr marL="0" marR="0">
                        <a:spcBef>
                          <a:spcPts val="0"/>
                        </a:spcBef>
                        <a:spcAft>
                          <a:spcPts val="0"/>
                        </a:spcAft>
                      </a:pPr>
                      <a:r>
                        <a:rPr lang="en-GB" sz="1600" kern="100" dirty="0">
                          <a:effectLst/>
                          <a:latin typeface="Lato" panose="020F0502020204030203" pitchFamily="34" charset="0"/>
                        </a:rPr>
                        <a:t>CSO 4 - Children and their caregivers have improved access to timely and regular health and nutrition services</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a:effectLst/>
                          <a:latin typeface="Lato" panose="020F0502020204030203" pitchFamily="34" charset="0"/>
                        </a:rPr>
                        <a:t>Proportion of children under 5 who receive regular growth monitoring</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29.7%</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93.3% </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dirty="0">
                          <a:effectLst/>
                          <a:latin typeface="Lato" panose="020F0502020204030203" pitchFamily="34" charset="0"/>
                        </a:rPr>
                        <a:t>55%</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3321984688"/>
                  </a:ext>
                </a:extLst>
              </a:tr>
              <a:tr h="930891">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of Pregnant and Lactating Women who received at least 4 antenatal and 2 postnatal visits .</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N/A</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dirty="0">
                          <a:effectLst/>
                          <a:latin typeface="Lato" panose="020F0502020204030203" pitchFamily="34" charset="0"/>
                        </a:rPr>
                        <a:t>32%</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85%</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2209716856"/>
                  </a:ext>
                </a:extLst>
              </a:tr>
              <a:tr h="698169">
                <a:tc rowSpan="2">
                  <a:txBody>
                    <a:bodyPr/>
                    <a:lstStyle/>
                    <a:p>
                      <a:pPr marL="0" marR="0">
                        <a:spcBef>
                          <a:spcPts val="0"/>
                        </a:spcBef>
                        <a:spcAft>
                          <a:spcPts val="0"/>
                        </a:spcAft>
                      </a:pPr>
                      <a:r>
                        <a:rPr lang="en-GB" sz="1600" kern="100" dirty="0">
                          <a:effectLst/>
                          <a:latin typeface="Lato" panose="020F0502020204030203" pitchFamily="34" charset="0"/>
                        </a:rPr>
                        <a:t>CSO 5 - Children and their caregiver improve access to nutritious food all year round </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a:effectLst/>
                          <a:latin typeface="Lato" panose="020F0502020204030203" pitchFamily="34" charset="0"/>
                        </a:rPr>
                        <a:t>Proportion of parents or caregivers with the means to save money </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5.4%</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23.8%</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20%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976220150"/>
                  </a:ext>
                </a:extLst>
              </a:tr>
              <a:tr h="465446">
                <a:tc vMerge="1">
                  <a:txBody>
                    <a:bodyPr/>
                    <a:lstStyle/>
                    <a:p>
                      <a:pPr marL="0" marR="0">
                        <a:spcBef>
                          <a:spcPts val="0"/>
                        </a:spcBef>
                        <a:spcAft>
                          <a:spcPts val="0"/>
                        </a:spcAft>
                      </a:pPr>
                      <a:endParaRPr lang="en-US" sz="1050" kern="100" dirty="0">
                        <a:effectLst/>
                        <a:latin typeface="Times New Roman" panose="02020603050405020304" pitchFamily="18"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of households with adequate food frequency</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94.0%</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74.3%</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96%</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325729068"/>
                  </a:ext>
                </a:extLst>
              </a:tr>
              <a:tr h="930891">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spcBef>
                          <a:spcPts val="0"/>
                        </a:spcBef>
                        <a:spcAft>
                          <a:spcPts val="0"/>
                        </a:spcAft>
                      </a:pPr>
                      <a:r>
                        <a:rPr lang="en-GB" sz="1600" kern="100" dirty="0">
                          <a:effectLst/>
                          <a:latin typeface="Lato" panose="020F0502020204030203" pitchFamily="34" charset="0"/>
                        </a:rPr>
                        <a:t>Proportion and number of parents and caregivers who prepare nutrient-dense meals at home.</a:t>
                      </a: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tc>
                <a:tc>
                  <a:txBody>
                    <a:bodyPr/>
                    <a:lstStyle/>
                    <a:p>
                      <a:pPr marL="0" marR="0" algn="ctr">
                        <a:spcBef>
                          <a:spcPts val="0"/>
                        </a:spcBef>
                        <a:spcAft>
                          <a:spcPts val="0"/>
                        </a:spcAft>
                      </a:pPr>
                      <a:r>
                        <a:rPr lang="en-GB" sz="1600" kern="100">
                          <a:effectLst/>
                          <a:latin typeface="Lato" panose="020F0502020204030203" pitchFamily="34" charset="0"/>
                        </a:rPr>
                        <a:t>N/A</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33.1%</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lgn="ctr">
                        <a:spcBef>
                          <a:spcPts val="0"/>
                        </a:spcBef>
                        <a:spcAft>
                          <a:spcPts val="0"/>
                        </a:spcAft>
                      </a:pPr>
                      <a:r>
                        <a:rPr lang="en-GB" sz="1600" kern="100">
                          <a:effectLst/>
                          <a:latin typeface="Lato" panose="020F0502020204030203" pitchFamily="34" charset="0"/>
                        </a:rPr>
                        <a:t>55%</a:t>
                      </a:r>
                      <a:endParaRPr lang="en-US" sz="1600" kern="10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tc>
                  <a:txBody>
                    <a:bodyPr/>
                    <a:lstStyle/>
                    <a:p>
                      <a:pPr marL="0" marR="0">
                        <a:spcBef>
                          <a:spcPts val="0"/>
                        </a:spcBef>
                        <a:spcAft>
                          <a:spcPts val="0"/>
                        </a:spcAft>
                      </a:pPr>
                      <a:endParaRPr lang="en-US" sz="1600" kern="100" dirty="0">
                        <a:effectLst/>
                        <a:latin typeface="Lato" panose="020F0502020204030203" pitchFamily="34" charset="0"/>
                        <a:ea typeface="Times New Roman" panose="02020603050405020304" pitchFamily="18" charset="0"/>
                        <a:cs typeface="Cordia New" panose="020B0304020202020204" pitchFamily="34" charset="-34"/>
                      </a:endParaRPr>
                    </a:p>
                  </a:txBody>
                  <a:tcPr marL="9945" marR="9945" marT="0" marB="0" anchor="ctr"/>
                </a:tc>
                <a:extLst>
                  <a:ext uri="{0D108BD9-81ED-4DB2-BD59-A6C34878D82A}">
                    <a16:rowId xmlns:a16="http://schemas.microsoft.com/office/drawing/2014/main" val="2990094080"/>
                  </a:ext>
                </a:extLst>
              </a:tr>
            </a:tbl>
          </a:graphicData>
        </a:graphic>
      </p:graphicFrame>
      <p:sp>
        <p:nvSpPr>
          <p:cNvPr id="6" name="Rectangle 1">
            <a:extLst>
              <a:ext uri="{FF2B5EF4-FFF2-40B4-BE49-F238E27FC236}">
                <a16:creationId xmlns:a16="http://schemas.microsoft.com/office/drawing/2014/main" id="{12863F5E-BDE1-4B76-BB64-4AEF7EEB5C21}"/>
              </a:ext>
            </a:extLst>
          </p:cNvPr>
          <p:cNvSpPr>
            <a:spLocks noChangeArrowheads="1"/>
          </p:cNvSpPr>
          <p:nvPr/>
        </p:nvSpPr>
        <p:spPr bwMode="auto">
          <a:xfrm>
            <a:off x="5424488" y="6794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b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1" name="Title 1">
            <a:extLst>
              <a:ext uri="{FF2B5EF4-FFF2-40B4-BE49-F238E27FC236}">
                <a16:creationId xmlns:a16="http://schemas.microsoft.com/office/drawing/2014/main" id="{EC5E1BBC-5627-4861-8D85-2FE7C2F2CE9A}"/>
              </a:ext>
            </a:extLst>
          </p:cNvPr>
          <p:cNvSpPr>
            <a:spLocks noGrp="1"/>
          </p:cNvSpPr>
          <p:nvPr>
            <p:ph type="title"/>
          </p:nvPr>
        </p:nvSpPr>
        <p:spPr>
          <a:xfrm>
            <a:off x="119271" y="180813"/>
            <a:ext cx="10889624" cy="678873"/>
          </a:xfrm>
        </p:spPr>
        <p:txBody>
          <a:bodyPr>
            <a:normAutofit fontScale="90000"/>
          </a:bodyPr>
          <a:lstStyle/>
          <a:p>
            <a:r>
              <a:rPr lang="en-GB" dirty="0" err="1"/>
              <a:t>Samoui</a:t>
            </a:r>
            <a:r>
              <a:rPr lang="en-GB" dirty="0"/>
              <a:t> Nutrition Action Project (SNAP)   </a:t>
            </a:r>
            <a:br>
              <a:rPr lang="en-US" dirty="0"/>
            </a:br>
            <a:r>
              <a:rPr lang="en-US" b="1" dirty="0">
                <a:latin typeface="Lato" panose="020F0502020204030203" pitchFamily="34" charset="0"/>
                <a:cs typeface="Calibri" panose="020F0502020204030204" pitchFamily="34" charset="0"/>
              </a:rPr>
              <a:t>Midline Study Report(July 2023) </a:t>
            </a:r>
            <a:r>
              <a:rPr lang="en-US" b="1" dirty="0" err="1">
                <a:latin typeface="Lato" panose="020F0502020204030203" pitchFamily="34" charset="0"/>
                <a:cs typeface="Calibri" panose="020F0502020204030204" pitchFamily="34" charset="0"/>
              </a:rPr>
              <a:t>Cont</a:t>
            </a:r>
            <a:r>
              <a:rPr lang="en-US" b="1" dirty="0">
                <a:latin typeface="Lato" panose="020F0502020204030203" pitchFamily="34" charset="0"/>
                <a:cs typeface="Calibri" panose="020F0502020204030204" pitchFamily="34" charset="0"/>
              </a:rPr>
              <a:t>-</a:t>
            </a:r>
          </a:p>
        </p:txBody>
      </p:sp>
      <p:pic>
        <p:nvPicPr>
          <p:cNvPr id="8" name="Picture 7">
            <a:extLst>
              <a:ext uri="{FF2B5EF4-FFF2-40B4-BE49-F238E27FC236}">
                <a16:creationId xmlns:a16="http://schemas.microsoft.com/office/drawing/2014/main" id="{E159C5A1-B20C-447C-9318-5D183971AE7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spTree>
    <p:extLst>
      <p:ext uri="{BB962C8B-B14F-4D97-AF65-F5344CB8AC3E}">
        <p14:creationId xmlns:p14="http://schemas.microsoft.com/office/powerpoint/2010/main" val="1148781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t="-17000" b="-17000"/>
          </a:stretch>
        </a:blip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E6E6F8B-CD53-451E-818E-5156E8637B18}"/>
              </a:ext>
            </a:extLst>
          </p:cNvPr>
          <p:cNvSpPr txBox="1"/>
          <p:nvPr/>
        </p:nvSpPr>
        <p:spPr>
          <a:xfrm>
            <a:off x="4362995" y="4626620"/>
            <a:ext cx="7759337"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highlight>
                  <a:srgbClr val="FF6B00"/>
                </a:highlight>
                <a:uLnTx/>
                <a:uFillTx/>
                <a:latin typeface="Calibri" panose="020F0502020204030204" pitchFamily="34" charset="0"/>
                <a:ea typeface="+mn-ea"/>
                <a:cs typeface="Calibri" panose="020F0502020204030204" pitchFamily="34" charset="0"/>
              </a:rPr>
              <a:t>Community Health and Nutrition System Strengthening (CHNSS)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white"/>
              </a:solidFill>
              <a:effectLst/>
              <a:highlight>
                <a:srgbClr val="FF6B00"/>
              </a:highlight>
              <a:uLnTx/>
              <a:uFillTx/>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3B06BD47-7240-49C7-91D3-6F4BBA43D45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14554" y="201124"/>
            <a:ext cx="2066792" cy="427902"/>
          </a:xfrm>
          <a:prstGeom prst="rect">
            <a:avLst/>
          </a:prstGeom>
        </p:spPr>
      </p:pic>
      <p:pic>
        <p:nvPicPr>
          <p:cNvPr id="1028" name="Picture 4" descr="Clients – CS Intellect (Lao) Co., Ltd">
            <a:extLst>
              <a:ext uri="{FF2B5EF4-FFF2-40B4-BE49-F238E27FC236}">
                <a16:creationId xmlns:a16="http://schemas.microsoft.com/office/drawing/2014/main" id="{6331A2F9-BB1F-40C8-9581-F70BAAF9F8B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83484" y="-2319"/>
            <a:ext cx="999723" cy="9277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ile:UNICEF Logo.svg - Wikimedia Commons">
            <a:extLst>
              <a:ext uri="{FF2B5EF4-FFF2-40B4-BE49-F238E27FC236}">
                <a16:creationId xmlns:a16="http://schemas.microsoft.com/office/drawing/2014/main" id="{328B8AE0-3045-4B12-9D03-C30998D3B05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21614" y="209275"/>
            <a:ext cx="2066792" cy="504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33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7163" y="-12879"/>
            <a:ext cx="290498" cy="6877573"/>
          </a:xfrm>
          <a:prstGeom prst="rect">
            <a:avLst/>
          </a:prstGeom>
          <a:solidFill>
            <a:schemeClr val="accent6">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1" name="Text Placeholder 2"/>
          <p:cNvSpPr txBox="1">
            <a:spLocks/>
          </p:cNvSpPr>
          <p:nvPr/>
        </p:nvSpPr>
        <p:spPr>
          <a:xfrm>
            <a:off x="698779" y="236324"/>
            <a:ext cx="8035386" cy="829530"/>
          </a:xfrm>
          <a:prstGeom prst="rect">
            <a:avLst/>
          </a:prstGeom>
          <a:noFill/>
          <a:ln>
            <a:noFill/>
          </a:ln>
        </p:spPr>
        <p:txBody>
          <a:bodyPr vert="horz" lIns="0" tIns="0" rIns="0" bIns="0" rtlCol="0">
            <a:noAutofit/>
          </a:bodyPr>
          <a:lstStyle>
            <a:lvl1pPr marL="0" indent="0" algn="l" defTabSz="1219170" rtl="0" eaLnBrk="1" latinLnBrk="0" hangingPunct="1">
              <a:lnSpc>
                <a:spcPct val="90000"/>
              </a:lnSpc>
              <a:spcBef>
                <a:spcPts val="400"/>
              </a:spcBef>
              <a:buFont typeface="Wingdings" panose="05000000000000000000" pitchFamily="2" charset="2"/>
              <a:buNone/>
              <a:defRPr sz="2667" b="0" kern="1200">
                <a:solidFill>
                  <a:schemeClr val="bg1"/>
                </a:solidFill>
                <a:latin typeface="+mn-lt"/>
                <a:ea typeface="+mn-ea"/>
                <a:cs typeface="Arial" panose="020B0604020202020204" pitchFamily="34" charset="0"/>
              </a:defRPr>
            </a:lvl1pPr>
            <a:lvl2pPr marL="609585" indent="0" algn="l" defTabSz="1219170" rtl="0" eaLnBrk="1" latinLnBrk="0" hangingPunct="1">
              <a:spcBef>
                <a:spcPct val="20000"/>
              </a:spcBef>
              <a:buFontTx/>
              <a:buNone/>
              <a:defRPr sz="2667" b="0" kern="1200">
                <a:solidFill>
                  <a:schemeClr val="bg1"/>
                </a:solidFill>
                <a:latin typeface="Franklin Gothic Book" panose="020B0503020102020204" pitchFamily="34" charset="0"/>
                <a:ea typeface="+mn-ea"/>
                <a:cs typeface="+mn-cs"/>
              </a:defRPr>
            </a:lvl2pPr>
            <a:lvl3pPr marL="1219170" indent="0" algn="l" defTabSz="1219170" rtl="0" eaLnBrk="1" latinLnBrk="0" hangingPunct="1">
              <a:spcBef>
                <a:spcPct val="20000"/>
              </a:spcBef>
              <a:buFontTx/>
              <a:buNone/>
              <a:defRPr sz="2400" b="0" kern="1200">
                <a:solidFill>
                  <a:schemeClr val="bg1"/>
                </a:solidFill>
                <a:latin typeface="Franklin Gothic Book" panose="020B0503020102020204" pitchFamily="34" charset="0"/>
                <a:ea typeface="+mn-ea"/>
                <a:cs typeface="+mn-cs"/>
              </a:defRPr>
            </a:lvl3pPr>
            <a:lvl4pPr marL="1828754" indent="0" algn="l" defTabSz="1219170" rtl="0" eaLnBrk="1" latinLnBrk="0" hangingPunct="1">
              <a:spcBef>
                <a:spcPct val="20000"/>
              </a:spcBef>
              <a:buFontTx/>
              <a:buNone/>
              <a:defRPr sz="2133" b="0" kern="1200">
                <a:solidFill>
                  <a:schemeClr val="bg1"/>
                </a:solidFill>
                <a:latin typeface="Franklin Gothic Book" panose="020B0503020102020204" pitchFamily="34" charset="0"/>
                <a:ea typeface="+mn-ea"/>
                <a:cs typeface="+mn-cs"/>
              </a:defRPr>
            </a:lvl4pPr>
            <a:lvl5pPr marL="2438339" indent="0" algn="l" defTabSz="1219170" rtl="0" eaLnBrk="1" latinLnBrk="0" hangingPunct="1">
              <a:spcBef>
                <a:spcPct val="20000"/>
              </a:spcBef>
              <a:buFontTx/>
              <a:buNone/>
              <a:defRPr sz="2133" b="0" kern="1200">
                <a:solidFill>
                  <a:schemeClr val="bg1"/>
                </a:solidFill>
                <a:latin typeface="Franklin Gothic Book" panose="020B0503020102020204" pitchFamily="34" charset="0"/>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400"/>
              </a:spcBef>
              <a:spcAft>
                <a:spcPts val="0"/>
              </a:spcAft>
              <a:buClrTx/>
              <a:buSzTx/>
              <a:buFont typeface="Wingdings" panose="05000000000000000000" pitchFamily="2" charset="2"/>
              <a:buNone/>
              <a:tabLst/>
              <a:defRPr/>
            </a:pPr>
            <a:r>
              <a:rPr kumimoji="0" lang="en-GB" sz="4000" b="1" i="0" u="none" strike="noStrike" kern="1200" cap="none" spc="400" normalizeH="0" baseline="0" noProof="0" dirty="0">
                <a:ln>
                  <a:noFill/>
                </a:ln>
                <a:solidFill>
                  <a:srgbClr val="FF6B00"/>
                </a:solidFill>
                <a:effectLst/>
                <a:uLnTx/>
                <a:uFillTx/>
                <a:latin typeface="Calibri" panose="020F0502020204030204" pitchFamily="34" charset="0"/>
                <a:ea typeface="+mn-ea"/>
                <a:cs typeface="Calibri" panose="020F0502020204030204" pitchFamily="34" charset="0"/>
              </a:rPr>
              <a:t>Geographical Coverage</a:t>
            </a:r>
          </a:p>
          <a:p>
            <a:pPr marL="0" marR="0" lvl="0" indent="0" algn="l" defTabSz="1219170" rtl="0" eaLnBrk="1" fontAlgn="auto" latinLnBrk="0" hangingPunct="1">
              <a:lnSpc>
                <a:spcPct val="90000"/>
              </a:lnSpc>
              <a:spcBef>
                <a:spcPts val="400"/>
              </a:spcBef>
              <a:spcAft>
                <a:spcPts val="0"/>
              </a:spcAft>
              <a:buClrTx/>
              <a:buSzTx/>
              <a:buFont typeface="Wingdings" panose="05000000000000000000" pitchFamily="2" charset="2"/>
              <a:buNone/>
              <a:tabLst/>
              <a:defRPr/>
            </a:pPr>
            <a:endParaRPr kumimoji="0" lang="en-GB" sz="4000" b="1" i="0" u="none" strike="noStrike" kern="1200" cap="none" spc="400" normalizeH="0" baseline="0" noProof="0" dirty="0">
              <a:ln>
                <a:noFill/>
              </a:ln>
              <a:solidFill>
                <a:srgbClr val="FF6B00"/>
              </a:solidFill>
              <a:effectLst/>
              <a:uLnTx/>
              <a:uFillTx/>
              <a:latin typeface="Calibri" panose="020F0502020204030204" pitchFamily="34" charset="0"/>
              <a:ea typeface="+mn-ea"/>
              <a:cs typeface="Calibri" panose="020F0502020204030204" pitchFamily="34" charset="0"/>
            </a:endParaRPr>
          </a:p>
        </p:txBody>
      </p:sp>
      <p:sp>
        <p:nvSpPr>
          <p:cNvPr id="3" name="Rectangle 2">
            <a:extLst>
              <a:ext uri="{FF2B5EF4-FFF2-40B4-BE49-F238E27FC236}">
                <a16:creationId xmlns:a16="http://schemas.microsoft.com/office/drawing/2014/main" id="{C5969B0E-AEFC-4F12-955F-153398BC8826}"/>
              </a:ext>
            </a:extLst>
          </p:cNvPr>
          <p:cNvSpPr/>
          <p:nvPr/>
        </p:nvSpPr>
        <p:spPr>
          <a:xfrm>
            <a:off x="7186936" y="1129493"/>
            <a:ext cx="4539971" cy="390876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Project Location: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Savannakhet</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4 districts,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Phine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Xonnabuly</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Nong</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Xepone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Attapeu</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2 districts,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Samakhixay</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and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Sanamxai</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Khammuane</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3 districts,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Mahaxay</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Xaybouathong</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lang="en-US" sz="2000" dirty="0" err="1">
                <a:solidFill>
                  <a:prstClr val="black"/>
                </a:solidFill>
                <a:latin typeface="Calibri" panose="020F0502020204030204" pitchFamily="34" charset="0"/>
                <a:cs typeface="Calibri" panose="020F0502020204030204" pitchFamily="34" charset="0"/>
              </a:rPr>
              <a:t>Gn</a:t>
            </a:r>
            <a:r>
              <a:rPr kumimoji="0" lang="en-US" sz="2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ommalath</a:t>
            </a: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89 Health Centers</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0" name="Picture 4" descr="World Vision Lao with all job. 108.JOBS">
            <a:extLst>
              <a:ext uri="{FF2B5EF4-FFF2-40B4-BE49-F238E27FC236}">
                <a16:creationId xmlns:a16="http://schemas.microsoft.com/office/drawing/2014/main" id="{54CABE4D-14FE-4D9E-8AD5-CEAC8248D23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16832" y="294693"/>
            <a:ext cx="1056309" cy="2178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Ministry of Health">
            <a:extLst>
              <a:ext uri="{FF2B5EF4-FFF2-40B4-BE49-F238E27FC236}">
                <a16:creationId xmlns:a16="http://schemas.microsoft.com/office/drawing/2014/main" id="{84A2E314-6D5F-43BC-A638-A94A75E1A57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214814" y="201865"/>
            <a:ext cx="484217" cy="44922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File:UNICEF Logo.svg - Wikimedia Commons">
            <a:extLst>
              <a:ext uri="{FF2B5EF4-FFF2-40B4-BE49-F238E27FC236}">
                <a16:creationId xmlns:a16="http://schemas.microsoft.com/office/drawing/2014/main" id="{2B9F6B18-9352-46A4-9BAE-4BFAC144FA4A}"/>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810566" y="301216"/>
            <a:ext cx="1172444" cy="286241"/>
          </a:xfrm>
          <a:prstGeom prst="rect">
            <a:avLst/>
          </a:prstGeom>
          <a:noFill/>
          <a:extLst>
            <a:ext uri="{909E8E84-426E-40DD-AFC4-6F175D3DCCD1}">
              <a14:hiddenFill xmlns:a14="http://schemas.microsoft.com/office/drawing/2010/main">
                <a:solidFill>
                  <a:srgbClr val="FFFFFF"/>
                </a:solidFill>
              </a14:hiddenFill>
            </a:ext>
          </a:extLst>
        </p:spPr>
      </p:pic>
      <p:pic>
        <p:nvPicPr>
          <p:cNvPr id="16386" name="Picture 2" descr="https://upload.wikimedia.org/wikipedia/commons/thumb/9/90/Laos%2C_administrative_divisions_%28districts%29-_Nmbrs_-_monochrome.svg/800px-Laos%2C_administrative_divisions_%28districts%29-_Nmbrs_-_monochrome.svg.png">
            <a:extLst>
              <a:ext uri="{FF2B5EF4-FFF2-40B4-BE49-F238E27FC236}">
                <a16:creationId xmlns:a16="http://schemas.microsoft.com/office/drawing/2014/main" id="{973A9435-01A3-4312-BC76-70E20CC0AD25}"/>
              </a:ext>
            </a:extLst>
          </p:cNvPr>
          <p:cNvPicPr>
            <a:picLocks noChangeAspect="1" noChangeArrowheads="1"/>
          </p:cNvPicPr>
          <p:nvPr/>
        </p:nvPicPr>
        <p:blipFill>
          <a:blip r:embed="rId6" cstate="email">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511922" y="938838"/>
            <a:ext cx="4831727" cy="5682838"/>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Location Icon Svg #86380 - Free Icons Library">
            <a:extLst>
              <a:ext uri="{FF2B5EF4-FFF2-40B4-BE49-F238E27FC236}">
                <a16:creationId xmlns:a16="http://schemas.microsoft.com/office/drawing/2014/main" id="{3FC2E4A6-E101-44EC-8426-35B8F6E4F3E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131755" y="4788203"/>
            <a:ext cx="127984" cy="1742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Location Icon Svg #86380 - Free Icons Library">
            <a:extLst>
              <a:ext uri="{FF2B5EF4-FFF2-40B4-BE49-F238E27FC236}">
                <a16:creationId xmlns:a16="http://schemas.microsoft.com/office/drawing/2014/main" id="{4C924F67-A33B-42C6-8E12-3B15DDD9998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848220" y="4788203"/>
            <a:ext cx="127984" cy="1742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Location Icon Svg #86380 - Free Icons Library">
            <a:extLst>
              <a:ext uri="{FF2B5EF4-FFF2-40B4-BE49-F238E27FC236}">
                <a16:creationId xmlns:a16="http://schemas.microsoft.com/office/drawing/2014/main" id="{8B9F5950-5162-444F-BFB6-D41C157C83D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390175" y="4788203"/>
            <a:ext cx="127984" cy="1742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Location Icon Svg #86380 - Free Icons Library">
            <a:extLst>
              <a:ext uri="{FF2B5EF4-FFF2-40B4-BE49-F238E27FC236}">
                <a16:creationId xmlns:a16="http://schemas.microsoft.com/office/drawing/2014/main" id="{4CC2B3EF-A487-475F-AD5B-254E6F950515}"/>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326183" y="4613953"/>
            <a:ext cx="127984" cy="1742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Location Icon Svg #86380 - Free Icons Library">
            <a:extLst>
              <a:ext uri="{FF2B5EF4-FFF2-40B4-BE49-F238E27FC236}">
                <a16:creationId xmlns:a16="http://schemas.microsoft.com/office/drawing/2014/main" id="{60A0F28E-151B-48DE-9819-12576A2748B1}"/>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579788" y="5744912"/>
            <a:ext cx="127984" cy="1742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Location Icon Svg #86380 - Free Icons Library">
            <a:extLst>
              <a:ext uri="{FF2B5EF4-FFF2-40B4-BE49-F238E27FC236}">
                <a16:creationId xmlns:a16="http://schemas.microsoft.com/office/drawing/2014/main" id="{8BAABECD-F1E8-4B2F-B39B-C0EA90444A6B}"/>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326183" y="5832037"/>
            <a:ext cx="127984" cy="1742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Location Icon Svg #86380 - Free Icons Library">
            <a:extLst>
              <a:ext uri="{FF2B5EF4-FFF2-40B4-BE49-F238E27FC236}">
                <a16:creationId xmlns:a16="http://schemas.microsoft.com/office/drawing/2014/main" id="{161D3AB9-5E4F-4FDA-9C12-FC7733A83FB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717723" y="4217589"/>
            <a:ext cx="127984" cy="1742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Location Icon Svg #86380 - Free Icons Library">
            <a:extLst>
              <a:ext uri="{FF2B5EF4-FFF2-40B4-BE49-F238E27FC236}">
                <a16:creationId xmlns:a16="http://schemas.microsoft.com/office/drawing/2014/main" id="{D69C2323-DD9A-4508-A236-AAE6454E03D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912212" y="4284041"/>
            <a:ext cx="127984" cy="1742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Location Icon Svg #86380 - Free Icons Library">
            <a:extLst>
              <a:ext uri="{FF2B5EF4-FFF2-40B4-BE49-F238E27FC236}">
                <a16:creationId xmlns:a16="http://schemas.microsoft.com/office/drawing/2014/main" id="{0F490B31-1B45-444F-8C9B-A8A171FAC878}"/>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621090" y="4036258"/>
            <a:ext cx="127984" cy="174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224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4471-ACA7-4BF7-8D9B-34FE5AC50AE0}"/>
              </a:ext>
            </a:extLst>
          </p:cNvPr>
          <p:cNvSpPr>
            <a:spLocks noGrp="1"/>
          </p:cNvSpPr>
          <p:nvPr>
            <p:ph type="title"/>
          </p:nvPr>
        </p:nvSpPr>
        <p:spPr>
          <a:xfrm>
            <a:off x="626428" y="111760"/>
            <a:ext cx="3932237" cy="641985"/>
          </a:xfrm>
        </p:spPr>
        <p:txBody>
          <a:bodyPr/>
          <a:lstStyle/>
          <a:p>
            <a:r>
              <a:rPr lang="en-US" b="1" dirty="0">
                <a:latin typeface="Lato" panose="020F0502020204030203" pitchFamily="34" charset="0"/>
              </a:rPr>
              <a:t>Main Activity:</a:t>
            </a:r>
          </a:p>
        </p:txBody>
      </p:sp>
      <p:sp>
        <p:nvSpPr>
          <p:cNvPr id="4" name="Text Placeholder 3">
            <a:extLst>
              <a:ext uri="{FF2B5EF4-FFF2-40B4-BE49-F238E27FC236}">
                <a16:creationId xmlns:a16="http://schemas.microsoft.com/office/drawing/2014/main" id="{12B6F39F-7E42-4736-897A-9FB48BFCC718}"/>
              </a:ext>
            </a:extLst>
          </p:cNvPr>
          <p:cNvSpPr>
            <a:spLocks noGrp="1"/>
          </p:cNvSpPr>
          <p:nvPr>
            <p:ph type="body" sz="half" idx="2"/>
          </p:nvPr>
        </p:nvSpPr>
        <p:spPr>
          <a:xfrm>
            <a:off x="331788" y="889000"/>
            <a:ext cx="6201092" cy="5430520"/>
          </a:xfrm>
        </p:spPr>
        <p:txBody>
          <a:bodyPr/>
          <a:lstStyle/>
          <a:p>
            <a:pPr marL="285750" indent="-285750">
              <a:buFont typeface="Arial" panose="020B0604020202020204" pitchFamily="34" charset="0"/>
              <a:buChar char="•"/>
            </a:pPr>
            <a:r>
              <a:rPr lang="en-US" dirty="0">
                <a:latin typeface="Lato" panose="020F0502020204030203" pitchFamily="34" charset="0"/>
              </a:rPr>
              <a:t>Train master trainer (PHD &amp; DHO staff) on using the  standard VHV toolkit and other WV methodology for the RMNCAH visits and monitoring</a:t>
            </a:r>
          </a:p>
          <a:p>
            <a:pPr marL="285750" indent="-285750">
              <a:buFont typeface="Arial" panose="020B0604020202020204" pitchFamily="34" charset="0"/>
              <a:buChar char="•"/>
            </a:pPr>
            <a:r>
              <a:rPr lang="en-US" dirty="0">
                <a:latin typeface="Lato" panose="020F0502020204030203" pitchFamily="34" charset="0"/>
              </a:rPr>
              <a:t>Build VHVs  list of the district  and  train VHVs on standard VHV toolkit for the RMNCH home visits.</a:t>
            </a:r>
          </a:p>
          <a:p>
            <a:pPr marL="285750" indent="-285750">
              <a:buFont typeface="Arial" panose="020B0604020202020204" pitchFamily="34" charset="0"/>
              <a:buChar char="•"/>
            </a:pPr>
            <a:r>
              <a:rPr lang="en-US" dirty="0">
                <a:latin typeface="Lato" panose="020F0502020204030203" pitchFamily="34" charset="0"/>
              </a:rPr>
              <a:t>Support VHVs to conduct home visits, including as per VHV toolkit, the registration of pregnant woman, children 0-59 months and adolescents in target villages and appropriate referral system</a:t>
            </a:r>
          </a:p>
          <a:p>
            <a:pPr marL="285750" indent="-285750">
              <a:buFont typeface="Arial" panose="020B0604020202020204" pitchFamily="34" charset="0"/>
              <a:buChar char="•"/>
            </a:pPr>
            <a:r>
              <a:rPr lang="en-US" dirty="0">
                <a:latin typeface="Lato" panose="020F0502020204030203" pitchFamily="34" charset="0"/>
              </a:rPr>
              <a:t>Cooperate with DHO/HC to conduct community sensitization on good nutrition and health special events (World Breastfeeding, cooking demonstration, toilet day, etc..) linked to health and nutrition community practices, including covid-19 messages.</a:t>
            </a:r>
          </a:p>
          <a:p>
            <a:pPr marL="285750" indent="-285750">
              <a:buFont typeface="Arial" panose="020B0604020202020204" pitchFamily="34" charset="0"/>
              <a:buChar char="•"/>
            </a:pPr>
            <a:r>
              <a:rPr lang="en-US" dirty="0">
                <a:latin typeface="Lato" panose="020F0502020204030203" pitchFamily="34" charset="0"/>
              </a:rPr>
              <a:t>Provide MCH books or other IEC material as necessary for health center for strengthening referral with VHVs on MCHN.</a:t>
            </a:r>
          </a:p>
          <a:p>
            <a:pPr marL="285750" indent="-285750">
              <a:buFont typeface="Arial" panose="020B0604020202020204" pitchFamily="34" charset="0"/>
              <a:buChar char="•"/>
            </a:pPr>
            <a:r>
              <a:rPr lang="en-US" dirty="0"/>
              <a:t>Conduct monitoring, mentoring and supportive supervision for VHVs in coordination with DHO &amp; HC staffs</a:t>
            </a:r>
            <a:endParaRPr lang="en-US" dirty="0">
              <a:latin typeface="Lato" panose="020F0502020204030203" pitchFamily="34" charset="0"/>
            </a:endParaRPr>
          </a:p>
        </p:txBody>
      </p:sp>
      <p:pic>
        <p:nvPicPr>
          <p:cNvPr id="7" name="Picture 6">
            <a:extLst>
              <a:ext uri="{FF2B5EF4-FFF2-40B4-BE49-F238E27FC236}">
                <a16:creationId xmlns:a16="http://schemas.microsoft.com/office/drawing/2014/main" id="{89883452-CA32-4DE2-A67A-E75101B6834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35790" y="656896"/>
            <a:ext cx="3924422" cy="1935475"/>
          </a:xfrm>
          <a:prstGeom prst="rect">
            <a:avLst/>
          </a:prstGeom>
        </p:spPr>
      </p:pic>
      <p:pic>
        <p:nvPicPr>
          <p:cNvPr id="8" name="Picture 7">
            <a:extLst>
              <a:ext uri="{FF2B5EF4-FFF2-40B4-BE49-F238E27FC236}">
                <a16:creationId xmlns:a16="http://schemas.microsoft.com/office/drawing/2014/main" id="{CC8F63EE-97EE-4838-8FDE-B63F0D2DB7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41822" y="2742514"/>
            <a:ext cx="5074763" cy="2305795"/>
          </a:xfrm>
          <a:prstGeom prst="rect">
            <a:avLst/>
          </a:prstGeom>
        </p:spPr>
      </p:pic>
      <p:grpSp>
        <p:nvGrpSpPr>
          <p:cNvPr id="9" name="Group 8">
            <a:extLst>
              <a:ext uri="{FF2B5EF4-FFF2-40B4-BE49-F238E27FC236}">
                <a16:creationId xmlns:a16="http://schemas.microsoft.com/office/drawing/2014/main" id="{D39C2520-D746-423E-BEC0-38A5F99F2703}"/>
              </a:ext>
            </a:extLst>
          </p:cNvPr>
          <p:cNvGrpSpPr/>
          <p:nvPr/>
        </p:nvGrpSpPr>
        <p:grpSpPr>
          <a:xfrm>
            <a:off x="9144000" y="-48133"/>
            <a:ext cx="3048000" cy="742384"/>
            <a:chOff x="9144000" y="0"/>
            <a:chExt cx="3048000" cy="742384"/>
          </a:xfrm>
        </p:grpSpPr>
        <p:sp>
          <p:nvSpPr>
            <p:cNvPr id="10" name="Rectangle 9">
              <a:extLst>
                <a:ext uri="{FF2B5EF4-FFF2-40B4-BE49-F238E27FC236}">
                  <a16:creationId xmlns:a16="http://schemas.microsoft.com/office/drawing/2014/main" id="{714DC7E0-F658-4B2E-B09A-A8F623F061E1}"/>
                </a:ext>
              </a:extLst>
            </p:cNvPr>
            <p:cNvSpPr/>
            <p:nvPr/>
          </p:nvSpPr>
          <p:spPr>
            <a:xfrm>
              <a:off x="9144000" y="0"/>
              <a:ext cx="3048000" cy="7423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2ED6FBD-A29B-4064-A7BD-68C33ECFB8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830532" y="223990"/>
              <a:ext cx="1194618" cy="246791"/>
            </a:xfrm>
            <a:prstGeom prst="rect">
              <a:avLst/>
            </a:prstGeom>
          </p:spPr>
        </p:pic>
      </p:grpSp>
    </p:spTree>
    <p:extLst>
      <p:ext uri="{BB962C8B-B14F-4D97-AF65-F5344CB8AC3E}">
        <p14:creationId xmlns:p14="http://schemas.microsoft.com/office/powerpoint/2010/main" val="464243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BA6DE64-3F02-4F42-9CE0-BEB2DC40F2B9}"/>
              </a:ext>
            </a:extLst>
          </p:cNvPr>
          <p:cNvSpPr txBox="1">
            <a:spLocks/>
          </p:cNvSpPr>
          <p:nvPr/>
        </p:nvSpPr>
        <p:spPr>
          <a:xfrm>
            <a:off x="2175053" y="3068706"/>
            <a:ext cx="9606531" cy="1543963"/>
          </a:xfrm>
          <a:prstGeom prst="rect">
            <a:avLst/>
          </a:prstGeom>
        </p:spPr>
        <p:txBody>
          <a:bodyPr>
            <a:normAutofit lnSpcReduction="10000"/>
          </a:bodyPr>
          <a:lstStyle>
            <a:lvl1pPr algn="r" defTabSz="914400" rtl="0" eaLnBrk="1" latinLnBrk="0" hangingPunct="1">
              <a:lnSpc>
                <a:spcPct val="90000"/>
              </a:lnSpc>
              <a:spcBef>
                <a:spcPct val="0"/>
              </a:spcBef>
              <a:buNone/>
              <a:defRPr sz="7500" b="1" kern="1200">
                <a:solidFill>
                  <a:schemeClr val="bg1">
                    <a:alpha val="80000"/>
                  </a:schemeClr>
                </a:solidFill>
                <a:latin typeface="Lato Black" panose="020F0A02020204030203" pitchFamily="34" charset="0"/>
                <a:ea typeface="+mj-ea"/>
                <a:cs typeface="+mj-cs"/>
              </a:defRPr>
            </a:lvl1pPr>
          </a:lstStyle>
          <a:p>
            <a:r>
              <a:rPr lang="en-US" sz="5400" dirty="0">
                <a:latin typeface="Lato" panose="020F0502020204030203" pitchFamily="34" charset="0"/>
              </a:rPr>
              <a:t>Water, sanitation and hygiene (WASH)</a:t>
            </a:r>
          </a:p>
        </p:txBody>
      </p:sp>
    </p:spTree>
    <p:extLst>
      <p:ext uri="{BB962C8B-B14F-4D97-AF65-F5344CB8AC3E}">
        <p14:creationId xmlns:p14="http://schemas.microsoft.com/office/powerpoint/2010/main" val="317848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E4460BB-11A3-432B-A97C-F5833013FE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5400000">
            <a:off x="3955476" y="3662799"/>
            <a:ext cx="3311236" cy="2483427"/>
          </a:xfrm>
          <a:prstGeom prst="rect">
            <a:avLst/>
          </a:prstGeom>
        </p:spPr>
      </p:pic>
      <p:sp>
        <p:nvSpPr>
          <p:cNvPr id="2" name="Title 1">
            <a:extLst>
              <a:ext uri="{FF2B5EF4-FFF2-40B4-BE49-F238E27FC236}">
                <a16:creationId xmlns:a16="http://schemas.microsoft.com/office/drawing/2014/main" id="{A7E18A2D-E6C4-417B-A19F-0841702BFAD2}"/>
              </a:ext>
            </a:extLst>
          </p:cNvPr>
          <p:cNvSpPr>
            <a:spLocks noGrp="1"/>
          </p:cNvSpPr>
          <p:nvPr>
            <p:ph type="title"/>
          </p:nvPr>
        </p:nvSpPr>
        <p:spPr>
          <a:xfrm>
            <a:off x="276615" y="680161"/>
            <a:ext cx="10297472" cy="673299"/>
          </a:xfrm>
        </p:spPr>
        <p:txBody>
          <a:bodyPr>
            <a:normAutofit fontScale="90000"/>
          </a:bodyPr>
          <a:lstStyle/>
          <a:p>
            <a:r>
              <a:rPr lang="en-US" sz="3200" b="1" dirty="0">
                <a:latin typeface="Lato" panose="020F0502020204030203" pitchFamily="34" charset="0"/>
              </a:rPr>
              <a:t>Main WASH activities under Integrated Health and Nutrition</a:t>
            </a:r>
          </a:p>
        </p:txBody>
      </p:sp>
      <p:sp>
        <p:nvSpPr>
          <p:cNvPr id="3" name="Content Placeholder 2">
            <a:extLst>
              <a:ext uri="{FF2B5EF4-FFF2-40B4-BE49-F238E27FC236}">
                <a16:creationId xmlns:a16="http://schemas.microsoft.com/office/drawing/2014/main" id="{8AD2813A-76A4-43B0-A70F-B30131CC2223}"/>
              </a:ext>
            </a:extLst>
          </p:cNvPr>
          <p:cNvSpPr>
            <a:spLocks noGrp="1"/>
          </p:cNvSpPr>
          <p:nvPr>
            <p:ph sz="quarter" idx="13"/>
          </p:nvPr>
        </p:nvSpPr>
        <p:spPr>
          <a:xfrm>
            <a:off x="0" y="1477819"/>
            <a:ext cx="8286161" cy="3897746"/>
          </a:xfrm>
        </p:spPr>
        <p:txBody>
          <a:bodyPr/>
          <a:lstStyle/>
          <a:p>
            <a:r>
              <a:rPr lang="en-GB" sz="1800" dirty="0">
                <a:latin typeface="Lato" panose="020F0502020204030203" pitchFamily="34" charset="0"/>
              </a:rPr>
              <a:t>Train VWSMCs, LWU and VHVs on personal and environmental hygiene and safe water and sanitation management</a:t>
            </a:r>
            <a:endParaRPr lang="en-US" sz="1800" dirty="0">
              <a:latin typeface="Lato" panose="020F0502020204030203" pitchFamily="34" charset="0"/>
            </a:endParaRPr>
          </a:p>
          <a:p>
            <a:pPr lvl="0"/>
            <a:r>
              <a:rPr lang="en-GB" sz="1800" dirty="0">
                <a:latin typeface="Lato" panose="020F0502020204030203" pitchFamily="34" charset="0"/>
              </a:rPr>
              <a:t>Community-wide WASH promotion events</a:t>
            </a:r>
            <a:endParaRPr lang="en-US" sz="1800" dirty="0">
              <a:latin typeface="Lato" panose="020F0502020204030203" pitchFamily="34" charset="0"/>
            </a:endParaRPr>
          </a:p>
          <a:p>
            <a:pPr lvl="0"/>
            <a:r>
              <a:rPr lang="en-GB" sz="1800" dirty="0">
                <a:latin typeface="Lato" panose="020F0502020204030203" pitchFamily="34" charset="0"/>
              </a:rPr>
              <a:t>Train and support VWSMC members and VHVs to conduct CLTS</a:t>
            </a:r>
            <a:endParaRPr lang="en-US" sz="1800" dirty="0">
              <a:latin typeface="Lato" panose="020F0502020204030203" pitchFamily="34" charset="0"/>
            </a:endParaRPr>
          </a:p>
          <a:p>
            <a:pPr lvl="0"/>
            <a:r>
              <a:rPr lang="en-GB" sz="1800" dirty="0">
                <a:latin typeface="Lato" panose="020F0502020204030203" pitchFamily="34" charset="0"/>
              </a:rPr>
              <a:t>Provide transportation support for HHs to access materials for latrines</a:t>
            </a:r>
            <a:endParaRPr lang="en-US" sz="1800" dirty="0">
              <a:latin typeface="Lato" panose="020F0502020204030203" pitchFamily="34" charset="0"/>
            </a:endParaRPr>
          </a:p>
          <a:p>
            <a:pPr lvl="0"/>
            <a:r>
              <a:rPr lang="en-GB" sz="1800" dirty="0">
                <a:latin typeface="Lato" panose="020F0502020204030203" pitchFamily="34" charset="0"/>
              </a:rPr>
              <a:t>Construct water supply systems.</a:t>
            </a:r>
            <a:endParaRPr lang="en-US" sz="1800" dirty="0">
              <a:latin typeface="Lato" panose="020F0502020204030203" pitchFamily="34" charset="0"/>
            </a:endParaRPr>
          </a:p>
          <a:p>
            <a:pPr lvl="0"/>
            <a:r>
              <a:rPr lang="en-GB" sz="1800" dirty="0">
                <a:latin typeface="Lato" panose="020F0502020204030203" pitchFamily="34" charset="0"/>
              </a:rPr>
              <a:t>Train VWSMCs on committee management and water infrastructure maintenance</a:t>
            </a:r>
            <a:endParaRPr lang="en-US" sz="1800" dirty="0">
              <a:latin typeface="Lato" panose="020F0502020204030203" pitchFamily="34" charset="0"/>
            </a:endParaRPr>
          </a:p>
        </p:txBody>
      </p:sp>
      <p:pic>
        <p:nvPicPr>
          <p:cNvPr id="4" name="Picture 3">
            <a:extLst>
              <a:ext uri="{FF2B5EF4-FFF2-40B4-BE49-F238E27FC236}">
                <a16:creationId xmlns:a16="http://schemas.microsoft.com/office/drawing/2014/main" id="{5D196388-BA49-4167-AE86-22E013A417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pic>
        <p:nvPicPr>
          <p:cNvPr id="5" name="Picture 4">
            <a:extLst>
              <a:ext uri="{FF2B5EF4-FFF2-40B4-BE49-F238E27FC236}">
                <a16:creationId xmlns:a16="http://schemas.microsoft.com/office/drawing/2014/main" id="{18E7B0DC-064A-4291-9814-ABE84F73B5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33342" y="1186515"/>
            <a:ext cx="2357423" cy="3133439"/>
          </a:xfrm>
          <a:prstGeom prst="rect">
            <a:avLst/>
          </a:prstGeom>
        </p:spPr>
      </p:pic>
      <p:pic>
        <p:nvPicPr>
          <p:cNvPr id="6" name="Picture 5">
            <a:extLst>
              <a:ext uri="{FF2B5EF4-FFF2-40B4-BE49-F238E27FC236}">
                <a16:creationId xmlns:a16="http://schemas.microsoft.com/office/drawing/2014/main" id="{B2A763FB-ED19-4702-B511-DC77409A2D7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6803934" y="3818372"/>
            <a:ext cx="3133436" cy="2350077"/>
          </a:xfrm>
          <a:prstGeom prst="rect">
            <a:avLst/>
          </a:prstGeom>
        </p:spPr>
      </p:pic>
    </p:spTree>
    <p:extLst>
      <p:ext uri="{BB962C8B-B14F-4D97-AF65-F5344CB8AC3E}">
        <p14:creationId xmlns:p14="http://schemas.microsoft.com/office/powerpoint/2010/main" val="2627053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18A2D-E6C4-417B-A19F-0841702BFAD2}"/>
              </a:ext>
            </a:extLst>
          </p:cNvPr>
          <p:cNvSpPr>
            <a:spLocks noGrp="1"/>
          </p:cNvSpPr>
          <p:nvPr>
            <p:ph type="title"/>
          </p:nvPr>
        </p:nvSpPr>
        <p:spPr>
          <a:xfrm>
            <a:off x="757382" y="508955"/>
            <a:ext cx="10297472" cy="673299"/>
          </a:xfrm>
        </p:spPr>
        <p:txBody>
          <a:bodyPr/>
          <a:lstStyle/>
          <a:p>
            <a:r>
              <a:rPr lang="en-US" sz="3600" b="1" dirty="0">
                <a:latin typeface="Lato" panose="020F0502020204030203" pitchFamily="34" charset="0"/>
              </a:rPr>
              <a:t>Main WASH activities Under Education</a:t>
            </a:r>
          </a:p>
        </p:txBody>
      </p:sp>
      <p:sp>
        <p:nvSpPr>
          <p:cNvPr id="3" name="Content Placeholder 2">
            <a:extLst>
              <a:ext uri="{FF2B5EF4-FFF2-40B4-BE49-F238E27FC236}">
                <a16:creationId xmlns:a16="http://schemas.microsoft.com/office/drawing/2014/main" id="{8AD2813A-76A4-43B0-A70F-B30131CC2223}"/>
              </a:ext>
            </a:extLst>
          </p:cNvPr>
          <p:cNvSpPr>
            <a:spLocks noGrp="1"/>
          </p:cNvSpPr>
          <p:nvPr>
            <p:ph sz="quarter" idx="13"/>
          </p:nvPr>
        </p:nvSpPr>
        <p:spPr>
          <a:xfrm>
            <a:off x="757382" y="1477818"/>
            <a:ext cx="10520218" cy="4313381"/>
          </a:xfrm>
        </p:spPr>
        <p:txBody>
          <a:bodyPr/>
          <a:lstStyle/>
          <a:p>
            <a:r>
              <a:rPr lang="en-GB" sz="1800" dirty="0">
                <a:latin typeface="Lato" panose="020F0502020204030203" pitchFamily="34" charset="0"/>
              </a:rPr>
              <a:t>Train VEDC on operation and maintenance </a:t>
            </a:r>
          </a:p>
          <a:p>
            <a:r>
              <a:rPr lang="en-GB" sz="1800" dirty="0">
                <a:latin typeface="Lato" panose="020F0502020204030203" pitchFamily="34" charset="0"/>
              </a:rPr>
              <a:t>Built hand washing stations</a:t>
            </a:r>
          </a:p>
          <a:p>
            <a:r>
              <a:rPr lang="en-GB" sz="1800" dirty="0">
                <a:latin typeface="Lato" panose="020F0502020204030203" pitchFamily="34" charset="0"/>
              </a:rPr>
              <a:t>Build school latrine</a:t>
            </a:r>
          </a:p>
          <a:p>
            <a:r>
              <a:rPr lang="en-GB" sz="1800" dirty="0">
                <a:latin typeface="Lato" panose="020F0502020204030203" pitchFamily="34" charset="0"/>
              </a:rPr>
              <a:t>Build water system for school</a:t>
            </a:r>
          </a:p>
          <a:p>
            <a:r>
              <a:rPr lang="en-GB" sz="1800" dirty="0">
                <a:latin typeface="Lato" panose="020F0502020204030203" pitchFamily="34" charset="0"/>
              </a:rPr>
              <a:t>Hygiene education </a:t>
            </a:r>
            <a:endParaRPr lang="en-US" sz="1800" dirty="0"/>
          </a:p>
        </p:txBody>
      </p:sp>
      <p:pic>
        <p:nvPicPr>
          <p:cNvPr id="4" name="Picture 3">
            <a:extLst>
              <a:ext uri="{FF2B5EF4-FFF2-40B4-BE49-F238E27FC236}">
                <a16:creationId xmlns:a16="http://schemas.microsoft.com/office/drawing/2014/main" id="{38CC3219-82EF-4488-8F0C-FF2567ADD8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pic>
        <p:nvPicPr>
          <p:cNvPr id="5" name="Picture 4">
            <a:extLst>
              <a:ext uri="{FF2B5EF4-FFF2-40B4-BE49-F238E27FC236}">
                <a16:creationId xmlns:a16="http://schemas.microsoft.com/office/drawing/2014/main" id="{DAC50AA0-53EF-4A73-9047-ED2F4101C8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9124501" y="1064353"/>
            <a:ext cx="3311236" cy="2483427"/>
          </a:xfrm>
          <a:prstGeom prst="rect">
            <a:avLst/>
          </a:prstGeom>
        </p:spPr>
      </p:pic>
      <p:pic>
        <p:nvPicPr>
          <p:cNvPr id="6" name="Picture 5">
            <a:extLst>
              <a:ext uri="{FF2B5EF4-FFF2-40B4-BE49-F238E27FC236}">
                <a16:creationId xmlns:a16="http://schemas.microsoft.com/office/drawing/2014/main" id="{BBA01A3F-B8C2-47B1-8542-B56052F10E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5953026" y="3274719"/>
            <a:ext cx="3959257" cy="2969443"/>
          </a:xfrm>
          <a:prstGeom prst="rect">
            <a:avLst/>
          </a:prstGeom>
        </p:spPr>
      </p:pic>
      <p:pic>
        <p:nvPicPr>
          <p:cNvPr id="8" name="Picture 7">
            <a:extLst>
              <a:ext uri="{FF2B5EF4-FFF2-40B4-BE49-F238E27FC236}">
                <a16:creationId xmlns:a16="http://schemas.microsoft.com/office/drawing/2014/main" id="{02C47520-4BF1-4223-ACE5-90A42DAAA69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3345674" y="3821904"/>
            <a:ext cx="3143229" cy="2357422"/>
          </a:xfrm>
          <a:prstGeom prst="rect">
            <a:avLst/>
          </a:prstGeom>
        </p:spPr>
      </p:pic>
    </p:spTree>
    <p:extLst>
      <p:ext uri="{BB962C8B-B14F-4D97-AF65-F5344CB8AC3E}">
        <p14:creationId xmlns:p14="http://schemas.microsoft.com/office/powerpoint/2010/main" val="695848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9754E-5210-4D70-88C1-CC7BDF9FDEBA}"/>
              </a:ext>
            </a:extLst>
          </p:cNvPr>
          <p:cNvSpPr>
            <a:spLocks noGrp="1"/>
          </p:cNvSpPr>
          <p:nvPr>
            <p:ph type="title"/>
          </p:nvPr>
        </p:nvSpPr>
        <p:spPr/>
        <p:txBody>
          <a:bodyPr/>
          <a:lstStyle/>
          <a:p>
            <a:endParaRPr lang="en-US" dirty="0"/>
          </a:p>
        </p:txBody>
      </p:sp>
      <p:graphicFrame>
        <p:nvGraphicFramePr>
          <p:cNvPr id="4" name="Content Placeholder 3">
            <a:extLst>
              <a:ext uri="{FF2B5EF4-FFF2-40B4-BE49-F238E27FC236}">
                <a16:creationId xmlns:a16="http://schemas.microsoft.com/office/drawing/2014/main" id="{1DCA2D3A-8A79-4723-81F1-46BB5E366F40}"/>
              </a:ext>
            </a:extLst>
          </p:cNvPr>
          <p:cNvGraphicFramePr>
            <a:graphicFrameLocks noGrp="1"/>
          </p:cNvGraphicFramePr>
          <p:nvPr>
            <p:ph sz="quarter" idx="13"/>
            <p:extLst>
              <p:ext uri="{D42A27DB-BD31-4B8C-83A1-F6EECF244321}">
                <p14:modId xmlns:p14="http://schemas.microsoft.com/office/powerpoint/2010/main" val="973588203"/>
              </p:ext>
            </p:extLst>
          </p:nvPr>
        </p:nvGraphicFramePr>
        <p:xfrm>
          <a:off x="67262" y="1005280"/>
          <a:ext cx="5079773" cy="3217929"/>
        </p:xfrm>
        <a:graphic>
          <a:graphicData uri="http://schemas.openxmlformats.org/drawingml/2006/table">
            <a:tbl>
              <a:tblPr firstRow="1" bandRow="1">
                <a:tableStyleId>{5C22544A-7EE6-4342-B048-85BDC9FD1C3A}</a:tableStyleId>
              </a:tblPr>
              <a:tblGrid>
                <a:gridCol w="3833126">
                  <a:extLst>
                    <a:ext uri="{9D8B030D-6E8A-4147-A177-3AD203B41FA5}">
                      <a16:colId xmlns:a16="http://schemas.microsoft.com/office/drawing/2014/main" val="3291654172"/>
                    </a:ext>
                  </a:extLst>
                </a:gridCol>
                <a:gridCol w="1246647">
                  <a:extLst>
                    <a:ext uri="{9D8B030D-6E8A-4147-A177-3AD203B41FA5}">
                      <a16:colId xmlns:a16="http://schemas.microsoft.com/office/drawing/2014/main" val="2062327719"/>
                    </a:ext>
                  </a:extLst>
                </a:gridCol>
              </a:tblGrid>
              <a:tr h="618885">
                <a:tc>
                  <a:txBody>
                    <a:bodyPr/>
                    <a:lstStyle/>
                    <a:p>
                      <a:pPr algn="ctr"/>
                      <a:r>
                        <a:rPr lang="en-US" sz="1600" dirty="0">
                          <a:latin typeface="Lato" panose="020F0502020204030203" pitchFamily="34" charset="0"/>
                        </a:rPr>
                        <a:t>Construction/Rehabilitation</a:t>
                      </a:r>
                    </a:p>
                    <a:p>
                      <a:pPr algn="ctr"/>
                      <a:r>
                        <a:rPr lang="en-US" sz="1600" dirty="0">
                          <a:latin typeface="Lato" panose="020F0502020204030203" pitchFamily="34" charset="0"/>
                        </a:rPr>
                        <a:t>9 districts</a:t>
                      </a:r>
                    </a:p>
                  </a:txBody>
                  <a:tcPr/>
                </a:tc>
                <a:tc>
                  <a:txBody>
                    <a:bodyPr/>
                    <a:lstStyle/>
                    <a:p>
                      <a:pPr algn="ctr"/>
                      <a:r>
                        <a:rPr lang="en-US" sz="1600" dirty="0">
                          <a:latin typeface="Lato" panose="020F0502020204030203" pitchFamily="34" charset="0"/>
                        </a:rPr>
                        <a:t>Total number</a:t>
                      </a:r>
                    </a:p>
                  </a:txBody>
                  <a:tcPr/>
                </a:tc>
                <a:extLst>
                  <a:ext uri="{0D108BD9-81ED-4DB2-BD59-A6C34878D82A}">
                    <a16:rowId xmlns:a16="http://schemas.microsoft.com/office/drawing/2014/main" val="3200258307"/>
                  </a:ext>
                </a:extLst>
              </a:tr>
              <a:tr h="618885">
                <a:tc>
                  <a:txBody>
                    <a:bodyPr/>
                    <a:lstStyle/>
                    <a:p>
                      <a:r>
                        <a:rPr lang="en-US" sz="1600" dirty="0">
                          <a:latin typeface="Lato" panose="020F0502020204030203" pitchFamily="34" charset="0"/>
                        </a:rPr>
                        <a:t>School latrine</a:t>
                      </a:r>
                    </a:p>
                    <a:p>
                      <a:endParaRPr lang="en-US" sz="1600" dirty="0">
                        <a:latin typeface="Lato" panose="020F0502020204030203" pitchFamily="34" charset="0"/>
                      </a:endParaRPr>
                    </a:p>
                  </a:txBody>
                  <a:tcPr/>
                </a:tc>
                <a:tc>
                  <a:txBody>
                    <a:bodyPr/>
                    <a:lstStyle/>
                    <a:p>
                      <a:pPr algn="ctr"/>
                      <a:r>
                        <a:rPr lang="en-US" sz="1600" dirty="0">
                          <a:latin typeface="Lato" panose="020F0502020204030203" pitchFamily="34" charset="0"/>
                        </a:rPr>
                        <a:t>2</a:t>
                      </a:r>
                    </a:p>
                  </a:txBody>
                  <a:tcPr/>
                </a:tc>
                <a:extLst>
                  <a:ext uri="{0D108BD9-81ED-4DB2-BD59-A6C34878D82A}">
                    <a16:rowId xmlns:a16="http://schemas.microsoft.com/office/drawing/2014/main" val="2620041067"/>
                  </a:ext>
                </a:extLst>
              </a:tr>
              <a:tr h="52795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Lato" panose="020F0502020204030203" pitchFamily="34" charset="0"/>
                        </a:rPr>
                        <a:t>Hand washing station</a:t>
                      </a:r>
                    </a:p>
                    <a:p>
                      <a:pPr algn="l" fontAlgn="b"/>
                      <a:endParaRPr lang="en-US" sz="1600" b="0" i="0" u="none" strike="noStrike" dirty="0">
                        <a:solidFill>
                          <a:srgbClr val="000000"/>
                        </a:solidFill>
                        <a:effectLst/>
                        <a:latin typeface="Lato" panose="020F0502020204030203" pitchFamily="34" charset="0"/>
                      </a:endParaRPr>
                    </a:p>
                  </a:txBody>
                  <a:tcPr marL="6350" marR="6350" marT="6350" marB="0" anchor="b"/>
                </a:tc>
                <a:tc>
                  <a:txBody>
                    <a:bodyPr/>
                    <a:lstStyle/>
                    <a:p>
                      <a:pPr algn="ctr"/>
                      <a:r>
                        <a:rPr lang="en-US" sz="1600" dirty="0">
                          <a:latin typeface="Lato" panose="020F0502020204030203" pitchFamily="34" charset="0"/>
                        </a:rPr>
                        <a:t>6</a:t>
                      </a:r>
                    </a:p>
                  </a:txBody>
                  <a:tcPr/>
                </a:tc>
                <a:extLst>
                  <a:ext uri="{0D108BD9-81ED-4DB2-BD59-A6C34878D82A}">
                    <a16:rowId xmlns:a16="http://schemas.microsoft.com/office/drawing/2014/main" val="4211052734"/>
                  </a:ext>
                </a:extLst>
              </a:tr>
              <a:tr h="52795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Lato" panose="020F0502020204030203" pitchFamily="34" charset="0"/>
                        </a:rPr>
                        <a:t>Borehole with solar pump</a:t>
                      </a:r>
                    </a:p>
                    <a:p>
                      <a:pPr algn="l" fontAlgn="b"/>
                      <a:endParaRPr lang="en-US" sz="1600" b="0" i="0" u="none" strike="noStrike" dirty="0">
                        <a:solidFill>
                          <a:srgbClr val="000000"/>
                        </a:solidFill>
                        <a:effectLst/>
                        <a:latin typeface="Lato" panose="020F0502020204030203" pitchFamily="34" charset="0"/>
                      </a:endParaRPr>
                    </a:p>
                  </a:txBody>
                  <a:tcPr marL="6350" marR="6350" marT="6350" marB="0" anchor="b"/>
                </a:tc>
                <a:tc>
                  <a:txBody>
                    <a:bodyPr/>
                    <a:lstStyle/>
                    <a:p>
                      <a:pPr algn="ctr"/>
                      <a:r>
                        <a:rPr lang="en-US" sz="1600" dirty="0">
                          <a:latin typeface="Lato" panose="020F0502020204030203" pitchFamily="34" charset="0"/>
                        </a:rPr>
                        <a:t>7</a:t>
                      </a:r>
                    </a:p>
                  </a:txBody>
                  <a:tcPr/>
                </a:tc>
                <a:extLst>
                  <a:ext uri="{0D108BD9-81ED-4DB2-BD59-A6C34878D82A}">
                    <a16:rowId xmlns:a16="http://schemas.microsoft.com/office/drawing/2014/main" val="4280628228"/>
                  </a:ext>
                </a:extLst>
              </a:tr>
              <a:tr h="52795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Lato" panose="020F0502020204030203" pitchFamily="34" charset="0"/>
                        </a:rPr>
                        <a:t>Community Water system</a:t>
                      </a:r>
                    </a:p>
                    <a:p>
                      <a:pPr algn="l" fontAlgn="b"/>
                      <a:endParaRPr lang="en-US" sz="1600" b="0" i="0" u="none" strike="noStrike" dirty="0">
                        <a:solidFill>
                          <a:srgbClr val="000000"/>
                        </a:solidFill>
                        <a:effectLst/>
                        <a:latin typeface="Lato" panose="020F0502020204030203" pitchFamily="34" charset="0"/>
                      </a:endParaRPr>
                    </a:p>
                  </a:txBody>
                  <a:tcPr marL="6350" marR="6350" marT="6350" marB="0" anchor="b"/>
                </a:tc>
                <a:tc>
                  <a:txBody>
                    <a:bodyPr/>
                    <a:lstStyle/>
                    <a:p>
                      <a:pPr algn="ctr"/>
                      <a:r>
                        <a:rPr lang="en-US" sz="1600" dirty="0">
                          <a:latin typeface="Lato" panose="020F0502020204030203" pitchFamily="34" charset="0"/>
                        </a:rPr>
                        <a:t>18</a:t>
                      </a:r>
                    </a:p>
                  </a:txBody>
                  <a:tcPr/>
                </a:tc>
                <a:extLst>
                  <a:ext uri="{0D108BD9-81ED-4DB2-BD59-A6C34878D82A}">
                    <a16:rowId xmlns:a16="http://schemas.microsoft.com/office/drawing/2014/main" val="3396931998"/>
                  </a:ext>
                </a:extLst>
              </a:tr>
              <a:tr h="396303">
                <a:tc>
                  <a:txBody>
                    <a:bodyPr/>
                    <a:lstStyle/>
                    <a:p>
                      <a:pPr algn="l" fontAlgn="b"/>
                      <a:endParaRPr lang="en-US" sz="1600" b="0" i="0" u="none" strike="noStrike" dirty="0">
                        <a:solidFill>
                          <a:srgbClr val="000000"/>
                        </a:solidFill>
                        <a:effectLst/>
                        <a:latin typeface="Lato" panose="020F0502020204030203" pitchFamily="34" charset="0"/>
                      </a:endParaRPr>
                    </a:p>
                  </a:txBody>
                  <a:tcPr marL="6350" marR="6350" marT="6350" marB="0" anchor="b"/>
                </a:tc>
                <a:tc>
                  <a:txBody>
                    <a:bodyPr/>
                    <a:lstStyle/>
                    <a:p>
                      <a:pPr algn="ctr"/>
                      <a:endParaRPr lang="en-US" sz="1600" dirty="0">
                        <a:latin typeface="Lato" panose="020F0502020204030203" pitchFamily="34" charset="0"/>
                      </a:endParaRPr>
                    </a:p>
                  </a:txBody>
                  <a:tcPr/>
                </a:tc>
                <a:extLst>
                  <a:ext uri="{0D108BD9-81ED-4DB2-BD59-A6C34878D82A}">
                    <a16:rowId xmlns:a16="http://schemas.microsoft.com/office/drawing/2014/main" val="4106822051"/>
                  </a:ext>
                </a:extLst>
              </a:tr>
            </a:tbl>
          </a:graphicData>
        </a:graphic>
      </p:graphicFrame>
      <p:sp>
        <p:nvSpPr>
          <p:cNvPr id="5" name="TextBox 4">
            <a:extLst>
              <a:ext uri="{FF2B5EF4-FFF2-40B4-BE49-F238E27FC236}">
                <a16:creationId xmlns:a16="http://schemas.microsoft.com/office/drawing/2014/main" id="{FD81C4C4-3021-4246-A5B8-84B2A42230D7}"/>
              </a:ext>
            </a:extLst>
          </p:cNvPr>
          <p:cNvSpPr txBox="1"/>
          <p:nvPr/>
        </p:nvSpPr>
        <p:spPr>
          <a:xfrm>
            <a:off x="549301" y="420505"/>
            <a:ext cx="4062953" cy="584775"/>
          </a:xfrm>
          <a:prstGeom prst="rect">
            <a:avLst/>
          </a:prstGeom>
          <a:noFill/>
        </p:spPr>
        <p:txBody>
          <a:bodyPr wrap="square" rtlCol="0">
            <a:spAutoFit/>
          </a:bodyPr>
          <a:lstStyle/>
          <a:p>
            <a:r>
              <a:rPr lang="en-US" sz="3200" dirty="0">
                <a:latin typeface="Lato" panose="020F0502020204030203" pitchFamily="34" charset="0"/>
              </a:rPr>
              <a:t>Achievement:</a:t>
            </a:r>
          </a:p>
        </p:txBody>
      </p:sp>
      <p:graphicFrame>
        <p:nvGraphicFramePr>
          <p:cNvPr id="6" name="Table 5">
            <a:extLst>
              <a:ext uri="{FF2B5EF4-FFF2-40B4-BE49-F238E27FC236}">
                <a16:creationId xmlns:a16="http://schemas.microsoft.com/office/drawing/2014/main" id="{4EE944C7-36AB-4519-8F98-CEB97D7DC05F}"/>
              </a:ext>
            </a:extLst>
          </p:cNvPr>
          <p:cNvGraphicFramePr>
            <a:graphicFrameLocks noGrp="1"/>
          </p:cNvGraphicFramePr>
          <p:nvPr>
            <p:extLst>
              <p:ext uri="{D42A27DB-BD31-4B8C-83A1-F6EECF244321}">
                <p14:modId xmlns:p14="http://schemas.microsoft.com/office/powerpoint/2010/main" val="1020031598"/>
              </p:ext>
            </p:extLst>
          </p:nvPr>
        </p:nvGraphicFramePr>
        <p:xfrm>
          <a:off x="5159604" y="1005280"/>
          <a:ext cx="6836301" cy="4266780"/>
        </p:xfrm>
        <a:graphic>
          <a:graphicData uri="http://schemas.openxmlformats.org/drawingml/2006/table">
            <a:tbl>
              <a:tblPr firstRow="1" bandRow="1">
                <a:tableStyleId>{5C22544A-7EE6-4342-B048-85BDC9FD1C3A}</a:tableStyleId>
              </a:tblPr>
              <a:tblGrid>
                <a:gridCol w="5043344">
                  <a:extLst>
                    <a:ext uri="{9D8B030D-6E8A-4147-A177-3AD203B41FA5}">
                      <a16:colId xmlns:a16="http://schemas.microsoft.com/office/drawing/2014/main" val="2889395170"/>
                    </a:ext>
                  </a:extLst>
                </a:gridCol>
                <a:gridCol w="1792957">
                  <a:extLst>
                    <a:ext uri="{9D8B030D-6E8A-4147-A177-3AD203B41FA5}">
                      <a16:colId xmlns:a16="http://schemas.microsoft.com/office/drawing/2014/main" val="215715189"/>
                    </a:ext>
                  </a:extLst>
                </a:gridCol>
              </a:tblGrid>
              <a:tr h="609540">
                <a:tc>
                  <a:txBody>
                    <a:bodyPr/>
                    <a:lstStyle/>
                    <a:p>
                      <a:pPr algn="ctr"/>
                      <a:r>
                        <a:rPr lang="en-US" sz="1600" dirty="0">
                          <a:latin typeface="Lato" panose="020F0502020204030203" pitchFamily="34" charset="0"/>
                        </a:rPr>
                        <a:t>Indicator</a:t>
                      </a:r>
                    </a:p>
                  </a:txBody>
                  <a:tcPr/>
                </a:tc>
                <a:tc>
                  <a:txBody>
                    <a:bodyPr/>
                    <a:lstStyle/>
                    <a:p>
                      <a:pPr algn="ctr"/>
                      <a:r>
                        <a:rPr lang="en-US" sz="1600" dirty="0">
                          <a:latin typeface="Lato" panose="020F0502020204030203" pitchFamily="34" charset="0"/>
                        </a:rPr>
                        <a:t>Achieved</a:t>
                      </a:r>
                    </a:p>
                  </a:txBody>
                  <a:tcPr/>
                </a:tc>
                <a:extLst>
                  <a:ext uri="{0D108BD9-81ED-4DB2-BD59-A6C34878D82A}">
                    <a16:rowId xmlns:a16="http://schemas.microsoft.com/office/drawing/2014/main" val="1310324290"/>
                  </a:ext>
                </a:extLst>
              </a:tr>
              <a:tr h="609540">
                <a:tc>
                  <a:txBody>
                    <a:bodyPr/>
                    <a:lstStyle/>
                    <a:p>
                      <a:pPr algn="l" fontAlgn="ctr"/>
                      <a:r>
                        <a:rPr lang="en-US" sz="1600" b="0" i="0" u="none" strike="noStrike" dirty="0">
                          <a:solidFill>
                            <a:srgbClr val="000000"/>
                          </a:solidFill>
                          <a:effectLst/>
                          <a:latin typeface="Lato" panose="020F0502020204030203" pitchFamily="34" charset="0"/>
                        </a:rPr>
                        <a:t>Number of people with access to a basic drinking water source in communities</a:t>
                      </a:r>
                    </a:p>
                  </a:txBody>
                  <a:tcPr marL="6350" marR="6350" marT="6350" marB="0" anchor="ctr"/>
                </a:tc>
                <a:tc>
                  <a:txBody>
                    <a:bodyPr/>
                    <a:lstStyle/>
                    <a:p>
                      <a:pPr algn="ctr" fontAlgn="b"/>
                      <a:r>
                        <a:rPr lang="en-US" sz="1600" b="0" i="0" u="none" strike="noStrike" dirty="0">
                          <a:solidFill>
                            <a:srgbClr val="000000"/>
                          </a:solidFill>
                          <a:effectLst/>
                          <a:latin typeface="Lato" panose="020F0502020204030203" pitchFamily="34" charset="0"/>
                        </a:rPr>
                        <a:t>                       3,315 </a:t>
                      </a:r>
                    </a:p>
                  </a:txBody>
                  <a:tcPr marL="6350" marR="6350" marT="6350" marB="0" anchor="b"/>
                </a:tc>
                <a:extLst>
                  <a:ext uri="{0D108BD9-81ED-4DB2-BD59-A6C34878D82A}">
                    <a16:rowId xmlns:a16="http://schemas.microsoft.com/office/drawing/2014/main" val="2677483890"/>
                  </a:ext>
                </a:extLst>
              </a:tr>
              <a:tr h="609540">
                <a:tc>
                  <a:txBody>
                    <a:bodyPr/>
                    <a:lstStyle/>
                    <a:p>
                      <a:pPr algn="l" fontAlgn="ctr"/>
                      <a:r>
                        <a:rPr lang="en-US" sz="1600" b="0" i="0" u="none" strike="noStrike">
                          <a:solidFill>
                            <a:srgbClr val="000000"/>
                          </a:solidFill>
                          <a:effectLst/>
                          <a:latin typeface="Lato" panose="020F0502020204030203" pitchFamily="34" charset="0"/>
                        </a:rPr>
                        <a:t>Number of successful boreholes completed and commissioned in communities</a:t>
                      </a:r>
                    </a:p>
                  </a:txBody>
                  <a:tcPr marL="6350" marR="6350" marT="6350" marB="0" anchor="ctr"/>
                </a:tc>
                <a:tc>
                  <a:txBody>
                    <a:bodyPr/>
                    <a:lstStyle/>
                    <a:p>
                      <a:pPr algn="ctr" fontAlgn="b"/>
                      <a:r>
                        <a:rPr lang="en-US" sz="1600" b="0" i="0" u="none" strike="noStrike">
                          <a:solidFill>
                            <a:srgbClr val="000000"/>
                          </a:solidFill>
                          <a:effectLst/>
                          <a:latin typeface="Lato" panose="020F0502020204030203" pitchFamily="34" charset="0"/>
                        </a:rPr>
                        <a:t>                              13 </a:t>
                      </a:r>
                    </a:p>
                  </a:txBody>
                  <a:tcPr marL="6350" marR="6350" marT="6350" marB="0" anchor="b"/>
                </a:tc>
                <a:extLst>
                  <a:ext uri="{0D108BD9-81ED-4DB2-BD59-A6C34878D82A}">
                    <a16:rowId xmlns:a16="http://schemas.microsoft.com/office/drawing/2014/main" val="1604774923"/>
                  </a:ext>
                </a:extLst>
              </a:tr>
              <a:tr h="609540">
                <a:tc>
                  <a:txBody>
                    <a:bodyPr/>
                    <a:lstStyle/>
                    <a:p>
                      <a:pPr algn="l" fontAlgn="ctr"/>
                      <a:r>
                        <a:rPr lang="en-US" sz="1600" b="0" i="0" u="none" strike="noStrike" dirty="0">
                          <a:solidFill>
                            <a:srgbClr val="000000"/>
                          </a:solidFill>
                          <a:effectLst/>
                          <a:latin typeface="Lato" panose="020F0502020204030203" pitchFamily="34" charset="0"/>
                        </a:rPr>
                        <a:t>Number of water points from non-functioning water sources rehabilitated in communities</a:t>
                      </a:r>
                    </a:p>
                  </a:txBody>
                  <a:tcPr marL="6350" marR="6350" marT="6350" marB="0" anchor="ctr"/>
                </a:tc>
                <a:tc>
                  <a:txBody>
                    <a:bodyPr/>
                    <a:lstStyle/>
                    <a:p>
                      <a:pPr algn="ctr" fontAlgn="b"/>
                      <a:r>
                        <a:rPr lang="en-US" sz="1600" b="0" i="0" u="none" strike="noStrike">
                          <a:solidFill>
                            <a:srgbClr val="000000"/>
                          </a:solidFill>
                          <a:effectLst/>
                          <a:latin typeface="Lato" panose="020F0502020204030203" pitchFamily="34" charset="0"/>
                        </a:rPr>
                        <a:t>                              97 </a:t>
                      </a:r>
                    </a:p>
                  </a:txBody>
                  <a:tcPr marL="6350" marR="6350" marT="6350" marB="0" anchor="b"/>
                </a:tc>
                <a:extLst>
                  <a:ext uri="{0D108BD9-81ED-4DB2-BD59-A6C34878D82A}">
                    <a16:rowId xmlns:a16="http://schemas.microsoft.com/office/drawing/2014/main" val="1381771109"/>
                  </a:ext>
                </a:extLst>
              </a:tr>
              <a:tr h="609540">
                <a:tc>
                  <a:txBody>
                    <a:bodyPr/>
                    <a:lstStyle/>
                    <a:p>
                      <a:pPr algn="l" fontAlgn="ctr"/>
                      <a:r>
                        <a:rPr lang="en-US" sz="1600" b="0" i="0" u="none" strike="noStrike" dirty="0">
                          <a:solidFill>
                            <a:srgbClr val="000000"/>
                          </a:solidFill>
                          <a:effectLst/>
                          <a:latin typeface="Lato" panose="020F0502020204030203" pitchFamily="34" charset="0"/>
                        </a:rPr>
                        <a:t>Number of people with access to household sanitation facilities</a:t>
                      </a:r>
                    </a:p>
                  </a:txBody>
                  <a:tcPr marL="6350" marR="6350" marT="6350" marB="0" anchor="ctr"/>
                </a:tc>
                <a:tc>
                  <a:txBody>
                    <a:bodyPr/>
                    <a:lstStyle/>
                    <a:p>
                      <a:pPr algn="ctr" fontAlgn="b"/>
                      <a:r>
                        <a:rPr lang="en-US" sz="1600" b="0" i="0" u="none" strike="noStrike">
                          <a:solidFill>
                            <a:srgbClr val="000000"/>
                          </a:solidFill>
                          <a:effectLst/>
                          <a:latin typeface="Lato" panose="020F0502020204030203" pitchFamily="34" charset="0"/>
                        </a:rPr>
                        <a:t>                       6,680 </a:t>
                      </a:r>
                    </a:p>
                  </a:txBody>
                  <a:tcPr marL="6350" marR="6350" marT="6350" marB="0" anchor="b"/>
                </a:tc>
                <a:extLst>
                  <a:ext uri="{0D108BD9-81ED-4DB2-BD59-A6C34878D82A}">
                    <a16:rowId xmlns:a16="http://schemas.microsoft.com/office/drawing/2014/main" val="980989188"/>
                  </a:ext>
                </a:extLst>
              </a:tr>
              <a:tr h="609540">
                <a:tc>
                  <a:txBody>
                    <a:bodyPr/>
                    <a:lstStyle/>
                    <a:p>
                      <a:pPr algn="l" fontAlgn="ctr"/>
                      <a:r>
                        <a:rPr lang="en-US" sz="1600" b="0" i="0" u="none" strike="noStrike">
                          <a:solidFill>
                            <a:srgbClr val="000000"/>
                          </a:solidFill>
                          <a:effectLst/>
                          <a:latin typeface="Lato" panose="020F0502020204030203" pitchFamily="34" charset="0"/>
                        </a:rPr>
                        <a:t>Number of sensitized households that have handwashing facilities available</a:t>
                      </a:r>
                    </a:p>
                  </a:txBody>
                  <a:tcPr marL="6350" marR="6350" marT="6350" marB="0" anchor="ctr"/>
                </a:tc>
                <a:tc>
                  <a:txBody>
                    <a:bodyPr/>
                    <a:lstStyle/>
                    <a:p>
                      <a:pPr algn="ctr" fontAlgn="b"/>
                      <a:r>
                        <a:rPr lang="en-US" sz="1600" b="0" i="0" u="none" strike="noStrike">
                          <a:solidFill>
                            <a:srgbClr val="000000"/>
                          </a:solidFill>
                          <a:effectLst/>
                          <a:latin typeface="Lato" panose="020F0502020204030203" pitchFamily="34" charset="0"/>
                        </a:rPr>
                        <a:t>                       4,947 </a:t>
                      </a:r>
                    </a:p>
                  </a:txBody>
                  <a:tcPr marL="6350" marR="6350" marT="6350" marB="0" anchor="b"/>
                </a:tc>
                <a:extLst>
                  <a:ext uri="{0D108BD9-81ED-4DB2-BD59-A6C34878D82A}">
                    <a16:rowId xmlns:a16="http://schemas.microsoft.com/office/drawing/2014/main" val="3200184256"/>
                  </a:ext>
                </a:extLst>
              </a:tr>
              <a:tr h="609540">
                <a:tc>
                  <a:txBody>
                    <a:bodyPr/>
                    <a:lstStyle/>
                    <a:p>
                      <a:pPr algn="l" fontAlgn="ctr"/>
                      <a:r>
                        <a:rPr lang="en-US" sz="1600" b="0" i="0" u="none" strike="noStrike" dirty="0">
                          <a:solidFill>
                            <a:srgbClr val="000000"/>
                          </a:solidFill>
                          <a:effectLst/>
                          <a:latin typeface="Lato" panose="020F0502020204030203" pitchFamily="34" charset="0"/>
                        </a:rPr>
                        <a:t>Number of households with handwashing facilities</a:t>
                      </a:r>
                    </a:p>
                  </a:txBody>
                  <a:tcPr marL="6350" marR="6350" marT="6350" marB="0" anchor="ctr"/>
                </a:tc>
                <a:tc>
                  <a:txBody>
                    <a:bodyPr/>
                    <a:lstStyle/>
                    <a:p>
                      <a:pPr algn="ctr" fontAlgn="b"/>
                      <a:r>
                        <a:rPr lang="en-US" sz="1600" b="0" i="0" u="none" strike="noStrike" dirty="0">
                          <a:solidFill>
                            <a:srgbClr val="000000"/>
                          </a:solidFill>
                          <a:effectLst/>
                          <a:latin typeface="Lato" panose="020F0502020204030203" pitchFamily="34" charset="0"/>
                        </a:rPr>
                        <a:t>                       4,117 </a:t>
                      </a:r>
                    </a:p>
                  </a:txBody>
                  <a:tcPr marL="6350" marR="6350" marT="6350" marB="0" anchor="b"/>
                </a:tc>
                <a:extLst>
                  <a:ext uri="{0D108BD9-81ED-4DB2-BD59-A6C34878D82A}">
                    <a16:rowId xmlns:a16="http://schemas.microsoft.com/office/drawing/2014/main" val="1109134288"/>
                  </a:ext>
                </a:extLst>
              </a:tr>
            </a:tbl>
          </a:graphicData>
        </a:graphic>
      </p:graphicFrame>
    </p:spTree>
    <p:extLst>
      <p:ext uri="{BB962C8B-B14F-4D97-AF65-F5344CB8AC3E}">
        <p14:creationId xmlns:p14="http://schemas.microsoft.com/office/powerpoint/2010/main" val="2872104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18A2D-E6C4-417B-A19F-0841702BFAD2}"/>
              </a:ext>
            </a:extLst>
          </p:cNvPr>
          <p:cNvSpPr>
            <a:spLocks noGrp="1"/>
          </p:cNvSpPr>
          <p:nvPr>
            <p:ph type="title"/>
          </p:nvPr>
        </p:nvSpPr>
        <p:spPr>
          <a:xfrm>
            <a:off x="757382" y="508955"/>
            <a:ext cx="10297472" cy="673299"/>
          </a:xfrm>
        </p:spPr>
        <p:txBody>
          <a:bodyPr/>
          <a:lstStyle/>
          <a:p>
            <a:r>
              <a:rPr lang="en-US" dirty="0"/>
              <a:t>WASH for ALL</a:t>
            </a:r>
          </a:p>
        </p:txBody>
      </p:sp>
      <p:sp>
        <p:nvSpPr>
          <p:cNvPr id="3" name="Content Placeholder 2">
            <a:extLst>
              <a:ext uri="{FF2B5EF4-FFF2-40B4-BE49-F238E27FC236}">
                <a16:creationId xmlns:a16="http://schemas.microsoft.com/office/drawing/2014/main" id="{8AD2813A-76A4-43B0-A70F-B30131CC2223}"/>
              </a:ext>
            </a:extLst>
          </p:cNvPr>
          <p:cNvSpPr>
            <a:spLocks noGrp="1"/>
          </p:cNvSpPr>
          <p:nvPr>
            <p:ph sz="quarter" idx="13"/>
          </p:nvPr>
        </p:nvSpPr>
        <p:spPr>
          <a:xfrm>
            <a:off x="55659" y="1477818"/>
            <a:ext cx="12030324" cy="4313381"/>
          </a:xfrm>
        </p:spPr>
        <p:txBody>
          <a:bodyPr/>
          <a:lstStyle/>
          <a:p>
            <a:pPr marL="461963" indent="-461963"/>
            <a:r>
              <a:rPr lang="en-GB" dirty="0">
                <a:latin typeface="Lato" panose="020F0502020204030203" pitchFamily="34" charset="0"/>
              </a:rPr>
              <a:t>Capacity building</a:t>
            </a:r>
          </a:p>
          <a:p>
            <a:pPr marL="461963" indent="-461963"/>
            <a:r>
              <a:rPr lang="en-GB" dirty="0">
                <a:latin typeface="Lato" panose="020F0502020204030203" pitchFamily="34" charset="0"/>
              </a:rPr>
              <a:t>WASH innovation</a:t>
            </a:r>
          </a:p>
          <a:p>
            <a:pPr marL="461963" indent="-461963"/>
            <a:r>
              <a:rPr lang="en-GB" dirty="0">
                <a:latin typeface="Lato" panose="020F0502020204030203" pitchFamily="34" charset="0"/>
              </a:rPr>
              <a:t>Developing the WASH guideline</a:t>
            </a:r>
          </a:p>
          <a:p>
            <a:pPr marL="461963" indent="-461963"/>
            <a:r>
              <a:rPr lang="en-GB" dirty="0">
                <a:latin typeface="Lato" panose="020F0502020204030203" pitchFamily="34" charset="0"/>
              </a:rPr>
              <a:t>Strengthening WASH relationship with other development partners </a:t>
            </a:r>
          </a:p>
          <a:p>
            <a:pPr marL="461963" indent="-461963"/>
            <a:r>
              <a:rPr lang="en-GB" dirty="0">
                <a:latin typeface="Lato" panose="020F0502020204030203" pitchFamily="34" charset="0"/>
              </a:rPr>
              <a:t>Support the National Central for Environmental Hygiene and Water Supply to ensure the country ODF goal achievement as plan 2025</a:t>
            </a:r>
          </a:p>
          <a:p>
            <a:pPr marL="461963" indent="-461963"/>
            <a:r>
              <a:rPr lang="en-GB" dirty="0">
                <a:latin typeface="Lato" panose="020F0502020204030203" pitchFamily="34" charset="0"/>
              </a:rPr>
              <a:t>Support and strengthening Provincial and District </a:t>
            </a:r>
            <a:r>
              <a:rPr lang="en-GB" dirty="0" err="1">
                <a:latin typeface="Lato" panose="020F0502020204030203" pitchFamily="34" charset="0"/>
              </a:rPr>
              <a:t>Namsaats</a:t>
            </a:r>
            <a:r>
              <a:rPr lang="en-GB" dirty="0">
                <a:latin typeface="Lato" panose="020F0502020204030203" pitchFamily="34" charset="0"/>
              </a:rPr>
              <a:t> on the water quality testing mechanism </a:t>
            </a:r>
          </a:p>
          <a:p>
            <a:endParaRPr lang="en-US" dirty="0"/>
          </a:p>
        </p:txBody>
      </p:sp>
      <p:pic>
        <p:nvPicPr>
          <p:cNvPr id="4" name="Picture 3">
            <a:extLst>
              <a:ext uri="{FF2B5EF4-FFF2-40B4-BE49-F238E27FC236}">
                <a16:creationId xmlns:a16="http://schemas.microsoft.com/office/drawing/2014/main" id="{5A104353-2EB1-472F-9546-5D43EFAEFB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spTree>
    <p:extLst>
      <p:ext uri="{BB962C8B-B14F-4D97-AF65-F5344CB8AC3E}">
        <p14:creationId xmlns:p14="http://schemas.microsoft.com/office/powerpoint/2010/main" val="15733711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18A2D-E6C4-417B-A19F-0841702BFAD2}"/>
              </a:ext>
            </a:extLst>
          </p:cNvPr>
          <p:cNvSpPr>
            <a:spLocks noGrp="1"/>
          </p:cNvSpPr>
          <p:nvPr>
            <p:ph type="title"/>
          </p:nvPr>
        </p:nvSpPr>
        <p:spPr>
          <a:xfrm>
            <a:off x="757382" y="508955"/>
            <a:ext cx="10297472" cy="673299"/>
          </a:xfrm>
        </p:spPr>
        <p:txBody>
          <a:bodyPr/>
          <a:lstStyle/>
          <a:p>
            <a:r>
              <a:rPr lang="en-US" b="1" dirty="0">
                <a:latin typeface="Lato" panose="020F0502020204030203" pitchFamily="34" charset="0"/>
              </a:rPr>
              <a:t>Challenge</a:t>
            </a:r>
          </a:p>
        </p:txBody>
      </p:sp>
      <p:graphicFrame>
        <p:nvGraphicFramePr>
          <p:cNvPr id="5" name="Content Placeholder 4">
            <a:extLst>
              <a:ext uri="{FF2B5EF4-FFF2-40B4-BE49-F238E27FC236}">
                <a16:creationId xmlns:a16="http://schemas.microsoft.com/office/drawing/2014/main" id="{C2D1BDB6-0FB7-410E-8326-8B09359B6297}"/>
              </a:ext>
            </a:extLst>
          </p:cNvPr>
          <p:cNvGraphicFramePr>
            <a:graphicFrameLocks noGrp="1"/>
          </p:cNvGraphicFramePr>
          <p:nvPr>
            <p:ph sz="quarter" idx="13"/>
            <p:extLst>
              <p:ext uri="{D42A27DB-BD31-4B8C-83A1-F6EECF244321}">
                <p14:modId xmlns:p14="http://schemas.microsoft.com/office/powerpoint/2010/main" val="3598094970"/>
              </p:ext>
            </p:extLst>
          </p:nvPr>
        </p:nvGraphicFramePr>
        <p:xfrm>
          <a:off x="0" y="1182255"/>
          <a:ext cx="12021833" cy="6118035"/>
        </p:xfrm>
        <a:graphic>
          <a:graphicData uri="http://schemas.openxmlformats.org/drawingml/2006/table">
            <a:tbl>
              <a:tblPr firstRow="1" firstCol="1" bandRow="1">
                <a:tableStyleId>{5C22544A-7EE6-4342-B048-85BDC9FD1C3A}</a:tableStyleId>
              </a:tblPr>
              <a:tblGrid>
                <a:gridCol w="12021833">
                  <a:extLst>
                    <a:ext uri="{9D8B030D-6E8A-4147-A177-3AD203B41FA5}">
                      <a16:colId xmlns:a16="http://schemas.microsoft.com/office/drawing/2014/main" val="2650261829"/>
                    </a:ext>
                  </a:extLst>
                </a:gridCol>
              </a:tblGrid>
              <a:tr h="5675746">
                <a:tc>
                  <a:txBody>
                    <a:bodyPr/>
                    <a:lstStyle/>
                    <a:p>
                      <a:pPr marL="285750" marR="0" indent="-285750" fontAlgn="base">
                        <a:lnSpc>
                          <a:spcPct val="150000"/>
                        </a:lnSpc>
                        <a:spcBef>
                          <a:spcPts val="0"/>
                        </a:spcBef>
                        <a:spcAft>
                          <a:spcPts val="0"/>
                        </a:spcAft>
                        <a:buFont typeface="Arial" panose="020B0604020202020204" pitchFamily="34" charset="0"/>
                        <a:buChar char="•"/>
                      </a:pPr>
                      <a:r>
                        <a:rPr lang="en-US" sz="1800" b="0" dirty="0">
                          <a:solidFill>
                            <a:schemeClr val="tx1"/>
                          </a:solidFill>
                          <a:effectLst/>
                          <a:latin typeface="Lato" panose="020F0502020204030203" pitchFamily="34" charset="0"/>
                        </a:rPr>
                        <a:t>Caregivers missed out of outreach activity especially June and December due to seasonal harvesting.</a:t>
                      </a:r>
                    </a:p>
                    <a:p>
                      <a:pPr marL="285750" marR="0" indent="-285750" fontAlgn="base">
                        <a:lnSpc>
                          <a:spcPct val="150000"/>
                        </a:lnSpc>
                        <a:spcBef>
                          <a:spcPts val="0"/>
                        </a:spcBef>
                        <a:spcAft>
                          <a:spcPts val="0"/>
                        </a:spcAft>
                        <a:buFont typeface="Arial" panose="020B0604020202020204" pitchFamily="34" charset="0"/>
                        <a:buChar char="•"/>
                      </a:pPr>
                      <a:r>
                        <a:rPr lang="en-GB" sz="1800" b="0" kern="1200" dirty="0">
                          <a:solidFill>
                            <a:schemeClr val="tx1"/>
                          </a:solidFill>
                          <a:effectLst/>
                          <a:latin typeface="Lato" panose="020F0502020204030203" pitchFamily="34" charset="0"/>
                          <a:ea typeface="+mn-ea"/>
                          <a:cs typeface="+mn-cs"/>
                        </a:rPr>
                        <a:t>T</a:t>
                      </a:r>
                      <a:r>
                        <a:rPr lang="en-US" sz="1800" b="0" kern="1200" dirty="0">
                          <a:solidFill>
                            <a:schemeClr val="tx1"/>
                          </a:solidFill>
                          <a:effectLst/>
                          <a:latin typeface="Lato" panose="020F0502020204030203" pitchFamily="34" charset="0"/>
                          <a:ea typeface="+mn-ea"/>
                          <a:cs typeface="+mn-cs"/>
                        </a:rPr>
                        <a:t>he malnutrition in CU5 may take time to reduce due to the increase of food insecurity in the community affecting by economic down turn and most communities changed to plant cassava. </a:t>
                      </a:r>
                      <a:endParaRPr lang="en-US" sz="1800" b="0" dirty="0">
                        <a:solidFill>
                          <a:schemeClr val="tx1"/>
                        </a:solidFill>
                        <a:effectLst/>
                        <a:latin typeface="Lato" panose="020F0502020204030203" pitchFamily="34" charset="0"/>
                      </a:endParaRPr>
                    </a:p>
                    <a:p>
                      <a:pPr marL="285750" marR="0" indent="-285750" fontAlgn="base">
                        <a:lnSpc>
                          <a:spcPct val="150000"/>
                        </a:lnSpc>
                        <a:spcBef>
                          <a:spcPts val="0"/>
                        </a:spcBef>
                        <a:spcAft>
                          <a:spcPts val="0"/>
                        </a:spcAft>
                        <a:buFont typeface="Arial" panose="020B0604020202020204" pitchFamily="34" charset="0"/>
                        <a:buChar char="•"/>
                      </a:pPr>
                      <a:r>
                        <a:rPr lang="en-GB" sz="1800" b="0" kern="1200" dirty="0">
                          <a:solidFill>
                            <a:schemeClr val="tx1"/>
                          </a:solidFill>
                          <a:effectLst/>
                          <a:latin typeface="Lato" panose="020F0502020204030203" pitchFamily="34" charset="0"/>
                          <a:ea typeface="+mn-ea"/>
                          <a:cs typeface="+mn-cs"/>
                        </a:rPr>
                        <a:t>Infants in the six month and under age group, are still fed supplementary food such as cereals, milk powder or rice soup. </a:t>
                      </a:r>
                      <a:r>
                        <a:rPr lang="en-US" sz="1800" b="0" dirty="0">
                          <a:solidFill>
                            <a:schemeClr val="tx1"/>
                          </a:solidFill>
                          <a:effectLst/>
                          <a:latin typeface="Lato" panose="020F0502020204030203" pitchFamily="34" charset="0"/>
                        </a:rPr>
                        <a:t> </a:t>
                      </a:r>
                    </a:p>
                    <a:p>
                      <a:pPr marL="285750" marR="0" indent="-285750" fontAlgn="base">
                        <a:lnSpc>
                          <a:spcPct val="150000"/>
                        </a:lnSpc>
                        <a:spcBef>
                          <a:spcPts val="0"/>
                        </a:spcBef>
                        <a:spcAft>
                          <a:spcPts val="0"/>
                        </a:spcAft>
                        <a:buFont typeface="Arial" panose="020B0604020202020204" pitchFamily="34" charset="0"/>
                        <a:buChar char="•"/>
                      </a:pPr>
                      <a:r>
                        <a:rPr lang="en-GB" sz="1800" b="0" kern="1200" dirty="0">
                          <a:solidFill>
                            <a:schemeClr val="tx1"/>
                          </a:solidFill>
                          <a:effectLst/>
                          <a:latin typeface="Lato" panose="020F0502020204030203" pitchFamily="34" charset="0"/>
                          <a:ea typeface="+mn-ea"/>
                          <a:cs typeface="+mn-cs"/>
                        </a:rPr>
                        <a:t>It is a positive sign for mothers who received postnatal care visits, but the  women will have postnatal care only when they feel sick. </a:t>
                      </a:r>
                      <a:endParaRPr lang="en-US" sz="1800" b="0" dirty="0">
                        <a:solidFill>
                          <a:schemeClr val="tx1"/>
                        </a:solidFill>
                        <a:effectLst/>
                        <a:latin typeface="Lato" panose="020F0502020204030203" pitchFamily="34" charset="0"/>
                      </a:endParaRPr>
                    </a:p>
                    <a:p>
                      <a:pPr marL="285750" marR="0" indent="-285750" fontAlgn="base">
                        <a:lnSpc>
                          <a:spcPct val="150000"/>
                        </a:lnSpc>
                        <a:spcBef>
                          <a:spcPts val="0"/>
                        </a:spcBef>
                        <a:spcAft>
                          <a:spcPts val="0"/>
                        </a:spcAft>
                        <a:buFont typeface="Arial" panose="020B0604020202020204" pitchFamily="34" charset="0"/>
                        <a:buChar char="•"/>
                      </a:pPr>
                      <a:r>
                        <a:rPr lang="en-US" sz="1800" b="0" kern="1200" dirty="0">
                          <a:solidFill>
                            <a:schemeClr val="tx1"/>
                          </a:solidFill>
                          <a:effectLst/>
                          <a:latin typeface="Lato" panose="020F0502020204030203" pitchFamily="34" charset="0"/>
                          <a:ea typeface="+mn-ea"/>
                          <a:cs typeface="+mn-cs"/>
                        </a:rPr>
                        <a:t>VHV have left their village to work in other provinces due to economic issues. </a:t>
                      </a:r>
                    </a:p>
                    <a:p>
                      <a:pPr marL="285750" marR="0" indent="-285750" fontAlgn="base">
                        <a:lnSpc>
                          <a:spcPct val="150000"/>
                        </a:lnSpc>
                        <a:spcBef>
                          <a:spcPts val="0"/>
                        </a:spcBef>
                        <a:spcAft>
                          <a:spcPts val="0"/>
                        </a:spcAft>
                        <a:buFont typeface="Arial" panose="020B0604020202020204" pitchFamily="34" charset="0"/>
                        <a:buChar char="•"/>
                      </a:pPr>
                      <a:r>
                        <a:rPr lang="en-US" sz="1800" b="0" kern="1200" dirty="0">
                          <a:solidFill>
                            <a:schemeClr val="tx1"/>
                          </a:solidFill>
                          <a:effectLst/>
                          <a:latin typeface="Lato" panose="020F0502020204030203" pitchFamily="34" charset="0"/>
                          <a:ea typeface="+mn-ea"/>
                          <a:cs typeface="+mn-cs"/>
                        </a:rPr>
                        <a:t>Material for building toilet from supplier too high .</a:t>
                      </a:r>
                    </a:p>
                    <a:p>
                      <a:pPr marL="285750" marR="0" indent="-285750" fontAlgn="base">
                        <a:lnSpc>
                          <a:spcPct val="150000"/>
                        </a:lnSpc>
                        <a:spcBef>
                          <a:spcPts val="0"/>
                        </a:spcBef>
                        <a:spcAft>
                          <a:spcPts val="0"/>
                        </a:spcAft>
                        <a:buFont typeface="Arial" panose="020B0604020202020204" pitchFamily="34" charset="0"/>
                        <a:buChar char="•"/>
                      </a:pPr>
                      <a:r>
                        <a:rPr lang="en-US" sz="1800" b="0" kern="1200" dirty="0">
                          <a:solidFill>
                            <a:schemeClr val="tx1"/>
                          </a:solidFill>
                          <a:effectLst/>
                          <a:latin typeface="Lato" panose="020F0502020204030203" pitchFamily="34" charset="0"/>
                          <a:ea typeface="+mn-ea"/>
                          <a:cs typeface="+mn-cs"/>
                        </a:rPr>
                        <a:t>CLTS activity is challenged in some target villages, because of financial or material aid and road condition for transportation. </a:t>
                      </a:r>
                    </a:p>
                    <a:p>
                      <a:pPr marL="285750" lvl="0" indent="-285750" fontAlgn="base">
                        <a:lnSpc>
                          <a:spcPct val="150000"/>
                        </a:lnSpc>
                        <a:buFont typeface="Arial" panose="020B0604020202020204" pitchFamily="34" charset="0"/>
                        <a:buChar char="•"/>
                      </a:pPr>
                      <a:r>
                        <a:rPr lang="en-US" sz="1800" b="0" kern="1200" dirty="0">
                          <a:solidFill>
                            <a:schemeClr val="tx1"/>
                          </a:solidFill>
                          <a:effectLst/>
                          <a:latin typeface="Lato" panose="020F0502020204030203" pitchFamily="34" charset="0"/>
                          <a:ea typeface="+mn-ea"/>
                          <a:cs typeface="+mn-cs"/>
                        </a:rPr>
                        <a:t>Staff turnover and transitioning of project team increased gaps and a shortage of staff to support the implementation of project activities in the communities.  </a:t>
                      </a:r>
                    </a:p>
                    <a:p>
                      <a:pPr lvl="0" fontAlgn="base">
                        <a:lnSpc>
                          <a:spcPct val="150000"/>
                        </a:lnSpc>
                      </a:pPr>
                      <a:endParaRPr lang="en-US" sz="1800" b="0" kern="1200" dirty="0">
                        <a:solidFill>
                          <a:schemeClr val="tx1"/>
                        </a:solidFill>
                        <a:effectLst/>
                        <a:latin typeface="Lato" panose="020F0502020204030203" pitchFamily="34" charset="0"/>
                        <a:ea typeface="+mn-ea"/>
                        <a:cs typeface="+mn-cs"/>
                      </a:endParaRPr>
                    </a:p>
                    <a:p>
                      <a:pPr marL="0" marR="0" fontAlgn="base">
                        <a:lnSpc>
                          <a:spcPct val="150000"/>
                        </a:lnSpc>
                        <a:spcBef>
                          <a:spcPts val="0"/>
                        </a:spcBef>
                        <a:spcAft>
                          <a:spcPts val="0"/>
                        </a:spcAft>
                      </a:pPr>
                      <a:endParaRPr lang="en-US" sz="1800" b="0" dirty="0">
                        <a:solidFill>
                          <a:schemeClr val="tx1"/>
                        </a:solidFill>
                        <a:effectLst/>
                        <a:latin typeface="Lato" panose="020F0502020204030203" pitchFamily="34" charset="0"/>
                        <a:ea typeface="Calibri" panose="020F0502020204030204" pitchFamily="34" charset="0"/>
                      </a:endParaRPr>
                    </a:p>
                  </a:txBody>
                  <a:tcPr marL="0" marR="0" marT="0" marB="0">
                    <a:noFill/>
                  </a:tcPr>
                </a:tc>
                <a:extLst>
                  <a:ext uri="{0D108BD9-81ED-4DB2-BD59-A6C34878D82A}">
                    <a16:rowId xmlns:a16="http://schemas.microsoft.com/office/drawing/2014/main" val="3700902079"/>
                  </a:ext>
                </a:extLst>
              </a:tr>
            </a:tbl>
          </a:graphicData>
        </a:graphic>
      </p:graphicFrame>
      <p:pic>
        <p:nvPicPr>
          <p:cNvPr id="4" name="Picture 3">
            <a:extLst>
              <a:ext uri="{FF2B5EF4-FFF2-40B4-BE49-F238E27FC236}">
                <a16:creationId xmlns:a16="http://schemas.microsoft.com/office/drawing/2014/main" id="{5A104353-2EB1-472F-9546-5D43EFAEFB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spTree>
    <p:extLst>
      <p:ext uri="{BB962C8B-B14F-4D97-AF65-F5344CB8AC3E}">
        <p14:creationId xmlns:p14="http://schemas.microsoft.com/office/powerpoint/2010/main" val="1045931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B142D-36AB-4E20-815D-4BCE340D8992}"/>
              </a:ext>
            </a:extLst>
          </p:cNvPr>
          <p:cNvSpPr>
            <a:spLocks noGrp="1"/>
          </p:cNvSpPr>
          <p:nvPr>
            <p:ph type="title"/>
          </p:nvPr>
        </p:nvSpPr>
        <p:spPr/>
        <p:txBody>
          <a:bodyPr/>
          <a:lstStyle/>
          <a:p>
            <a:endParaRPr lang="en-US" dirty="0">
              <a:latin typeface="Lato" panose="020F0502020204030203" pitchFamily="34" charset="0"/>
            </a:endParaRPr>
          </a:p>
        </p:txBody>
      </p:sp>
      <p:sp>
        <p:nvSpPr>
          <p:cNvPr id="3" name="Content Placeholder 2">
            <a:extLst>
              <a:ext uri="{FF2B5EF4-FFF2-40B4-BE49-F238E27FC236}">
                <a16:creationId xmlns:a16="http://schemas.microsoft.com/office/drawing/2014/main" id="{56301778-F95A-4981-B8C5-E1463132712D}"/>
              </a:ext>
            </a:extLst>
          </p:cNvPr>
          <p:cNvSpPr>
            <a:spLocks noGrp="1"/>
          </p:cNvSpPr>
          <p:nvPr>
            <p:ph sz="quarter" idx="13"/>
          </p:nvPr>
        </p:nvSpPr>
        <p:spPr>
          <a:xfrm>
            <a:off x="188181" y="923274"/>
            <a:ext cx="11815638" cy="5934726"/>
          </a:xfrm>
        </p:spPr>
        <p:txBody>
          <a:bodyPr/>
          <a:lstStyle/>
          <a:p>
            <a:pPr lvl="0" fontAlgn="base"/>
            <a:r>
              <a:rPr lang="en-GB" sz="2000" dirty="0">
                <a:latin typeface="Lato" panose="020F0502020204030203" pitchFamily="34" charset="0"/>
              </a:rPr>
              <a:t>Working in good coordination with government partners in both planning and implementing activities is the key to complete and achieve the project plan.</a:t>
            </a:r>
            <a:r>
              <a:rPr lang="en-US" sz="2000" b="1" dirty="0">
                <a:latin typeface="Lato" panose="020F0502020204030203" pitchFamily="34" charset="0"/>
              </a:rPr>
              <a:t> </a:t>
            </a:r>
            <a:endParaRPr lang="en-US" sz="2000" dirty="0">
              <a:latin typeface="Lato" panose="020F0502020204030203" pitchFamily="34" charset="0"/>
            </a:endParaRPr>
          </a:p>
          <a:p>
            <a:pPr lvl="0" fontAlgn="base"/>
            <a:r>
              <a:rPr lang="en-GB" sz="2000" dirty="0">
                <a:latin typeface="Lato" panose="020F0502020204030203" pitchFamily="34" charset="0"/>
              </a:rPr>
              <a:t>In rainy season the team learnt how to make and adapt the activity plan which was appropriate to the situation.</a:t>
            </a:r>
            <a:r>
              <a:rPr lang="en-US" sz="2000" b="1" dirty="0">
                <a:latin typeface="Lato" panose="020F0502020204030203" pitchFamily="34" charset="0"/>
              </a:rPr>
              <a:t> </a:t>
            </a:r>
            <a:endParaRPr lang="en-US" sz="2000" dirty="0">
              <a:latin typeface="Lato" panose="020F0502020204030203" pitchFamily="34" charset="0"/>
            </a:endParaRPr>
          </a:p>
          <a:p>
            <a:pPr lvl="0" fontAlgn="base"/>
            <a:r>
              <a:rPr lang="en-GB" sz="2000" dirty="0">
                <a:latin typeface="Lato" panose="020F0502020204030203" pitchFamily="34" charset="0"/>
              </a:rPr>
              <a:t>Working with ethnic groups is very challenge as language, culture, and beliefs. So combining different approaches to work with community is more effective. Ex. engaging elders and traditional leaders is more champion than heads of village.</a:t>
            </a:r>
            <a:r>
              <a:rPr lang="en-US" sz="2000" b="1" dirty="0">
                <a:latin typeface="Lato" panose="020F0502020204030203" pitchFamily="34" charset="0"/>
              </a:rPr>
              <a:t> </a:t>
            </a:r>
            <a:endParaRPr lang="en-US" sz="2000" dirty="0">
              <a:latin typeface="Lato" panose="020F0502020204030203" pitchFamily="34" charset="0"/>
            </a:endParaRPr>
          </a:p>
          <a:p>
            <a:pPr lvl="0" fontAlgn="base"/>
            <a:r>
              <a:rPr lang="en-GB" sz="2000" dirty="0">
                <a:latin typeface="Lato" panose="020F0502020204030203" pitchFamily="34" charset="0"/>
              </a:rPr>
              <a:t>Involving communities in constructing water system(</a:t>
            </a:r>
            <a:r>
              <a:rPr lang="en-US" sz="2000" dirty="0">
                <a:latin typeface="Lato" panose="020F0502020204030203" pitchFamily="34" charset="0"/>
              </a:rPr>
              <a:t>cooperation, compromise, or group participation leads to all participants benefiting) </a:t>
            </a:r>
            <a:r>
              <a:rPr lang="en-GB" sz="2000" dirty="0">
                <a:latin typeface="Lato" panose="020F0502020204030203" pitchFamily="34" charset="0"/>
              </a:rPr>
              <a:t>is the way to build relationships and to strengthen their engineering technical capacity and skills for promoting sustainability of project activities as the more to get communities engaged the more ownership is gained and the maintenance responsibility is high.</a:t>
            </a:r>
            <a:r>
              <a:rPr lang="en-US" sz="2000" b="1" dirty="0">
                <a:latin typeface="Lato" panose="020F0502020204030203" pitchFamily="34" charset="0"/>
              </a:rPr>
              <a:t> </a:t>
            </a:r>
          </a:p>
          <a:p>
            <a:pPr lvl="0" fontAlgn="base"/>
            <a:r>
              <a:rPr lang="en-US" sz="2000" dirty="0">
                <a:latin typeface="Lato" panose="020F0502020204030203" pitchFamily="34" charset="0"/>
              </a:rPr>
              <a:t> Integrated Nutrition program is effective on improvements of child nutrition:</a:t>
            </a:r>
          </a:p>
          <a:p>
            <a:pPr lvl="1" fontAlgn="base"/>
            <a:r>
              <a:rPr lang="en-US" sz="2000" dirty="0">
                <a:solidFill>
                  <a:prstClr val="black"/>
                </a:solidFill>
                <a:latin typeface="Lato" panose="020F0502020204030203" pitchFamily="34" charset="0"/>
                <a:cs typeface="Arial" panose="020B0604020202020204" pitchFamily="34" charset="0"/>
              </a:rPr>
              <a:t>Building Secure Livelihoods: Provide small animal, home garden, </a:t>
            </a:r>
          </a:p>
          <a:p>
            <a:pPr lvl="1" fontAlgn="base"/>
            <a:r>
              <a:rPr lang="en-US" sz="2000" dirty="0">
                <a:solidFill>
                  <a:prstClr val="black"/>
                </a:solidFill>
                <a:latin typeface="Lato" panose="020F0502020204030203" pitchFamily="34" charset="0"/>
                <a:cs typeface="Arial" panose="020B0604020202020204" pitchFamily="34" charset="0"/>
              </a:rPr>
              <a:t>Integrated WASH.</a:t>
            </a:r>
          </a:p>
          <a:p>
            <a:pPr lvl="1" fontAlgn="base"/>
            <a:r>
              <a:rPr lang="en-US" sz="2000" dirty="0">
                <a:solidFill>
                  <a:prstClr val="black"/>
                </a:solidFill>
                <a:latin typeface="Lato" panose="020F0502020204030203" pitchFamily="34" charset="0"/>
                <a:cs typeface="Arial" panose="020B0604020202020204" pitchFamily="34" charset="0"/>
              </a:rPr>
              <a:t>Saving group for Nutrition.</a:t>
            </a:r>
          </a:p>
          <a:p>
            <a:pPr lvl="1" fontAlgn="base"/>
            <a:r>
              <a:rPr lang="en-US" sz="2000" dirty="0">
                <a:solidFill>
                  <a:prstClr val="black"/>
                </a:solidFill>
                <a:latin typeface="Lato" panose="020F0502020204030203" pitchFamily="34" charset="0"/>
                <a:cs typeface="Arial" panose="020B0604020202020204" pitchFamily="34" charset="0"/>
              </a:rPr>
              <a:t>Gender and </a:t>
            </a:r>
            <a:r>
              <a:rPr lang="en-GB" sz="2000" dirty="0">
                <a:latin typeface="Lato" panose="020F0502020204030203" pitchFamily="34" charset="0"/>
              </a:rPr>
              <a:t>women’s labour-saving technologies</a:t>
            </a:r>
            <a:endParaRPr lang="en-AU" sz="2000" dirty="0">
              <a:solidFill>
                <a:prstClr val="black"/>
              </a:solidFill>
              <a:latin typeface="Lato" panose="020F0502020204030203" pitchFamily="34" charset="0"/>
              <a:cs typeface="Arial" panose="020B0604020202020204" pitchFamily="34" charset="0"/>
            </a:endParaRPr>
          </a:p>
          <a:p>
            <a:pPr lvl="2" fontAlgn="base"/>
            <a:endParaRPr lang="en-US" dirty="0">
              <a:latin typeface="Lato" panose="020F0502020204030203" pitchFamily="34" charset="0"/>
            </a:endParaRPr>
          </a:p>
          <a:p>
            <a:pPr lvl="0" fontAlgn="base"/>
            <a:endParaRPr lang="en-US" sz="2000" dirty="0">
              <a:latin typeface="Lato" panose="020F0502020204030203" pitchFamily="34" charset="0"/>
            </a:endParaRPr>
          </a:p>
          <a:p>
            <a:pPr marL="0" lvl="0" indent="0" fontAlgn="base">
              <a:buNone/>
            </a:pPr>
            <a:endParaRPr lang="en-US" sz="2000" dirty="0">
              <a:latin typeface="Lato" panose="020F0502020204030203" pitchFamily="34" charset="0"/>
            </a:endParaRPr>
          </a:p>
        </p:txBody>
      </p:sp>
      <p:pic>
        <p:nvPicPr>
          <p:cNvPr id="4" name="Picture 3">
            <a:extLst>
              <a:ext uri="{FF2B5EF4-FFF2-40B4-BE49-F238E27FC236}">
                <a16:creationId xmlns:a16="http://schemas.microsoft.com/office/drawing/2014/main" id="{142D958D-9879-4FAE-AC4B-96629ED7AD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032599" y="105930"/>
            <a:ext cx="1989234" cy="411307"/>
          </a:xfrm>
          <a:prstGeom prst="rect">
            <a:avLst/>
          </a:prstGeom>
          <a:ln w="0" cap="flat" cmpd="sng" algn="ctr">
            <a:noFill/>
            <a:prstDash val="solid"/>
            <a:round/>
            <a:headEnd type="none" w="med" len="med"/>
            <a:tailEnd type="none" w="med" len="med"/>
          </a:ln>
        </p:spPr>
      </p:pic>
      <p:sp>
        <p:nvSpPr>
          <p:cNvPr id="5" name="TextBox 4">
            <a:extLst>
              <a:ext uri="{FF2B5EF4-FFF2-40B4-BE49-F238E27FC236}">
                <a16:creationId xmlns:a16="http://schemas.microsoft.com/office/drawing/2014/main" id="{B8DAD0AD-DB93-44BC-83E8-31A7D2B6B5C6}"/>
              </a:ext>
            </a:extLst>
          </p:cNvPr>
          <p:cNvSpPr txBox="1"/>
          <p:nvPr/>
        </p:nvSpPr>
        <p:spPr>
          <a:xfrm>
            <a:off x="4164458" y="105930"/>
            <a:ext cx="3863083" cy="584775"/>
          </a:xfrm>
          <a:prstGeom prst="rect">
            <a:avLst/>
          </a:prstGeom>
          <a:noFill/>
        </p:spPr>
        <p:txBody>
          <a:bodyPr wrap="square" rtlCol="0">
            <a:spAutoFit/>
          </a:bodyPr>
          <a:lstStyle/>
          <a:p>
            <a:r>
              <a:rPr lang="en-US" sz="3200" b="1" dirty="0">
                <a:latin typeface="Lato" panose="020F0502020204030203" pitchFamily="34" charset="0"/>
              </a:rPr>
              <a:t>Lesson learned</a:t>
            </a:r>
          </a:p>
        </p:txBody>
      </p:sp>
    </p:spTree>
    <p:extLst>
      <p:ext uri="{BB962C8B-B14F-4D97-AF65-F5344CB8AC3E}">
        <p14:creationId xmlns:p14="http://schemas.microsoft.com/office/powerpoint/2010/main" val="3279814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9298" y="6694"/>
            <a:ext cx="5991876" cy="6858000"/>
          </a:xfrm>
          <a:prstGeom prst="rect">
            <a:avLst/>
          </a:prstGeom>
        </p:spPr>
      </p:pic>
      <p:sp>
        <p:nvSpPr>
          <p:cNvPr id="4" name="Rectangle 3">
            <a:extLst>
              <a:ext uri="{FF2B5EF4-FFF2-40B4-BE49-F238E27FC236}">
                <a16:creationId xmlns:a16="http://schemas.microsoft.com/office/drawing/2014/main" id="{B582EDEA-B5B2-4705-A7B2-7932F924DE04}"/>
              </a:ext>
            </a:extLst>
          </p:cNvPr>
          <p:cNvSpPr/>
          <p:nvPr/>
        </p:nvSpPr>
        <p:spPr>
          <a:xfrm>
            <a:off x="-7163" y="-12879"/>
            <a:ext cx="290498" cy="6877573"/>
          </a:xfrm>
          <a:prstGeom prst="rect">
            <a:avLst/>
          </a:prstGeom>
          <a:solidFill>
            <a:schemeClr val="accent6">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9" name="Rectangle 8">
            <a:extLst>
              <a:ext uri="{FF2B5EF4-FFF2-40B4-BE49-F238E27FC236}">
                <a16:creationId xmlns:a16="http://schemas.microsoft.com/office/drawing/2014/main" id="{122B79EA-7C55-400A-A37E-D9B3C1C5D0F2}"/>
              </a:ext>
            </a:extLst>
          </p:cNvPr>
          <p:cNvSpPr/>
          <p:nvPr/>
        </p:nvSpPr>
        <p:spPr>
          <a:xfrm>
            <a:off x="7850321" y="4813744"/>
            <a:ext cx="2202346" cy="79648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pic>
        <p:nvPicPr>
          <p:cNvPr id="14" name="Picture 4" descr="World Vision Lao with all job. 108.JOBS">
            <a:extLst>
              <a:ext uri="{FF2B5EF4-FFF2-40B4-BE49-F238E27FC236}">
                <a16:creationId xmlns:a16="http://schemas.microsoft.com/office/drawing/2014/main" id="{65501180-013A-4720-999F-B7C68C4A4D8A}"/>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617593" y="132079"/>
            <a:ext cx="2446754" cy="5045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C:\Users\DELL\AppData\Local\Microsoft\Windows\INetCache\Content.MSO\41E4C4DF.tmp">
            <a:extLst>
              <a:ext uri="{FF2B5EF4-FFF2-40B4-BE49-F238E27FC236}">
                <a16:creationId xmlns:a16="http://schemas.microsoft.com/office/drawing/2014/main" id="{16F0D7EE-4C2E-489F-8411-3E0AD702460D}"/>
              </a:ext>
            </a:extLst>
          </p:cNvPr>
          <p:cNvPicPr/>
          <p:nvPr/>
        </p:nvPicPr>
        <p:blipFill>
          <a:blip r:embed="rId4" cstate="email">
            <a:extLst>
              <a:ext uri="{28A0092B-C50C-407E-A947-70E740481C1C}">
                <a14:useLocalDpi xmlns:a14="http://schemas.microsoft.com/office/drawing/2010/main"/>
              </a:ext>
            </a:extLst>
          </a:blip>
          <a:srcRect/>
          <a:stretch>
            <a:fillRect/>
          </a:stretch>
        </p:blipFill>
        <p:spPr bwMode="auto">
          <a:xfrm>
            <a:off x="6461760" y="2854961"/>
            <a:ext cx="5628640" cy="3870960"/>
          </a:xfrm>
          <a:prstGeom prst="rect">
            <a:avLst/>
          </a:prstGeom>
          <a:noFill/>
          <a:ln>
            <a:noFill/>
          </a:ln>
        </p:spPr>
      </p:pic>
      <p:sp>
        <p:nvSpPr>
          <p:cNvPr id="6" name="TextBox 5">
            <a:extLst>
              <a:ext uri="{FF2B5EF4-FFF2-40B4-BE49-F238E27FC236}">
                <a16:creationId xmlns:a16="http://schemas.microsoft.com/office/drawing/2014/main" id="{958BE7EA-127B-4C7B-96B2-BC5B50F54573}"/>
              </a:ext>
            </a:extLst>
          </p:cNvPr>
          <p:cNvSpPr txBox="1"/>
          <p:nvPr/>
        </p:nvSpPr>
        <p:spPr>
          <a:xfrm>
            <a:off x="6461760" y="1700530"/>
            <a:ext cx="5420942" cy="707886"/>
          </a:xfrm>
          <a:prstGeom prst="rect">
            <a:avLst/>
          </a:prstGeom>
          <a:noFill/>
        </p:spPr>
        <p:txBody>
          <a:bodyPr wrap="square" rtlCol="0">
            <a:spAutoFit/>
          </a:bodyPr>
          <a:lstStyle/>
          <a:p>
            <a:pPr algn="ctr"/>
            <a:r>
              <a:rPr lang="en-US" sz="4000" b="1" dirty="0">
                <a:solidFill>
                  <a:schemeClr val="tx2">
                    <a:lumMod val="60000"/>
                    <a:lumOff val="40000"/>
                  </a:schemeClr>
                </a:solidFill>
                <a:latin typeface="Lato" panose="020F0502020204030203" pitchFamily="34" charset="0"/>
              </a:rPr>
              <a:t>Thank you</a:t>
            </a:r>
          </a:p>
        </p:txBody>
      </p:sp>
    </p:spTree>
    <p:extLst>
      <p:ext uri="{BB962C8B-B14F-4D97-AF65-F5344CB8AC3E}">
        <p14:creationId xmlns:p14="http://schemas.microsoft.com/office/powerpoint/2010/main" val="2123271387"/>
      </p:ext>
    </p:extLst>
  </p:cSld>
  <p:clrMapOvr>
    <a:masterClrMapping/>
  </p:clrMapOvr>
</p:sld>
</file>

<file path=ppt/theme/theme1.xml><?xml version="1.0" encoding="utf-8"?>
<a:theme xmlns:a="http://schemas.openxmlformats.org/drawingml/2006/main" name="Title_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Lato"/>
        <a:ea typeface=""/>
        <a:cs typeface="Lato"/>
      </a:majorFont>
      <a:minorFont>
        <a:latin typeface="Lato"/>
        <a:ea typeface=""/>
        <a:cs typeface="Lato"/>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itle_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itle_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itle_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hart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hart_w_Tex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Colum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hart_Explanations_Graphi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Chart_Explanations_Tex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Chart_Explanations_Text_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Section_Tit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Final_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Office Theme">
  <a:themeElements>
    <a:clrScheme name="AHAN">
      <a:dk1>
        <a:sysClr val="windowText" lastClr="000000"/>
      </a:dk1>
      <a:lt1>
        <a:sysClr val="window" lastClr="FFFFFF"/>
      </a:lt1>
      <a:dk2>
        <a:srgbClr val="666666"/>
      </a:dk2>
      <a:lt2>
        <a:srgbClr val="CCCCCC"/>
      </a:lt2>
      <a:accent1>
        <a:srgbClr val="FF6B00"/>
      </a:accent1>
      <a:accent2>
        <a:srgbClr val="842E14"/>
      </a:accent2>
      <a:accent3>
        <a:srgbClr val="FDD25F"/>
      </a:accent3>
      <a:accent4>
        <a:srgbClr val="9054A1"/>
      </a:accent4>
      <a:accent5>
        <a:srgbClr val="00ACCA"/>
      </a:accent5>
      <a:accent6>
        <a:srgbClr val="46BB95"/>
      </a:accent6>
      <a:hlink>
        <a:srgbClr val="000000"/>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WV Strategy">
  <a:themeElements>
    <a:clrScheme name="WVI Global Brand">
      <a:dk1>
        <a:sysClr val="windowText" lastClr="000000"/>
      </a:dk1>
      <a:lt1>
        <a:sysClr val="window" lastClr="FFFFFF"/>
      </a:lt1>
      <a:dk2>
        <a:srgbClr val="1F497D"/>
      </a:dk2>
      <a:lt2>
        <a:srgbClr val="CBC4BC"/>
      </a:lt2>
      <a:accent1>
        <a:srgbClr val="006662"/>
      </a:accent1>
      <a:accent2>
        <a:srgbClr val="FED35F"/>
      </a:accent2>
      <a:accent3>
        <a:srgbClr val="46BC96"/>
      </a:accent3>
      <a:accent4>
        <a:srgbClr val="9055A2"/>
      </a:accent4>
      <a:accent5>
        <a:srgbClr val="00ACCB"/>
      </a:accent5>
      <a:accent6>
        <a:srgbClr val="F37021"/>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5" id="{BC8FA962-D868-CF44-8391-8E6E5E4F3241}" vid="{5A486A0D-2966-E04B-9E57-CD28F5E5FCCB}"/>
    </a:ext>
  </a:extLst>
</a:theme>
</file>

<file path=ppt/theme/theme15.xml><?xml version="1.0" encoding="utf-8"?>
<a:theme xmlns:a="http://schemas.openxmlformats.org/drawingml/2006/main" name="1_WV Strategy">
  <a:themeElements>
    <a:clrScheme name="WVI Global Brand">
      <a:dk1>
        <a:sysClr val="windowText" lastClr="000000"/>
      </a:dk1>
      <a:lt1>
        <a:sysClr val="window" lastClr="FFFFFF"/>
      </a:lt1>
      <a:dk2>
        <a:srgbClr val="1F497D"/>
      </a:dk2>
      <a:lt2>
        <a:srgbClr val="CBC4BC"/>
      </a:lt2>
      <a:accent1>
        <a:srgbClr val="006662"/>
      </a:accent1>
      <a:accent2>
        <a:srgbClr val="FED35F"/>
      </a:accent2>
      <a:accent3>
        <a:srgbClr val="46BC96"/>
      </a:accent3>
      <a:accent4>
        <a:srgbClr val="9055A2"/>
      </a:accent4>
      <a:accent5>
        <a:srgbClr val="00ACCB"/>
      </a:accent5>
      <a:accent6>
        <a:srgbClr val="F37021"/>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5" id="{BC8FA962-D868-CF44-8391-8E6E5E4F3241}" vid="{5A486A0D-2966-E04B-9E57-CD28F5E5FCCB}"/>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b8443a90-0dae-45da-8045-4583cb710c8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156A233E26ACA4CA4E8A14BC690D383" ma:contentTypeVersion="17" ma:contentTypeDescription="Create a new document." ma:contentTypeScope="" ma:versionID="a8886464949dc7c4858a2f62cc757d38">
  <xsd:schema xmlns:xsd="http://www.w3.org/2001/XMLSchema" xmlns:xs="http://www.w3.org/2001/XMLSchema" xmlns:p="http://schemas.microsoft.com/office/2006/metadata/properties" xmlns:ns3="b8443a90-0dae-45da-8045-4583cb710c8a" xmlns:ns4="e4b73df1-e55e-4090-a98c-98a28898a279" targetNamespace="http://schemas.microsoft.com/office/2006/metadata/properties" ma:root="true" ma:fieldsID="24c91c37492ceb36cf3f4ab1adda2014" ns3:_="" ns4:_="">
    <xsd:import namespace="b8443a90-0dae-45da-8045-4583cb710c8a"/>
    <xsd:import namespace="e4b73df1-e55e-4090-a98c-98a28898a27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443a90-0dae-45da-8045-4583cb710c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b73df1-e55e-4090-a98c-98a28898a27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BECF86-874C-44C5-B087-7E1F46DF6EE3}">
  <ds:schemaRefs>
    <ds:schemaRef ds:uri="http://schemas.microsoft.com/sharepoint/v3/contenttype/forms"/>
  </ds:schemaRefs>
</ds:datastoreItem>
</file>

<file path=customXml/itemProps2.xml><?xml version="1.0" encoding="utf-8"?>
<ds:datastoreItem xmlns:ds="http://schemas.openxmlformats.org/officeDocument/2006/customXml" ds:itemID="{502CABED-445E-48EC-A1E6-629776A23868}">
  <ds:schemaRefs>
    <ds:schemaRef ds:uri="http://schemas.microsoft.com/office/2006/documentManagement/types"/>
    <ds:schemaRef ds:uri="http://purl.org/dc/dcmitype/"/>
    <ds:schemaRef ds:uri="http://schemas.openxmlformats.org/package/2006/metadata/core-properties"/>
    <ds:schemaRef ds:uri="http://purl.org/dc/elements/1.1/"/>
    <ds:schemaRef ds:uri="b8443a90-0dae-45da-8045-4583cb710c8a"/>
    <ds:schemaRef ds:uri="http://www.w3.org/XML/1998/namespace"/>
    <ds:schemaRef ds:uri="http://schemas.microsoft.com/office/infopath/2007/PartnerControls"/>
    <ds:schemaRef ds:uri="e4b73df1-e55e-4090-a98c-98a28898a279"/>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612D5BE8-0DB5-4EDF-9937-85E1CF5DF4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443a90-0dae-45da-8045-4583cb710c8a"/>
    <ds:schemaRef ds:uri="e4b73df1-e55e-4090-a98c-98a28898a2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772</TotalTime>
  <Words>1820</Words>
  <Application>Microsoft Office PowerPoint</Application>
  <PresentationFormat>Widescreen</PresentationFormat>
  <Paragraphs>244</Paragraphs>
  <Slides>18</Slides>
  <Notes>3</Notes>
  <HiddenSlides>2</HiddenSlides>
  <MMClips>0</MMClips>
  <ScaleCrop>false</ScaleCrop>
  <HeadingPairs>
    <vt:vector size="6" baseType="variant">
      <vt:variant>
        <vt:lpstr>Fonts Used</vt:lpstr>
      </vt:variant>
      <vt:variant>
        <vt:i4>16</vt:i4>
      </vt:variant>
      <vt:variant>
        <vt:lpstr>Theme</vt:lpstr>
      </vt:variant>
      <vt:variant>
        <vt:i4>15</vt:i4>
      </vt:variant>
      <vt:variant>
        <vt:lpstr>Slide Titles</vt:lpstr>
      </vt:variant>
      <vt:variant>
        <vt:i4>18</vt:i4>
      </vt:variant>
    </vt:vector>
  </HeadingPairs>
  <TitlesOfParts>
    <vt:vector size="49" baseType="lpstr">
      <vt:lpstr>Gill Sans Nova Medium</vt:lpstr>
      <vt:lpstr>Calibri</vt:lpstr>
      <vt:lpstr>Franklin Gothic Book</vt:lpstr>
      <vt:lpstr>Lato Black</vt:lpstr>
      <vt:lpstr>Arial</vt:lpstr>
      <vt:lpstr>Calibri Light</vt:lpstr>
      <vt:lpstr>Gill Sans MT</vt:lpstr>
      <vt:lpstr>Times New Roman</vt:lpstr>
      <vt:lpstr>Wingdings</vt:lpstr>
      <vt:lpstr>Lato</vt:lpstr>
      <vt:lpstr>Gill Sans Nova</vt:lpstr>
      <vt:lpstr>Futura LT Bold</vt:lpstr>
      <vt:lpstr>Lato Light</vt:lpstr>
      <vt:lpstr>Gill Sans Nova SemiBold</vt:lpstr>
      <vt:lpstr>Phetsarath OT</vt:lpstr>
      <vt:lpstr>Cordia New</vt:lpstr>
      <vt:lpstr>Title_Slide</vt:lpstr>
      <vt:lpstr>1_Title_Slide</vt:lpstr>
      <vt:lpstr>2_Title_Slide</vt:lpstr>
      <vt:lpstr>3_Title_Slide</vt:lpstr>
      <vt:lpstr>Chart1</vt:lpstr>
      <vt:lpstr>Chart_w_Text</vt:lpstr>
      <vt:lpstr>2Column</vt:lpstr>
      <vt:lpstr>Chart_Explanations_Graphic</vt:lpstr>
      <vt:lpstr>Chart_Explanations_Text</vt:lpstr>
      <vt:lpstr>Chart_Explanations_Text_2</vt:lpstr>
      <vt:lpstr>Section_Title</vt:lpstr>
      <vt:lpstr>Final_Slide</vt:lpstr>
      <vt:lpstr>1_Office Theme</vt:lpstr>
      <vt:lpstr>WV Strategy</vt:lpstr>
      <vt:lpstr>1_WV Strategy</vt:lpstr>
      <vt:lpstr>  Learning Exchange Workshop for LCSOs 29-30 Nov, 2023 </vt:lpstr>
      <vt:lpstr>PowerPoint Presentation</vt:lpstr>
      <vt:lpstr>Main Activity:</vt:lpstr>
      <vt:lpstr>Major Progress </vt:lpstr>
      <vt:lpstr>PowerPoint Presentation</vt:lpstr>
      <vt:lpstr>Samoui Nutrition Action Project (SNAP)    Midline Study Report(July 2023)</vt:lpstr>
      <vt:lpstr>Samoui Nutrition Action Project (SNAP)    Midline Study Report(July 2023) Cont-</vt:lpstr>
      <vt:lpstr>PowerPoint Presentation</vt:lpstr>
      <vt:lpstr>PowerPoint Presentation</vt:lpstr>
      <vt:lpstr>Main Activity:</vt:lpstr>
      <vt:lpstr>PowerPoint Presentation</vt:lpstr>
      <vt:lpstr>Main WASH activities under Integrated Health and Nutrition</vt:lpstr>
      <vt:lpstr>Main WASH activities Under Education</vt:lpstr>
      <vt:lpstr>PowerPoint Presentation</vt:lpstr>
      <vt:lpstr>WASH for ALL</vt:lpstr>
      <vt:lpstr>Challenge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Golden</dc:creator>
  <cp:lastModifiedBy>Soukkanhya Phommalangsy</cp:lastModifiedBy>
  <cp:revision>40</cp:revision>
  <dcterms:created xsi:type="dcterms:W3CDTF">2021-02-15T04:48:56Z</dcterms:created>
  <dcterms:modified xsi:type="dcterms:W3CDTF">2023-12-06T08:02:25Z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0x010100C156A233E26ACA4CA4E8A14BC690D383</vt:lpwstr>
  </property>
  <property fmtid="{D5CDD505-2E9C-101B-9397-08002B2CF9AE}" pid="3" name="MediaServiceImageTags">
    <vt:lpwstr/>
  </property>
</Properties>
</file>