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4034" r:id="rId4"/>
  </p:sldMasterIdLst>
  <p:notesMasterIdLst>
    <p:notesMasterId r:id="rId12"/>
  </p:notesMasterIdLst>
  <p:sldIdLst>
    <p:sldId id="291" r:id="rId5"/>
    <p:sldId id="381" r:id="rId6"/>
    <p:sldId id="378" r:id="rId7"/>
    <p:sldId id="379" r:id="rId8"/>
    <p:sldId id="371" r:id="rId9"/>
    <p:sldId id="289" r:id="rId10"/>
    <p:sldId id="38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7F0B551-492B-DC42-8FF3-EFAE171BB86C}">
          <p14:sldIdLst>
            <p14:sldId id="291"/>
            <p14:sldId id="381"/>
            <p14:sldId id="378"/>
            <p14:sldId id="379"/>
            <p14:sldId id="371"/>
            <p14:sldId id="289"/>
            <p14:sldId id="3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ooding, Clare" initials="GC" lastIdx="5" clrIdx="0">
    <p:extLst>
      <p:ext uri="{19B8F6BF-5375-455C-9EA6-DF929625EA0E}">
        <p15:presenceInfo xmlns:p15="http://schemas.microsoft.com/office/powerpoint/2012/main" userId="S::clare.gooding@crs.org::9b613808-c58f-43f6-830b-a0680ffeef40" providerId="AD"/>
      </p:ext>
    </p:extLst>
  </p:cmAuthor>
  <p:cmAuthor id="2" name="Oula, Ratthiphone" initials="OR" lastIdx="2" clrIdx="1">
    <p:extLst>
      <p:ext uri="{19B8F6BF-5375-455C-9EA6-DF929625EA0E}">
        <p15:presenceInfo xmlns:p15="http://schemas.microsoft.com/office/powerpoint/2012/main" userId="S::ratthiphone.oula@crs.org::495bfc06-53a5-475b-91f5-39d15c1e832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8B5A89-611E-4FBC-8265-0CD7043F5E31}" v="4" dt="2023-11-29T06:02:33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18" autoAdjust="0"/>
    <p:restoredTop sz="94762"/>
  </p:normalViewPr>
  <p:slideViewPr>
    <p:cSldViewPr snapToGrid="0" snapToObjects="1">
      <p:cViewPr varScale="1">
        <p:scale>
          <a:sx n="60" d="100"/>
          <a:sy n="60" d="100"/>
        </p:scale>
        <p:origin x="16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amphouxay, Kelley" userId="3a378e83-3588-4b68-ab0f-2546def87c2b" providerId="ADAL" clId="{468B5A89-611E-4FBC-8265-0CD7043F5E31}"/>
    <pc:docChg chg="undo custSel addSld delSld modSld sldOrd modSection">
      <pc:chgData name="Khamphouxay, Kelley" userId="3a378e83-3588-4b68-ab0f-2546def87c2b" providerId="ADAL" clId="{468B5A89-611E-4FBC-8265-0CD7043F5E31}" dt="2023-11-29T06:01:53.760" v="538" actId="2696"/>
      <pc:docMkLst>
        <pc:docMk/>
      </pc:docMkLst>
      <pc:sldChg chg="del">
        <pc:chgData name="Khamphouxay, Kelley" userId="3a378e83-3588-4b68-ab0f-2546def87c2b" providerId="ADAL" clId="{468B5A89-611E-4FBC-8265-0CD7043F5E31}" dt="2023-11-29T06:01:53.760" v="538" actId="2696"/>
        <pc:sldMkLst>
          <pc:docMk/>
          <pc:sldMk cId="3793482313" sldId="266"/>
        </pc:sldMkLst>
      </pc:sldChg>
      <pc:sldChg chg="modSp mod">
        <pc:chgData name="Khamphouxay, Kelley" userId="3a378e83-3588-4b68-ab0f-2546def87c2b" providerId="ADAL" clId="{468B5A89-611E-4FBC-8265-0CD7043F5E31}" dt="2023-11-29T04:12:27.946" v="450" actId="20577"/>
        <pc:sldMkLst>
          <pc:docMk/>
          <pc:sldMk cId="66799143" sldId="289"/>
        </pc:sldMkLst>
        <pc:spChg chg="mod">
          <ac:chgData name="Khamphouxay, Kelley" userId="3a378e83-3588-4b68-ab0f-2546def87c2b" providerId="ADAL" clId="{468B5A89-611E-4FBC-8265-0CD7043F5E31}" dt="2023-11-29T04:09:31.913" v="268" actId="20577"/>
          <ac:spMkLst>
            <pc:docMk/>
            <pc:sldMk cId="66799143" sldId="289"/>
            <ac:spMk id="2" creationId="{6D74980A-CE95-469C-935A-E945333FCB0E}"/>
          </ac:spMkLst>
        </pc:spChg>
        <pc:spChg chg="mod">
          <ac:chgData name="Khamphouxay, Kelley" userId="3a378e83-3588-4b68-ab0f-2546def87c2b" providerId="ADAL" clId="{468B5A89-611E-4FBC-8265-0CD7043F5E31}" dt="2023-11-29T04:12:27.946" v="450" actId="20577"/>
          <ac:spMkLst>
            <pc:docMk/>
            <pc:sldMk cId="66799143" sldId="289"/>
            <ac:spMk id="5" creationId="{AC2AA86A-54CA-4752-B449-592EBCE414AC}"/>
          </ac:spMkLst>
        </pc:spChg>
      </pc:sldChg>
      <pc:sldChg chg="del">
        <pc:chgData name="Khamphouxay, Kelley" userId="3a378e83-3588-4b68-ab0f-2546def87c2b" providerId="ADAL" clId="{468B5A89-611E-4FBC-8265-0CD7043F5E31}" dt="2023-11-29T03:33:25.726" v="131" actId="2696"/>
        <pc:sldMkLst>
          <pc:docMk/>
          <pc:sldMk cId="3576533957" sldId="290"/>
        </pc:sldMkLst>
      </pc:sldChg>
      <pc:sldChg chg="modSp mod">
        <pc:chgData name="Khamphouxay, Kelley" userId="3a378e83-3588-4b68-ab0f-2546def87c2b" providerId="ADAL" clId="{468B5A89-611E-4FBC-8265-0CD7043F5E31}" dt="2023-11-29T03:29:38.972" v="105" actId="20577"/>
        <pc:sldMkLst>
          <pc:docMk/>
          <pc:sldMk cId="2179436137" sldId="291"/>
        </pc:sldMkLst>
        <pc:spChg chg="mod">
          <ac:chgData name="Khamphouxay, Kelley" userId="3a378e83-3588-4b68-ab0f-2546def87c2b" providerId="ADAL" clId="{468B5A89-611E-4FBC-8265-0CD7043F5E31}" dt="2023-11-29T03:29:38.972" v="105" actId="20577"/>
          <ac:spMkLst>
            <pc:docMk/>
            <pc:sldMk cId="2179436137" sldId="291"/>
            <ac:spMk id="2" creationId="{6EBEC60B-7DBD-492C-9251-A8625C865178}"/>
          </ac:spMkLst>
        </pc:spChg>
        <pc:spChg chg="mod">
          <ac:chgData name="Khamphouxay, Kelley" userId="3a378e83-3588-4b68-ab0f-2546def87c2b" providerId="ADAL" clId="{468B5A89-611E-4FBC-8265-0CD7043F5E31}" dt="2023-11-29T03:29:09.849" v="27" actId="6549"/>
          <ac:spMkLst>
            <pc:docMk/>
            <pc:sldMk cId="2179436137" sldId="291"/>
            <ac:spMk id="3" creationId="{3321040D-A036-47E5-8646-C4884404E49F}"/>
          </ac:spMkLst>
        </pc:spChg>
      </pc:sldChg>
      <pc:sldChg chg="del">
        <pc:chgData name="Khamphouxay, Kelley" userId="3a378e83-3588-4b68-ab0f-2546def87c2b" providerId="ADAL" clId="{468B5A89-611E-4FBC-8265-0CD7043F5E31}" dt="2023-11-29T03:33:42.848" v="132" actId="47"/>
        <pc:sldMkLst>
          <pc:docMk/>
          <pc:sldMk cId="1490421492" sldId="370"/>
        </pc:sldMkLst>
      </pc:sldChg>
      <pc:sldChg chg="addSp delSp modSp mod chgLayout">
        <pc:chgData name="Khamphouxay, Kelley" userId="3a378e83-3588-4b68-ab0f-2546def87c2b" providerId="ADAL" clId="{468B5A89-611E-4FBC-8265-0CD7043F5E31}" dt="2023-11-29T03:32:43.469" v="130" actId="20577"/>
        <pc:sldMkLst>
          <pc:docMk/>
          <pc:sldMk cId="1263890767" sldId="371"/>
        </pc:sldMkLst>
        <pc:spChg chg="del mod ord">
          <ac:chgData name="Khamphouxay, Kelley" userId="3a378e83-3588-4b68-ab0f-2546def87c2b" providerId="ADAL" clId="{468B5A89-611E-4FBC-8265-0CD7043F5E31}" dt="2023-11-29T03:30:18.497" v="107" actId="700"/>
          <ac:spMkLst>
            <pc:docMk/>
            <pc:sldMk cId="1263890767" sldId="371"/>
            <ac:spMk id="2" creationId="{4BD53811-8140-4D87-94D9-2EB68B1FBE62}"/>
          </ac:spMkLst>
        </pc:spChg>
        <pc:spChg chg="add del mod ord">
          <ac:chgData name="Khamphouxay, Kelley" userId="3a378e83-3588-4b68-ab0f-2546def87c2b" providerId="ADAL" clId="{468B5A89-611E-4FBC-8265-0CD7043F5E31}" dt="2023-11-29T03:32:43.469" v="130" actId="20577"/>
          <ac:spMkLst>
            <pc:docMk/>
            <pc:sldMk cId="1263890767" sldId="371"/>
            <ac:spMk id="3" creationId="{8FCC438F-4EAE-9F08-8936-EDD2B0B26C60}"/>
          </ac:spMkLst>
        </pc:spChg>
        <pc:spChg chg="mod ord">
          <ac:chgData name="Khamphouxay, Kelley" userId="3a378e83-3588-4b68-ab0f-2546def87c2b" providerId="ADAL" clId="{468B5A89-611E-4FBC-8265-0CD7043F5E31}" dt="2023-11-29T03:31:58.049" v="112" actId="26606"/>
          <ac:spMkLst>
            <pc:docMk/>
            <pc:sldMk cId="1263890767" sldId="371"/>
            <ac:spMk id="4" creationId="{F9AEBB5B-20C7-4178-9A30-6A020C564EF4}"/>
          </ac:spMkLst>
        </pc:spChg>
        <pc:spChg chg="add del mod ord">
          <ac:chgData name="Khamphouxay, Kelley" userId="3a378e83-3588-4b68-ab0f-2546def87c2b" providerId="ADAL" clId="{468B5A89-611E-4FBC-8265-0CD7043F5E31}" dt="2023-11-29T03:31:35.008" v="110" actId="22"/>
          <ac:spMkLst>
            <pc:docMk/>
            <pc:sldMk cId="1263890767" sldId="371"/>
            <ac:spMk id="5" creationId="{B0316637-CF3D-F9AD-C6D6-5808739BF324}"/>
          </ac:spMkLst>
        </pc:spChg>
        <pc:spChg chg="add del">
          <ac:chgData name="Khamphouxay, Kelley" userId="3a378e83-3588-4b68-ab0f-2546def87c2b" providerId="ADAL" clId="{468B5A89-611E-4FBC-8265-0CD7043F5E31}" dt="2023-11-29T03:31:58.049" v="112" actId="26606"/>
          <ac:spMkLst>
            <pc:docMk/>
            <pc:sldMk cId="1263890767" sldId="371"/>
            <ac:spMk id="12" creationId="{F9D1C00C-61CC-117F-7A5D-6BB9FFF51232}"/>
          </ac:spMkLst>
        </pc:spChg>
        <pc:spChg chg="add del">
          <ac:chgData name="Khamphouxay, Kelley" userId="3a378e83-3588-4b68-ab0f-2546def87c2b" providerId="ADAL" clId="{468B5A89-611E-4FBC-8265-0CD7043F5E31}" dt="2023-11-29T03:31:58.049" v="112" actId="26606"/>
          <ac:spMkLst>
            <pc:docMk/>
            <pc:sldMk cId="1263890767" sldId="371"/>
            <ac:spMk id="14" creationId="{20EBCEAD-D800-9B3C-4366-F6E05E426AE4}"/>
          </ac:spMkLst>
        </pc:spChg>
        <pc:picChg chg="add mod ord modCrop">
          <ac:chgData name="Khamphouxay, Kelley" userId="3a378e83-3588-4b68-ab0f-2546def87c2b" providerId="ADAL" clId="{468B5A89-611E-4FBC-8265-0CD7043F5E31}" dt="2023-11-29T03:32:38.293" v="117" actId="1076"/>
          <ac:picMkLst>
            <pc:docMk/>
            <pc:sldMk cId="1263890767" sldId="371"/>
            <ac:picMk id="7" creationId="{F99B8800-50EB-F488-EBC0-33C836D5BE05}"/>
          </ac:picMkLst>
        </pc:picChg>
      </pc:sldChg>
      <pc:sldChg chg="del">
        <pc:chgData name="Khamphouxay, Kelley" userId="3a378e83-3588-4b68-ab0f-2546def87c2b" providerId="ADAL" clId="{468B5A89-611E-4FBC-8265-0CD7043F5E31}" dt="2023-11-29T03:33:42.848" v="132" actId="47"/>
        <pc:sldMkLst>
          <pc:docMk/>
          <pc:sldMk cId="940789460" sldId="374"/>
        </pc:sldMkLst>
      </pc:sldChg>
      <pc:sldChg chg="del">
        <pc:chgData name="Khamphouxay, Kelley" userId="3a378e83-3588-4b68-ab0f-2546def87c2b" providerId="ADAL" clId="{468B5A89-611E-4FBC-8265-0CD7043F5E31}" dt="2023-11-29T04:09:24.238" v="259" actId="2696"/>
        <pc:sldMkLst>
          <pc:docMk/>
          <pc:sldMk cId="3815493087" sldId="375"/>
        </pc:sldMkLst>
      </pc:sldChg>
      <pc:sldChg chg="del">
        <pc:chgData name="Khamphouxay, Kelley" userId="3a378e83-3588-4b68-ab0f-2546def87c2b" providerId="ADAL" clId="{468B5A89-611E-4FBC-8265-0CD7043F5E31}" dt="2023-11-29T04:09:24.238" v="259" actId="2696"/>
        <pc:sldMkLst>
          <pc:docMk/>
          <pc:sldMk cId="446744963" sldId="377"/>
        </pc:sldMkLst>
      </pc:sldChg>
      <pc:sldChg chg="del">
        <pc:chgData name="Khamphouxay, Kelley" userId="3a378e83-3588-4b68-ab0f-2546def87c2b" providerId="ADAL" clId="{468B5A89-611E-4FBC-8265-0CD7043F5E31}" dt="2023-11-29T03:33:42.848" v="132" actId="47"/>
        <pc:sldMkLst>
          <pc:docMk/>
          <pc:sldMk cId="999690859" sldId="378"/>
        </pc:sldMkLst>
      </pc:sldChg>
      <pc:sldChg chg="addSp delSp modSp new mod modClrScheme chgLayout">
        <pc:chgData name="Khamphouxay, Kelley" userId="3a378e83-3588-4b68-ab0f-2546def87c2b" providerId="ADAL" clId="{468B5A89-611E-4FBC-8265-0CD7043F5E31}" dt="2023-11-29T04:03:50.912" v="180" actId="20577"/>
        <pc:sldMkLst>
          <pc:docMk/>
          <pc:sldMk cId="1251244473" sldId="378"/>
        </pc:sldMkLst>
        <pc:spChg chg="del mod ord">
          <ac:chgData name="Khamphouxay, Kelley" userId="3a378e83-3588-4b68-ab0f-2546def87c2b" providerId="ADAL" clId="{468B5A89-611E-4FBC-8265-0CD7043F5E31}" dt="2023-11-29T04:02:41.121" v="134" actId="700"/>
          <ac:spMkLst>
            <pc:docMk/>
            <pc:sldMk cId="1251244473" sldId="378"/>
            <ac:spMk id="2" creationId="{D78DEDD7-8139-106E-C128-4238335DBD2F}"/>
          </ac:spMkLst>
        </pc:spChg>
        <pc:spChg chg="del mod ord">
          <ac:chgData name="Khamphouxay, Kelley" userId="3a378e83-3588-4b68-ab0f-2546def87c2b" providerId="ADAL" clId="{468B5A89-611E-4FBC-8265-0CD7043F5E31}" dt="2023-11-29T04:02:41.121" v="134" actId="700"/>
          <ac:spMkLst>
            <pc:docMk/>
            <pc:sldMk cId="1251244473" sldId="378"/>
            <ac:spMk id="3" creationId="{BEA9A958-1948-9296-0960-D8DE9E08A09B}"/>
          </ac:spMkLst>
        </pc:spChg>
        <pc:spChg chg="mod ord">
          <ac:chgData name="Khamphouxay, Kelley" userId="3a378e83-3588-4b68-ab0f-2546def87c2b" providerId="ADAL" clId="{468B5A89-611E-4FBC-8265-0CD7043F5E31}" dt="2023-11-29T04:02:41.121" v="134" actId="700"/>
          <ac:spMkLst>
            <pc:docMk/>
            <pc:sldMk cId="1251244473" sldId="378"/>
            <ac:spMk id="4" creationId="{AD6879D3-879D-863D-AF72-3B10F983F646}"/>
          </ac:spMkLst>
        </pc:spChg>
        <pc:spChg chg="add mod ord">
          <ac:chgData name="Khamphouxay, Kelley" userId="3a378e83-3588-4b68-ab0f-2546def87c2b" providerId="ADAL" clId="{468B5A89-611E-4FBC-8265-0CD7043F5E31}" dt="2023-11-29T04:03:50.912" v="180" actId="20577"/>
          <ac:spMkLst>
            <pc:docMk/>
            <pc:sldMk cId="1251244473" sldId="378"/>
            <ac:spMk id="5" creationId="{5C43024B-63E9-D6C6-8B67-01AF1A100865}"/>
          </ac:spMkLst>
        </pc:spChg>
        <pc:spChg chg="add del mod ord">
          <ac:chgData name="Khamphouxay, Kelley" userId="3a378e83-3588-4b68-ab0f-2546def87c2b" providerId="ADAL" clId="{468B5A89-611E-4FBC-8265-0CD7043F5E31}" dt="2023-11-29T04:02:44.198" v="135" actId="22"/>
          <ac:spMkLst>
            <pc:docMk/>
            <pc:sldMk cId="1251244473" sldId="378"/>
            <ac:spMk id="6" creationId="{6146422C-F0B1-9E12-F471-0E95FF2920FE}"/>
          </ac:spMkLst>
        </pc:spChg>
        <pc:spChg chg="add del mod ord">
          <ac:chgData name="Khamphouxay, Kelley" userId="3a378e83-3588-4b68-ab0f-2546def87c2b" providerId="ADAL" clId="{468B5A89-611E-4FBC-8265-0CD7043F5E31}" dt="2023-11-29T04:03:17.803" v="140" actId="22"/>
          <ac:spMkLst>
            <pc:docMk/>
            <pc:sldMk cId="1251244473" sldId="378"/>
            <ac:spMk id="7" creationId="{578B2F9D-FCAD-A578-6BCC-4144E3B3ABE2}"/>
          </ac:spMkLst>
        </pc:spChg>
        <pc:picChg chg="add mod ord">
          <ac:chgData name="Khamphouxay, Kelley" userId="3a378e83-3588-4b68-ab0f-2546def87c2b" providerId="ADAL" clId="{468B5A89-611E-4FBC-8265-0CD7043F5E31}" dt="2023-11-29T04:03:22.480" v="141" actId="1076"/>
          <ac:picMkLst>
            <pc:docMk/>
            <pc:sldMk cId="1251244473" sldId="378"/>
            <ac:picMk id="9" creationId="{5341902E-86D8-0508-11BB-8A2F4DB0E6B7}"/>
          </ac:picMkLst>
        </pc:picChg>
        <pc:picChg chg="add mod ord">
          <ac:chgData name="Khamphouxay, Kelley" userId="3a378e83-3588-4b68-ab0f-2546def87c2b" providerId="ADAL" clId="{468B5A89-611E-4FBC-8265-0CD7043F5E31}" dt="2023-11-29T04:03:34.708" v="144" actId="14100"/>
          <ac:picMkLst>
            <pc:docMk/>
            <pc:sldMk cId="1251244473" sldId="378"/>
            <ac:picMk id="11" creationId="{DAE28EEF-0E73-34A1-6751-5E9DA1937A09}"/>
          </ac:picMkLst>
        </pc:picChg>
      </pc:sldChg>
      <pc:sldChg chg="del">
        <pc:chgData name="Khamphouxay, Kelley" userId="3a378e83-3588-4b68-ab0f-2546def87c2b" providerId="ADAL" clId="{468B5A89-611E-4FBC-8265-0CD7043F5E31}" dt="2023-11-29T03:33:42.848" v="132" actId="47"/>
        <pc:sldMkLst>
          <pc:docMk/>
          <pc:sldMk cId="503922165" sldId="379"/>
        </pc:sldMkLst>
      </pc:sldChg>
      <pc:sldChg chg="addSp delSp modSp new mod">
        <pc:chgData name="Khamphouxay, Kelley" userId="3a378e83-3588-4b68-ab0f-2546def87c2b" providerId="ADAL" clId="{468B5A89-611E-4FBC-8265-0CD7043F5E31}" dt="2023-11-29T04:08:41.888" v="258" actId="14100"/>
        <pc:sldMkLst>
          <pc:docMk/>
          <pc:sldMk cId="3876474319" sldId="379"/>
        </pc:sldMkLst>
        <pc:spChg chg="mod">
          <ac:chgData name="Khamphouxay, Kelley" userId="3a378e83-3588-4b68-ab0f-2546def87c2b" providerId="ADAL" clId="{468B5A89-611E-4FBC-8265-0CD7043F5E31}" dt="2023-11-29T04:07:15.467" v="249" actId="20577"/>
          <ac:spMkLst>
            <pc:docMk/>
            <pc:sldMk cId="3876474319" sldId="379"/>
            <ac:spMk id="2" creationId="{3A83CC7D-A05B-9882-F915-A914C3F51437}"/>
          </ac:spMkLst>
        </pc:spChg>
        <pc:spChg chg="del">
          <ac:chgData name="Khamphouxay, Kelley" userId="3a378e83-3588-4b68-ab0f-2546def87c2b" providerId="ADAL" clId="{468B5A89-611E-4FBC-8265-0CD7043F5E31}" dt="2023-11-29T04:04:52.549" v="213" actId="22"/>
          <ac:spMkLst>
            <pc:docMk/>
            <pc:sldMk cId="3876474319" sldId="379"/>
            <ac:spMk id="3" creationId="{A302665F-A609-99E6-0B3C-288C13D44007}"/>
          </ac:spMkLst>
        </pc:spChg>
        <pc:spChg chg="add mod">
          <ac:chgData name="Khamphouxay, Kelley" userId="3a378e83-3588-4b68-ab0f-2546def87c2b" providerId="ADAL" clId="{468B5A89-611E-4FBC-8265-0CD7043F5E31}" dt="2023-11-29T04:08:41.888" v="258" actId="14100"/>
          <ac:spMkLst>
            <pc:docMk/>
            <pc:sldMk cId="3876474319" sldId="379"/>
            <ac:spMk id="10" creationId="{A4E6D300-0C3E-3BD2-5D18-D160FBE6C009}"/>
          </ac:spMkLst>
        </pc:spChg>
        <pc:picChg chg="add mod ord">
          <ac:chgData name="Khamphouxay, Kelley" userId="3a378e83-3588-4b68-ab0f-2546def87c2b" providerId="ADAL" clId="{468B5A89-611E-4FBC-8265-0CD7043F5E31}" dt="2023-11-29T04:05:05.090" v="217" actId="14100"/>
          <ac:picMkLst>
            <pc:docMk/>
            <pc:sldMk cId="3876474319" sldId="379"/>
            <ac:picMk id="7" creationId="{40FF75A1-3F14-FC5B-A0CF-43EA9C494B97}"/>
          </ac:picMkLst>
        </pc:picChg>
        <pc:picChg chg="add mod modCrop">
          <ac:chgData name="Khamphouxay, Kelley" userId="3a378e83-3588-4b68-ab0f-2546def87c2b" providerId="ADAL" clId="{468B5A89-611E-4FBC-8265-0CD7043F5E31}" dt="2023-11-29T04:06:46.512" v="225" actId="14100"/>
          <ac:picMkLst>
            <pc:docMk/>
            <pc:sldMk cId="3876474319" sldId="379"/>
            <ac:picMk id="9" creationId="{CC083369-3E74-8A57-17A2-2FD69C535DC9}"/>
          </ac:picMkLst>
        </pc:picChg>
      </pc:sldChg>
      <pc:sldChg chg="addSp delSp modSp new mod chgLayout">
        <pc:chgData name="Khamphouxay, Kelley" userId="3a378e83-3588-4b68-ab0f-2546def87c2b" providerId="ADAL" clId="{468B5A89-611E-4FBC-8265-0CD7043F5E31}" dt="2023-11-29T04:26:27.563" v="537" actId="1076"/>
        <pc:sldMkLst>
          <pc:docMk/>
          <pc:sldMk cId="3754842865" sldId="380"/>
        </pc:sldMkLst>
        <pc:spChg chg="del mod ord">
          <ac:chgData name="Khamphouxay, Kelley" userId="3a378e83-3588-4b68-ab0f-2546def87c2b" providerId="ADAL" clId="{468B5A89-611E-4FBC-8265-0CD7043F5E31}" dt="2023-11-29T04:12:51.912" v="452" actId="700"/>
          <ac:spMkLst>
            <pc:docMk/>
            <pc:sldMk cId="3754842865" sldId="380"/>
            <ac:spMk id="2" creationId="{79403F7A-530B-8BA1-8D14-8AC5EE55AD1A}"/>
          </ac:spMkLst>
        </pc:spChg>
        <pc:spChg chg="del">
          <ac:chgData name="Khamphouxay, Kelley" userId="3a378e83-3588-4b68-ab0f-2546def87c2b" providerId="ADAL" clId="{468B5A89-611E-4FBC-8265-0CD7043F5E31}" dt="2023-11-29T04:12:51.912" v="452" actId="700"/>
          <ac:spMkLst>
            <pc:docMk/>
            <pc:sldMk cId="3754842865" sldId="380"/>
            <ac:spMk id="3" creationId="{DE3606E7-2CAE-680C-BCFD-2C2B0020D79A}"/>
          </ac:spMkLst>
        </pc:spChg>
        <pc:spChg chg="del">
          <ac:chgData name="Khamphouxay, Kelley" userId="3a378e83-3588-4b68-ab0f-2546def87c2b" providerId="ADAL" clId="{468B5A89-611E-4FBC-8265-0CD7043F5E31}" dt="2023-11-29T04:12:51.912" v="452" actId="700"/>
          <ac:spMkLst>
            <pc:docMk/>
            <pc:sldMk cId="3754842865" sldId="380"/>
            <ac:spMk id="4" creationId="{749CFB07-5411-0055-DF5E-E0145CD8C0C9}"/>
          </ac:spMkLst>
        </pc:spChg>
        <pc:spChg chg="mod ord">
          <ac:chgData name="Khamphouxay, Kelley" userId="3a378e83-3588-4b68-ab0f-2546def87c2b" providerId="ADAL" clId="{468B5A89-611E-4FBC-8265-0CD7043F5E31}" dt="2023-11-29T04:12:51.912" v="452" actId="700"/>
          <ac:spMkLst>
            <pc:docMk/>
            <pc:sldMk cId="3754842865" sldId="380"/>
            <ac:spMk id="5" creationId="{C98AEFE5-1CE7-A4B5-9D07-DC64FABD63CA}"/>
          </ac:spMkLst>
        </pc:spChg>
        <pc:spChg chg="add mod ord">
          <ac:chgData name="Khamphouxay, Kelley" userId="3a378e83-3588-4b68-ab0f-2546def87c2b" providerId="ADAL" clId="{468B5A89-611E-4FBC-8265-0CD7043F5E31}" dt="2023-11-29T04:26:23.903" v="536" actId="14100"/>
          <ac:spMkLst>
            <pc:docMk/>
            <pc:sldMk cId="3754842865" sldId="380"/>
            <ac:spMk id="6" creationId="{BAB48622-056D-25C8-A120-CEC2E8623FFA}"/>
          </ac:spMkLst>
        </pc:spChg>
        <pc:picChg chg="add mod">
          <ac:chgData name="Khamphouxay, Kelley" userId="3a378e83-3588-4b68-ab0f-2546def87c2b" providerId="ADAL" clId="{468B5A89-611E-4FBC-8265-0CD7043F5E31}" dt="2023-11-29T04:26:27.563" v="537" actId="1076"/>
          <ac:picMkLst>
            <pc:docMk/>
            <pc:sldMk cId="3754842865" sldId="380"/>
            <ac:picMk id="8" creationId="{53A8D9AB-9716-4233-B147-80F7976D2A83}"/>
          </ac:picMkLst>
        </pc:picChg>
        <pc:picChg chg="add mod">
          <ac:chgData name="Khamphouxay, Kelley" userId="3a378e83-3588-4b68-ab0f-2546def87c2b" providerId="ADAL" clId="{468B5A89-611E-4FBC-8265-0CD7043F5E31}" dt="2023-11-29T04:26:16.299" v="535" actId="1076"/>
          <ac:picMkLst>
            <pc:docMk/>
            <pc:sldMk cId="3754842865" sldId="380"/>
            <ac:picMk id="9" creationId="{D24C3D7A-6873-17DF-661F-A45AD9A0FDD2}"/>
          </ac:picMkLst>
        </pc:picChg>
      </pc:sldChg>
      <pc:sldChg chg="addSp delSp modSp new mod ord modClrScheme chgLayout">
        <pc:chgData name="Khamphouxay, Kelley" userId="3a378e83-3588-4b68-ab0f-2546def87c2b" providerId="ADAL" clId="{468B5A89-611E-4FBC-8265-0CD7043F5E31}" dt="2023-11-29T04:22:09.384" v="533" actId="14100"/>
        <pc:sldMkLst>
          <pc:docMk/>
          <pc:sldMk cId="3423803032" sldId="381"/>
        </pc:sldMkLst>
        <pc:spChg chg="del mod ord">
          <ac:chgData name="Khamphouxay, Kelley" userId="3a378e83-3588-4b68-ab0f-2546def87c2b" providerId="ADAL" clId="{468B5A89-611E-4FBC-8265-0CD7043F5E31}" dt="2023-11-29T04:19:52.696" v="514" actId="700"/>
          <ac:spMkLst>
            <pc:docMk/>
            <pc:sldMk cId="3423803032" sldId="381"/>
            <ac:spMk id="2" creationId="{BA384506-4780-C97F-D240-A33B62705012}"/>
          </ac:spMkLst>
        </pc:spChg>
        <pc:spChg chg="del mod ord">
          <ac:chgData name="Khamphouxay, Kelley" userId="3a378e83-3588-4b68-ab0f-2546def87c2b" providerId="ADAL" clId="{468B5A89-611E-4FBC-8265-0CD7043F5E31}" dt="2023-11-29T04:19:52.696" v="514" actId="700"/>
          <ac:spMkLst>
            <pc:docMk/>
            <pc:sldMk cId="3423803032" sldId="381"/>
            <ac:spMk id="3" creationId="{2BDFFDBD-2B7C-8BC2-BBB9-D0D78CAA6126}"/>
          </ac:spMkLst>
        </pc:spChg>
        <pc:spChg chg="del">
          <ac:chgData name="Khamphouxay, Kelley" userId="3a378e83-3588-4b68-ab0f-2546def87c2b" providerId="ADAL" clId="{468B5A89-611E-4FBC-8265-0CD7043F5E31}" dt="2023-11-29T04:19:52.696" v="514" actId="700"/>
          <ac:spMkLst>
            <pc:docMk/>
            <pc:sldMk cId="3423803032" sldId="381"/>
            <ac:spMk id="4" creationId="{08FEE925-EA0C-5989-B2FA-BAF4E0CE681E}"/>
          </ac:spMkLst>
        </pc:spChg>
        <pc:spChg chg="mod ord">
          <ac:chgData name="Khamphouxay, Kelley" userId="3a378e83-3588-4b68-ab0f-2546def87c2b" providerId="ADAL" clId="{468B5A89-611E-4FBC-8265-0CD7043F5E31}" dt="2023-11-29T04:19:59.726" v="515" actId="700"/>
          <ac:spMkLst>
            <pc:docMk/>
            <pc:sldMk cId="3423803032" sldId="381"/>
            <ac:spMk id="5" creationId="{E7195A48-CC46-1781-6F8E-1370C9BCF995}"/>
          </ac:spMkLst>
        </pc:spChg>
        <pc:spChg chg="add del mod ord">
          <ac:chgData name="Khamphouxay, Kelley" userId="3a378e83-3588-4b68-ab0f-2546def87c2b" providerId="ADAL" clId="{468B5A89-611E-4FBC-8265-0CD7043F5E31}" dt="2023-11-29T04:19:59.726" v="515" actId="700"/>
          <ac:spMkLst>
            <pc:docMk/>
            <pc:sldMk cId="3423803032" sldId="381"/>
            <ac:spMk id="6" creationId="{AD96E5B9-E0E8-968E-3D87-0593C0746B37}"/>
          </ac:spMkLst>
        </pc:spChg>
        <pc:spChg chg="add del mod ord">
          <ac:chgData name="Khamphouxay, Kelley" userId="3a378e83-3588-4b68-ab0f-2546def87c2b" providerId="ADAL" clId="{468B5A89-611E-4FBC-8265-0CD7043F5E31}" dt="2023-11-29T04:19:59.726" v="515" actId="700"/>
          <ac:spMkLst>
            <pc:docMk/>
            <pc:sldMk cId="3423803032" sldId="381"/>
            <ac:spMk id="7" creationId="{548B5EB9-A968-18CF-04E4-04AB01454F7E}"/>
          </ac:spMkLst>
        </pc:spChg>
        <pc:spChg chg="add mod ord">
          <ac:chgData name="Khamphouxay, Kelley" userId="3a378e83-3588-4b68-ab0f-2546def87c2b" providerId="ADAL" clId="{468B5A89-611E-4FBC-8265-0CD7043F5E31}" dt="2023-11-29T04:19:59.726" v="515" actId="700"/>
          <ac:spMkLst>
            <pc:docMk/>
            <pc:sldMk cId="3423803032" sldId="381"/>
            <ac:spMk id="8" creationId="{4B7273D2-BD17-9B48-02DC-FC67AECF8703}"/>
          </ac:spMkLst>
        </pc:spChg>
        <pc:picChg chg="add mod">
          <ac:chgData name="Khamphouxay, Kelley" userId="3a378e83-3588-4b68-ab0f-2546def87c2b" providerId="ADAL" clId="{468B5A89-611E-4FBC-8265-0CD7043F5E31}" dt="2023-11-29T04:21:28.891" v="525" actId="1076"/>
          <ac:picMkLst>
            <pc:docMk/>
            <pc:sldMk cId="3423803032" sldId="381"/>
            <ac:picMk id="10" creationId="{1FC57661-AFBD-C6C5-9D11-7084331C530D}"/>
          </ac:picMkLst>
        </pc:picChg>
        <pc:picChg chg="add mod modCrop">
          <ac:chgData name="Khamphouxay, Kelley" userId="3a378e83-3588-4b68-ab0f-2546def87c2b" providerId="ADAL" clId="{468B5A89-611E-4FBC-8265-0CD7043F5E31}" dt="2023-11-29T04:22:09.384" v="533" actId="14100"/>
          <ac:picMkLst>
            <pc:docMk/>
            <pc:sldMk cId="3423803032" sldId="381"/>
            <ac:picMk id="12" creationId="{C816B13A-C92D-BF45-88BB-E09DD70958DB}"/>
          </ac:picMkLst>
        </pc:picChg>
      </pc:sldChg>
      <pc:sldMasterChg chg="delSldLayout">
        <pc:chgData name="Khamphouxay, Kelley" userId="3a378e83-3588-4b68-ab0f-2546def87c2b" providerId="ADAL" clId="{468B5A89-611E-4FBC-8265-0CD7043F5E31}" dt="2023-11-29T03:33:42.848" v="132" actId="47"/>
        <pc:sldMasterMkLst>
          <pc:docMk/>
          <pc:sldMasterMk cId="218626460" sldId="2147484034"/>
        </pc:sldMasterMkLst>
        <pc:sldLayoutChg chg="del">
          <pc:chgData name="Khamphouxay, Kelley" userId="3a378e83-3588-4b68-ab0f-2546def87c2b" providerId="ADAL" clId="{468B5A89-611E-4FBC-8265-0CD7043F5E31}" dt="2023-11-29T03:33:42.848" v="132" actId="47"/>
          <pc:sldLayoutMkLst>
            <pc:docMk/>
            <pc:sldMasterMk cId="218626460" sldId="2147484034"/>
            <pc:sldLayoutMk cId="501519129" sldId="2147484048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0F44C2-2B48-2440-B91F-9AA6981E740C}" type="datetimeFigureOut">
              <a:rPr lang="en-US" smtClean="0"/>
              <a:t>29-Nov-23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E77AE1-64B2-544E-9109-A75612B0A1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93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3000" y="435406"/>
            <a:ext cx="6858000" cy="2027494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125" b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</a:t>
            </a:r>
            <a:r>
              <a:rPr lang="en-US" dirty="0" err="1"/>
              <a:t>Powerpoint</a:t>
            </a:r>
            <a:r>
              <a:rPr lang="en-US" dirty="0"/>
              <a:t>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3000" y="2554975"/>
            <a:ext cx="6858000" cy="14049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 marL="0" marR="0" lvl="0" indent="0" algn="ctr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Insert </a:t>
            </a:r>
            <a:r>
              <a:rPr lang="en-US" dirty="0" err="1"/>
              <a:t>Powerpoint</a:t>
            </a:r>
            <a:r>
              <a:rPr lang="en-US" dirty="0"/>
              <a:t> Subtitle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910277-0FA1-1F46-9FD7-836ED090B7BF}"/>
              </a:ext>
            </a:extLst>
          </p:cNvPr>
          <p:cNvCxnSpPr>
            <a:cxnSpLocks/>
          </p:cNvCxnSpPr>
          <p:nvPr userDrawn="1"/>
        </p:nvCxnSpPr>
        <p:spPr>
          <a:xfrm>
            <a:off x="1143000" y="2471268"/>
            <a:ext cx="6858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Text&#10;&#10;Description automatically generated with medium confidence">
            <a:extLst>
              <a:ext uri="{FF2B5EF4-FFF2-40B4-BE49-F238E27FC236}">
                <a16:creationId xmlns:a16="http://schemas.microsoft.com/office/drawing/2014/main" id="{BEBE40AE-9D6B-494E-AA98-4B73602A1C3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6759"/>
            <a:ext cx="9144000" cy="1158132"/>
          </a:xfrm>
          <a:prstGeom prst="rect">
            <a:avLst/>
          </a:prstGeom>
          <a:effectLst>
            <a:outerShdw blurRad="127000" dist="76200" dir="54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riangle 2">
            <a:extLst>
              <a:ext uri="{FF2B5EF4-FFF2-40B4-BE49-F238E27FC236}">
                <a16:creationId xmlns:a16="http://schemas.microsoft.com/office/drawing/2014/main" id="{C4C4C8D2-5E76-0340-BD75-529702744DC7}"/>
              </a:ext>
            </a:extLst>
          </p:cNvPr>
          <p:cNvSpPr/>
          <p:nvPr userDrawn="1"/>
        </p:nvSpPr>
        <p:spPr>
          <a:xfrm rot="5400000">
            <a:off x="-13306" y="6957"/>
            <a:ext cx="1506796" cy="1486533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6A922BE3-F9F8-BA45-A8C0-6D998F541EA4}"/>
              </a:ext>
            </a:extLst>
          </p:cNvPr>
          <p:cNvSpPr/>
          <p:nvPr userDrawn="1"/>
        </p:nvSpPr>
        <p:spPr>
          <a:xfrm rot="5400000">
            <a:off x="-11754" y="5401"/>
            <a:ext cx="1275607" cy="1258454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092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399AF-5922-44E5-9E71-FB33E80F0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2E914-CF20-4F3F-B23A-83D49186144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87967"/>
            <a:ext cx="7886700" cy="46783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9EE821C-D3FC-F840-B5AB-7C546ADF27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‹#›</a:t>
            </a:fld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2403FB-25DD-1F4D-9D47-C1CEC8B569F3}"/>
              </a:ext>
            </a:extLst>
          </p:cNvPr>
          <p:cNvCxnSpPr>
            <a:cxnSpLocks/>
          </p:cNvCxnSpPr>
          <p:nvPr userDrawn="1"/>
        </p:nvCxnSpPr>
        <p:spPr>
          <a:xfrm>
            <a:off x="628650" y="1382233"/>
            <a:ext cx="7886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04F31CD1-81B6-E441-8BF9-425024CD323B}"/>
              </a:ext>
            </a:extLst>
          </p:cNvPr>
          <p:cNvGrpSpPr/>
          <p:nvPr userDrawn="1"/>
        </p:nvGrpSpPr>
        <p:grpSpPr>
          <a:xfrm>
            <a:off x="-3177" y="-3176"/>
            <a:ext cx="1486536" cy="1506797"/>
            <a:chOff x="-3178" y="-3176"/>
            <a:chExt cx="1646959" cy="1669406"/>
          </a:xfrm>
        </p:grpSpPr>
        <p:sp>
          <p:nvSpPr>
            <p:cNvPr id="7" name="Triangle 2">
              <a:extLst>
                <a:ext uri="{FF2B5EF4-FFF2-40B4-BE49-F238E27FC236}">
                  <a16:creationId xmlns:a16="http://schemas.microsoft.com/office/drawing/2014/main" id="{31FC9281-ABA2-D54B-B89E-6A8583D74FC8}"/>
                </a:ext>
              </a:extLst>
            </p:cNvPr>
            <p:cNvSpPr/>
            <p:nvPr userDrawn="1"/>
          </p:nvSpPr>
          <p:spPr>
            <a:xfrm rot="5400000">
              <a:off x="-14400" y="8050"/>
              <a:ext cx="1669405" cy="1646956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Triangle 2">
              <a:extLst>
                <a:ext uri="{FF2B5EF4-FFF2-40B4-BE49-F238E27FC236}">
                  <a16:creationId xmlns:a16="http://schemas.microsoft.com/office/drawing/2014/main" id="{718F5D4B-0782-F14D-8BD0-14A29D5E622D}"/>
                </a:ext>
              </a:extLst>
            </p:cNvPr>
            <p:cNvSpPr/>
            <p:nvPr userDrawn="1"/>
          </p:nvSpPr>
          <p:spPr>
            <a:xfrm rot="5400000">
              <a:off x="-12680" y="6326"/>
              <a:ext cx="1413267" cy="1394263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02549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28681" y="767882"/>
            <a:ext cx="3933365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000" b="0" i="0" baseline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Section Header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28681" y="3647607"/>
            <a:ext cx="3933365" cy="150018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Insert Section </a:t>
            </a:r>
            <a:r>
              <a:rPr lang="en-US" dirty="0" err="1"/>
              <a:t>Subheader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ED3EBA-C936-CA47-B212-1DD28D1A1869}"/>
              </a:ext>
            </a:extLst>
          </p:cNvPr>
          <p:cNvCxnSpPr>
            <a:cxnSpLocks/>
          </p:cNvCxnSpPr>
          <p:nvPr userDrawn="1"/>
        </p:nvCxnSpPr>
        <p:spPr>
          <a:xfrm>
            <a:off x="3928681" y="3628283"/>
            <a:ext cx="521531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riangle 2">
            <a:extLst>
              <a:ext uri="{FF2B5EF4-FFF2-40B4-BE49-F238E27FC236}">
                <a16:creationId xmlns:a16="http://schemas.microsoft.com/office/drawing/2014/main" id="{7972656B-D34B-7A47-AF68-55E3A457BE93}"/>
              </a:ext>
            </a:extLst>
          </p:cNvPr>
          <p:cNvSpPr/>
          <p:nvPr userDrawn="1"/>
        </p:nvSpPr>
        <p:spPr>
          <a:xfrm rot="5400000">
            <a:off x="-13306" y="6957"/>
            <a:ext cx="1506796" cy="1486533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riangle 2">
            <a:extLst>
              <a:ext uri="{FF2B5EF4-FFF2-40B4-BE49-F238E27FC236}">
                <a16:creationId xmlns:a16="http://schemas.microsoft.com/office/drawing/2014/main" id="{9E85EBBA-5B5D-1C46-8EB2-3F3B34A34131}"/>
              </a:ext>
            </a:extLst>
          </p:cNvPr>
          <p:cNvSpPr/>
          <p:nvPr userDrawn="1"/>
        </p:nvSpPr>
        <p:spPr>
          <a:xfrm rot="5400000">
            <a:off x="-11754" y="5401"/>
            <a:ext cx="1275607" cy="1258454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141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2FE8E-6B16-4D1A-89CA-C8AC7AA63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019C1E9F-F12B-CC40-BA2A-511122AF5A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‹#›</a:t>
            </a:fld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00C3BC0-BFC8-5E4E-B211-F779A1B1653F}"/>
              </a:ext>
            </a:extLst>
          </p:cNvPr>
          <p:cNvCxnSpPr>
            <a:cxnSpLocks/>
          </p:cNvCxnSpPr>
          <p:nvPr userDrawn="1"/>
        </p:nvCxnSpPr>
        <p:spPr>
          <a:xfrm>
            <a:off x="628650" y="1382233"/>
            <a:ext cx="7886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E86717D1-205A-2A4A-A230-7965F9CE0EAC}"/>
              </a:ext>
            </a:extLst>
          </p:cNvPr>
          <p:cNvGrpSpPr/>
          <p:nvPr userDrawn="1"/>
        </p:nvGrpSpPr>
        <p:grpSpPr>
          <a:xfrm>
            <a:off x="-3177" y="-3176"/>
            <a:ext cx="1486536" cy="1506797"/>
            <a:chOff x="-3178" y="-3176"/>
            <a:chExt cx="1646959" cy="1669406"/>
          </a:xfrm>
        </p:grpSpPr>
        <p:sp>
          <p:nvSpPr>
            <p:cNvPr id="8" name="Triangle 2">
              <a:extLst>
                <a:ext uri="{FF2B5EF4-FFF2-40B4-BE49-F238E27FC236}">
                  <a16:creationId xmlns:a16="http://schemas.microsoft.com/office/drawing/2014/main" id="{589C902A-4EB8-5240-BCF3-0BB8FC7B87F4}"/>
                </a:ext>
              </a:extLst>
            </p:cNvPr>
            <p:cNvSpPr/>
            <p:nvPr userDrawn="1"/>
          </p:nvSpPr>
          <p:spPr>
            <a:xfrm rot="5400000">
              <a:off x="-14400" y="8050"/>
              <a:ext cx="1669405" cy="1646956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riangle 2">
              <a:extLst>
                <a:ext uri="{FF2B5EF4-FFF2-40B4-BE49-F238E27FC236}">
                  <a16:creationId xmlns:a16="http://schemas.microsoft.com/office/drawing/2014/main" id="{D8F2384B-8766-C34C-92A4-888315CBCCE6}"/>
                </a:ext>
              </a:extLst>
            </p:cNvPr>
            <p:cNvSpPr/>
            <p:nvPr userDrawn="1"/>
          </p:nvSpPr>
          <p:spPr>
            <a:xfrm rot="5400000">
              <a:off x="-12680" y="6326"/>
              <a:ext cx="1413267" cy="1394263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06787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F40153FC-A54E-874E-8EFA-851CBF0377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‹#›</a:t>
            </a:fld>
            <a:endParaRPr lang="en-US" b="1" dirty="0">
              <a:solidFill>
                <a:schemeClr val="accent6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4946678-FEEF-6846-AE20-21C18FB6BA9C}"/>
              </a:ext>
            </a:extLst>
          </p:cNvPr>
          <p:cNvGrpSpPr/>
          <p:nvPr userDrawn="1"/>
        </p:nvGrpSpPr>
        <p:grpSpPr>
          <a:xfrm>
            <a:off x="-3177" y="-3176"/>
            <a:ext cx="1486536" cy="1506797"/>
            <a:chOff x="-3178" y="-3176"/>
            <a:chExt cx="1646959" cy="1669406"/>
          </a:xfrm>
        </p:grpSpPr>
        <p:sp>
          <p:nvSpPr>
            <p:cNvPr id="5" name="Triangle 2">
              <a:extLst>
                <a:ext uri="{FF2B5EF4-FFF2-40B4-BE49-F238E27FC236}">
                  <a16:creationId xmlns:a16="http://schemas.microsoft.com/office/drawing/2014/main" id="{C6FB082E-F290-FA45-BBD7-FFEB222F21D5}"/>
                </a:ext>
              </a:extLst>
            </p:cNvPr>
            <p:cNvSpPr/>
            <p:nvPr userDrawn="1"/>
          </p:nvSpPr>
          <p:spPr>
            <a:xfrm rot="5400000">
              <a:off x="-14400" y="8050"/>
              <a:ext cx="1669405" cy="1646956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riangle 2">
              <a:extLst>
                <a:ext uri="{FF2B5EF4-FFF2-40B4-BE49-F238E27FC236}">
                  <a16:creationId xmlns:a16="http://schemas.microsoft.com/office/drawing/2014/main" id="{3ED2CE7B-F051-2847-952F-0332C8B2E4ED}"/>
                </a:ext>
              </a:extLst>
            </p:cNvPr>
            <p:cNvSpPr/>
            <p:nvPr userDrawn="1"/>
          </p:nvSpPr>
          <p:spPr>
            <a:xfrm rot="5400000">
              <a:off x="-12680" y="6326"/>
              <a:ext cx="1413267" cy="1394263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76465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 Header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F912B-E769-445D-A6C5-06520D908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094614"/>
            <a:ext cx="7886700" cy="1573619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F24FD113-387A-6844-BC4B-5AD58E4B3B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ANRCB   |   </a:t>
            </a:r>
            <a:fld id="{D8FE707D-7EDD-4671-B995-A3FBECAF0B25}" type="slidenum">
              <a:rPr lang="en-US" b="1" smtClean="0"/>
              <a:pPr/>
              <a:t>‹#›</a:t>
            </a:fld>
            <a:endParaRPr lang="en-US" b="1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10EA11-3AC4-2846-B76F-3DF63C90B0C5}"/>
              </a:ext>
            </a:extLst>
          </p:cNvPr>
          <p:cNvCxnSpPr>
            <a:cxnSpLocks/>
          </p:cNvCxnSpPr>
          <p:nvPr userDrawn="1"/>
        </p:nvCxnSpPr>
        <p:spPr>
          <a:xfrm>
            <a:off x="628650" y="3678866"/>
            <a:ext cx="78867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riangle 2">
            <a:extLst>
              <a:ext uri="{FF2B5EF4-FFF2-40B4-BE49-F238E27FC236}">
                <a16:creationId xmlns:a16="http://schemas.microsoft.com/office/drawing/2014/main" id="{EEE38A5B-5A30-D844-AF78-6170B85E8655}"/>
              </a:ext>
            </a:extLst>
          </p:cNvPr>
          <p:cNvSpPr/>
          <p:nvPr userDrawn="1"/>
        </p:nvSpPr>
        <p:spPr>
          <a:xfrm rot="5400000">
            <a:off x="-13306" y="6957"/>
            <a:ext cx="1506796" cy="1486533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riangle 2">
            <a:extLst>
              <a:ext uri="{FF2B5EF4-FFF2-40B4-BE49-F238E27FC236}">
                <a16:creationId xmlns:a16="http://schemas.microsoft.com/office/drawing/2014/main" id="{50F924A2-E453-CA41-9199-01873DABBD18}"/>
              </a:ext>
            </a:extLst>
          </p:cNvPr>
          <p:cNvSpPr/>
          <p:nvPr userDrawn="1"/>
        </p:nvSpPr>
        <p:spPr>
          <a:xfrm rot="5400000">
            <a:off x="-11754" y="5401"/>
            <a:ext cx="1275607" cy="1258454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768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2A299-9D74-4C65-97C9-8376FBB6A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FD8339-C764-4394-984C-4DEE2FF3C3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8650" y="1490804"/>
            <a:ext cx="3805237" cy="4700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F065B-EEB2-471E-A8FC-33594BB6812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710113" y="1501437"/>
            <a:ext cx="3805237" cy="4700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42166213-81E0-6C48-8659-AB983C98F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‹#›</a:t>
            </a:fld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E4E409A-1C2D-9F4F-87EC-99732FC371F3}"/>
              </a:ext>
            </a:extLst>
          </p:cNvPr>
          <p:cNvCxnSpPr>
            <a:cxnSpLocks/>
          </p:cNvCxnSpPr>
          <p:nvPr userDrawn="1"/>
        </p:nvCxnSpPr>
        <p:spPr>
          <a:xfrm>
            <a:off x="628650" y="1382233"/>
            <a:ext cx="7886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F1018150-0F49-854F-A06F-08EFCC2EFD6B}"/>
              </a:ext>
            </a:extLst>
          </p:cNvPr>
          <p:cNvGrpSpPr/>
          <p:nvPr userDrawn="1"/>
        </p:nvGrpSpPr>
        <p:grpSpPr>
          <a:xfrm>
            <a:off x="-3177" y="-3176"/>
            <a:ext cx="1486536" cy="1506797"/>
            <a:chOff x="-3178" y="-3176"/>
            <a:chExt cx="1646959" cy="1669406"/>
          </a:xfrm>
        </p:grpSpPr>
        <p:sp>
          <p:nvSpPr>
            <p:cNvPr id="10" name="Triangle 2">
              <a:extLst>
                <a:ext uri="{FF2B5EF4-FFF2-40B4-BE49-F238E27FC236}">
                  <a16:creationId xmlns:a16="http://schemas.microsoft.com/office/drawing/2014/main" id="{72FADDB8-FE99-5D44-99AA-76F492BDD3E0}"/>
                </a:ext>
              </a:extLst>
            </p:cNvPr>
            <p:cNvSpPr/>
            <p:nvPr userDrawn="1"/>
          </p:nvSpPr>
          <p:spPr>
            <a:xfrm rot="5400000">
              <a:off x="-14400" y="8050"/>
              <a:ext cx="1669405" cy="1646956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riangle 2">
              <a:extLst>
                <a:ext uri="{FF2B5EF4-FFF2-40B4-BE49-F238E27FC236}">
                  <a16:creationId xmlns:a16="http://schemas.microsoft.com/office/drawing/2014/main" id="{8CFC0A85-51F6-184C-8900-EC3D23FB6AFA}"/>
                </a:ext>
              </a:extLst>
            </p:cNvPr>
            <p:cNvSpPr/>
            <p:nvPr userDrawn="1"/>
          </p:nvSpPr>
          <p:spPr>
            <a:xfrm rot="5400000">
              <a:off x="-12680" y="6326"/>
              <a:ext cx="1413267" cy="1394263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3445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90156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324702"/>
            <a:ext cx="3868340" cy="38909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90156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35334"/>
            <a:ext cx="3887391" cy="38909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8BA6FB0-BA43-4CFC-A76D-28EE43778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B656E0B-D609-4D44-85B0-4FCFA6F7CE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‹#›</a:t>
            </a:fld>
            <a:endParaRPr lang="en-US" b="1" dirty="0">
              <a:solidFill>
                <a:schemeClr val="accent6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6340288-326B-3E48-BC8A-268E0F52FC0C}"/>
              </a:ext>
            </a:extLst>
          </p:cNvPr>
          <p:cNvCxnSpPr>
            <a:cxnSpLocks/>
          </p:cNvCxnSpPr>
          <p:nvPr userDrawn="1"/>
        </p:nvCxnSpPr>
        <p:spPr>
          <a:xfrm>
            <a:off x="628650" y="1382233"/>
            <a:ext cx="7886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EC58933B-4F4D-6642-92D6-DEF9A15FC59B}"/>
              </a:ext>
            </a:extLst>
          </p:cNvPr>
          <p:cNvGrpSpPr/>
          <p:nvPr userDrawn="1"/>
        </p:nvGrpSpPr>
        <p:grpSpPr>
          <a:xfrm>
            <a:off x="-3177" y="-3176"/>
            <a:ext cx="1486536" cy="1506797"/>
            <a:chOff x="-3178" y="-3176"/>
            <a:chExt cx="1646959" cy="1669406"/>
          </a:xfrm>
        </p:grpSpPr>
        <p:sp>
          <p:nvSpPr>
            <p:cNvPr id="11" name="Triangle 2">
              <a:extLst>
                <a:ext uri="{FF2B5EF4-FFF2-40B4-BE49-F238E27FC236}">
                  <a16:creationId xmlns:a16="http://schemas.microsoft.com/office/drawing/2014/main" id="{405B28D0-528D-2F4F-9C6C-B55470710324}"/>
                </a:ext>
              </a:extLst>
            </p:cNvPr>
            <p:cNvSpPr/>
            <p:nvPr userDrawn="1"/>
          </p:nvSpPr>
          <p:spPr>
            <a:xfrm rot="5400000">
              <a:off x="-14400" y="8050"/>
              <a:ext cx="1669405" cy="1646956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Triangle 2">
              <a:extLst>
                <a:ext uri="{FF2B5EF4-FFF2-40B4-BE49-F238E27FC236}">
                  <a16:creationId xmlns:a16="http://schemas.microsoft.com/office/drawing/2014/main" id="{A5AC2091-4B5C-684B-90C4-1BA18B60120A}"/>
                </a:ext>
              </a:extLst>
            </p:cNvPr>
            <p:cNvSpPr/>
            <p:nvPr userDrawn="1"/>
          </p:nvSpPr>
          <p:spPr>
            <a:xfrm rot="5400000">
              <a:off x="-12680" y="6326"/>
              <a:ext cx="1413267" cy="1394263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3941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Full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301A61-FFE4-A248-95E6-8A44756678C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22CBD45-9E3B-2945-9D95-A20EEC28DA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0770" y="6119609"/>
            <a:ext cx="4063160" cy="179322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buFont typeface="Arial" panose="020B0604020202020204" pitchFamily="34" charset="0"/>
              <a:buNone/>
              <a:defRPr sz="825"/>
            </a:lvl1pPr>
          </a:lstStyle>
          <a:p>
            <a:pPr lvl="0"/>
            <a:r>
              <a:rPr lang="en-US" dirty="0"/>
              <a:t>[Photo credit]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38EA-FCD7-F844-A8CA-A168FB06769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5108832"/>
            <a:ext cx="4191000" cy="914400"/>
          </a:xfrm>
          <a:prstGeom prst="rect">
            <a:avLst/>
          </a:prstGeom>
          <a:solidFill>
            <a:schemeClr val="bg1"/>
          </a:solidFill>
        </p:spPr>
        <p:txBody>
          <a:bodyPr lIns="365760" tIns="45720" bIns="0" anchor="ctr"/>
          <a:lstStyle>
            <a:lvl1pPr marL="0" indent="0">
              <a:buNone/>
              <a:defRPr sz="2700" b="0">
                <a:solidFill>
                  <a:schemeClr val="tx2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 Headline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44C7DBE-6011-FC43-B68E-60EF4B78E8F4}"/>
              </a:ext>
            </a:extLst>
          </p:cNvPr>
          <p:cNvGrpSpPr/>
          <p:nvPr userDrawn="1"/>
        </p:nvGrpSpPr>
        <p:grpSpPr>
          <a:xfrm>
            <a:off x="-3177" y="-3176"/>
            <a:ext cx="1486536" cy="1506797"/>
            <a:chOff x="-3178" y="-3176"/>
            <a:chExt cx="1646959" cy="1669406"/>
          </a:xfrm>
        </p:grpSpPr>
        <p:sp>
          <p:nvSpPr>
            <p:cNvPr id="9" name="Triangle 2">
              <a:extLst>
                <a:ext uri="{FF2B5EF4-FFF2-40B4-BE49-F238E27FC236}">
                  <a16:creationId xmlns:a16="http://schemas.microsoft.com/office/drawing/2014/main" id="{580A20C3-A958-5149-846C-17C31C465AF9}"/>
                </a:ext>
              </a:extLst>
            </p:cNvPr>
            <p:cNvSpPr/>
            <p:nvPr userDrawn="1"/>
          </p:nvSpPr>
          <p:spPr>
            <a:xfrm rot="5400000">
              <a:off x="-14400" y="8050"/>
              <a:ext cx="1669405" cy="1646956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tx2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Triangle 2">
              <a:extLst>
                <a:ext uri="{FF2B5EF4-FFF2-40B4-BE49-F238E27FC236}">
                  <a16:creationId xmlns:a16="http://schemas.microsoft.com/office/drawing/2014/main" id="{EDE8981D-E850-6746-9672-A856447819D4}"/>
                </a:ext>
              </a:extLst>
            </p:cNvPr>
            <p:cNvSpPr/>
            <p:nvPr userDrawn="1"/>
          </p:nvSpPr>
          <p:spPr>
            <a:xfrm rot="5400000">
              <a:off x="-12680" y="6326"/>
              <a:ext cx="1413267" cy="1394263"/>
            </a:xfrm>
            <a:custGeom>
              <a:avLst/>
              <a:gdLst>
                <a:gd name="connsiteX0" fmla="*/ 0 w 1485900"/>
                <a:gd name="connsiteY0" fmla="*/ 995083 h 995083"/>
                <a:gd name="connsiteX1" fmla="*/ 742950 w 1485900"/>
                <a:gd name="connsiteY1" fmla="*/ 0 h 995083"/>
                <a:gd name="connsiteX2" fmla="*/ 1485900 w 1485900"/>
                <a:gd name="connsiteY2" fmla="*/ 995083 h 995083"/>
                <a:gd name="connsiteX3" fmla="*/ 0 w 1485900"/>
                <a:gd name="connsiteY3" fmla="*/ 995083 h 995083"/>
                <a:gd name="connsiteX0" fmla="*/ 0 w 1485900"/>
                <a:gd name="connsiteY0" fmla="*/ 1304370 h 1304370"/>
                <a:gd name="connsiteX1" fmla="*/ 3362 w 1485900"/>
                <a:gd name="connsiteY1" fmla="*/ 0 h 1304370"/>
                <a:gd name="connsiteX2" fmla="*/ 1485900 w 1485900"/>
                <a:gd name="connsiteY2" fmla="*/ 1304370 h 1304370"/>
                <a:gd name="connsiteX3" fmla="*/ 0 w 1485900"/>
                <a:gd name="connsiteY3" fmla="*/ 1304370 h 1304370"/>
                <a:gd name="connsiteX0" fmla="*/ 0 w 1062318"/>
                <a:gd name="connsiteY0" fmla="*/ 1304370 h 1304370"/>
                <a:gd name="connsiteX1" fmla="*/ 3362 w 1062318"/>
                <a:gd name="connsiteY1" fmla="*/ 0 h 1304370"/>
                <a:gd name="connsiteX2" fmla="*/ 1062318 w 1062318"/>
                <a:gd name="connsiteY2" fmla="*/ 1304370 h 1304370"/>
                <a:gd name="connsiteX3" fmla="*/ 0 w 1062318"/>
                <a:gd name="connsiteY3" fmla="*/ 1304370 h 1304370"/>
                <a:gd name="connsiteX0" fmla="*/ 0 w 1203512"/>
                <a:gd name="connsiteY0" fmla="*/ 1304370 h 1304370"/>
                <a:gd name="connsiteX1" fmla="*/ 3362 w 1203512"/>
                <a:gd name="connsiteY1" fmla="*/ 0 h 1304370"/>
                <a:gd name="connsiteX2" fmla="*/ 1203512 w 1203512"/>
                <a:gd name="connsiteY2" fmla="*/ 1304370 h 1304370"/>
                <a:gd name="connsiteX3" fmla="*/ 0 w 1203512"/>
                <a:gd name="connsiteY3" fmla="*/ 1304370 h 1304370"/>
                <a:gd name="connsiteX0" fmla="*/ 0 w 1203512"/>
                <a:gd name="connsiteY0" fmla="*/ 1365380 h 1365380"/>
                <a:gd name="connsiteX1" fmla="*/ 1331 w 1203512"/>
                <a:gd name="connsiteY1" fmla="*/ 0 h 1365380"/>
                <a:gd name="connsiteX2" fmla="*/ 1203512 w 1203512"/>
                <a:gd name="connsiteY2" fmla="*/ 1365380 h 1365380"/>
                <a:gd name="connsiteX3" fmla="*/ 0 w 1203512"/>
                <a:gd name="connsiteY3" fmla="*/ 1365380 h 1365380"/>
                <a:gd name="connsiteX0" fmla="*/ 0 w 1678657"/>
                <a:gd name="connsiteY0" fmla="*/ 1365380 h 1365380"/>
                <a:gd name="connsiteX1" fmla="*/ 1331 w 1678657"/>
                <a:gd name="connsiteY1" fmla="*/ 0 h 1365380"/>
                <a:gd name="connsiteX2" fmla="*/ 1678657 w 1678657"/>
                <a:gd name="connsiteY2" fmla="*/ 1365380 h 1365380"/>
                <a:gd name="connsiteX3" fmla="*/ 0 w 1678657"/>
                <a:gd name="connsiteY3" fmla="*/ 1365380 h 1365380"/>
                <a:gd name="connsiteX0" fmla="*/ 4067 w 1682724"/>
                <a:gd name="connsiteY0" fmla="*/ 1372455 h 1372455"/>
                <a:gd name="connsiteX1" fmla="*/ 136 w 1682724"/>
                <a:gd name="connsiteY1" fmla="*/ 0 h 1372455"/>
                <a:gd name="connsiteX2" fmla="*/ 1682724 w 1682724"/>
                <a:gd name="connsiteY2" fmla="*/ 1372455 h 1372455"/>
                <a:gd name="connsiteX3" fmla="*/ 4067 w 1682724"/>
                <a:gd name="connsiteY3" fmla="*/ 1372455 h 1372455"/>
                <a:gd name="connsiteX0" fmla="*/ 0 w 1683562"/>
                <a:gd name="connsiteY0" fmla="*/ 1370428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8 h 1372455"/>
                <a:gd name="connsiteX0" fmla="*/ 0 w 1683562"/>
                <a:gd name="connsiteY0" fmla="*/ 1370427 h 1372455"/>
                <a:gd name="connsiteX1" fmla="*/ 974 w 1683562"/>
                <a:gd name="connsiteY1" fmla="*/ 0 h 1372455"/>
                <a:gd name="connsiteX2" fmla="*/ 1683562 w 1683562"/>
                <a:gd name="connsiteY2" fmla="*/ 1372455 h 1372455"/>
                <a:gd name="connsiteX3" fmla="*/ 0 w 1683562"/>
                <a:gd name="connsiteY3" fmla="*/ 1370427 h 1372455"/>
                <a:gd name="connsiteX0" fmla="*/ 1693 w 1682802"/>
                <a:gd name="connsiteY0" fmla="*/ 1372453 h 1372455"/>
                <a:gd name="connsiteX1" fmla="*/ 214 w 1682802"/>
                <a:gd name="connsiteY1" fmla="*/ 0 h 1372455"/>
                <a:gd name="connsiteX2" fmla="*/ 1682802 w 1682802"/>
                <a:gd name="connsiteY2" fmla="*/ 1372455 h 1372455"/>
                <a:gd name="connsiteX3" fmla="*/ 1693 w 1682802"/>
                <a:gd name="connsiteY3" fmla="*/ 1372453 h 1372455"/>
                <a:gd name="connsiteX0" fmla="*/ 0 w 1686013"/>
                <a:gd name="connsiteY0" fmla="*/ 1374481 h 1374481"/>
                <a:gd name="connsiteX1" fmla="*/ 3425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  <a:gd name="connsiteX0" fmla="*/ 0 w 1686013"/>
                <a:gd name="connsiteY0" fmla="*/ 1374481 h 1374481"/>
                <a:gd name="connsiteX1" fmla="*/ 972 w 1686013"/>
                <a:gd name="connsiteY1" fmla="*/ 0 h 1374481"/>
                <a:gd name="connsiteX2" fmla="*/ 1686013 w 1686013"/>
                <a:gd name="connsiteY2" fmla="*/ 1372455 h 1374481"/>
                <a:gd name="connsiteX3" fmla="*/ 0 w 1686013"/>
                <a:gd name="connsiteY3" fmla="*/ 1374481 h 1374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6013" h="1374481">
                  <a:moveTo>
                    <a:pt x="0" y="1374481"/>
                  </a:moveTo>
                  <a:cubicBezTo>
                    <a:pt x="1121" y="939691"/>
                    <a:pt x="-149" y="434790"/>
                    <a:pt x="972" y="0"/>
                  </a:cubicBezTo>
                  <a:lnTo>
                    <a:pt x="1686013" y="1372455"/>
                  </a:lnTo>
                  <a:lnTo>
                    <a:pt x="0" y="1374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55971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Slide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BE1E527-BFFA-F44B-94D0-1379A9E41A6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175356"/>
            <a:ext cx="6858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125" b="0" i="0">
                <a:solidFill>
                  <a:schemeClr val="bg1"/>
                </a:solidFill>
                <a:latin typeface="Georgia" panose="02040502050405020303" pitchFamily="18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Insert Final Thoughts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7167ACD-AB06-FF41-AA10-BD7149D7A7F6}"/>
              </a:ext>
            </a:extLst>
          </p:cNvPr>
          <p:cNvCxnSpPr>
            <a:cxnSpLocks/>
          </p:cNvCxnSpPr>
          <p:nvPr userDrawn="1"/>
        </p:nvCxnSpPr>
        <p:spPr>
          <a:xfrm>
            <a:off x="1143000" y="3562956"/>
            <a:ext cx="685800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E9380D8C-34F1-514B-B8D2-1FDFA55E04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36759"/>
            <a:ext cx="9144000" cy="1158132"/>
          </a:xfrm>
          <a:prstGeom prst="rect">
            <a:avLst/>
          </a:prstGeom>
          <a:effectLst>
            <a:outerShdw blurRad="127000" dist="76200" dir="54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Triangle 2">
            <a:extLst>
              <a:ext uri="{FF2B5EF4-FFF2-40B4-BE49-F238E27FC236}">
                <a16:creationId xmlns:a16="http://schemas.microsoft.com/office/drawing/2014/main" id="{C1005787-6556-EB44-9694-BE9AD99691FA}"/>
              </a:ext>
            </a:extLst>
          </p:cNvPr>
          <p:cNvSpPr/>
          <p:nvPr userDrawn="1"/>
        </p:nvSpPr>
        <p:spPr>
          <a:xfrm rot="5400000">
            <a:off x="-13306" y="6957"/>
            <a:ext cx="1506796" cy="1486533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riangle 2">
            <a:extLst>
              <a:ext uri="{FF2B5EF4-FFF2-40B4-BE49-F238E27FC236}">
                <a16:creationId xmlns:a16="http://schemas.microsoft.com/office/drawing/2014/main" id="{A1CED9DE-2B16-9342-8E84-378077EDAF16}"/>
              </a:ext>
            </a:extLst>
          </p:cNvPr>
          <p:cNvSpPr/>
          <p:nvPr userDrawn="1"/>
        </p:nvSpPr>
        <p:spPr>
          <a:xfrm rot="5400000">
            <a:off x="-11754" y="5401"/>
            <a:ext cx="1275607" cy="1258454"/>
          </a:xfrm>
          <a:custGeom>
            <a:avLst/>
            <a:gdLst>
              <a:gd name="connsiteX0" fmla="*/ 0 w 1485900"/>
              <a:gd name="connsiteY0" fmla="*/ 995083 h 995083"/>
              <a:gd name="connsiteX1" fmla="*/ 742950 w 1485900"/>
              <a:gd name="connsiteY1" fmla="*/ 0 h 995083"/>
              <a:gd name="connsiteX2" fmla="*/ 1485900 w 1485900"/>
              <a:gd name="connsiteY2" fmla="*/ 995083 h 995083"/>
              <a:gd name="connsiteX3" fmla="*/ 0 w 1485900"/>
              <a:gd name="connsiteY3" fmla="*/ 995083 h 995083"/>
              <a:gd name="connsiteX0" fmla="*/ 0 w 1485900"/>
              <a:gd name="connsiteY0" fmla="*/ 1304370 h 1304370"/>
              <a:gd name="connsiteX1" fmla="*/ 3362 w 1485900"/>
              <a:gd name="connsiteY1" fmla="*/ 0 h 1304370"/>
              <a:gd name="connsiteX2" fmla="*/ 1485900 w 1485900"/>
              <a:gd name="connsiteY2" fmla="*/ 1304370 h 1304370"/>
              <a:gd name="connsiteX3" fmla="*/ 0 w 1485900"/>
              <a:gd name="connsiteY3" fmla="*/ 1304370 h 1304370"/>
              <a:gd name="connsiteX0" fmla="*/ 0 w 1062318"/>
              <a:gd name="connsiteY0" fmla="*/ 1304370 h 1304370"/>
              <a:gd name="connsiteX1" fmla="*/ 3362 w 1062318"/>
              <a:gd name="connsiteY1" fmla="*/ 0 h 1304370"/>
              <a:gd name="connsiteX2" fmla="*/ 1062318 w 1062318"/>
              <a:gd name="connsiteY2" fmla="*/ 1304370 h 1304370"/>
              <a:gd name="connsiteX3" fmla="*/ 0 w 1062318"/>
              <a:gd name="connsiteY3" fmla="*/ 1304370 h 1304370"/>
              <a:gd name="connsiteX0" fmla="*/ 0 w 1203512"/>
              <a:gd name="connsiteY0" fmla="*/ 1304370 h 1304370"/>
              <a:gd name="connsiteX1" fmla="*/ 3362 w 1203512"/>
              <a:gd name="connsiteY1" fmla="*/ 0 h 1304370"/>
              <a:gd name="connsiteX2" fmla="*/ 1203512 w 1203512"/>
              <a:gd name="connsiteY2" fmla="*/ 1304370 h 1304370"/>
              <a:gd name="connsiteX3" fmla="*/ 0 w 1203512"/>
              <a:gd name="connsiteY3" fmla="*/ 1304370 h 1304370"/>
              <a:gd name="connsiteX0" fmla="*/ 0 w 1203512"/>
              <a:gd name="connsiteY0" fmla="*/ 1365380 h 1365380"/>
              <a:gd name="connsiteX1" fmla="*/ 1331 w 1203512"/>
              <a:gd name="connsiteY1" fmla="*/ 0 h 1365380"/>
              <a:gd name="connsiteX2" fmla="*/ 1203512 w 1203512"/>
              <a:gd name="connsiteY2" fmla="*/ 1365380 h 1365380"/>
              <a:gd name="connsiteX3" fmla="*/ 0 w 1203512"/>
              <a:gd name="connsiteY3" fmla="*/ 1365380 h 1365380"/>
              <a:gd name="connsiteX0" fmla="*/ 0 w 1678657"/>
              <a:gd name="connsiteY0" fmla="*/ 1365380 h 1365380"/>
              <a:gd name="connsiteX1" fmla="*/ 1331 w 1678657"/>
              <a:gd name="connsiteY1" fmla="*/ 0 h 1365380"/>
              <a:gd name="connsiteX2" fmla="*/ 1678657 w 1678657"/>
              <a:gd name="connsiteY2" fmla="*/ 1365380 h 1365380"/>
              <a:gd name="connsiteX3" fmla="*/ 0 w 1678657"/>
              <a:gd name="connsiteY3" fmla="*/ 1365380 h 1365380"/>
              <a:gd name="connsiteX0" fmla="*/ 4067 w 1682724"/>
              <a:gd name="connsiteY0" fmla="*/ 1372455 h 1372455"/>
              <a:gd name="connsiteX1" fmla="*/ 136 w 1682724"/>
              <a:gd name="connsiteY1" fmla="*/ 0 h 1372455"/>
              <a:gd name="connsiteX2" fmla="*/ 1682724 w 1682724"/>
              <a:gd name="connsiteY2" fmla="*/ 1372455 h 1372455"/>
              <a:gd name="connsiteX3" fmla="*/ 4067 w 1682724"/>
              <a:gd name="connsiteY3" fmla="*/ 1372455 h 1372455"/>
              <a:gd name="connsiteX0" fmla="*/ 0 w 1683562"/>
              <a:gd name="connsiteY0" fmla="*/ 1370428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8 h 1372455"/>
              <a:gd name="connsiteX0" fmla="*/ 0 w 1683562"/>
              <a:gd name="connsiteY0" fmla="*/ 1370427 h 1372455"/>
              <a:gd name="connsiteX1" fmla="*/ 974 w 1683562"/>
              <a:gd name="connsiteY1" fmla="*/ 0 h 1372455"/>
              <a:gd name="connsiteX2" fmla="*/ 1683562 w 1683562"/>
              <a:gd name="connsiteY2" fmla="*/ 1372455 h 1372455"/>
              <a:gd name="connsiteX3" fmla="*/ 0 w 1683562"/>
              <a:gd name="connsiteY3" fmla="*/ 1370427 h 1372455"/>
              <a:gd name="connsiteX0" fmla="*/ 1693 w 1682802"/>
              <a:gd name="connsiteY0" fmla="*/ 1372453 h 1372455"/>
              <a:gd name="connsiteX1" fmla="*/ 214 w 1682802"/>
              <a:gd name="connsiteY1" fmla="*/ 0 h 1372455"/>
              <a:gd name="connsiteX2" fmla="*/ 1682802 w 1682802"/>
              <a:gd name="connsiteY2" fmla="*/ 1372455 h 1372455"/>
              <a:gd name="connsiteX3" fmla="*/ 1693 w 1682802"/>
              <a:gd name="connsiteY3" fmla="*/ 1372453 h 1372455"/>
              <a:gd name="connsiteX0" fmla="*/ 0 w 1686013"/>
              <a:gd name="connsiteY0" fmla="*/ 1374481 h 1374481"/>
              <a:gd name="connsiteX1" fmla="*/ 3425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  <a:gd name="connsiteX0" fmla="*/ 0 w 1686013"/>
              <a:gd name="connsiteY0" fmla="*/ 1374481 h 1374481"/>
              <a:gd name="connsiteX1" fmla="*/ 972 w 1686013"/>
              <a:gd name="connsiteY1" fmla="*/ 0 h 1374481"/>
              <a:gd name="connsiteX2" fmla="*/ 1686013 w 1686013"/>
              <a:gd name="connsiteY2" fmla="*/ 1372455 h 1374481"/>
              <a:gd name="connsiteX3" fmla="*/ 0 w 1686013"/>
              <a:gd name="connsiteY3" fmla="*/ 1374481 h 1374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86013" h="1374481">
                <a:moveTo>
                  <a:pt x="0" y="1374481"/>
                </a:moveTo>
                <a:cubicBezTo>
                  <a:pt x="1121" y="939691"/>
                  <a:pt x="-149" y="434790"/>
                  <a:pt x="972" y="0"/>
                </a:cubicBezTo>
                <a:lnTo>
                  <a:pt x="1686013" y="1372455"/>
                </a:lnTo>
                <a:lnTo>
                  <a:pt x="0" y="1374481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4745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>
            <a:extLst>
              <a:ext uri="{FF2B5EF4-FFF2-40B4-BE49-F238E27FC236}">
                <a16:creationId xmlns:a16="http://schemas.microsoft.com/office/drawing/2014/main" id="{1840410D-CB4F-425F-BE44-944494DC19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0171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F9C2C4-2277-4DB8-BCAF-9727CE23F3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88557"/>
            <a:ext cx="7886700" cy="46565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F604E5E-5B3B-0242-BD0C-18D77113EC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70497" y="6348809"/>
            <a:ext cx="1509243" cy="1915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‹#›</a:t>
            </a:fld>
            <a:endParaRPr 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26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5" r:id="rId1"/>
    <p:sldLayoutId id="2147484042" r:id="rId2"/>
    <p:sldLayoutId id="2147484037" r:id="rId3"/>
    <p:sldLayoutId id="2147484043" r:id="rId4"/>
    <p:sldLayoutId id="2147484044" r:id="rId5"/>
    <p:sldLayoutId id="2147484046" r:id="rId6"/>
    <p:sldLayoutId id="2147484045" r:id="rId7"/>
    <p:sldLayoutId id="2147484028" r:id="rId8"/>
    <p:sldLayoutId id="2147484029" r:id="rId9"/>
    <p:sldLayoutId id="2147484041" r:id="rId10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tx2"/>
          </a:solidFill>
          <a:latin typeface="Georgia" panose="02040502050405020303" pitchFamily="18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EC60B-7DBD-492C-9251-A8625C865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125" y="0"/>
            <a:ext cx="6858000" cy="33147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ANRCB: Capacity for Nutrition and Research</a:t>
            </a:r>
            <a:br>
              <a:rPr lang="en-US" dirty="0"/>
            </a:br>
            <a:br>
              <a:rPr lang="en-US" dirty="0"/>
            </a:br>
            <a:r>
              <a:rPr lang="en-US" sz="2800" i="1" dirty="0"/>
              <a:t>Resources for SUN CSA CSOs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21040D-A036-47E5-8646-C4884404E4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125" y="3848100"/>
            <a:ext cx="6858000" cy="988219"/>
          </a:xfrm>
        </p:spPr>
        <p:txBody>
          <a:bodyPr/>
          <a:lstStyle/>
          <a:p>
            <a:endParaRPr lang="en-US" i="1" dirty="0"/>
          </a:p>
          <a:p>
            <a:r>
              <a:rPr lang="en-US" dirty="0"/>
              <a:t>Kelley Khamphouxay, Program Manager, ANRCB Project</a:t>
            </a:r>
          </a:p>
          <a:p>
            <a:r>
              <a:rPr lang="en-US" dirty="0"/>
              <a:t>29 November 2023</a:t>
            </a:r>
          </a:p>
        </p:txBody>
      </p:sp>
    </p:spTree>
    <p:extLst>
      <p:ext uri="{BB962C8B-B14F-4D97-AF65-F5344CB8AC3E}">
        <p14:creationId xmlns:p14="http://schemas.microsoft.com/office/powerpoint/2010/main" val="2179436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B7273D2-BD17-9B48-02DC-FC67AECF8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195A48-CC46-1781-6F8E-1370C9BCF9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2</a:t>
            </a:fld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C57661-AFBD-C6C5-9D11-7084331C5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363" y="2366583"/>
            <a:ext cx="8513273" cy="130165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16B13A-C92D-BF45-88BB-E09DD70958D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33877"/>
            <a:ext cx="9144000" cy="911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803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43024B-63E9-D6C6-8B67-01AF1A100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ANRCB &amp; Center for Nutrition (MOH)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341902E-86D8-0508-11BB-8A2F4DB0E6B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38" y="1637415"/>
            <a:ext cx="4026194" cy="4253022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AE28EEF-0E73-34A1-6751-5E9DA1937A09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875" y="1644785"/>
            <a:ext cx="3592476" cy="4245652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6879D3-879D-863D-AF72-3B10F983F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3</a:t>
            </a:fld>
            <a:endParaRPr lang="en-US" b="1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1244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3CC7D-A05B-9882-F915-A914C3F51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ANRCB, UHS, LaoTPHI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0FF75A1-3F14-FC5B-A0CF-43EA9C494B97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01437"/>
            <a:ext cx="3976688" cy="4867732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3BA6DA-19E8-4590-08B4-AED1932DCC6C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AD282D-73AC-6DC2-4ACF-C10B07713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4</a:t>
            </a:fld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083369-3E74-8A57-17A2-2FD69C535D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934" y="1501438"/>
            <a:ext cx="3809416" cy="486773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A4E6D300-0C3E-3BD2-5D18-D160FBE6C009}"/>
              </a:ext>
            </a:extLst>
          </p:cNvPr>
          <p:cNvSpPr/>
          <p:nvPr/>
        </p:nvSpPr>
        <p:spPr>
          <a:xfrm>
            <a:off x="6507126" y="5273749"/>
            <a:ext cx="1360967" cy="445545"/>
          </a:xfrm>
          <a:prstGeom prst="ellipse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74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FCC438F-4EAE-9F08-8936-EDD2B0B26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Anthropometry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EBB5B-20C7-4178-9A30-6A020C564EF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ກິດຈະກໍາ 3:</a:t>
            </a:r>
            <a:r>
              <a:rPr lang="en-US" sz="300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</a:p>
          <a:p>
            <a:pPr marL="0" indent="0">
              <a:buNone/>
            </a:pPr>
            <a:r>
              <a:rPr lang="en-US" sz="3000">
                <a:solidFill>
                  <a:schemeClr val="tx1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ຊ່ວຍສູນໂພຊະນາການ ພັດທະນາ ແລະ ຝຶກອົບຮົມໂດຍເນັ້ນໃສ່ ການວັດແທກຮ່າງກາຍເພື່ອສ້າງສູນໃຫ້ກາຍເປັນ “ສູນແຫ່ງຄວາມເປັນເລີດດ້ານການສຶກສາ ແລະ ຄົ້ນຄວ້າກ່ຽວກັບໂພຊະນາການ”</a:t>
            </a:r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99B8800-50EB-F488-EBC0-33C836D5BE05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0113" y="744280"/>
            <a:ext cx="3805237" cy="4912242"/>
          </a:xfrm>
        </p:spPr>
      </p:pic>
    </p:spTree>
    <p:extLst>
      <p:ext uri="{BB962C8B-B14F-4D97-AF65-F5344CB8AC3E}">
        <p14:creationId xmlns:p14="http://schemas.microsoft.com/office/powerpoint/2010/main" val="1263890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4980A-CE95-469C-935A-E945333FC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Resources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C2AA86A-54CA-4752-B449-592EBCE414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Training Modules  </a:t>
            </a:r>
          </a:p>
          <a:p>
            <a:pPr lvl="1"/>
            <a:r>
              <a:rPr lang="en-US" sz="2800" dirty="0"/>
              <a:t>Child/Adult/Specialty</a:t>
            </a:r>
          </a:p>
          <a:p>
            <a:pPr marL="342900" lvl="1" indent="0">
              <a:buNone/>
            </a:pPr>
            <a:endParaRPr lang="en-US" sz="2800" dirty="0"/>
          </a:p>
          <a:p>
            <a:r>
              <a:rPr lang="en-US" sz="3600" dirty="0"/>
              <a:t>Facilitator Guide for Workshops (TOT)</a:t>
            </a:r>
          </a:p>
          <a:p>
            <a:pPr marL="0" indent="0">
              <a:buNone/>
            </a:pPr>
            <a:endParaRPr lang="en-US" sz="3600" dirty="0"/>
          </a:p>
          <a:p>
            <a:r>
              <a:rPr lang="en-US" sz="3600" dirty="0"/>
              <a:t>Equipment rental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AC7CC-1015-455D-B84E-A97D7DBAB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6</a:t>
            </a:fld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7" name="Content Placeholder 5" descr="A picture containing person, standing&#10;&#10;Description automatically generated">
            <a:extLst>
              <a:ext uri="{FF2B5EF4-FFF2-40B4-BE49-F238E27FC236}">
                <a16:creationId xmlns:a16="http://schemas.microsoft.com/office/drawing/2014/main" id="{EFB5CDDC-0297-4610-B4FF-EA98745C4D02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213" y="1501775"/>
            <a:ext cx="3323037" cy="4700588"/>
          </a:xfrm>
        </p:spPr>
      </p:pic>
    </p:spTree>
    <p:extLst>
      <p:ext uri="{BB962C8B-B14F-4D97-AF65-F5344CB8AC3E}">
        <p14:creationId xmlns:p14="http://schemas.microsoft.com/office/powerpoint/2010/main" val="66799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AB48622-056D-25C8-A120-CEC2E862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040" y="744279"/>
            <a:ext cx="7886700" cy="2360428"/>
          </a:xfrm>
        </p:spPr>
        <p:txBody>
          <a:bodyPr>
            <a:normAutofit/>
          </a:bodyPr>
          <a:lstStyle/>
          <a:p>
            <a: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ອຸປະກອນການຮຽນຮູ້ ແລະ ຊັບພະຍາກອນໂພຊະນາການ </a:t>
            </a:r>
            <a:b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ພາສາລາວ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8AEFE5-1CE7-A4B5-9D07-DC64FABD63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ANRCB   |   </a:t>
            </a:r>
            <a:fld id="{D8FE707D-7EDD-4671-B995-A3FBECAF0B25}" type="slidenum">
              <a:rPr lang="en-US" b="1" smtClean="0">
                <a:solidFill>
                  <a:schemeClr val="accent6"/>
                </a:solidFill>
              </a:rPr>
              <a:pPr/>
              <a:t>7</a:t>
            </a:fld>
            <a:endParaRPr lang="en-US" b="1" dirty="0">
              <a:solidFill>
                <a:schemeClr val="accent6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3A8D9AB-9716-4233-B147-80F7976D2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3" y="3600390"/>
            <a:ext cx="9144000" cy="274841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4C3D7A-6873-17DF-661F-A45AD9A0FD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7872" y="5177234"/>
            <a:ext cx="39052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842865"/>
      </p:ext>
    </p:extLst>
  </p:cSld>
  <p:clrMapOvr>
    <a:masterClrMapping/>
  </p:clrMapOvr>
</p:sld>
</file>

<file path=ppt/theme/theme1.xml><?xml version="1.0" encoding="utf-8"?>
<a:theme xmlns:a="http://schemas.openxmlformats.org/drawingml/2006/main" name="CRS_2020_PPT">
  <a:themeElements>
    <a:clrScheme name="CRS_2020_Palette_Microsoft">
      <a:dk1>
        <a:srgbClr val="000000"/>
      </a:dk1>
      <a:lt1>
        <a:srgbClr val="FFFFFF"/>
      </a:lt1>
      <a:dk2>
        <a:srgbClr val="00A2C7"/>
      </a:dk2>
      <a:lt2>
        <a:srgbClr val="BFB8AF"/>
      </a:lt2>
      <a:accent1>
        <a:srgbClr val="7999AC"/>
      </a:accent1>
      <a:accent2>
        <a:srgbClr val="9053A1"/>
      </a:accent2>
      <a:accent3>
        <a:srgbClr val="79A02C"/>
      </a:accent3>
      <a:accent4>
        <a:srgbClr val="EF6E0B"/>
      </a:accent4>
      <a:accent5>
        <a:srgbClr val="0099A9"/>
      </a:accent5>
      <a:accent6>
        <a:srgbClr val="00468B"/>
      </a:accent6>
      <a:hlink>
        <a:srgbClr val="00A2C7"/>
      </a:hlink>
      <a:folHlink>
        <a:srgbClr val="9053A1"/>
      </a:folHlink>
    </a:clrScheme>
    <a:fontScheme name="CRS_PPT_Fonts">
      <a:majorFont>
        <a:latin typeface="Times New Roman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S_TEMPLATE_Presentation_Standard_English_v2" id="{9BC21EF1-AB4E-4BA8-A680-F3C1CE71D1CF}" vid="{A697BAEB-674F-41B3-B3C3-B4E8F28837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9DD0B6094BCF4FB93A35D0152A1812" ma:contentTypeVersion="20" ma:contentTypeDescription="Create a new document." ma:contentTypeScope="" ma:versionID="6901d87d2bda6309b2ed096ad6b03194">
  <xsd:schema xmlns:xsd="http://www.w3.org/2001/XMLSchema" xmlns:xs="http://www.w3.org/2001/XMLSchema" xmlns:p="http://schemas.microsoft.com/office/2006/metadata/properties" xmlns:ns2="d6596b82-1850-46b7-8677-7476bdde78e6" xmlns:ns3="53c17ed5-55f5-48da-bce3-199d61b38c9a" xmlns:ns4="b2594ab3-d42a-4e76-bde3-98c81b560ae9" targetNamespace="http://schemas.microsoft.com/office/2006/metadata/properties" ma:root="true" ma:fieldsID="eddcee7f8b281c6259e4683c2628e7fd" ns2:_="" ns3:_="" ns4:_="">
    <xsd:import namespace="d6596b82-1850-46b7-8677-7476bdde78e6"/>
    <xsd:import namespace="53c17ed5-55f5-48da-bce3-199d61b38c9a"/>
    <xsd:import namespace="b2594ab3-d42a-4e76-bde3-98c81b560a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4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96b82-1850-46b7-8677-7476bdde78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ee90c631-7896-4d4b-aef2-bd8af8cfca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c17ed5-55f5-48da-bce3-199d61b38c9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94ab3-d42a-4e76-bde3-98c81b560ae9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b64136f9-62dd-445b-bfda-eba738955f35}" ma:internalName="TaxCatchAll" ma:showField="CatchAllData" ma:web="53c17ed5-55f5-48da-bce3-199d61b38c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594ab3-d42a-4e76-bde3-98c81b560ae9" xsi:nil="true"/>
    <lcf76f155ced4ddcb4097134ff3c332f xmlns="d6596b82-1850-46b7-8677-7476bdde78e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702121-FE05-468A-9E63-D5D2C3343E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596b82-1850-46b7-8677-7476bdde78e6"/>
    <ds:schemaRef ds:uri="53c17ed5-55f5-48da-bce3-199d61b38c9a"/>
    <ds:schemaRef ds:uri="b2594ab3-d42a-4e76-bde3-98c81b560a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7161C77-4666-4246-BBCD-C34F72AD341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EDAF73-4893-4F4B-B2AD-01C785BB3A4F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documentManagement/types"/>
    <ds:schemaRef ds:uri="b34422d8-c230-43ec-8677-2b343c042c77"/>
    <ds:schemaRef ds:uri="89487477-8a04-41b7-b1f6-8fe2e945d335"/>
    <ds:schemaRef ds:uri="http://schemas.microsoft.com/office/2006/metadata/properties"/>
    <ds:schemaRef ds:uri="http://www.w3.org/XML/1998/namespace"/>
    <ds:schemaRef ds:uri="b2594ab3-d42a-4e76-bde3-98c81b560ae9"/>
    <ds:schemaRef ds:uri="d6596b82-1850-46b7-8677-7476bdde78e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CRS_Presentation_Standard_TEMPLATE_English_v2 (1)</Template>
  <TotalTime>1644</TotalTime>
  <Words>126</Words>
  <Application>Microsoft Office PowerPoint</Application>
  <PresentationFormat>On-screen Show (4:3)</PresentationFormat>
  <Paragraphs>22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Phetsarath OT</vt:lpstr>
      <vt:lpstr>CRS_2020_PPT</vt:lpstr>
      <vt:lpstr>ANRCB: Capacity for Nutrition and Research  Resources for SUN CSA CSOs</vt:lpstr>
      <vt:lpstr>PowerPoint Presentation</vt:lpstr>
      <vt:lpstr>ANRCB &amp; Center for Nutrition (MOH)</vt:lpstr>
      <vt:lpstr>ANRCB, UHS, LaoTPHI</vt:lpstr>
      <vt:lpstr>Anthropometry</vt:lpstr>
      <vt:lpstr>Resources</vt:lpstr>
      <vt:lpstr>ອຸປະກອນການຮຽນຮູ້ ແລະ ຊັບພະຍາກອນໂພຊະນາການ  ພາສາລາວ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Gooding, Clare</dc:creator>
  <cp:lastModifiedBy>Khamphouxay, Kelley</cp:lastModifiedBy>
  <cp:revision>88</cp:revision>
  <dcterms:created xsi:type="dcterms:W3CDTF">2021-03-23T01:55:20Z</dcterms:created>
  <dcterms:modified xsi:type="dcterms:W3CDTF">2023-11-29T06:02:42Z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0x010100789DD0B6094BCF4FB93A35D0152A1812</vt:lpwstr>
  </property>
</Properties>
</file>