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7" r:id="rId6"/>
    <p:sldId id="269" r:id="rId7"/>
    <p:sldId id="270" r:id="rId8"/>
    <p:sldId id="267" r:id="rId9"/>
    <p:sldId id="265" r:id="rId10"/>
    <p:sldId id="268" r:id="rId11"/>
    <p:sldId id="262" r:id="rId12"/>
    <p:sldId id="263" r:id="rId13"/>
    <p:sldId id="264" r:id="rId14"/>
    <p:sldId id="260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A8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73"/>
    <p:restoredTop sz="96197"/>
  </p:normalViewPr>
  <p:slideViewPr>
    <p:cSldViewPr snapToGrid="0">
      <p:cViewPr varScale="1">
        <p:scale>
          <a:sx n="114" d="100"/>
          <a:sy n="114" d="100"/>
        </p:scale>
        <p:origin x="14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kta Sonesaksith" userId="3e854381-7502-4072-9aff-7c427c4c537b" providerId="ADAL" clId="{FBFB5865-AAD7-41FE-9066-A2E6F9ADF907}"/>
    <pc:docChg chg="custSel modSld sldOrd">
      <pc:chgData name="Tukta Sonesaksith" userId="3e854381-7502-4072-9aff-7c427c4c537b" providerId="ADAL" clId="{FBFB5865-AAD7-41FE-9066-A2E6F9ADF907}" dt="2023-07-31T07:20:32.071" v="197" actId="20577"/>
      <pc:docMkLst>
        <pc:docMk/>
      </pc:docMkLst>
      <pc:sldChg chg="modSp ord">
        <pc:chgData name="Tukta Sonesaksith" userId="3e854381-7502-4072-9aff-7c427c4c537b" providerId="ADAL" clId="{FBFB5865-AAD7-41FE-9066-A2E6F9ADF907}" dt="2023-07-31T07:20:32.071" v="197" actId="20577"/>
        <pc:sldMkLst>
          <pc:docMk/>
          <pc:sldMk cId="354322783" sldId="265"/>
        </pc:sldMkLst>
        <pc:spChg chg="mod">
          <ac:chgData name="Tukta Sonesaksith" userId="3e854381-7502-4072-9aff-7c427c4c537b" providerId="ADAL" clId="{FBFB5865-AAD7-41FE-9066-A2E6F9ADF907}" dt="2023-07-31T07:20:32.071" v="197" actId="20577"/>
          <ac:spMkLst>
            <pc:docMk/>
            <pc:sldMk cId="354322783" sldId="265"/>
            <ac:spMk id="3" creationId="{D8F2E9DA-8B56-B930-AA98-E1DC3574C4E0}"/>
          </ac:spMkLst>
        </pc:spChg>
      </pc:sldChg>
    </pc:docChg>
  </pc:docChgLst>
  <pc:docChgLst>
    <pc:chgData name="Tukta Sonesaksith" userId="3e854381-7502-4072-9aff-7c427c4c537b" providerId="ADAL" clId="{B8CB439B-472C-4F33-94FC-6B87F8BF77A2}"/>
    <pc:docChg chg="undo custSel addSld delSld modSld">
      <pc:chgData name="Tukta Sonesaksith" userId="3e854381-7502-4072-9aff-7c427c4c537b" providerId="ADAL" clId="{B8CB439B-472C-4F33-94FC-6B87F8BF77A2}" dt="2023-07-29T17:56:57.614" v="3142" actId="1076"/>
      <pc:docMkLst>
        <pc:docMk/>
      </pc:docMkLst>
      <pc:sldChg chg="modSp">
        <pc:chgData name="Tukta Sonesaksith" userId="3e854381-7502-4072-9aff-7c427c4c537b" providerId="ADAL" clId="{B8CB439B-472C-4F33-94FC-6B87F8BF77A2}" dt="2023-07-29T17:26:51.449" v="2241"/>
        <pc:sldMkLst>
          <pc:docMk/>
          <pc:sldMk cId="476021760" sldId="256"/>
        </pc:sldMkLst>
        <pc:spChg chg="mod">
          <ac:chgData name="Tukta Sonesaksith" userId="3e854381-7502-4072-9aff-7c427c4c537b" providerId="ADAL" clId="{B8CB439B-472C-4F33-94FC-6B87F8BF77A2}" dt="2023-07-29T16:30:29.617" v="93" actId="113"/>
          <ac:spMkLst>
            <pc:docMk/>
            <pc:sldMk cId="476021760" sldId="256"/>
            <ac:spMk id="2" creationId="{BF43087A-3D6C-5481-B060-EFBF21A4A33D}"/>
          </ac:spMkLst>
        </pc:spChg>
        <pc:spChg chg="mod">
          <ac:chgData name="Tukta Sonesaksith" userId="3e854381-7502-4072-9aff-7c427c4c537b" providerId="ADAL" clId="{B8CB439B-472C-4F33-94FC-6B87F8BF77A2}" dt="2023-07-29T17:26:51.449" v="2241"/>
          <ac:spMkLst>
            <pc:docMk/>
            <pc:sldMk cId="476021760" sldId="256"/>
            <ac:spMk id="3" creationId="{C34560B9-CCFF-087B-ECCF-E66813E7A8E4}"/>
          </ac:spMkLst>
        </pc:spChg>
      </pc:sldChg>
      <pc:sldChg chg="modSp">
        <pc:chgData name="Tukta Sonesaksith" userId="3e854381-7502-4072-9aff-7c427c4c537b" providerId="ADAL" clId="{B8CB439B-472C-4F33-94FC-6B87F8BF77A2}" dt="2023-07-29T16:43:06.649" v="459" actId="20577"/>
        <pc:sldMkLst>
          <pc:docMk/>
          <pc:sldMk cId="905504778" sldId="257"/>
        </pc:sldMkLst>
        <pc:spChg chg="mod">
          <ac:chgData name="Tukta Sonesaksith" userId="3e854381-7502-4072-9aff-7c427c4c537b" providerId="ADAL" clId="{B8CB439B-472C-4F33-94FC-6B87F8BF77A2}" dt="2023-07-29T16:32:06.526" v="109" actId="1036"/>
          <ac:spMkLst>
            <pc:docMk/>
            <pc:sldMk cId="905504778" sldId="257"/>
            <ac:spMk id="2" creationId="{2C36F29D-5198-9196-5F44-A813D77FFC4F}"/>
          </ac:spMkLst>
        </pc:spChg>
        <pc:spChg chg="mod">
          <ac:chgData name="Tukta Sonesaksith" userId="3e854381-7502-4072-9aff-7c427c4c537b" providerId="ADAL" clId="{B8CB439B-472C-4F33-94FC-6B87F8BF77A2}" dt="2023-07-29T16:43:06.649" v="459" actId="20577"/>
          <ac:spMkLst>
            <pc:docMk/>
            <pc:sldMk cId="905504778" sldId="257"/>
            <ac:spMk id="3" creationId="{D8F2E9DA-8B56-B930-AA98-E1DC3574C4E0}"/>
          </ac:spMkLst>
        </pc:spChg>
      </pc:sldChg>
      <pc:sldChg chg="modSp">
        <pc:chgData name="Tukta Sonesaksith" userId="3e854381-7502-4072-9aff-7c427c4c537b" providerId="ADAL" clId="{B8CB439B-472C-4F33-94FC-6B87F8BF77A2}" dt="2023-07-29T17:41:30.551" v="2545" actId="20577"/>
        <pc:sldMkLst>
          <pc:docMk/>
          <pc:sldMk cId="1179117878" sldId="260"/>
        </pc:sldMkLst>
        <pc:spChg chg="mod">
          <ac:chgData name="Tukta Sonesaksith" userId="3e854381-7502-4072-9aff-7c427c4c537b" providerId="ADAL" clId="{B8CB439B-472C-4F33-94FC-6B87F8BF77A2}" dt="2023-07-29T17:32:47.540" v="2383" actId="113"/>
          <ac:spMkLst>
            <pc:docMk/>
            <pc:sldMk cId="1179117878" sldId="260"/>
            <ac:spMk id="2" creationId="{2C36F29D-5198-9196-5F44-A813D77FFC4F}"/>
          </ac:spMkLst>
        </pc:spChg>
        <pc:spChg chg="mod">
          <ac:chgData name="Tukta Sonesaksith" userId="3e854381-7502-4072-9aff-7c427c4c537b" providerId="ADAL" clId="{B8CB439B-472C-4F33-94FC-6B87F8BF77A2}" dt="2023-07-29T17:41:30.551" v="2545" actId="20577"/>
          <ac:spMkLst>
            <pc:docMk/>
            <pc:sldMk cId="1179117878" sldId="260"/>
            <ac:spMk id="4" creationId="{85029D58-B565-9596-AC8C-69103CB13E7A}"/>
          </ac:spMkLst>
        </pc:spChg>
      </pc:sldChg>
      <pc:sldChg chg="modSp">
        <pc:chgData name="Tukta Sonesaksith" userId="3e854381-7502-4072-9aff-7c427c4c537b" providerId="ADAL" clId="{B8CB439B-472C-4F33-94FC-6B87F8BF77A2}" dt="2023-07-29T17:38:04.485" v="2461" actId="6549"/>
        <pc:sldMkLst>
          <pc:docMk/>
          <pc:sldMk cId="3842397753" sldId="262"/>
        </pc:sldMkLst>
        <pc:spChg chg="mod">
          <ac:chgData name="Tukta Sonesaksith" userId="3e854381-7502-4072-9aff-7c427c4c537b" providerId="ADAL" clId="{B8CB439B-472C-4F33-94FC-6B87F8BF77A2}" dt="2023-07-29T17:35:57.283" v="2423" actId="1076"/>
          <ac:spMkLst>
            <pc:docMk/>
            <pc:sldMk cId="3842397753" sldId="262"/>
            <ac:spMk id="2" creationId="{2C36F29D-5198-9196-5F44-A813D77FFC4F}"/>
          </ac:spMkLst>
        </pc:spChg>
        <pc:spChg chg="mod">
          <ac:chgData name="Tukta Sonesaksith" userId="3e854381-7502-4072-9aff-7c427c4c537b" providerId="ADAL" clId="{B8CB439B-472C-4F33-94FC-6B87F8BF77A2}" dt="2023-07-29T17:38:04.485" v="2461" actId="6549"/>
          <ac:spMkLst>
            <pc:docMk/>
            <pc:sldMk cId="3842397753" sldId="262"/>
            <ac:spMk id="4" creationId="{E5174D66-2DB7-77CC-4B2F-D94BD1174549}"/>
          </ac:spMkLst>
        </pc:spChg>
      </pc:sldChg>
      <pc:sldChg chg="addSp delSp modSp">
        <pc:chgData name="Tukta Sonesaksith" userId="3e854381-7502-4072-9aff-7c427c4c537b" providerId="ADAL" clId="{B8CB439B-472C-4F33-94FC-6B87F8BF77A2}" dt="2023-07-29T17:39:06.481" v="2473" actId="20577"/>
        <pc:sldMkLst>
          <pc:docMk/>
          <pc:sldMk cId="2212055288" sldId="263"/>
        </pc:sldMkLst>
        <pc:spChg chg="mod">
          <ac:chgData name="Tukta Sonesaksith" userId="3e854381-7502-4072-9aff-7c427c4c537b" providerId="ADAL" clId="{B8CB439B-472C-4F33-94FC-6B87F8BF77A2}" dt="2023-07-29T17:28:19.903" v="2272" actId="1076"/>
          <ac:spMkLst>
            <pc:docMk/>
            <pc:sldMk cId="2212055288" sldId="263"/>
            <ac:spMk id="2" creationId="{2C36F29D-5198-9196-5F44-A813D77FFC4F}"/>
          </ac:spMkLst>
        </pc:spChg>
        <pc:spChg chg="del mod">
          <ac:chgData name="Tukta Sonesaksith" userId="3e854381-7502-4072-9aff-7c427c4c537b" providerId="ADAL" clId="{B8CB439B-472C-4F33-94FC-6B87F8BF77A2}" dt="2023-07-29T17:38:49.428" v="2466" actId="478"/>
          <ac:spMkLst>
            <pc:docMk/>
            <pc:sldMk cId="2212055288" sldId="263"/>
            <ac:spMk id="3" creationId="{64050E86-0838-FF7B-5EAF-FE3F0587C574}"/>
          </ac:spMkLst>
        </pc:spChg>
        <pc:spChg chg="add mod">
          <ac:chgData name="Tukta Sonesaksith" userId="3e854381-7502-4072-9aff-7c427c4c537b" providerId="ADAL" clId="{B8CB439B-472C-4F33-94FC-6B87F8BF77A2}" dt="2023-07-29T17:39:06.481" v="2473" actId="20577"/>
          <ac:spMkLst>
            <pc:docMk/>
            <pc:sldMk cId="2212055288" sldId="263"/>
            <ac:spMk id="8" creationId="{548EEC7A-AE2F-4AA6-89F8-5CF0AD018219}"/>
          </ac:spMkLst>
        </pc:spChg>
      </pc:sldChg>
      <pc:sldChg chg="addSp delSp modSp">
        <pc:chgData name="Tukta Sonesaksith" userId="3e854381-7502-4072-9aff-7c427c4c537b" providerId="ADAL" clId="{B8CB439B-472C-4F33-94FC-6B87F8BF77A2}" dt="2023-07-29T17:39:34.815" v="2482" actId="20577"/>
        <pc:sldMkLst>
          <pc:docMk/>
          <pc:sldMk cId="2231813134" sldId="264"/>
        </pc:sldMkLst>
        <pc:spChg chg="mod">
          <ac:chgData name="Tukta Sonesaksith" userId="3e854381-7502-4072-9aff-7c427c4c537b" providerId="ADAL" clId="{B8CB439B-472C-4F33-94FC-6B87F8BF77A2}" dt="2023-07-29T17:31:28.720" v="2342" actId="1076"/>
          <ac:spMkLst>
            <pc:docMk/>
            <pc:sldMk cId="2231813134" sldId="264"/>
            <ac:spMk id="2" creationId="{2C36F29D-5198-9196-5F44-A813D77FFC4F}"/>
          </ac:spMkLst>
        </pc:spChg>
        <pc:spChg chg="mod">
          <ac:chgData name="Tukta Sonesaksith" userId="3e854381-7502-4072-9aff-7c427c4c537b" providerId="ADAL" clId="{B8CB439B-472C-4F33-94FC-6B87F8BF77A2}" dt="2023-07-29T17:31:36.106" v="2343" actId="1076"/>
          <ac:spMkLst>
            <pc:docMk/>
            <pc:sldMk cId="2231813134" sldId="264"/>
            <ac:spMk id="10" creationId="{20A902D9-1545-6A86-20F4-E1D4B3F0D09B}"/>
          </ac:spMkLst>
        </pc:spChg>
        <pc:spChg chg="del">
          <ac:chgData name="Tukta Sonesaksith" userId="3e854381-7502-4072-9aff-7c427c4c537b" providerId="ADAL" clId="{B8CB439B-472C-4F33-94FC-6B87F8BF77A2}" dt="2023-07-29T17:39:26.093" v="2476" actId="478"/>
          <ac:spMkLst>
            <pc:docMk/>
            <pc:sldMk cId="2231813134" sldId="264"/>
            <ac:spMk id="11" creationId="{034386BD-4AE2-1B95-8B2C-536A40C69301}"/>
          </ac:spMkLst>
        </pc:spChg>
        <pc:spChg chg="add del">
          <ac:chgData name="Tukta Sonesaksith" userId="3e854381-7502-4072-9aff-7c427c4c537b" providerId="ADAL" clId="{B8CB439B-472C-4F33-94FC-6B87F8BF77A2}" dt="2023-07-29T17:39:22.981" v="2475" actId="478"/>
          <ac:spMkLst>
            <pc:docMk/>
            <pc:sldMk cId="2231813134" sldId="264"/>
            <ac:spMk id="12" creationId="{AD91B58E-6CEF-4410-9DE7-FDB9A242B6CD}"/>
          </ac:spMkLst>
        </pc:spChg>
        <pc:spChg chg="add mod">
          <ac:chgData name="Tukta Sonesaksith" userId="3e854381-7502-4072-9aff-7c427c4c537b" providerId="ADAL" clId="{B8CB439B-472C-4F33-94FC-6B87F8BF77A2}" dt="2023-07-29T17:39:34.815" v="2482" actId="20577"/>
          <ac:spMkLst>
            <pc:docMk/>
            <pc:sldMk cId="2231813134" sldId="264"/>
            <ac:spMk id="13" creationId="{1E9FC8C0-7044-4BF3-89A1-41B07A921C88}"/>
          </ac:spMkLst>
        </pc:spChg>
      </pc:sldChg>
      <pc:sldChg chg="modSp">
        <pc:chgData name="Tukta Sonesaksith" userId="3e854381-7502-4072-9aff-7c427c4c537b" providerId="ADAL" clId="{B8CB439B-472C-4F33-94FC-6B87F8BF77A2}" dt="2023-07-29T17:56:57.614" v="3142" actId="1076"/>
        <pc:sldMkLst>
          <pc:docMk/>
          <pc:sldMk cId="354322783" sldId="265"/>
        </pc:sldMkLst>
        <pc:spChg chg="mod">
          <ac:chgData name="Tukta Sonesaksith" userId="3e854381-7502-4072-9aff-7c427c4c537b" providerId="ADAL" clId="{B8CB439B-472C-4F33-94FC-6B87F8BF77A2}" dt="2023-07-29T17:34:55.056" v="2388" actId="1076"/>
          <ac:spMkLst>
            <pc:docMk/>
            <pc:sldMk cId="354322783" sldId="265"/>
            <ac:spMk id="2" creationId="{2C36F29D-5198-9196-5F44-A813D77FFC4F}"/>
          </ac:spMkLst>
        </pc:spChg>
        <pc:spChg chg="mod">
          <ac:chgData name="Tukta Sonesaksith" userId="3e854381-7502-4072-9aff-7c427c4c537b" providerId="ADAL" clId="{B8CB439B-472C-4F33-94FC-6B87F8BF77A2}" dt="2023-07-29T17:56:57.614" v="3142" actId="1076"/>
          <ac:spMkLst>
            <pc:docMk/>
            <pc:sldMk cId="354322783" sldId="265"/>
            <ac:spMk id="3" creationId="{D8F2E9DA-8B56-B930-AA98-E1DC3574C4E0}"/>
          </ac:spMkLst>
        </pc:spChg>
        <pc:spChg chg="mod">
          <ac:chgData name="Tukta Sonesaksith" userId="3e854381-7502-4072-9aff-7c427c4c537b" providerId="ADAL" clId="{B8CB439B-472C-4F33-94FC-6B87F8BF77A2}" dt="2023-07-29T17:56:57.614" v="3142" actId="1076"/>
          <ac:spMkLst>
            <pc:docMk/>
            <pc:sldMk cId="354322783" sldId="265"/>
            <ac:spMk id="4" creationId="{B82FDCEB-7873-93EB-E981-AEDE6B845CE3}"/>
          </ac:spMkLst>
        </pc:spChg>
      </pc:sldChg>
      <pc:sldChg chg="modSp">
        <pc:chgData name="Tukta Sonesaksith" userId="3e854381-7502-4072-9aff-7c427c4c537b" providerId="ADAL" clId="{B8CB439B-472C-4F33-94FC-6B87F8BF77A2}" dt="2023-07-29T17:22:38.276" v="2189" actId="27636"/>
        <pc:sldMkLst>
          <pc:docMk/>
          <pc:sldMk cId="654991132" sldId="267"/>
        </pc:sldMkLst>
        <pc:spChg chg="mod">
          <ac:chgData name="Tukta Sonesaksith" userId="3e854381-7502-4072-9aff-7c427c4c537b" providerId="ADAL" clId="{B8CB439B-472C-4F33-94FC-6B87F8BF77A2}" dt="2023-07-29T17:09:59.947" v="1484" actId="255"/>
          <ac:spMkLst>
            <pc:docMk/>
            <pc:sldMk cId="654991132" sldId="267"/>
            <ac:spMk id="2" creationId="{2C36F29D-5198-9196-5F44-A813D77FFC4F}"/>
          </ac:spMkLst>
        </pc:spChg>
        <pc:spChg chg="mod">
          <ac:chgData name="Tukta Sonesaksith" userId="3e854381-7502-4072-9aff-7c427c4c537b" providerId="ADAL" clId="{B8CB439B-472C-4F33-94FC-6B87F8BF77A2}" dt="2023-07-29T17:22:38.276" v="2189" actId="27636"/>
          <ac:spMkLst>
            <pc:docMk/>
            <pc:sldMk cId="654991132" sldId="267"/>
            <ac:spMk id="3" creationId="{D8F2E9DA-8B56-B930-AA98-E1DC3574C4E0}"/>
          </ac:spMkLst>
        </pc:spChg>
      </pc:sldChg>
      <pc:sldChg chg="modSp">
        <pc:chgData name="Tukta Sonesaksith" userId="3e854381-7502-4072-9aff-7c427c4c537b" providerId="ADAL" clId="{B8CB439B-472C-4F33-94FC-6B87F8BF77A2}" dt="2023-07-29T17:26:39.670" v="2240" actId="113"/>
        <pc:sldMkLst>
          <pc:docMk/>
          <pc:sldMk cId="3259152494" sldId="268"/>
        </pc:sldMkLst>
        <pc:spChg chg="mod">
          <ac:chgData name="Tukta Sonesaksith" userId="3e854381-7502-4072-9aff-7c427c4c537b" providerId="ADAL" clId="{B8CB439B-472C-4F33-94FC-6B87F8BF77A2}" dt="2023-07-29T17:25:48.072" v="2215" actId="255"/>
          <ac:spMkLst>
            <pc:docMk/>
            <pc:sldMk cId="3259152494" sldId="268"/>
            <ac:spMk id="2" creationId="{BF43087A-3D6C-5481-B060-EFBF21A4A33D}"/>
          </ac:spMkLst>
        </pc:spChg>
        <pc:spChg chg="mod">
          <ac:chgData name="Tukta Sonesaksith" userId="3e854381-7502-4072-9aff-7c427c4c537b" providerId="ADAL" clId="{B8CB439B-472C-4F33-94FC-6B87F8BF77A2}" dt="2023-07-29T17:26:39.670" v="2240" actId="113"/>
          <ac:spMkLst>
            <pc:docMk/>
            <pc:sldMk cId="3259152494" sldId="268"/>
            <ac:spMk id="3" creationId="{C34560B9-CCFF-087B-ECCF-E66813E7A8E4}"/>
          </ac:spMkLst>
        </pc:spChg>
        <pc:spChg chg="mod">
          <ac:chgData name="Tukta Sonesaksith" userId="3e854381-7502-4072-9aff-7c427c4c537b" providerId="ADAL" clId="{B8CB439B-472C-4F33-94FC-6B87F8BF77A2}" dt="2023-07-29T17:26:02.074" v="2217" actId="113"/>
          <ac:spMkLst>
            <pc:docMk/>
            <pc:sldMk cId="3259152494" sldId="268"/>
            <ac:spMk id="4" creationId="{D554EF9F-E601-B321-CB64-764B2F3445E4}"/>
          </ac:spMkLst>
        </pc:spChg>
      </pc:sldChg>
      <pc:sldChg chg="modSp">
        <pc:chgData name="Tukta Sonesaksith" userId="3e854381-7502-4072-9aff-7c427c4c537b" providerId="ADAL" clId="{B8CB439B-472C-4F33-94FC-6B87F8BF77A2}" dt="2023-07-29T17:29:13.508" v="2278" actId="20577"/>
        <pc:sldMkLst>
          <pc:docMk/>
          <pc:sldMk cId="2872941069" sldId="269"/>
        </pc:sldMkLst>
        <pc:spChg chg="mod">
          <ac:chgData name="Tukta Sonesaksith" userId="3e854381-7502-4072-9aff-7c427c4c537b" providerId="ADAL" clId="{B8CB439B-472C-4F33-94FC-6B87F8BF77A2}" dt="2023-07-29T17:08:39.946" v="1482" actId="1076"/>
          <ac:spMkLst>
            <pc:docMk/>
            <pc:sldMk cId="2872941069" sldId="269"/>
            <ac:spMk id="3" creationId="{D8F2E9DA-8B56-B930-AA98-E1DC3574C4E0}"/>
          </ac:spMkLst>
        </pc:spChg>
        <pc:spChg chg="mod">
          <ac:chgData name="Tukta Sonesaksith" userId="3e854381-7502-4072-9aff-7c427c4c537b" providerId="ADAL" clId="{B8CB439B-472C-4F33-94FC-6B87F8BF77A2}" dt="2023-07-29T17:29:13.508" v="2278" actId="20577"/>
          <ac:spMkLst>
            <pc:docMk/>
            <pc:sldMk cId="2872941069" sldId="269"/>
            <ac:spMk id="8" creationId="{BB8AF2AC-2B7C-E935-2FF0-A2740D79C509}"/>
          </ac:spMkLst>
        </pc:spChg>
      </pc:sldChg>
      <pc:sldChg chg="modSp">
        <pc:chgData name="Tukta Sonesaksith" userId="3e854381-7502-4072-9aff-7c427c4c537b" providerId="ADAL" clId="{B8CB439B-472C-4F33-94FC-6B87F8BF77A2}" dt="2023-07-29T17:50:11.617" v="2614" actId="1076"/>
        <pc:sldMkLst>
          <pc:docMk/>
          <pc:sldMk cId="231741110" sldId="270"/>
        </pc:sldMkLst>
        <pc:spChg chg="mod">
          <ac:chgData name="Tukta Sonesaksith" userId="3e854381-7502-4072-9aff-7c427c4c537b" providerId="ADAL" clId="{B8CB439B-472C-4F33-94FC-6B87F8BF77A2}" dt="2023-07-29T17:50:11.617" v="2614" actId="1076"/>
          <ac:spMkLst>
            <pc:docMk/>
            <pc:sldMk cId="231741110" sldId="270"/>
            <ac:spMk id="3" creationId="{D8F2E9DA-8B56-B930-AA98-E1DC3574C4E0}"/>
          </ac:spMkLst>
        </pc:spChg>
        <pc:spChg chg="mod">
          <ac:chgData name="Tukta Sonesaksith" userId="3e854381-7502-4072-9aff-7c427c4c537b" providerId="ADAL" clId="{B8CB439B-472C-4F33-94FC-6B87F8BF77A2}" dt="2023-07-29T17:30:23.860" v="2324" actId="20577"/>
          <ac:spMkLst>
            <pc:docMk/>
            <pc:sldMk cId="231741110" sldId="270"/>
            <ac:spMk id="8" creationId="{BB8AF2AC-2B7C-E935-2FF0-A2740D79C509}"/>
          </ac:spMkLst>
        </pc:spChg>
      </pc:sldChg>
      <pc:sldChg chg="add">
        <pc:chgData name="Tukta Sonesaksith" userId="3e854381-7502-4072-9aff-7c427c4c537b" providerId="ADAL" clId="{B8CB439B-472C-4F33-94FC-6B87F8BF77A2}" dt="2023-07-29T17:33:42.461" v="2384"/>
        <pc:sldMkLst>
          <pc:docMk/>
          <pc:sldMk cId="811151524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7/31/2023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087A-3D6C-5481-B060-EFBF21A4A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702489" y="309793"/>
            <a:ext cx="10298310" cy="2766528"/>
          </a:xfrm>
        </p:spPr>
        <p:txBody>
          <a:bodyPr>
            <a:normAutofit/>
          </a:bodyPr>
          <a:lstStyle/>
          <a:p>
            <a:r>
              <a:rPr lang="lo-LA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 </a:t>
            </a:r>
            <a:r>
              <a:rPr lang="en-US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r>
              <a:rPr lang="en-US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lo-LA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4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560B9-CCFF-087B-ECCF-E66813E7A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74051" y="3366252"/>
            <a:ext cx="9755187" cy="550333"/>
          </a:xfrm>
        </p:spPr>
        <p:txBody>
          <a:bodyPr/>
          <a:lstStyle/>
          <a:p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 </a:t>
            </a:r>
            <a:r>
              <a:rPr lang="en-US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2023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04C3347-96D6-E433-CA18-6F7695067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3721">
            <a:off x="649758" y="2549375"/>
            <a:ext cx="2187679" cy="2187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DAC0B-BE82-2F86-B1A7-4D5F7E5ED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6867">
            <a:off x="7482708" y="3892401"/>
            <a:ext cx="3514317" cy="1848531"/>
          </a:xfrm>
          <a:prstGeom prst="rect">
            <a:avLst/>
          </a:prstGeom>
        </p:spPr>
      </p:pic>
      <p:pic>
        <p:nvPicPr>
          <p:cNvPr id="8" name="Picture 7" descr="Gold glitter star on white background">
            <a:extLst>
              <a:ext uri="{FF2B5EF4-FFF2-40B4-BE49-F238E27FC236}">
                <a16:creationId xmlns:a16="http://schemas.microsoft.com/office/drawing/2014/main" id="{DF356256-0499-9A19-EB6E-7EF737473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857737" y="3411746"/>
            <a:ext cx="1236668" cy="1236668"/>
          </a:xfrm>
          <a:prstGeom prst="rect">
            <a:avLst/>
          </a:prstGeom>
        </p:spPr>
      </p:pic>
      <p:pic>
        <p:nvPicPr>
          <p:cNvPr id="9" name="Picture 8" descr="Gold glitter star on white background">
            <a:extLst>
              <a:ext uri="{FF2B5EF4-FFF2-40B4-BE49-F238E27FC236}">
                <a16:creationId xmlns:a16="http://schemas.microsoft.com/office/drawing/2014/main" id="{F3FC9CF6-BE45-336F-938A-952943379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4032102" y="3360025"/>
            <a:ext cx="1236668" cy="1236668"/>
          </a:xfrm>
          <a:prstGeom prst="rect">
            <a:avLst/>
          </a:prstGeom>
        </p:spPr>
      </p:pic>
      <p:pic>
        <p:nvPicPr>
          <p:cNvPr id="10" name="Picture 9" descr="Gold glitter star on white background">
            <a:extLst>
              <a:ext uri="{FF2B5EF4-FFF2-40B4-BE49-F238E27FC236}">
                <a16:creationId xmlns:a16="http://schemas.microsoft.com/office/drawing/2014/main" id="{580B66AB-8219-75B2-1EF5-3463295C5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5233311" y="3286573"/>
            <a:ext cx="1236668" cy="1236668"/>
          </a:xfrm>
          <a:prstGeom prst="rect">
            <a:avLst/>
          </a:prstGeom>
        </p:spPr>
      </p:pic>
      <p:pic>
        <p:nvPicPr>
          <p:cNvPr id="11" name="Picture 10" descr="Gold glitter star on white background">
            <a:extLst>
              <a:ext uri="{FF2B5EF4-FFF2-40B4-BE49-F238E27FC236}">
                <a16:creationId xmlns:a16="http://schemas.microsoft.com/office/drawing/2014/main" id="{F4F09B97-18DF-1FB4-C8C7-723F326F9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6441395" y="3228049"/>
            <a:ext cx="1236668" cy="1236668"/>
          </a:xfrm>
          <a:prstGeom prst="rect">
            <a:avLst/>
          </a:prstGeom>
        </p:spPr>
      </p:pic>
      <p:pic>
        <p:nvPicPr>
          <p:cNvPr id="12" name="Picture 11" descr="Gold glitter star on white background">
            <a:extLst>
              <a:ext uri="{FF2B5EF4-FFF2-40B4-BE49-F238E27FC236}">
                <a16:creationId xmlns:a16="http://schemas.microsoft.com/office/drawing/2014/main" id="{C269EF67-51F2-55AC-A4C8-66473C2A8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3397" y="427438"/>
            <a:ext cx="1236668" cy="1236668"/>
          </a:xfrm>
          <a:prstGeom prst="rect">
            <a:avLst/>
          </a:prstGeom>
        </p:spPr>
      </p:pic>
      <p:pic>
        <p:nvPicPr>
          <p:cNvPr id="13" name="Picture 12" descr="Gold glitter star on white background">
            <a:extLst>
              <a:ext uri="{FF2B5EF4-FFF2-40B4-BE49-F238E27FC236}">
                <a16:creationId xmlns:a16="http://schemas.microsoft.com/office/drawing/2014/main" id="{C7065237-8649-30C7-02AC-85230B21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71834" y="358049"/>
            <a:ext cx="1236668" cy="1236668"/>
          </a:xfrm>
          <a:prstGeom prst="rect">
            <a:avLst/>
          </a:prstGeom>
        </p:spPr>
      </p:pic>
      <p:pic>
        <p:nvPicPr>
          <p:cNvPr id="14" name="Picture 13" descr="Gold glitter star on white background">
            <a:extLst>
              <a:ext uri="{FF2B5EF4-FFF2-40B4-BE49-F238E27FC236}">
                <a16:creationId xmlns:a16="http://schemas.microsoft.com/office/drawing/2014/main" id="{7D4CDD7C-C88E-1256-32C8-D39AD9D4A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568621" y="288659"/>
            <a:ext cx="1236668" cy="1236668"/>
          </a:xfrm>
          <a:prstGeom prst="rect">
            <a:avLst/>
          </a:prstGeom>
        </p:spPr>
      </p:pic>
      <p:pic>
        <p:nvPicPr>
          <p:cNvPr id="15" name="Picture 14" descr="Gold glitter star on white background">
            <a:extLst>
              <a:ext uri="{FF2B5EF4-FFF2-40B4-BE49-F238E27FC236}">
                <a16:creationId xmlns:a16="http://schemas.microsoft.com/office/drawing/2014/main" id="{0407D033-E523-13B7-B74E-5A7C6B2B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3765408" y="249609"/>
            <a:ext cx="1236668" cy="1236668"/>
          </a:xfrm>
          <a:prstGeom prst="rect">
            <a:avLst/>
          </a:prstGeom>
        </p:spPr>
      </p:pic>
      <p:pic>
        <p:nvPicPr>
          <p:cNvPr id="17" name="Picture 16" descr="Silver trophy with handles">
            <a:extLst>
              <a:ext uri="{FF2B5EF4-FFF2-40B4-BE49-F238E27FC236}">
                <a16:creationId xmlns:a16="http://schemas.microsoft.com/office/drawing/2014/main" id="{7F1E323A-CBF7-F1FB-142D-91E94CA1B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17626">
            <a:off x="6614078" y="3191167"/>
            <a:ext cx="905566" cy="1312300"/>
          </a:xfrm>
          <a:prstGeom prst="rect">
            <a:avLst/>
          </a:prstGeom>
        </p:spPr>
      </p:pic>
      <p:pic>
        <p:nvPicPr>
          <p:cNvPr id="19" name="Picture 18" descr="Gold trophy">
            <a:extLst>
              <a:ext uri="{FF2B5EF4-FFF2-40B4-BE49-F238E27FC236}">
                <a16:creationId xmlns:a16="http://schemas.microsoft.com/office/drawing/2014/main" id="{C86C4347-AD66-7FD5-E33D-1D7F61A5F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29550" y="468810"/>
            <a:ext cx="998170" cy="1212302"/>
          </a:xfrm>
          <a:prstGeom prst="rect">
            <a:avLst/>
          </a:prstGeom>
        </p:spPr>
      </p:pic>
      <p:pic>
        <p:nvPicPr>
          <p:cNvPr id="21" name="Picture 20" descr="Red ropes on a red surface">
            <a:extLst>
              <a:ext uri="{FF2B5EF4-FFF2-40B4-BE49-F238E27FC236}">
                <a16:creationId xmlns:a16="http://schemas.microsoft.com/office/drawing/2014/main" id="{D8F4617D-756E-4CB9-C4C8-C7E41234C8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407016">
            <a:off x="5257651" y="4616913"/>
            <a:ext cx="2131422" cy="1278853"/>
          </a:xfrm>
          <a:prstGeom prst="rect">
            <a:avLst/>
          </a:prstGeom>
        </p:spPr>
      </p:pic>
      <p:pic>
        <p:nvPicPr>
          <p:cNvPr id="26" name="Picture 25" descr="Gold trophy">
            <a:extLst>
              <a:ext uri="{FF2B5EF4-FFF2-40B4-BE49-F238E27FC236}">
                <a16:creationId xmlns:a16="http://schemas.microsoft.com/office/drawing/2014/main" id="{58E69D7B-8E2B-1191-5610-6F1EC58C3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16002" y="473072"/>
            <a:ext cx="998170" cy="121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21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402" y="231581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 </a:t>
            </a:r>
            <a:r>
              <a:rPr lang="en-US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r>
              <a:rPr lang="en-US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lo-LA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744100"/>
            <a:ext cx="7104072" cy="38852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ຜົນການສຳຫຼວດ 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2022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ກ່ຽວກັບການລ້ຽງລູກດ້ວຍນໍ້ານົມແມ່ຢູ່ບ່ອນເຮັດວຽກ ພົບວ່າ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r>
              <a:rPr lang="lo-LA" sz="22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ມີພຽງ</a:t>
            </a:r>
            <a:r>
              <a:rPr lang="en-US" sz="22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6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31% </a:t>
            </a:r>
            <a:r>
              <a:rPr lang="lo-LA" sz="22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ຂອງພະນັກງານທີ່ລ້ຽງລູກດ້ວຍນໍ້ານົມແມ່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ທີ່ໄດ້ລ້ຽງລູກດ້ວຍນໍ້ານົມແມ່ຢູ່ບ່ອນເຮັດວຽກ</a:t>
            </a:r>
            <a:r>
              <a:rPr lang="lo-LA" sz="2800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r>
              <a:rPr lang="en-US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61% </a:t>
            </a:r>
            <a:r>
              <a:rPr lang="lo-LA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ຂງພະນັກງານ </a:t>
            </a:r>
            <a:r>
              <a:rPr lang="lo-LA" sz="22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ບໍ່ຮູ້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ວ່າຫ້ອງການຂອງຕົນມີນະໂຍບາຍກ່ຽວກັບການລ້ຽງລູກດ້ວຍນໍ້ານົມແມ່ 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sz="2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US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24% </a:t>
            </a:r>
            <a:r>
              <a:rPr lang="lo-LA" sz="28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ພະນັກງານ</a:t>
            </a:r>
            <a:r>
              <a:rPr lang="en-US" sz="22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ຄິດວ່າຫ້ອງການຂອງຕົນບໍ່ມີນະໂຍບາຍກ່ຽວກັບການລ້ຽງລູກດ້ວຍນໍ້ານົມແມ່ </a:t>
            </a:r>
            <a:endParaRPr lang="en-US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2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72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pic>
        <p:nvPicPr>
          <p:cNvPr id="11" name="Picture 10" descr="A person holding a baby&#10;&#10;Description automatically generated">
            <a:extLst>
              <a:ext uri="{FF2B5EF4-FFF2-40B4-BE49-F238E27FC236}">
                <a16:creationId xmlns:a16="http://schemas.microsoft.com/office/drawing/2014/main" id="{CCDB853B-78C5-9DD9-943F-D3F5D203B8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4072" y="1763543"/>
            <a:ext cx="4436991" cy="357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504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835814"/>
            <a:ext cx="11294075" cy="3268037"/>
          </a:xfrm>
        </p:spPr>
        <p:txBody>
          <a:bodyPr numCol="2">
            <a:normAutofit fontScale="2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ໃຊ້ນະໂຍບາຍກ່ຽວກັບການລ້ຽງລູກດ້ວຍນໍ້ານົມແມ່ທີ່ເປັນລາຍລັກອັກສອນ ແລະ ຈັດການເຜີຍແຜ່ປະຈຳປີໃຫ້ແກ່ພະນັກງານ</a:t>
            </a:r>
            <a:endParaRPr lang="en-US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ໃຫ້ພັກເພື່ອກັບໄປໃຫ້ນົມລູກໃນໂມງວຽກ</a:t>
            </a:r>
            <a:endParaRPr lang="en-US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ຈັດສັນໃຫ້ມີພື້ນທີ່ທີ່ເປັນສ່ວນຕົວເພື່ອປໍ້ານໍ້ານົມ</a:t>
            </a:r>
            <a:endParaRPr lang="en-US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ສະໜອງຂໍມູນຂ່າວສານໃຫ້ແກ່ພະນັກງານທີ່ຖືພາ ແລະ ສະໜັບສະໜູນເຂົາເຈົ້າໃນການວາງແຜນກ່ຽວກັບການລ້ຽງລູກດ້ວຍນໍ້ານົມແມ່ໃນເວລາທີ່ກັບຄືນມາເຮັດວຽກປົກກະຕິ 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ຝຶກອົບຮົມໃຫ້ຜູ້ຈັດການ ແລະ ຫົວໜ້າ ກ່ຽວກັບສິດທິຂອງພະນັກງານໃນການລ້ຽງລູກດ້ວຍນໍ້ານົມແມ່ </a:t>
            </a:r>
          </a:p>
          <a:p>
            <a:pPr marL="457200" indent="-457200">
              <a:buFont typeface="+mj-lt"/>
              <a:buAutoNum type="arabicPeriod"/>
            </a:pPr>
            <a:endParaRPr lang="lo-LA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endParaRPr lang="lo-LA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ສ້າງສະພາບແວດລ້ອມຢູ່ບ່ອນເຮັດວຽກທີ່ເອື້ອຍອຳນວຍ</a:t>
            </a:r>
            <a:endParaRPr lang="en-US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ໃຫ້ຄວາມຍືດຍຸ່ນໃນການຈັດແຈງການເຮັດວຽກ</a:t>
            </a:r>
            <a:r>
              <a:rPr lang="en-US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ການເຮັດວຽກຢູ່ບ້ານ ແລະ ອື່ນໆ</a:t>
            </a:r>
            <a:r>
              <a:rPr lang="en-US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ພິຈາລະນາໃຫ້ລາພັກເກີດລູກໄດ້ຮອດ 6 ເດືອນ ໂດຍຍັງຄົງໄດ້ຮັບເງິນເດືອນ </a:t>
            </a:r>
          </a:p>
          <a:p>
            <a:pPr marL="457200" indent="-457200">
              <a:buFont typeface="+mj-lt"/>
              <a:buAutoNum type="arabicPeriod"/>
            </a:pP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ຫຼຸດຜ່ອນການເດີນທາງ ແລະ ຮັບຜິດຊອບຄ່າໃຊ້ຈ່າຍສຳລັບພີ່ລ້ຽງເດັກ ຖ້າຈຳເປັນຕ້ອງເດີນທາງ </a:t>
            </a:r>
            <a:endParaRPr lang="en-US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8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ໃຫ້ການສະໜັບສະໜູນກ່ຽວກັບການລ້ຽງລູກດ້ວຍນໍ້ານົມແມ່ໃຫ້ແກ່ພະນັກງານ</a:t>
            </a:r>
            <a:endParaRPr lang="en-US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8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7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8AF2AC-2B7C-E935-2FF0-A2740D79C509}"/>
              </a:ext>
            </a:extLst>
          </p:cNvPr>
          <p:cNvSpPr txBox="1"/>
          <p:nvPr/>
        </p:nvSpPr>
        <p:spPr>
          <a:xfrm>
            <a:off x="1387736" y="227391"/>
            <a:ext cx="75914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32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ແນວທາງປະຕິບັດທີ່ດີທີ່ສຸດ </a:t>
            </a:r>
          </a:p>
          <a:p>
            <a:pPr algn="ctr"/>
            <a:r>
              <a:rPr lang="lo-LA" sz="32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ນະໂຍບາຍ ແລະ ແນວທາງປະຕິບັດ </a:t>
            </a:r>
            <a:r>
              <a:rPr lang="lo-LA" sz="32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ການລ້ຽງລູກດ້ວຍນໍ້ານົມແມ່ຢູ່ສະຖານທີ່ເຮັດວຽກ</a:t>
            </a:r>
          </a:p>
        </p:txBody>
      </p:sp>
    </p:spTree>
    <p:extLst>
      <p:ext uri="{BB962C8B-B14F-4D97-AF65-F5344CB8AC3E}">
        <p14:creationId xmlns:p14="http://schemas.microsoft.com/office/powerpoint/2010/main" val="2872941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3618" y="1658585"/>
            <a:ext cx="11294075" cy="3268037"/>
          </a:xfrm>
        </p:spPr>
        <p:txBody>
          <a:bodyPr numCol="2">
            <a:noAutofit/>
          </a:bodyPr>
          <a:lstStyle/>
          <a:p>
            <a:pPr marL="803275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ຜ້າກັ້ງ ແລະ ປະຕູທີ່ມີລັອກ ເພື່ອຄວາມເປັນສ່ວນຕົວ</a:t>
            </a:r>
          </a:p>
          <a:p>
            <a:pPr marL="803275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ຕັ່ງນັ່ງທີນຸ້ມສະບາຍ</a:t>
            </a:r>
          </a:p>
          <a:p>
            <a:pPr marL="803275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ຕູ້ເຢັນ</a:t>
            </a:r>
          </a:p>
          <a:p>
            <a:pPr marL="803275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ນໍ້າດື່ມ</a:t>
            </a:r>
          </a:p>
          <a:p>
            <a:pPr marL="803275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ອ່າງລ້າງມື ແລະ ອຸປະກອນທຳຄວາມສະອາດ</a:t>
            </a:r>
          </a:p>
          <a:p>
            <a:pPr marL="1204913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ນໍ້າຮ້ອນສຳລັບດື່ມ ແລະ ຂ້າເຊື້ອ/ທຳຄວາມສະອາດ</a:t>
            </a:r>
          </a:p>
          <a:p>
            <a:pPr marL="1204913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ຫ້ອງນໍ້າໃນຕົວ</a:t>
            </a:r>
          </a:p>
          <a:p>
            <a:pPr marL="1204913" indent="-457200">
              <a:buFont typeface="+mj-lt"/>
              <a:buAutoNum type="arabicPeriod"/>
            </a:pPr>
            <a:r>
              <a:rPr lang="en-US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ຂອງຫຼິ້ນສຳລັບເດັກ</a:t>
            </a:r>
          </a:p>
          <a:p>
            <a:pPr marL="1204913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ໃຫ້ການສະໜັບສະໜູນພີ່ລ້ຽງເດັກ</a:t>
            </a:r>
          </a:p>
          <a:p>
            <a:pPr marL="1204913" indent="-457200">
              <a:buFont typeface="+mj-lt"/>
              <a:buAutoNum type="arabicPeriod"/>
            </a:pPr>
            <a:r>
              <a:rPr lang="lo-LA" sz="2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ເຄື່ອງປໍ້ານົມສຳລັບໃຫ້ຢືມ</a:t>
            </a:r>
            <a:endParaRPr lang="en-US" sz="26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B8AF2AC-2B7C-E935-2FF0-A2740D79C509}"/>
              </a:ext>
            </a:extLst>
          </p:cNvPr>
          <p:cNvSpPr txBox="1"/>
          <p:nvPr/>
        </p:nvSpPr>
        <p:spPr>
          <a:xfrm>
            <a:off x="1071572" y="249694"/>
            <a:ext cx="79076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o-LA" sz="40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ແນວທາງປະຕິບັດທີ່ດີທີ່ສຸດ </a:t>
            </a:r>
          </a:p>
          <a:p>
            <a:pPr algn="ctr"/>
            <a:r>
              <a:rPr lang="lo-LA" sz="40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ຫ້ອງ - ພື້ນທີ່ ສຳລັບໃຫ້ນົມລູກ</a:t>
            </a:r>
            <a:endParaRPr lang="en-US" sz="4000" b="1" dirty="0">
              <a:solidFill>
                <a:srgbClr val="FFC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1741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402" y="126071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 </a:t>
            </a:r>
            <a:r>
              <a:rPr lang="en-US" sz="3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3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r>
              <a:rPr lang="en-US" sz="3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lo-LA" sz="3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4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" y="1744100"/>
            <a:ext cx="6355716" cy="3885208"/>
          </a:xfrm>
        </p:spPr>
        <p:txBody>
          <a:bodyPr>
            <a:normAutofit fontScale="92500" lnSpcReduction="20000"/>
          </a:bodyPr>
          <a:lstStyle/>
          <a:p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ການມອບລາງວັນແມ່ນເພື່ອເປັນການຮັບຮູ້ອົງກອນທີ່ໃຫ້ການສະໜັບສະໜູນພະນັກງານທີ່ລ້ຽງລູກດ້ວຍນໍ້ານົມແມ່ - ພໍ່ແມ່ທີ່ເຮັດວຽກ</a:t>
            </a:r>
          </a:p>
          <a:p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ການໃຫ້ຄະແນນແມ່ນນຳໃຊ້ 10 ແນວທາງປະຕິບັດທີ່ກ່າວມາຂ້່ງເທິງ ແລະ ສິ່ງອຳນວຍຄວາມສະດວກ 10 ຢ່າງຢູ່ໃນຫ້ອງສຳລັບໃຫ້ນົມລູກຢູ່ບ້ອນເຮັດວຽ. ເພື່ອເປັນບ່ອນອີງ</a:t>
            </a:r>
          </a:p>
          <a:p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28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 ເຂົ້າຮ່ວມການສຳຫຼວດໃນເດືອນສິງຫາ ປີ 2023, ຊຶ່ງເຫັນວ່າໄດ້ເພີ່ມຂຶ້ນຈາກ 13 ອົງກອນໃນເດືອນມີນາ 2023 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(+110%) </a:t>
            </a:r>
          </a:p>
          <a:p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ລາງວັນມີ 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ລະດັບ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–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ທອງແດງ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ເງິນ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ຄຳ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;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ແພັລດຕີນໍາ </a:t>
            </a:r>
            <a:endParaRPr lang="en-US" sz="2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ເມືອທຽບໃສ່ປີ 2023 ມີ 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16%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ທີ່ມີການປັບປຸງໃນທາງປະຕິບັດ</a:t>
            </a:r>
            <a:endParaRPr lang="en-US" sz="2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endParaRPr lang="en-US" sz="7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pic>
        <p:nvPicPr>
          <p:cNvPr id="10" name="Picture 9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0EE1090D-B37D-9436-7C2D-F20EAE451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716" y="1925618"/>
            <a:ext cx="5246953" cy="3494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991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56" y="431623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 </a:t>
            </a:r>
            <a:r>
              <a:rPr lang="en-US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r>
              <a:rPr lang="en-US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lo-LA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1445" y="1923581"/>
            <a:ext cx="5066270" cy="370369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ໃນອະນາຄົດພວກເຮົາຕ້ອງການເປີດ</a:t>
            </a:r>
            <a:r>
              <a:rPr lang="lo-LA" sz="2200" b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ກວ້າງໃຫ້ອົງກອນ ແລະ ພາກສ່ວນອື່ນໆ ເຂົ້າຮ່ວມການສຳຫຼວດ ແລະ ຮັບລາງວັນດັ່ງກ່າວ</a:t>
            </a:r>
            <a:r>
              <a:rPr lang="en-US" sz="2200" b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 </a:t>
            </a:r>
            <a:endParaRPr lang="en-US" sz="2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INGO &amp; CSO</a:t>
            </a:r>
          </a:p>
          <a:p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UN 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ອົງການສາກົນ</a:t>
            </a:r>
            <a:endParaRPr lang="en-US" sz="2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ລັດຖະບານ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ທຸລະກິດເອກະຊົນ</a:t>
            </a:r>
            <a:r>
              <a:rPr lang="en-US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&amp; SOCIAL ENTERPRISE</a:t>
            </a:r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ທຸລະກິດເພື່ອສັງຄົມ</a:t>
            </a:r>
            <a:endParaRPr lang="en-US" sz="2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sz="22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ອື່ນໆ</a:t>
            </a:r>
            <a:endParaRPr lang="en-US" sz="22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FDCEB-7873-93EB-E981-AEDE6B845C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69270" y="1921544"/>
            <a:ext cx="5396742" cy="3703689"/>
          </a:xfrm>
        </p:spPr>
        <p:txBody>
          <a:bodyPr>
            <a:normAutofit/>
          </a:bodyPr>
          <a:lstStyle/>
          <a:p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ແບບຟອມສະໝັກແມ່ນມີຢູ່ໃນເວັບໄຊທ໌ຂອງ </a:t>
            </a:r>
            <a:r>
              <a:rPr lang="en-US" sz="2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endParaRPr lang="lo-LA" sz="20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ມາດຖານແນວທາງປະຕິບັດແມ່ນຢູ່ໃນແຜ່ນພັບ ແລະ ໃນເວັບໄຊທ໌ </a:t>
            </a:r>
          </a:p>
          <a:p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ອົງກອນຂອງທ່ານສາມາດຕິດຕໍ່ຫາກອງເລຂາ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ເພື່ອສະໜັບສະໜູນ ແລະ ໃຫ້ຄຳແນະນຳ 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ລາງວັນແມ່ນຈະມອບທຸກປີ ໃນໄລຍະສັບປະດາສາກົນການລ້ຽງລູກດ້ວຍນໍ້ານົມແມ່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–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ວັນທີ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1-8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ສິງຫາ 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22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087A-3D6C-5481-B060-EFBF21A4A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511830" y="846517"/>
            <a:ext cx="10298310" cy="2038557"/>
          </a:xfrm>
        </p:spPr>
        <p:txBody>
          <a:bodyPr>
            <a:normAutofit/>
          </a:bodyPr>
          <a:lstStyle/>
          <a:p>
            <a:r>
              <a:rPr lang="lo-LA" sz="4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 </a:t>
            </a:r>
            <a:r>
              <a:rPr lang="en-US" sz="4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4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r>
              <a:rPr lang="en-US" sz="4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lo-LA" sz="44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560B9-CCFF-087B-ECCF-E66813E7A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74051" y="3366252"/>
            <a:ext cx="9755187" cy="550333"/>
          </a:xfrm>
        </p:spPr>
        <p:txBody>
          <a:bodyPr/>
          <a:lstStyle/>
          <a:p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 </a:t>
            </a:r>
            <a:r>
              <a:rPr lang="en-US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2023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04C3347-96D6-E433-CA18-6F7695067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3721">
            <a:off x="649758" y="2549375"/>
            <a:ext cx="2187679" cy="2187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DAC0B-BE82-2F86-B1A7-4D5F7E5ED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6867">
            <a:off x="7482708" y="3892401"/>
            <a:ext cx="3514317" cy="1848531"/>
          </a:xfrm>
          <a:prstGeom prst="rect">
            <a:avLst/>
          </a:prstGeom>
        </p:spPr>
      </p:pic>
      <p:pic>
        <p:nvPicPr>
          <p:cNvPr id="12" name="Picture 11" descr="Gold glitter star on white background">
            <a:extLst>
              <a:ext uri="{FF2B5EF4-FFF2-40B4-BE49-F238E27FC236}">
                <a16:creationId xmlns:a16="http://schemas.microsoft.com/office/drawing/2014/main" id="{C269EF67-51F2-55AC-A4C8-66473C2A8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3397" y="427438"/>
            <a:ext cx="1236668" cy="1236668"/>
          </a:xfrm>
          <a:prstGeom prst="rect">
            <a:avLst/>
          </a:prstGeom>
        </p:spPr>
      </p:pic>
      <p:pic>
        <p:nvPicPr>
          <p:cNvPr id="13" name="Picture 12" descr="Gold glitter star on white background">
            <a:extLst>
              <a:ext uri="{FF2B5EF4-FFF2-40B4-BE49-F238E27FC236}">
                <a16:creationId xmlns:a16="http://schemas.microsoft.com/office/drawing/2014/main" id="{C7065237-8649-30C7-02AC-85230B21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71834" y="358049"/>
            <a:ext cx="1236668" cy="1236668"/>
          </a:xfrm>
          <a:prstGeom prst="rect">
            <a:avLst/>
          </a:prstGeom>
        </p:spPr>
      </p:pic>
      <p:pic>
        <p:nvPicPr>
          <p:cNvPr id="14" name="Picture 13" descr="Gold glitter star on white background">
            <a:extLst>
              <a:ext uri="{FF2B5EF4-FFF2-40B4-BE49-F238E27FC236}">
                <a16:creationId xmlns:a16="http://schemas.microsoft.com/office/drawing/2014/main" id="{7D4CDD7C-C88E-1256-32C8-D39AD9D4A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568621" y="288659"/>
            <a:ext cx="1236668" cy="1236668"/>
          </a:xfrm>
          <a:prstGeom prst="rect">
            <a:avLst/>
          </a:prstGeom>
        </p:spPr>
      </p:pic>
      <p:pic>
        <p:nvPicPr>
          <p:cNvPr id="15" name="Picture 14" descr="Gold glitter star on white background">
            <a:extLst>
              <a:ext uri="{FF2B5EF4-FFF2-40B4-BE49-F238E27FC236}">
                <a16:creationId xmlns:a16="http://schemas.microsoft.com/office/drawing/2014/main" id="{0407D033-E523-13B7-B74E-5A7C6B2B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3765408" y="249609"/>
            <a:ext cx="1236668" cy="1236668"/>
          </a:xfrm>
          <a:prstGeom prst="rect">
            <a:avLst/>
          </a:prstGeom>
        </p:spPr>
      </p:pic>
      <p:pic>
        <p:nvPicPr>
          <p:cNvPr id="19" name="Picture 18" descr="Gold trophy">
            <a:extLst>
              <a:ext uri="{FF2B5EF4-FFF2-40B4-BE49-F238E27FC236}">
                <a16:creationId xmlns:a16="http://schemas.microsoft.com/office/drawing/2014/main" id="{C86C4347-AD66-7FD5-E33D-1D7F61A5FA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41055">
            <a:off x="229550" y="468810"/>
            <a:ext cx="998170" cy="1212302"/>
          </a:xfrm>
          <a:prstGeom prst="rect">
            <a:avLst/>
          </a:prstGeom>
        </p:spPr>
      </p:pic>
      <p:pic>
        <p:nvPicPr>
          <p:cNvPr id="21" name="Picture 20" descr="Red ropes on a red surface">
            <a:extLst>
              <a:ext uri="{FF2B5EF4-FFF2-40B4-BE49-F238E27FC236}">
                <a16:creationId xmlns:a16="http://schemas.microsoft.com/office/drawing/2014/main" id="{D8F4617D-756E-4CB9-C4C8-C7E41234C8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07016">
            <a:off x="5257651" y="4616913"/>
            <a:ext cx="2131422" cy="1278853"/>
          </a:xfrm>
          <a:prstGeom prst="rect">
            <a:avLst/>
          </a:prstGeom>
        </p:spPr>
      </p:pic>
      <p:pic>
        <p:nvPicPr>
          <p:cNvPr id="26" name="Picture 25" descr="Gold trophy">
            <a:extLst>
              <a:ext uri="{FF2B5EF4-FFF2-40B4-BE49-F238E27FC236}">
                <a16:creationId xmlns:a16="http://schemas.microsoft.com/office/drawing/2014/main" id="{58E69D7B-8E2B-1191-5610-6F1EC58C3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41055">
            <a:off x="216002" y="473072"/>
            <a:ext cx="998170" cy="12123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54EF9F-E601-B321-CB64-764B2F3445E4}"/>
              </a:ext>
            </a:extLst>
          </p:cNvPr>
          <p:cNvSpPr txBox="1"/>
          <p:nvPr/>
        </p:nvSpPr>
        <p:spPr>
          <a:xfrm rot="21406211">
            <a:off x="4039875" y="2646969"/>
            <a:ext cx="5671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7200" b="1" dirty="0">
                <a:solidFill>
                  <a:srgbClr val="C0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ໄດ້ແກ່</a:t>
            </a:r>
            <a:endParaRPr lang="en-AU" sz="7200" b="1" dirty="0">
              <a:solidFill>
                <a:srgbClr val="C0000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59152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96" y="444417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800" b="1" dirty="0">
                <a:solidFill>
                  <a:srgbClr val="DAA84E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ລາງວັນຫຼຽນທອງແດງ</a:t>
            </a:r>
            <a:br>
              <a:rPr lang="en-US" sz="3800" dirty="0">
                <a:solidFill>
                  <a:srgbClr val="FFC000"/>
                </a:solidFill>
              </a:rPr>
            </a:br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83341" y="1936375"/>
            <a:ext cx="5260490" cy="3399417"/>
          </a:xfrm>
        </p:spPr>
        <p:txBody>
          <a:bodyPr>
            <a:normAutofit/>
          </a:bodyPr>
          <a:lstStyle/>
          <a:p>
            <a:r>
              <a:rPr lang="en-US" sz="8500" dirty="0"/>
              <a:t>SAEDA</a:t>
            </a:r>
          </a:p>
          <a:p>
            <a:r>
              <a:rPr lang="en-US" sz="8500" dirty="0"/>
              <a:t>ACD</a:t>
            </a: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pic>
        <p:nvPicPr>
          <p:cNvPr id="9" name="Picture 8" descr="Gold trophy">
            <a:extLst>
              <a:ext uri="{FF2B5EF4-FFF2-40B4-BE49-F238E27FC236}">
                <a16:creationId xmlns:a16="http://schemas.microsoft.com/office/drawing/2014/main" id="{53FBA28A-791D-2FA4-932C-64C7F7C73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4869" y="2242096"/>
            <a:ext cx="2166139" cy="26308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174D66-2DB7-77CC-4B2F-D94BD1174549}"/>
              </a:ext>
            </a:extLst>
          </p:cNvPr>
          <p:cNvSpPr txBox="1"/>
          <p:nvPr/>
        </p:nvSpPr>
        <p:spPr>
          <a:xfrm>
            <a:off x="2213112" y="5817706"/>
            <a:ext cx="8468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ເຮັດໄດ້ 3 ໃນ </a:t>
            </a:r>
            <a:r>
              <a:rPr lang="en-AU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“10 </a:t>
            </a:r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ແນວທາງປະຕິບັດທີ່ດີ່ທີ່ສຸດກ່ຽວກັບການລ້ຽງລູກດ້ວຍນໍ້ານົມແມ່ຢູ່ສະຖານທີ່ເຮັດວຽກ</a:t>
            </a:r>
            <a:r>
              <a:rPr lang="en-AU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2397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96" y="175661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600" b="1" dirty="0">
                <a:solidFill>
                  <a:schemeClr val="bg1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ລາງວັນຫຼຽນເງິນ</a:t>
            </a:r>
            <a:r>
              <a:rPr lang="en-US" sz="3600" b="1" dirty="0">
                <a:solidFill>
                  <a:srgbClr val="DAA84E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en-US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6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0A902D9-1545-6A86-20F4-E1D4B3F0D0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630016"/>
            <a:ext cx="9899374" cy="4492488"/>
          </a:xfrm>
        </p:spPr>
        <p:txBody>
          <a:bodyPr numCol="3">
            <a:noAutofit/>
          </a:bodyPr>
          <a:lstStyle/>
          <a:p>
            <a:r>
              <a:rPr lang="en-US" sz="5000" dirty="0"/>
              <a:t>SRC</a:t>
            </a:r>
          </a:p>
          <a:p>
            <a:r>
              <a:rPr lang="en-US" sz="5000" dirty="0"/>
              <a:t>AMA</a:t>
            </a:r>
          </a:p>
          <a:p>
            <a:r>
              <a:rPr lang="en-US" sz="5000" dirty="0"/>
              <a:t>TAG</a:t>
            </a:r>
          </a:p>
          <a:p>
            <a:r>
              <a:rPr lang="en-US" sz="5000" dirty="0"/>
              <a:t>RCDA</a:t>
            </a:r>
          </a:p>
          <a:p>
            <a:r>
              <a:rPr lang="en-US" sz="5000" dirty="0"/>
              <a:t>CRS</a:t>
            </a:r>
          </a:p>
          <a:p>
            <a:r>
              <a:rPr lang="en-US" sz="5000" dirty="0"/>
              <a:t>CARITAS</a:t>
            </a:r>
          </a:p>
          <a:p>
            <a:r>
              <a:rPr lang="en-US" sz="5000" dirty="0"/>
              <a:t>KMA XK</a:t>
            </a:r>
          </a:p>
          <a:p>
            <a:r>
              <a:rPr lang="en-US" sz="5000" dirty="0" err="1"/>
              <a:t>Samda</a:t>
            </a:r>
            <a:endParaRPr lang="en-US" sz="5000" dirty="0"/>
          </a:p>
          <a:p>
            <a:r>
              <a:rPr lang="en-US" sz="5000" dirty="0" err="1"/>
              <a:t>Snv</a:t>
            </a:r>
            <a:endParaRPr lang="en-US" sz="5000" dirty="0"/>
          </a:p>
          <a:p>
            <a:r>
              <a:rPr lang="en-US" sz="5000" dirty="0" err="1"/>
              <a:t>Mhp</a:t>
            </a:r>
            <a:endParaRPr lang="en-US" sz="5000" dirty="0"/>
          </a:p>
          <a:p>
            <a:r>
              <a:rPr lang="en-US" sz="5000" dirty="0"/>
              <a:t>Chai</a:t>
            </a:r>
          </a:p>
          <a:p>
            <a:r>
              <a:rPr lang="en-US" sz="5000" dirty="0" err="1"/>
              <a:t>adwle</a:t>
            </a:r>
            <a:endParaRPr lang="en-US" sz="5000" dirty="0"/>
          </a:p>
        </p:txBody>
      </p:sp>
      <p:pic>
        <p:nvPicPr>
          <p:cNvPr id="11" name="Picture 10" descr="Silver trophy with handles">
            <a:extLst>
              <a:ext uri="{FF2B5EF4-FFF2-40B4-BE49-F238E27FC236}">
                <a16:creationId xmlns:a16="http://schemas.microsoft.com/office/drawing/2014/main" id="{89F81FD3-128C-4C33-A8DA-228538B62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193" y="2254362"/>
            <a:ext cx="2119707" cy="30717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8EEC7A-AE2F-4AA6-89F8-5CF0AD018219}"/>
              </a:ext>
            </a:extLst>
          </p:cNvPr>
          <p:cNvSpPr txBox="1"/>
          <p:nvPr/>
        </p:nvSpPr>
        <p:spPr>
          <a:xfrm>
            <a:off x="2213112" y="5817706"/>
            <a:ext cx="8602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ເຮັດໄດ້ 4-7 ໃນ </a:t>
            </a:r>
            <a:r>
              <a:rPr lang="en-AU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“10 </a:t>
            </a:r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ແນວທາງປະຕິບັດທີ່ດີ່ທີ່ສຸດກ່ຽວກັບການລ້ຽງລູກດ້ວຍນໍ້ານົມແມ່ຢູ່ສະຖານທີ່ເຮັດວຽກ</a:t>
            </a:r>
            <a:r>
              <a:rPr lang="en-AU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2055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196" y="188097"/>
            <a:ext cx="7788537" cy="1491958"/>
          </a:xfrm>
        </p:spPr>
        <p:txBody>
          <a:bodyPr>
            <a:noAutofit/>
          </a:bodyPr>
          <a:lstStyle/>
          <a:p>
            <a:pPr algn="ctr"/>
            <a:r>
              <a:rPr lang="lo-LA" sz="36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ລາງວັນຫຼຽນຄໍາ</a:t>
            </a:r>
            <a:br>
              <a:rPr lang="en-US" sz="3600" dirty="0">
                <a:solidFill>
                  <a:srgbClr val="FFC000"/>
                </a:solidFill>
              </a:rPr>
            </a:b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3600" dirty="0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155"/>
            <a:ext cx="1387736" cy="13877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79193" y="0"/>
            <a:ext cx="2678500" cy="140889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0A902D9-1545-6A86-20F4-E1D4B3F0D0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63680" y="1808267"/>
            <a:ext cx="8682211" cy="3607586"/>
          </a:xfrm>
        </p:spPr>
        <p:txBody>
          <a:bodyPr numCol="3">
            <a:normAutofit fontScale="85000" lnSpcReduction="20000"/>
          </a:bodyPr>
          <a:lstStyle/>
          <a:p>
            <a:r>
              <a:rPr lang="en-US" sz="8000" dirty="0"/>
              <a:t>PLAN</a:t>
            </a:r>
          </a:p>
          <a:p>
            <a:r>
              <a:rPr lang="en-US" sz="8000" dirty="0"/>
              <a:t>ADRA</a:t>
            </a:r>
          </a:p>
          <a:p>
            <a:r>
              <a:rPr lang="en-US" sz="8000" dirty="0"/>
              <a:t>SCIL</a:t>
            </a:r>
          </a:p>
          <a:p>
            <a:r>
              <a:rPr lang="en-US" sz="8000" dirty="0"/>
              <a:t>WVI</a:t>
            </a:r>
          </a:p>
          <a:p>
            <a:r>
              <a:rPr lang="en-US" sz="8000" dirty="0"/>
              <a:t>GCA</a:t>
            </a:r>
          </a:p>
          <a:p>
            <a:endParaRPr lang="en-US" sz="8000" dirty="0"/>
          </a:p>
          <a:p>
            <a:r>
              <a:rPr lang="en-US" sz="8000" dirty="0"/>
              <a:t>CODA</a:t>
            </a:r>
          </a:p>
          <a:p>
            <a:r>
              <a:rPr lang="en-US" sz="8000" dirty="0"/>
              <a:t>KCDA</a:t>
            </a:r>
          </a:p>
        </p:txBody>
      </p:sp>
      <p:pic>
        <p:nvPicPr>
          <p:cNvPr id="3" name="Picture 2" descr="Gold trophy">
            <a:extLst>
              <a:ext uri="{FF2B5EF4-FFF2-40B4-BE49-F238E27FC236}">
                <a16:creationId xmlns:a16="http://schemas.microsoft.com/office/drawing/2014/main" id="{8A54DA6C-C389-B129-312A-E70382091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9193" y="1951219"/>
            <a:ext cx="2531722" cy="2809467"/>
          </a:xfrm>
          <a:prstGeom prst="rect">
            <a:avLst/>
          </a:prstGeom>
        </p:spPr>
      </p:pic>
      <p:pic>
        <p:nvPicPr>
          <p:cNvPr id="4" name="Picture 3" descr="Gold trophy">
            <a:extLst>
              <a:ext uri="{FF2B5EF4-FFF2-40B4-BE49-F238E27FC236}">
                <a16:creationId xmlns:a16="http://schemas.microsoft.com/office/drawing/2014/main" id="{B9F7B56E-46BF-7684-9AD7-F0D1C7750B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315" y="4140573"/>
            <a:ext cx="1331687" cy="1477781"/>
          </a:xfrm>
          <a:prstGeom prst="rect">
            <a:avLst/>
          </a:prstGeom>
        </p:spPr>
      </p:pic>
      <p:pic>
        <p:nvPicPr>
          <p:cNvPr id="5" name="Picture 4" descr="Gold trophy">
            <a:extLst>
              <a:ext uri="{FF2B5EF4-FFF2-40B4-BE49-F238E27FC236}">
                <a16:creationId xmlns:a16="http://schemas.microsoft.com/office/drawing/2014/main" id="{4E9BC79A-1766-664B-8BD7-8A88CFBB29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6615" y="4140572"/>
            <a:ext cx="1331687" cy="1477781"/>
          </a:xfrm>
          <a:prstGeom prst="rect">
            <a:avLst/>
          </a:prstGeom>
        </p:spPr>
      </p:pic>
      <p:pic>
        <p:nvPicPr>
          <p:cNvPr id="8" name="Picture 7" descr="Gold trophy">
            <a:extLst>
              <a:ext uri="{FF2B5EF4-FFF2-40B4-BE49-F238E27FC236}">
                <a16:creationId xmlns:a16="http://schemas.microsoft.com/office/drawing/2014/main" id="{1D48A8F7-36AB-663B-C814-A9A736C49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786" y="4140571"/>
            <a:ext cx="1331687" cy="1477781"/>
          </a:xfrm>
          <a:prstGeom prst="rect">
            <a:avLst/>
          </a:prstGeom>
        </p:spPr>
      </p:pic>
      <p:pic>
        <p:nvPicPr>
          <p:cNvPr id="9" name="Picture 8" descr="Gold trophy">
            <a:extLst>
              <a:ext uri="{FF2B5EF4-FFF2-40B4-BE49-F238E27FC236}">
                <a16:creationId xmlns:a16="http://schemas.microsoft.com/office/drawing/2014/main" id="{4A8987C2-BB29-D5AD-557A-147945D7E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0228" y="4140570"/>
            <a:ext cx="1331687" cy="14777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E9FC8C0-7044-4BF3-89A1-41B07A921C88}"/>
              </a:ext>
            </a:extLst>
          </p:cNvPr>
          <p:cNvSpPr txBox="1"/>
          <p:nvPr/>
        </p:nvSpPr>
        <p:spPr>
          <a:xfrm>
            <a:off x="2213112" y="5817706"/>
            <a:ext cx="8730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ເຮັດໄດ້ 8-10 ໃນ </a:t>
            </a:r>
            <a:r>
              <a:rPr lang="en-AU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“10 </a:t>
            </a:r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ແນວທາງປະຕິບັດທີ່ດີ່ທີ່ສຸດກ່ຽວກັບການລ້ຽງລູກດ້ວຍນໍ້ານົມແມ່ຢູ່ສະຖານທີ່ເຮັດວຽກ</a:t>
            </a:r>
            <a:r>
              <a:rPr lang="en-AU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1813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6F29D-5198-9196-5F44-A813D77FF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674" y="176062"/>
            <a:ext cx="7853082" cy="1892954"/>
          </a:xfrm>
        </p:spPr>
        <p:txBody>
          <a:bodyPr>
            <a:noAutofit/>
          </a:bodyPr>
          <a:lstStyle/>
          <a:p>
            <a:pPr algn="ctr"/>
            <a:r>
              <a:rPr lang="lo-LA" sz="4000" b="1" dirty="0">
                <a:solidFill>
                  <a:schemeClr val="bg2">
                    <a:lumMod val="75000"/>
                  </a:schemeClr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ລາງວັນແພລັດຕີນໍາ</a:t>
            </a:r>
            <a:br>
              <a:rPr lang="en-US" sz="4000" dirty="0"/>
            </a:br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2E9DA-8B56-B930-AA98-E1DC3574C4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1365" y="1986455"/>
            <a:ext cx="8682211" cy="3607586"/>
          </a:xfrm>
        </p:spPr>
        <p:txBody>
          <a:bodyPr numCol="3">
            <a:normAutofit fontScale="62500" lnSpcReduction="20000"/>
          </a:bodyPr>
          <a:lstStyle/>
          <a:p>
            <a:r>
              <a:rPr lang="en-US" sz="11000" dirty="0"/>
              <a:t>PDDA</a:t>
            </a:r>
          </a:p>
          <a:p>
            <a:r>
              <a:rPr lang="en-US" sz="11000" dirty="0"/>
              <a:t>PFHA</a:t>
            </a:r>
          </a:p>
          <a:p>
            <a:r>
              <a:rPr lang="en-US" sz="11000" dirty="0"/>
              <a:t>ARMI</a:t>
            </a:r>
          </a:p>
          <a:p>
            <a:r>
              <a:rPr lang="en-US" sz="11000" dirty="0"/>
              <a:t>CASE</a:t>
            </a:r>
          </a:p>
          <a:p>
            <a:r>
              <a:rPr lang="en-US" sz="11000" dirty="0"/>
              <a:t>CARE</a:t>
            </a:r>
          </a:p>
          <a:p>
            <a:r>
              <a:rPr lang="en-US" sz="11000" dirty="0"/>
              <a:t>JSI</a:t>
            </a:r>
          </a:p>
          <a:p>
            <a:r>
              <a:rPr lang="en-US" sz="11000" dirty="0"/>
              <a:t>APL+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A39F50-552C-770C-19BE-F798A60BF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9454" y="-11230"/>
            <a:ext cx="2573590" cy="1353709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290C203-8A81-03E5-A9FC-A2FD597023A6}"/>
              </a:ext>
            </a:extLst>
          </p:cNvPr>
          <p:cNvSpPr txBox="1">
            <a:spLocks/>
          </p:cNvSpPr>
          <p:nvPr/>
        </p:nvSpPr>
        <p:spPr>
          <a:xfrm>
            <a:off x="5906814" y="2023138"/>
            <a:ext cx="5613554" cy="1897617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endParaRPr lang="en-US" sz="7200" dirty="0"/>
          </a:p>
        </p:txBody>
      </p:sp>
      <p:pic>
        <p:nvPicPr>
          <p:cNvPr id="11" name="Picture 10" descr="Silver trophy with handles">
            <a:extLst>
              <a:ext uri="{FF2B5EF4-FFF2-40B4-BE49-F238E27FC236}">
                <a16:creationId xmlns:a16="http://schemas.microsoft.com/office/drawing/2014/main" id="{0A5BCDB2-9109-B12D-E329-8DB28911B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771" y="2119255"/>
            <a:ext cx="2253667" cy="2798216"/>
          </a:xfrm>
          <a:prstGeom prst="rect">
            <a:avLst/>
          </a:prstGeom>
        </p:spPr>
      </p:pic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4141CC09-C640-AD0C-926F-F7C611BC3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63959" cy="12639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029D58-B565-9596-AC8C-69103CB13E7A}"/>
              </a:ext>
            </a:extLst>
          </p:cNvPr>
          <p:cNvSpPr txBox="1"/>
          <p:nvPr/>
        </p:nvSpPr>
        <p:spPr>
          <a:xfrm>
            <a:off x="2273188" y="5670206"/>
            <a:ext cx="85763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ເຮັດໄດ້ 8-10 ໃນ </a:t>
            </a:r>
            <a:r>
              <a:rPr lang="en-AU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10 </a:t>
            </a:r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ແນວທາງປະຕິບັດທີ່ດີ່ທີ່ສຸດກ່ຽວກັບການລ້ຽງລູກດ້ວຍນໍ້ານົມແມ່ຢູ່ສະຖານທີ່ເຮັດວຽກ</a:t>
            </a:r>
          </a:p>
          <a:p>
            <a:r>
              <a:rPr lang="lo-LA" dirty="0">
                <a:solidFill>
                  <a:schemeClr val="bg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ແລະ ມີ 5+ ສິ່ງອຳນວຍຄວາມສະດວກໃນຫ້ອງໃຫ້ນົມລຸກຢູ່ຫ້ອງການ</a:t>
            </a:r>
            <a:endParaRPr lang="en-AU" dirty="0">
              <a:solidFill>
                <a:schemeClr val="bg1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79117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3087A-3D6C-5481-B060-EFBF21A4A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702489" y="309793"/>
            <a:ext cx="10298310" cy="2766528"/>
          </a:xfrm>
        </p:spPr>
        <p:txBody>
          <a:bodyPr>
            <a:normAutofit/>
          </a:bodyPr>
          <a:lstStyle/>
          <a:p>
            <a:r>
              <a:rPr lang="lo-LA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ລາງວັນ </a:t>
            </a:r>
            <a:r>
              <a:rPr lang="en-US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ລາວ</a:t>
            </a:r>
            <a:r>
              <a:rPr lang="en-US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br>
              <a:rPr lang="lo-LA" sz="4800" b="1" dirty="0">
                <a:solidFill>
                  <a:srgbClr val="FFC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lo-LA" sz="48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ສະຖານທີ່ເຮັດວຽກທີ່ເປັນມິດກັບການລ້ຽງລູກດ້ວຍນໍ້ານົມແມ່</a:t>
            </a:r>
            <a:endParaRPr lang="en-US" sz="4800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4560B9-CCFF-087B-ECCF-E66813E7A8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74051" y="3366252"/>
            <a:ext cx="9755187" cy="550333"/>
          </a:xfrm>
        </p:spPr>
        <p:txBody>
          <a:bodyPr/>
          <a:lstStyle/>
          <a:p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ສິງຫາ </a:t>
            </a:r>
            <a:r>
              <a:rPr lang="en-US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2023</a:t>
            </a:r>
          </a:p>
        </p:txBody>
      </p:sp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A04C3347-96D6-E433-CA18-6F7695067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13721">
            <a:off x="649758" y="2549375"/>
            <a:ext cx="2187679" cy="21876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8DAC0B-BE82-2F86-B1A7-4D5F7E5ED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6867">
            <a:off x="7482708" y="3892401"/>
            <a:ext cx="3514317" cy="1848531"/>
          </a:xfrm>
          <a:prstGeom prst="rect">
            <a:avLst/>
          </a:prstGeom>
        </p:spPr>
      </p:pic>
      <p:pic>
        <p:nvPicPr>
          <p:cNvPr id="8" name="Picture 7" descr="Gold glitter star on white background">
            <a:extLst>
              <a:ext uri="{FF2B5EF4-FFF2-40B4-BE49-F238E27FC236}">
                <a16:creationId xmlns:a16="http://schemas.microsoft.com/office/drawing/2014/main" id="{DF356256-0499-9A19-EB6E-7EF737473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857737" y="3411746"/>
            <a:ext cx="1236668" cy="1236668"/>
          </a:xfrm>
          <a:prstGeom prst="rect">
            <a:avLst/>
          </a:prstGeom>
        </p:spPr>
      </p:pic>
      <p:pic>
        <p:nvPicPr>
          <p:cNvPr id="9" name="Picture 8" descr="Gold glitter star on white background">
            <a:extLst>
              <a:ext uri="{FF2B5EF4-FFF2-40B4-BE49-F238E27FC236}">
                <a16:creationId xmlns:a16="http://schemas.microsoft.com/office/drawing/2014/main" id="{F3FC9CF6-BE45-336F-938A-952943379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4032102" y="3360025"/>
            <a:ext cx="1236668" cy="1236668"/>
          </a:xfrm>
          <a:prstGeom prst="rect">
            <a:avLst/>
          </a:prstGeom>
        </p:spPr>
      </p:pic>
      <p:pic>
        <p:nvPicPr>
          <p:cNvPr id="10" name="Picture 9" descr="Gold glitter star on white background">
            <a:extLst>
              <a:ext uri="{FF2B5EF4-FFF2-40B4-BE49-F238E27FC236}">
                <a16:creationId xmlns:a16="http://schemas.microsoft.com/office/drawing/2014/main" id="{580B66AB-8219-75B2-1EF5-3463295C57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5233311" y="3286573"/>
            <a:ext cx="1236668" cy="1236668"/>
          </a:xfrm>
          <a:prstGeom prst="rect">
            <a:avLst/>
          </a:prstGeom>
        </p:spPr>
      </p:pic>
      <p:pic>
        <p:nvPicPr>
          <p:cNvPr id="11" name="Picture 10" descr="Gold glitter star on white background">
            <a:extLst>
              <a:ext uri="{FF2B5EF4-FFF2-40B4-BE49-F238E27FC236}">
                <a16:creationId xmlns:a16="http://schemas.microsoft.com/office/drawing/2014/main" id="{F4F09B97-18DF-1FB4-C8C7-723F326F9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6441395" y="3228049"/>
            <a:ext cx="1236668" cy="1236668"/>
          </a:xfrm>
          <a:prstGeom prst="rect">
            <a:avLst/>
          </a:prstGeom>
        </p:spPr>
      </p:pic>
      <p:pic>
        <p:nvPicPr>
          <p:cNvPr id="12" name="Picture 11" descr="Gold glitter star on white background">
            <a:extLst>
              <a:ext uri="{FF2B5EF4-FFF2-40B4-BE49-F238E27FC236}">
                <a16:creationId xmlns:a16="http://schemas.microsoft.com/office/drawing/2014/main" id="{C269EF67-51F2-55AC-A4C8-66473C2A86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3397" y="427438"/>
            <a:ext cx="1236668" cy="1236668"/>
          </a:xfrm>
          <a:prstGeom prst="rect">
            <a:avLst/>
          </a:prstGeom>
        </p:spPr>
      </p:pic>
      <p:pic>
        <p:nvPicPr>
          <p:cNvPr id="13" name="Picture 12" descr="Gold glitter star on white background">
            <a:extLst>
              <a:ext uri="{FF2B5EF4-FFF2-40B4-BE49-F238E27FC236}">
                <a16:creationId xmlns:a16="http://schemas.microsoft.com/office/drawing/2014/main" id="{C7065237-8649-30C7-02AC-85230B21D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1371834" y="358049"/>
            <a:ext cx="1236668" cy="1236668"/>
          </a:xfrm>
          <a:prstGeom prst="rect">
            <a:avLst/>
          </a:prstGeom>
        </p:spPr>
      </p:pic>
      <p:pic>
        <p:nvPicPr>
          <p:cNvPr id="14" name="Picture 13" descr="Gold glitter star on white background">
            <a:extLst>
              <a:ext uri="{FF2B5EF4-FFF2-40B4-BE49-F238E27FC236}">
                <a16:creationId xmlns:a16="http://schemas.microsoft.com/office/drawing/2014/main" id="{7D4CDD7C-C88E-1256-32C8-D39AD9D4A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2568621" y="288659"/>
            <a:ext cx="1236668" cy="1236668"/>
          </a:xfrm>
          <a:prstGeom prst="rect">
            <a:avLst/>
          </a:prstGeom>
        </p:spPr>
      </p:pic>
      <p:pic>
        <p:nvPicPr>
          <p:cNvPr id="15" name="Picture 14" descr="Gold glitter star on white background">
            <a:extLst>
              <a:ext uri="{FF2B5EF4-FFF2-40B4-BE49-F238E27FC236}">
                <a16:creationId xmlns:a16="http://schemas.microsoft.com/office/drawing/2014/main" id="{0407D033-E523-13B7-B74E-5A7C6B2B76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91979">
            <a:off x="3765408" y="249609"/>
            <a:ext cx="1236668" cy="1236668"/>
          </a:xfrm>
          <a:prstGeom prst="rect">
            <a:avLst/>
          </a:prstGeom>
        </p:spPr>
      </p:pic>
      <p:pic>
        <p:nvPicPr>
          <p:cNvPr id="17" name="Picture 16" descr="Silver trophy with handles">
            <a:extLst>
              <a:ext uri="{FF2B5EF4-FFF2-40B4-BE49-F238E27FC236}">
                <a16:creationId xmlns:a16="http://schemas.microsoft.com/office/drawing/2014/main" id="{7F1E323A-CBF7-F1FB-142D-91E94CA1B2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417626">
            <a:off x="6614078" y="3191167"/>
            <a:ext cx="905566" cy="1312300"/>
          </a:xfrm>
          <a:prstGeom prst="rect">
            <a:avLst/>
          </a:prstGeom>
        </p:spPr>
      </p:pic>
      <p:pic>
        <p:nvPicPr>
          <p:cNvPr id="19" name="Picture 18" descr="Gold trophy">
            <a:extLst>
              <a:ext uri="{FF2B5EF4-FFF2-40B4-BE49-F238E27FC236}">
                <a16:creationId xmlns:a16="http://schemas.microsoft.com/office/drawing/2014/main" id="{C86C4347-AD66-7FD5-E33D-1D7F61A5F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29550" y="468810"/>
            <a:ext cx="998170" cy="1212302"/>
          </a:xfrm>
          <a:prstGeom prst="rect">
            <a:avLst/>
          </a:prstGeom>
        </p:spPr>
      </p:pic>
      <p:pic>
        <p:nvPicPr>
          <p:cNvPr id="21" name="Picture 20" descr="Red ropes on a red surface">
            <a:extLst>
              <a:ext uri="{FF2B5EF4-FFF2-40B4-BE49-F238E27FC236}">
                <a16:creationId xmlns:a16="http://schemas.microsoft.com/office/drawing/2014/main" id="{D8F4617D-756E-4CB9-C4C8-C7E41234C8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407016">
            <a:off x="5257651" y="4616913"/>
            <a:ext cx="2131422" cy="1278853"/>
          </a:xfrm>
          <a:prstGeom prst="rect">
            <a:avLst/>
          </a:prstGeom>
        </p:spPr>
      </p:pic>
      <p:pic>
        <p:nvPicPr>
          <p:cNvPr id="26" name="Picture 25" descr="Gold trophy">
            <a:extLst>
              <a:ext uri="{FF2B5EF4-FFF2-40B4-BE49-F238E27FC236}">
                <a16:creationId xmlns:a16="http://schemas.microsoft.com/office/drawing/2014/main" id="{58E69D7B-8E2B-1191-5610-6F1EC58C31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41055">
            <a:off x="216002" y="473072"/>
            <a:ext cx="998170" cy="121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515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04aeb5b-d978-4504-be63-ad84a8ae01c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1F16034A0A4C4E94773548CBAA7472" ma:contentTypeVersion="16" ma:contentTypeDescription="Create a new document." ma:contentTypeScope="" ma:versionID="afabdecad82aef0f15114568b849396f">
  <xsd:schema xmlns:xsd="http://www.w3.org/2001/XMLSchema" xmlns:xs="http://www.w3.org/2001/XMLSchema" xmlns:p="http://schemas.microsoft.com/office/2006/metadata/properties" xmlns:ns3="d0dc3526-7086-4ca2-a5fb-1647e77dba23" xmlns:ns4="c04aeb5b-d978-4504-be63-ad84a8ae01c1" targetNamespace="http://schemas.microsoft.com/office/2006/metadata/properties" ma:root="true" ma:fieldsID="4aaa4a107cf217682ae79d8c1b0ab1f2" ns3:_="" ns4:_="">
    <xsd:import namespace="d0dc3526-7086-4ca2-a5fb-1647e77dba23"/>
    <xsd:import namespace="c04aeb5b-d978-4504-be63-ad84a8ae01c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OCR" minOccurs="0"/>
                <xsd:element ref="ns4:MediaLengthInSeconds" minOccurs="0"/>
                <xsd:element ref="ns4:MediaServiceLocation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c3526-7086-4ca2-a5fb-1647e77dba2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aeb5b-d978-4504-be63-ad84a8ae01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F704B2-9466-4404-9F0C-812436B5FA40}">
  <ds:schemaRefs>
    <ds:schemaRef ds:uri="http://purl.org/dc/elements/1.1/"/>
    <ds:schemaRef ds:uri="d0dc3526-7086-4ca2-a5fb-1647e77dba23"/>
    <ds:schemaRef ds:uri="http://purl.org/dc/terms/"/>
    <ds:schemaRef ds:uri="c04aeb5b-d978-4504-be63-ad84a8ae01c1"/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7F4532F-EBDD-45ED-938A-36DDA631C99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E7A9B1-A9AF-487C-BED8-9225615BB3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dc3526-7086-4ca2-a5fb-1647e77dba23"/>
    <ds:schemaRef ds:uri="c04aeb5b-d978-4504-be63-ad84a8ae01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706</TotalTime>
  <Words>922</Words>
  <Application>Microsoft Office PowerPoint</Application>
  <PresentationFormat>Widescreen</PresentationFormat>
  <Paragraphs>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Impact</vt:lpstr>
      <vt:lpstr>Phetsarath OT</vt:lpstr>
      <vt:lpstr>Main Event</vt:lpstr>
      <vt:lpstr>ລາງວັນ SUN CSA ລາວ  ສະຖານທີ່ເຮັດວຽກທີ່ເປັນມິດກັບການລ້ຽງລູກດ້ວຍນໍ້ານົມແມ່</vt:lpstr>
      <vt:lpstr>ລາງວັນ SUN CSA ລາວ  ສະຖານທີ່ເຮັດວຽກທີ່ເປັນມິດກັບການລ້ຽງລູກດ້ວຍນໍ້ານົມແມ່</vt:lpstr>
      <vt:lpstr>PowerPoint Presentation</vt:lpstr>
      <vt:lpstr>PowerPoint Presentation</vt:lpstr>
      <vt:lpstr>ລາງວັນ SUN CSA ລາວ  ສະຖານທີ່ເຮັດວຽກທີ່ເປັນມິດກັບການລ້ຽງລູກດ້ວຍນໍ້ານົມແມ່</vt:lpstr>
      <vt:lpstr>ລາງວັນ SUN CSA ລາວ  ສະຖານທີ່ເຮັດວຽກທີ່ເປັນມິດກັບການລ້ຽງລູກດ້ວຍນໍ້ານົມແມ່</vt:lpstr>
      <vt:lpstr>ລາງວັນ SUN CSA ລາວ  ສະຖານທີ່ເຮັດວຽກທີ່ເປັນມິດກັບການລ້ຽງລູກດ້ວຍນໍ້ານົມແມ່</vt:lpstr>
      <vt:lpstr>ລາງວັນຫຼຽນທອງແດງ ສະຖານທີ່ເຮັດວຽກທີ່ເປັນມິດກັບການລ້ຽງລູກດ້ວຍນໍ້ານົມແມ່</vt:lpstr>
      <vt:lpstr>ລາງວັນຫຼຽນເງິນ  ສະຖານທີ່ເຮັດວຽກທີ່ເປັນມິດກັບການລ້ຽງລູກດ້ວຍນໍ້ານົມແມ່</vt:lpstr>
      <vt:lpstr>ລາງວັນຫຼຽນຄໍາ ສະຖານທີ່ເຮັດວຽກທີ່ເປັນມິດກັບການລ້ຽງລູກດ້ວຍນໍ້ານົມແມ່</vt:lpstr>
      <vt:lpstr>ລາງວັນແພລັດຕີນໍາ ສະຖານທີ່ເຮັດວຽກທີ່ເປັນມິດກັບການລ້ຽງລູກດ້ວຍນໍ້ານົມແມ່</vt:lpstr>
      <vt:lpstr>ລາງວັນ SUN CSA ລາວ  ສະຖານທີ່ເຮັດວຽກທີ່ເປັນມິດກັບການລ້ຽງລູກດ້ວຍນໍ້ານົມແມ່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 CSA Laos breastfeeding-friendly workplace awards</dc:title>
  <dc:creator>David Shields</dc:creator>
  <cp:lastModifiedBy>Tukta Sonesaksith</cp:lastModifiedBy>
  <cp:revision>14</cp:revision>
  <dcterms:created xsi:type="dcterms:W3CDTF">2023-03-28T06:59:50Z</dcterms:created>
  <dcterms:modified xsi:type="dcterms:W3CDTF">2023-07-31T07:20:35Z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0x010100131F16034A0A4C4E94773548CBAA7472</vt:lpwstr>
  </property>
</Properties>
</file>