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07" r:id="rId3"/>
    <p:sldId id="308" r:id="rId4"/>
    <p:sldId id="309" r:id="rId5"/>
    <p:sldId id="310" r:id="rId6"/>
    <p:sldId id="311" r:id="rId7"/>
    <p:sldId id="297" r:id="rId8"/>
    <p:sldId id="306" r:id="rId9"/>
    <p:sldId id="30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elds, David" initials="SD" lastIdx="1" clrIdx="0">
    <p:extLst>
      <p:ext uri="{19B8F6BF-5375-455C-9EA6-DF929625EA0E}">
        <p15:presenceInfo xmlns:p15="http://schemas.microsoft.com/office/powerpoint/2012/main" userId="S::david.shields@plan-international.org::132c92af-e989-43d6-8470-1d294d098c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82" autoAdjust="0"/>
    <p:restoredTop sz="94422" autoAdjust="0"/>
  </p:normalViewPr>
  <p:slideViewPr>
    <p:cSldViewPr snapToGrid="0">
      <p:cViewPr varScale="1">
        <p:scale>
          <a:sx n="78" d="100"/>
          <a:sy n="78" d="100"/>
        </p:scale>
        <p:origin x="54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kta Sonesaksith" userId="3e854381-7502-4072-9aff-7c427c4c537b" providerId="ADAL" clId="{2D81B976-A35D-4CE2-A92E-FC2C9E5E3A49}"/>
    <pc:docChg chg="undo custSel modSld">
      <pc:chgData name="Tukta Sonesaksith" userId="3e854381-7502-4072-9aff-7c427c4c537b" providerId="ADAL" clId="{2D81B976-A35D-4CE2-A92E-FC2C9E5E3A49}" dt="2023-03-20T09:02:34.484" v="85" actId="20577"/>
      <pc:docMkLst>
        <pc:docMk/>
      </pc:docMkLst>
      <pc:sldChg chg="modSp">
        <pc:chgData name="Tukta Sonesaksith" userId="3e854381-7502-4072-9aff-7c427c4c537b" providerId="ADAL" clId="{2D81B976-A35D-4CE2-A92E-FC2C9E5E3A49}" dt="2023-03-20T09:02:34.484" v="85" actId="20577"/>
        <pc:sldMkLst>
          <pc:docMk/>
          <pc:sldMk cId="934518400" sldId="256"/>
        </pc:sldMkLst>
        <pc:spChg chg="mod">
          <ac:chgData name="Tukta Sonesaksith" userId="3e854381-7502-4072-9aff-7c427c4c537b" providerId="ADAL" clId="{2D81B976-A35D-4CE2-A92E-FC2C9E5E3A49}" dt="2023-03-20T09:02:34.484" v="85" actId="20577"/>
          <ac:spMkLst>
            <pc:docMk/>
            <pc:sldMk cId="934518400" sldId="256"/>
            <ac:spMk id="2" creationId="{00000000-0000-0000-0000-000000000000}"/>
          </ac:spMkLst>
        </pc:spChg>
      </pc:sldChg>
    </pc:docChg>
  </pc:docChgLst>
  <pc:docChgLst>
    <pc:chgData name="Tukta Sonesaksith" userId="3e854381-7502-4072-9aff-7c427c4c537b" providerId="ADAL" clId="{3BEFCA5E-F7D1-40DA-B146-45CC636EC722}"/>
    <pc:docChg chg="undo custSel addSld delSld modSld">
      <pc:chgData name="Tukta Sonesaksith" userId="3e854381-7502-4072-9aff-7c427c4c537b" providerId="ADAL" clId="{3BEFCA5E-F7D1-40DA-B146-45CC636EC722}" dt="2023-03-21T02:36:49.980" v="1449" actId="5793"/>
      <pc:docMkLst>
        <pc:docMk/>
      </pc:docMkLst>
      <pc:sldChg chg="modSp">
        <pc:chgData name="Tukta Sonesaksith" userId="3e854381-7502-4072-9aff-7c427c4c537b" providerId="ADAL" clId="{3BEFCA5E-F7D1-40DA-B146-45CC636EC722}" dt="2023-03-20T09:05:19.475" v="64" actId="255"/>
        <pc:sldMkLst>
          <pc:docMk/>
          <pc:sldMk cId="934518400" sldId="256"/>
        </pc:sldMkLst>
        <pc:spChg chg="mod">
          <ac:chgData name="Tukta Sonesaksith" userId="3e854381-7502-4072-9aff-7c427c4c537b" providerId="ADAL" clId="{3BEFCA5E-F7D1-40DA-B146-45CC636EC722}" dt="2023-03-20T09:05:19.475" v="64" actId="255"/>
          <ac:spMkLst>
            <pc:docMk/>
            <pc:sldMk cId="934518400" sldId="256"/>
            <ac:spMk id="2" creationId="{00000000-0000-0000-0000-000000000000}"/>
          </ac:spMkLst>
        </pc:spChg>
        <pc:picChg chg="mod">
          <ac:chgData name="Tukta Sonesaksith" userId="3e854381-7502-4072-9aff-7c427c4c537b" providerId="ADAL" clId="{3BEFCA5E-F7D1-40DA-B146-45CC636EC722}" dt="2023-03-20T09:03:41.772" v="33" actId="1035"/>
          <ac:picMkLst>
            <pc:docMk/>
            <pc:sldMk cId="934518400" sldId="256"/>
            <ac:picMk id="4" creationId="{00000000-0000-0000-0000-000000000000}"/>
          </ac:picMkLst>
        </pc:picChg>
      </pc:sldChg>
      <pc:sldChg chg="del">
        <pc:chgData name="Tukta Sonesaksith" userId="3e854381-7502-4072-9aff-7c427c4c537b" providerId="ADAL" clId="{3BEFCA5E-F7D1-40DA-B146-45CC636EC722}" dt="2023-03-20T09:22:34.731" v="770" actId="2696"/>
        <pc:sldMkLst>
          <pc:docMk/>
          <pc:sldMk cId="3094452226" sldId="263"/>
        </pc:sldMkLst>
      </pc:sldChg>
      <pc:sldChg chg="delSp del">
        <pc:chgData name="Tukta Sonesaksith" userId="3e854381-7502-4072-9aff-7c427c4c537b" providerId="ADAL" clId="{3BEFCA5E-F7D1-40DA-B146-45CC636EC722}" dt="2023-03-20T09:07:22.121" v="68" actId="2696"/>
        <pc:sldMkLst>
          <pc:docMk/>
          <pc:sldMk cId="263742924" sldId="268"/>
        </pc:sldMkLst>
        <pc:picChg chg="del">
          <ac:chgData name="Tukta Sonesaksith" userId="3e854381-7502-4072-9aff-7c427c4c537b" providerId="ADAL" clId="{3BEFCA5E-F7D1-40DA-B146-45CC636EC722}" dt="2023-03-20T09:06:41.838" v="65" actId="478"/>
          <ac:picMkLst>
            <pc:docMk/>
            <pc:sldMk cId="263742924" sldId="268"/>
            <ac:picMk id="5" creationId="{2A76B15C-D6B0-4006-9B66-8826BE261982}"/>
          </ac:picMkLst>
        </pc:picChg>
      </pc:sldChg>
      <pc:sldChg chg="del">
        <pc:chgData name="Tukta Sonesaksith" userId="3e854381-7502-4072-9aff-7c427c4c537b" providerId="ADAL" clId="{3BEFCA5E-F7D1-40DA-B146-45CC636EC722}" dt="2023-03-20T09:22:19.946" v="766" actId="2696"/>
        <pc:sldMkLst>
          <pc:docMk/>
          <pc:sldMk cId="3832406886" sldId="270"/>
        </pc:sldMkLst>
      </pc:sldChg>
      <pc:sldChg chg="del">
        <pc:chgData name="Tukta Sonesaksith" userId="3e854381-7502-4072-9aff-7c427c4c537b" providerId="ADAL" clId="{3BEFCA5E-F7D1-40DA-B146-45CC636EC722}" dt="2023-03-20T09:22:22.195" v="767" actId="2696"/>
        <pc:sldMkLst>
          <pc:docMk/>
          <pc:sldMk cId="1269562681" sldId="271"/>
        </pc:sldMkLst>
      </pc:sldChg>
      <pc:sldChg chg="addSp delSp modSp">
        <pc:chgData name="Tukta Sonesaksith" userId="3e854381-7502-4072-9aff-7c427c4c537b" providerId="ADAL" clId="{3BEFCA5E-F7D1-40DA-B146-45CC636EC722}" dt="2023-03-21T02:32:17.036" v="1229" actId="20577"/>
        <pc:sldMkLst>
          <pc:docMk/>
          <pc:sldMk cId="2782875528" sldId="283"/>
        </pc:sldMkLst>
        <pc:spChg chg="mod">
          <ac:chgData name="Tukta Sonesaksith" userId="3e854381-7502-4072-9aff-7c427c4c537b" providerId="ADAL" clId="{3BEFCA5E-F7D1-40DA-B146-45CC636EC722}" dt="2023-03-20T09:15:08.087" v="346" actId="20577"/>
          <ac:spMkLst>
            <pc:docMk/>
            <pc:sldMk cId="2782875528" sldId="283"/>
            <ac:spMk id="2" creationId="{00000000-0000-0000-0000-000000000000}"/>
          </ac:spMkLst>
        </pc:spChg>
        <pc:spChg chg="mod">
          <ac:chgData name="Tukta Sonesaksith" userId="3e854381-7502-4072-9aff-7c427c4c537b" providerId="ADAL" clId="{3BEFCA5E-F7D1-40DA-B146-45CC636EC722}" dt="2023-03-21T02:32:17.036" v="1229" actId="20577"/>
          <ac:spMkLst>
            <pc:docMk/>
            <pc:sldMk cId="2782875528" sldId="283"/>
            <ac:spMk id="5" creationId="{00000000-0000-0000-0000-000000000000}"/>
          </ac:spMkLst>
        </pc:spChg>
        <pc:picChg chg="add del">
          <ac:chgData name="Tukta Sonesaksith" userId="3e854381-7502-4072-9aff-7c427c4c537b" providerId="ADAL" clId="{3BEFCA5E-F7D1-40DA-B146-45CC636EC722}" dt="2023-03-20T09:08:22.236" v="97" actId="478"/>
          <ac:picMkLst>
            <pc:docMk/>
            <pc:sldMk cId="2782875528" sldId="283"/>
            <ac:picMk id="6" creationId="{00000000-0000-0000-0000-000000000000}"/>
          </ac:picMkLst>
        </pc:picChg>
        <pc:picChg chg="add del">
          <ac:chgData name="Tukta Sonesaksith" userId="3e854381-7502-4072-9aff-7c427c4c537b" providerId="ADAL" clId="{3BEFCA5E-F7D1-40DA-B146-45CC636EC722}" dt="2023-03-20T09:08:21.443" v="96" actId="478"/>
          <ac:picMkLst>
            <pc:docMk/>
            <pc:sldMk cId="2782875528" sldId="283"/>
            <ac:picMk id="1026" creationId="{EDAEA35A-BAE5-4C32-9F99-3432FA88537A}"/>
          </ac:picMkLst>
        </pc:picChg>
      </pc:sldChg>
      <pc:sldChg chg="del">
        <pc:chgData name="Tukta Sonesaksith" userId="3e854381-7502-4072-9aff-7c427c4c537b" providerId="ADAL" clId="{3BEFCA5E-F7D1-40DA-B146-45CC636EC722}" dt="2023-03-20T09:22:23.449" v="768" actId="2696"/>
        <pc:sldMkLst>
          <pc:docMk/>
          <pc:sldMk cId="2358460081" sldId="294"/>
        </pc:sldMkLst>
      </pc:sldChg>
      <pc:sldChg chg="del">
        <pc:chgData name="Tukta Sonesaksith" userId="3e854381-7502-4072-9aff-7c427c4c537b" providerId="ADAL" clId="{3BEFCA5E-F7D1-40DA-B146-45CC636EC722}" dt="2023-03-20T09:22:17.727" v="765" actId="2696"/>
        <pc:sldMkLst>
          <pc:docMk/>
          <pc:sldMk cId="2169939041" sldId="295"/>
        </pc:sldMkLst>
      </pc:sldChg>
      <pc:sldChg chg="del">
        <pc:chgData name="Tukta Sonesaksith" userId="3e854381-7502-4072-9aff-7c427c4c537b" providerId="ADAL" clId="{3BEFCA5E-F7D1-40DA-B146-45CC636EC722}" dt="2023-03-20T09:22:24.112" v="769" actId="2696"/>
        <pc:sldMkLst>
          <pc:docMk/>
          <pc:sldMk cId="324722309" sldId="296"/>
        </pc:sldMkLst>
      </pc:sldChg>
      <pc:sldChg chg="add del">
        <pc:chgData name="Tukta Sonesaksith" userId="3e854381-7502-4072-9aff-7c427c4c537b" providerId="ADAL" clId="{3BEFCA5E-F7D1-40DA-B146-45CC636EC722}" dt="2023-03-20T09:07:19.156" v="67" actId="2696"/>
        <pc:sldMkLst>
          <pc:docMk/>
          <pc:sldMk cId="1335425390" sldId="297"/>
        </pc:sldMkLst>
      </pc:sldChg>
      <pc:sldChg chg="modSp add">
        <pc:chgData name="Tukta Sonesaksith" userId="3e854381-7502-4072-9aff-7c427c4c537b" providerId="ADAL" clId="{3BEFCA5E-F7D1-40DA-B146-45CC636EC722}" dt="2023-03-21T02:33:44.374" v="1291" actId="27636"/>
        <pc:sldMkLst>
          <pc:docMk/>
          <pc:sldMk cId="3186653662" sldId="297"/>
        </pc:sldMkLst>
        <pc:spChg chg="mod">
          <ac:chgData name="Tukta Sonesaksith" userId="3e854381-7502-4072-9aff-7c427c4c537b" providerId="ADAL" clId="{3BEFCA5E-F7D1-40DA-B146-45CC636EC722}" dt="2023-03-21T02:33:44.374" v="1291" actId="27636"/>
          <ac:spMkLst>
            <pc:docMk/>
            <pc:sldMk cId="3186653662" sldId="297"/>
            <ac:spMk id="2" creationId="{00000000-0000-0000-0000-000000000000}"/>
          </ac:spMkLst>
        </pc:spChg>
        <pc:spChg chg="mod">
          <ac:chgData name="Tukta Sonesaksith" userId="3e854381-7502-4072-9aff-7c427c4c537b" providerId="ADAL" clId="{3BEFCA5E-F7D1-40DA-B146-45CC636EC722}" dt="2023-03-21T02:32:08.676" v="1224" actId="20577"/>
          <ac:spMkLst>
            <pc:docMk/>
            <pc:sldMk cId="3186653662" sldId="297"/>
            <ac:spMk id="5" creationId="{00000000-0000-0000-0000-000000000000}"/>
          </ac:spMkLst>
        </pc:spChg>
      </pc:sldChg>
      <pc:sldChg chg="add del">
        <pc:chgData name="Tukta Sonesaksith" userId="3e854381-7502-4072-9aff-7c427c4c537b" providerId="ADAL" clId="{3BEFCA5E-F7D1-40DA-B146-45CC636EC722}" dt="2023-03-20T09:40:15.106" v="773" actId="2696"/>
        <pc:sldMkLst>
          <pc:docMk/>
          <pc:sldMk cId="3802533313" sldId="298"/>
        </pc:sldMkLst>
      </pc:sldChg>
      <pc:sldChg chg="add">
        <pc:chgData name="Tukta Sonesaksith" userId="3e854381-7502-4072-9aff-7c427c4c537b" providerId="ADAL" clId="{3BEFCA5E-F7D1-40DA-B146-45CC636EC722}" dt="2023-03-20T09:40:13.330" v="772"/>
        <pc:sldMkLst>
          <pc:docMk/>
          <pc:sldMk cId="1588910102" sldId="305"/>
        </pc:sldMkLst>
      </pc:sldChg>
      <pc:sldChg chg="modSp add">
        <pc:chgData name="Tukta Sonesaksith" userId="3e854381-7502-4072-9aff-7c427c4c537b" providerId="ADAL" clId="{3BEFCA5E-F7D1-40DA-B146-45CC636EC722}" dt="2023-03-21T02:36:49.980" v="1449" actId="5793"/>
        <pc:sldMkLst>
          <pc:docMk/>
          <pc:sldMk cId="1362221396" sldId="306"/>
        </pc:sldMkLst>
        <pc:spChg chg="mod">
          <ac:chgData name="Tukta Sonesaksith" userId="3e854381-7502-4072-9aff-7c427c4c537b" providerId="ADAL" clId="{3BEFCA5E-F7D1-40DA-B146-45CC636EC722}" dt="2023-03-21T02:33:51.849" v="1292" actId="1076"/>
          <ac:spMkLst>
            <pc:docMk/>
            <pc:sldMk cId="1362221396" sldId="306"/>
            <ac:spMk id="2" creationId="{00000000-0000-0000-0000-000000000000}"/>
          </ac:spMkLst>
        </pc:spChg>
        <pc:spChg chg="mod">
          <ac:chgData name="Tukta Sonesaksith" userId="3e854381-7502-4072-9aff-7c427c4c537b" providerId="ADAL" clId="{3BEFCA5E-F7D1-40DA-B146-45CC636EC722}" dt="2023-03-21T02:36:49.980" v="1449" actId="5793"/>
          <ac:spMkLst>
            <pc:docMk/>
            <pc:sldMk cId="1362221396" sldId="306"/>
            <ac:spMk id="5" creationId="{00000000-0000-0000-0000-000000000000}"/>
          </ac:spMkLst>
        </pc:spChg>
      </pc:sldChg>
    </pc:docChg>
  </pc:docChgLst>
  <pc:docChgLst>
    <pc:chgData name="Tukta Sonesaksith" userId="3e854381-7502-4072-9aff-7c427c4c537b" providerId="ADAL" clId="{00AA7680-B92D-45EE-AE52-4522C9D99464}"/>
    <pc:docChg chg="custSel modSld">
      <pc:chgData name="Tukta Sonesaksith" userId="3e854381-7502-4072-9aff-7c427c4c537b" providerId="ADAL" clId="{00AA7680-B92D-45EE-AE52-4522C9D99464}" dt="2023-03-21T03:54:22.503" v="250" actId="20577"/>
      <pc:docMkLst>
        <pc:docMk/>
      </pc:docMkLst>
      <pc:sldChg chg="modSp">
        <pc:chgData name="Tukta Sonesaksith" userId="3e854381-7502-4072-9aff-7c427c4c537b" providerId="ADAL" clId="{00AA7680-B92D-45EE-AE52-4522C9D99464}" dt="2023-03-21T03:44:52.175" v="51" actId="113"/>
        <pc:sldMkLst>
          <pc:docMk/>
          <pc:sldMk cId="934518400" sldId="256"/>
        </pc:sldMkLst>
        <pc:spChg chg="mod">
          <ac:chgData name="Tukta Sonesaksith" userId="3e854381-7502-4072-9aff-7c427c4c537b" providerId="ADAL" clId="{00AA7680-B92D-45EE-AE52-4522C9D99464}" dt="2023-03-21T03:44:52.175" v="51" actId="113"/>
          <ac:spMkLst>
            <pc:docMk/>
            <pc:sldMk cId="934518400" sldId="256"/>
            <ac:spMk id="2" creationId="{00000000-0000-0000-0000-000000000000}"/>
          </ac:spMkLst>
        </pc:spChg>
      </pc:sldChg>
      <pc:sldChg chg="modSp">
        <pc:chgData name="Tukta Sonesaksith" userId="3e854381-7502-4072-9aff-7c427c4c537b" providerId="ADAL" clId="{00AA7680-B92D-45EE-AE52-4522C9D99464}" dt="2023-03-21T03:51:38.106" v="87" actId="20577"/>
        <pc:sldMkLst>
          <pc:docMk/>
          <pc:sldMk cId="2782875528" sldId="283"/>
        </pc:sldMkLst>
        <pc:spChg chg="mod">
          <ac:chgData name="Tukta Sonesaksith" userId="3e854381-7502-4072-9aff-7c427c4c537b" providerId="ADAL" clId="{00AA7680-B92D-45EE-AE52-4522C9D99464}" dt="2023-03-21T03:51:38.106" v="87" actId="20577"/>
          <ac:spMkLst>
            <pc:docMk/>
            <pc:sldMk cId="2782875528" sldId="283"/>
            <ac:spMk id="2" creationId="{00000000-0000-0000-0000-000000000000}"/>
          </ac:spMkLst>
        </pc:spChg>
      </pc:sldChg>
      <pc:sldChg chg="modSp">
        <pc:chgData name="Tukta Sonesaksith" userId="3e854381-7502-4072-9aff-7c427c4c537b" providerId="ADAL" clId="{00AA7680-B92D-45EE-AE52-4522C9D99464}" dt="2023-03-21T03:54:22.503" v="250" actId="20577"/>
        <pc:sldMkLst>
          <pc:docMk/>
          <pc:sldMk cId="3186653662" sldId="297"/>
        </pc:sldMkLst>
        <pc:spChg chg="mod">
          <ac:chgData name="Tukta Sonesaksith" userId="3e854381-7502-4072-9aff-7c427c4c537b" providerId="ADAL" clId="{00AA7680-B92D-45EE-AE52-4522C9D99464}" dt="2023-03-21T03:54:22.503" v="250" actId="20577"/>
          <ac:spMkLst>
            <pc:docMk/>
            <pc:sldMk cId="3186653662" sldId="297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6B85B-DF09-42B1-95C8-B9583B67F7AB}" type="datetimeFigureOut">
              <a:rPr lang="en-US" smtClean="0"/>
              <a:t>27/03/2023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6D93F-5F9B-4AAE-AEDE-4469A7DB5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27/03/2023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5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27/03/2023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0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27/03/2023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6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27/03/2023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27/03/2023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8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27/03/2023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5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27/03/2023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3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27/03/2023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27/03/2023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4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27/03/2023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1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27/03/2023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4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05C90-5694-434D-9A0C-7E6226FFD568}" type="datetimeFigureOut">
              <a:rPr lang="en-US" smtClean="0"/>
              <a:t>27/03/2023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1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.jpeg"/><Relationship Id="rId21" Type="http://schemas.openxmlformats.org/officeDocument/2006/relationships/image" Target="../media/image32.jpeg"/><Relationship Id="rId42" Type="http://schemas.openxmlformats.org/officeDocument/2006/relationships/image" Target="../media/image53.jpeg"/><Relationship Id="rId47" Type="http://schemas.openxmlformats.org/officeDocument/2006/relationships/image" Target="../media/image58.jfif"/><Relationship Id="rId63" Type="http://schemas.openxmlformats.org/officeDocument/2006/relationships/image" Target="../media/image74.jpg"/><Relationship Id="rId68" Type="http://schemas.openxmlformats.org/officeDocument/2006/relationships/image" Target="../media/image79.png"/><Relationship Id="rId7" Type="http://schemas.openxmlformats.org/officeDocument/2006/relationships/image" Target="../media/image18.png"/><Relationship Id="rId71" Type="http://schemas.openxmlformats.org/officeDocument/2006/relationships/image" Target="../media/image82.png"/><Relationship Id="rId2" Type="http://schemas.openxmlformats.org/officeDocument/2006/relationships/image" Target="../media/image13.emf"/><Relationship Id="rId16" Type="http://schemas.openxmlformats.org/officeDocument/2006/relationships/image" Target="../media/image27.jpeg"/><Relationship Id="rId29" Type="http://schemas.openxmlformats.org/officeDocument/2006/relationships/image" Target="../media/image40.jpeg"/><Relationship Id="rId11" Type="http://schemas.openxmlformats.org/officeDocument/2006/relationships/image" Target="../media/image22.png"/><Relationship Id="rId24" Type="http://schemas.openxmlformats.org/officeDocument/2006/relationships/image" Target="../media/image35.jpeg"/><Relationship Id="rId32" Type="http://schemas.openxmlformats.org/officeDocument/2006/relationships/image" Target="../media/image43.png"/><Relationship Id="rId37" Type="http://schemas.openxmlformats.org/officeDocument/2006/relationships/image" Target="../media/image48.png"/><Relationship Id="rId40" Type="http://schemas.openxmlformats.org/officeDocument/2006/relationships/image" Target="../media/image51.png"/><Relationship Id="rId45" Type="http://schemas.openxmlformats.org/officeDocument/2006/relationships/image" Target="../media/image56.jpeg"/><Relationship Id="rId53" Type="http://schemas.openxmlformats.org/officeDocument/2006/relationships/image" Target="../media/image64.png"/><Relationship Id="rId58" Type="http://schemas.openxmlformats.org/officeDocument/2006/relationships/image" Target="../media/image69.png"/><Relationship Id="rId66" Type="http://schemas.openxmlformats.org/officeDocument/2006/relationships/image" Target="../media/image77.jpeg"/><Relationship Id="rId5" Type="http://schemas.openxmlformats.org/officeDocument/2006/relationships/image" Target="../media/image16.jpg"/><Relationship Id="rId61" Type="http://schemas.openxmlformats.org/officeDocument/2006/relationships/image" Target="../media/image72.jpeg"/><Relationship Id="rId19" Type="http://schemas.openxmlformats.org/officeDocument/2006/relationships/image" Target="../media/image30.jpe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38.jpeg"/><Relationship Id="rId30" Type="http://schemas.openxmlformats.org/officeDocument/2006/relationships/image" Target="../media/image41.jpg"/><Relationship Id="rId35" Type="http://schemas.openxmlformats.org/officeDocument/2006/relationships/image" Target="../media/image46.jpeg"/><Relationship Id="rId43" Type="http://schemas.openxmlformats.org/officeDocument/2006/relationships/image" Target="../media/image54.jpeg"/><Relationship Id="rId48" Type="http://schemas.openxmlformats.org/officeDocument/2006/relationships/image" Target="../media/image59.jpg"/><Relationship Id="rId56" Type="http://schemas.openxmlformats.org/officeDocument/2006/relationships/image" Target="../media/image67.jpg"/><Relationship Id="rId64" Type="http://schemas.openxmlformats.org/officeDocument/2006/relationships/image" Target="../media/image75.jpeg"/><Relationship Id="rId69" Type="http://schemas.openxmlformats.org/officeDocument/2006/relationships/image" Target="../media/image80.png"/><Relationship Id="rId8" Type="http://schemas.openxmlformats.org/officeDocument/2006/relationships/image" Target="../media/image19.jpeg"/><Relationship Id="rId51" Type="http://schemas.openxmlformats.org/officeDocument/2006/relationships/image" Target="../media/image62.png"/><Relationship Id="rId3" Type="http://schemas.openxmlformats.org/officeDocument/2006/relationships/image" Target="../media/image14.jpe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jpeg"/><Relationship Id="rId33" Type="http://schemas.openxmlformats.org/officeDocument/2006/relationships/image" Target="../media/image44.jpeg"/><Relationship Id="rId38" Type="http://schemas.openxmlformats.org/officeDocument/2006/relationships/image" Target="../media/image49.png"/><Relationship Id="rId46" Type="http://schemas.openxmlformats.org/officeDocument/2006/relationships/image" Target="../media/image57.png"/><Relationship Id="rId59" Type="http://schemas.openxmlformats.org/officeDocument/2006/relationships/image" Target="../media/image70.jpeg"/><Relationship Id="rId67" Type="http://schemas.openxmlformats.org/officeDocument/2006/relationships/image" Target="../media/image78.png"/><Relationship Id="rId20" Type="http://schemas.openxmlformats.org/officeDocument/2006/relationships/image" Target="../media/image31.png"/><Relationship Id="rId41" Type="http://schemas.openxmlformats.org/officeDocument/2006/relationships/image" Target="../media/image52.png"/><Relationship Id="rId54" Type="http://schemas.openxmlformats.org/officeDocument/2006/relationships/image" Target="../media/image65.jpeg"/><Relationship Id="rId62" Type="http://schemas.openxmlformats.org/officeDocument/2006/relationships/image" Target="../media/image73.jpeg"/><Relationship Id="rId70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5" Type="http://schemas.openxmlformats.org/officeDocument/2006/relationships/image" Target="../media/image26.jpe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36" Type="http://schemas.openxmlformats.org/officeDocument/2006/relationships/image" Target="../media/image47.jpeg"/><Relationship Id="rId49" Type="http://schemas.openxmlformats.org/officeDocument/2006/relationships/image" Target="../media/image60.png"/><Relationship Id="rId57" Type="http://schemas.openxmlformats.org/officeDocument/2006/relationships/image" Target="../media/image68.jpeg"/><Relationship Id="rId10" Type="http://schemas.openxmlformats.org/officeDocument/2006/relationships/image" Target="../media/image21.png"/><Relationship Id="rId31" Type="http://schemas.openxmlformats.org/officeDocument/2006/relationships/image" Target="../media/image42.png"/><Relationship Id="rId44" Type="http://schemas.openxmlformats.org/officeDocument/2006/relationships/image" Target="../media/image55.png"/><Relationship Id="rId52" Type="http://schemas.openxmlformats.org/officeDocument/2006/relationships/image" Target="../media/image63.png"/><Relationship Id="rId60" Type="http://schemas.openxmlformats.org/officeDocument/2006/relationships/image" Target="../media/image71.png"/><Relationship Id="rId65" Type="http://schemas.openxmlformats.org/officeDocument/2006/relationships/image" Target="../media/image76.jpeg"/><Relationship Id="rId4" Type="http://schemas.openxmlformats.org/officeDocument/2006/relationships/image" Target="../media/image15.jpeg"/><Relationship Id="rId9" Type="http://schemas.openxmlformats.org/officeDocument/2006/relationships/image" Target="../media/image20.png"/><Relationship Id="rId13" Type="http://schemas.openxmlformats.org/officeDocument/2006/relationships/image" Target="../media/image24.jpg"/><Relationship Id="rId18" Type="http://schemas.openxmlformats.org/officeDocument/2006/relationships/image" Target="../media/image29.png"/><Relationship Id="rId39" Type="http://schemas.openxmlformats.org/officeDocument/2006/relationships/image" Target="../media/image50.png"/><Relationship Id="rId34" Type="http://schemas.openxmlformats.org/officeDocument/2006/relationships/image" Target="../media/image45.png"/><Relationship Id="rId50" Type="http://schemas.openxmlformats.org/officeDocument/2006/relationships/image" Target="../media/image61.png"/><Relationship Id="rId55" Type="http://schemas.openxmlformats.org/officeDocument/2006/relationships/image" Target="../media/image6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4528" y="128470"/>
            <a:ext cx="3846814" cy="21579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7563" y="2379406"/>
            <a:ext cx="11343861" cy="3830373"/>
          </a:xfrm>
        </p:spPr>
        <p:txBody>
          <a:bodyPr>
            <a:normAutofit/>
          </a:bodyPr>
          <a:lstStyle/>
          <a:p>
            <a:r>
              <a:rPr lang="lo-LA" sz="49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ວຽກງານບົດບາດຍິງ-ຊາຍ ແລະ ໂພຊະນາການ </a:t>
            </a:r>
            <a:br>
              <a:rPr lang="lo-LA" sz="49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49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ບົດຮຽນຈາກ </a:t>
            </a:r>
            <a:r>
              <a:rPr lang="en-US" sz="49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CHIAs</a:t>
            </a:r>
            <a:r>
              <a:rPr lang="lo-LA" sz="49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4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 CSA Laos AGM </a:t>
            </a: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29 Mar 2023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F83143-97E4-082E-AFC6-47C6A20B11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189" y="3674795"/>
            <a:ext cx="1944811" cy="97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51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941594-443A-DAD2-3F22-60200641C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336CE4-F7E7-6974-5D4D-8B1CC2A07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966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9AA9D-D583-EECE-1D21-C0C1720CA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o-LA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ບົດຮຽນ/ວິທີການ/ເຄື່ອງມື/ແນວທາງ ທີ່ນຳໃຊ້ເຂົ້້າໃນວຽກງານບົດບາດຍິງ-ຊາຍ ທີ່ມີເປົ້າໝາຍເພື່ອປັບປຸງໂພຊະນາການ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E682D20-DD4C-C484-02CA-9B496BE68D3E}"/>
              </a:ext>
            </a:extLst>
          </p:cNvPr>
          <p:cNvSpPr/>
          <p:nvPr/>
        </p:nvSpPr>
        <p:spPr>
          <a:xfrm>
            <a:off x="633620" y="1690688"/>
            <a:ext cx="7275872" cy="42203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o-LA" sz="32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ບົດຮຽນ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ຄວາມຮຸນແຮງຕໍ່ແມ່ຍິງ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ບົດບາດຍິງຊາຍ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ວຽກງານໂພຊະນາການ (ວຽກງານ 1000 ວັນ)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ແຜນການສື່ສານການປ່ຽນແປງພຶດຕິກຳ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ວຽກງານກະສິກຳ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7297EA-2566-6312-CA02-117C9B7632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37125">
            <a:off x="7419203" y="3956495"/>
            <a:ext cx="3276056" cy="24570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3FEB32D-6E8B-E78D-D45D-76FD35B0B2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492" y="1487950"/>
            <a:ext cx="4075470" cy="30566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CB9FB4F-1154-ADBD-D253-84E4CF32E2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273" y="1537490"/>
            <a:ext cx="2837169" cy="21278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76122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EECFCB2-47E0-35F7-1099-074E047B5EFB}"/>
              </a:ext>
            </a:extLst>
          </p:cNvPr>
          <p:cNvSpPr/>
          <p:nvPr/>
        </p:nvSpPr>
        <p:spPr>
          <a:xfrm>
            <a:off x="838200" y="1690688"/>
            <a:ext cx="7275872" cy="47396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o-LA" sz="3200" b="1" dirty="0">
                <a:solidFill>
                  <a:schemeClr val="accent2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ວິທີການ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o-LA" sz="32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ເຊື່ອມສານເຂົ້າໃນການຈັດຕັ້ງກິດຈະກຳການໃຫ້ສຸຂະສຶກສາແບບລວມກຸ່ມ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o-LA" sz="32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ການສົ່ງຕໍ່ຄວາມຮູ້ແບບ ເພື່ອນສອນເພື່ອ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o-LA" sz="32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ການໃຊ້ມາດຕະການໃຫ້ເປັນນະໂຍບາຍ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o-LA" sz="32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ສ້າງກິດຈະກຳທີ່ເຮັດໃຫ້ ຄູ່ຜົວເມຍໄດ້ມີສ່ວນຮ່ວມໃນການຈັດຕັງປະຕິບັດ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o-LA" sz="32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ການນຳໃຊ້ຫຼັກການຄອບຄົວຕົວແບບ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F54B66-0460-E2A6-9EBF-98BA034ADD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161" y="-19665"/>
            <a:ext cx="4440903" cy="33306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77AFD3-6C2A-059A-386D-FB7F8843B5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409" y="3429000"/>
            <a:ext cx="4027945" cy="30209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53178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BB55C70-09B9-8A01-2669-9B7D07EB8E5E}"/>
              </a:ext>
            </a:extLst>
          </p:cNvPr>
          <p:cNvSpPr/>
          <p:nvPr/>
        </p:nvSpPr>
        <p:spPr>
          <a:xfrm>
            <a:off x="317089" y="1258530"/>
            <a:ext cx="10793361" cy="53290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o-LA" sz="3200" b="1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ເຄື່ອງມື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o-LA" sz="3200" b="1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ການເຊື່ອມສານລະຫວ່າງວຽກງານ</a:t>
            </a:r>
            <a:r>
              <a:rPr lang="lo-LA" sz="32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3200" b="1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ກະສິກໍາ</a:t>
            </a:r>
            <a:r>
              <a:rPr lang="en-US" sz="3200" dirty="0">
                <a:effectLst/>
                <a:latin typeface="Phetsarath OT" panose="02000500000000020004" pitchFamily="2" charset="0"/>
                <a:ea typeface="Phetsarath OT" panose="02000500000000020004" pitchFamily="2" charset="0"/>
              </a:rPr>
              <a:t>, </a:t>
            </a:r>
            <a:endParaRPr lang="lo-LA" sz="3200" dirty="0">
              <a:effectLst/>
              <a:latin typeface="Phetsarath OT" panose="02000500000000020004" pitchFamily="2" charset="0"/>
              <a:ea typeface="Phetsarath OT" panose="02000500000000020004" pitchFamily="2" charset="0"/>
            </a:endParaRPr>
          </a:p>
          <a:p>
            <a:r>
              <a:rPr lang="lo-LA" sz="3200" b="1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3200" dirty="0">
                <a:effectLst/>
                <a:latin typeface="Phetsarath OT" panose="02000500000000020004" pitchFamily="2" charset="0"/>
                <a:ea typeface="Phetsarath OT" panose="02000500000000020004" pitchFamily="2" charset="0"/>
              </a:rPr>
              <a:t>​</a:t>
            </a:r>
            <a:r>
              <a:rPr lang="lo-LA" sz="3200" b="1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ຄຸ້ມຄອງຊັບພະຍາກອນທໍາມະຊາດ</a:t>
            </a:r>
            <a:r>
              <a:rPr lang="lo-LA" sz="32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3200" b="1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</a:p>
          <a:p>
            <a:r>
              <a:rPr lang="lo-LA" sz="3200" b="1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ໂພຊະນາການ</a:t>
            </a:r>
            <a:r>
              <a:rPr lang="lo-LA" sz="32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32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LANN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o-LA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ເຄື່ອງມື ລະບົບການຮຽນຮູ້ຕົວຈິງ ດ້ານບົດບາດຍິງ-ຊາຍ</a:t>
            </a:r>
            <a:r>
              <a:rPr lang="lo-LA" sz="3200" dirty="0"/>
              <a:t>(</a:t>
            </a:r>
            <a:r>
              <a:rPr lang="en-US" sz="3200" dirty="0"/>
              <a:t>GALS)</a:t>
            </a:r>
            <a:endParaRPr lang="lo-LA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o-LA" sz="32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ຄູ່ມືອົບຮົມຄູຝຶກ ການສື່ສານເພື່ອການປ່ຽນແປງພຶດຕິກຳດ້ານໂພຊະນາການໃນສັງຄົມ </a:t>
            </a:r>
            <a:r>
              <a:rPr lang="en-US" sz="32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SBCC</a:t>
            </a:r>
            <a:endParaRPr lang="lo-LA" sz="3200" b="1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0E66A6-B3A1-7342-B9E7-8C7E085F26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803" y="184355"/>
            <a:ext cx="4585108" cy="34388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2AA51A-2FFD-9424-B8B4-F547855006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506" y="184355"/>
            <a:ext cx="3382297" cy="23093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28774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AF0F065-566B-407F-961E-EF95514F1356}"/>
              </a:ext>
            </a:extLst>
          </p:cNvPr>
          <p:cNvSpPr/>
          <p:nvPr/>
        </p:nvSpPr>
        <p:spPr>
          <a:xfrm>
            <a:off x="699319" y="263013"/>
            <a:ext cx="10793361" cy="63319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o-LA" sz="3200" b="1" dirty="0">
                <a:solidFill>
                  <a:schemeClr val="accent5">
                    <a:lumMod val="50000"/>
                  </a:schemeClr>
                </a:solidFill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ແນວທາງ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o-LA" sz="3200" b="1" dirty="0">
                <a:solidFill>
                  <a:schemeClr val="accent5">
                    <a:lumMod val="50000"/>
                  </a:schemeClr>
                </a:solidFill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ຕ້ອງມີເປົ້າໝາຍທີ່ວາງໄວ້ຢ່າງຊັດເຈນ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ວາງເປົ້າໝາຍຮ່ວມກັນ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ເລີ່ມຈັດຕັ້ງຈາກຄອບຄົວຕົວແບບ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ຂ</a:t>
            </a: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ະຫຍາຍອອກໄປເທື່ອລະໜ້ອຍ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ໃຫ້ຊຸມຊົນເປັນເຈົ້າການນຳກັນ</a:t>
            </a:r>
          </a:p>
          <a:p>
            <a:endParaRPr lang="lo-LA" sz="3200" b="1" dirty="0">
              <a:solidFill>
                <a:schemeClr val="accent5">
                  <a:lumMod val="50000"/>
                </a:schemeClr>
              </a:solidFill>
              <a:effectLst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o-LA" sz="32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ໃຫ້ທຸກພາກສ່ວນໄດ້ມີສ່ວນຮ່ວມ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ອຳນາດການປົກຄອງຂັ້ນເມືອງ 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ຄູ່ຮ່ວມງານທີ່ກ່ຽວຂ້ອງ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ອຳນາດການປົກຄອງຂັ້ນບ້ານ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ຊຸມຊົນ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ຄອບຄົວຂອງເຂົາເຈົ້າເອງ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F88C58D-B394-DF73-26C9-DF6C13179E03}"/>
              </a:ext>
            </a:extLst>
          </p:cNvPr>
          <p:cNvSpPr/>
          <p:nvPr/>
        </p:nvSpPr>
        <p:spPr>
          <a:xfrm>
            <a:off x="699319" y="223685"/>
            <a:ext cx="10793361" cy="63319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o-LA" sz="3200" b="1" dirty="0">
                <a:solidFill>
                  <a:schemeClr val="accent5">
                    <a:lumMod val="50000"/>
                  </a:schemeClr>
                </a:solidFill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ແນວທາງ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o-LA" sz="3200" b="1" dirty="0">
                <a:solidFill>
                  <a:schemeClr val="accent5">
                    <a:lumMod val="50000"/>
                  </a:schemeClr>
                </a:solidFill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ຕ້ອງມີເປົ້າໝາຍທີ່ວາງໄວ້ຢ່າງຊັດເຈນ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ວາງເປົ້າໝາຍຮ່ວມກັນ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ເລີ່ມຈັດຕັ້ງຈາກຄອບຄົວຕົວແບບ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ຂ</a:t>
            </a: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ະຫຍາຍອອກໄປເທື່ອລະໜ້ອຍ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ໃຫ້ຊຸມຊົນເປັນເຈົ້າການນຳກັນ</a:t>
            </a:r>
          </a:p>
          <a:p>
            <a:endParaRPr lang="lo-LA" sz="3200" b="1" dirty="0">
              <a:solidFill>
                <a:schemeClr val="accent5">
                  <a:lumMod val="50000"/>
                </a:schemeClr>
              </a:solidFill>
              <a:effectLst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o-LA" sz="32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ໃຫ້ທຸກພາກສ່ວນໄດ້ມີສ່ວນຮ່ວມ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ອຳນາດການປົກຄອງຂັ້ນເມືອງ 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ຄູ່ຮ່ວມງານທີ່ກ່ຽວຂ້ອງ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ອຳນາດການປົກຄອງຂັ້ນບ້ານ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ຊຸມຊົນ</a:t>
            </a:r>
          </a:p>
          <a:p>
            <a:pPr marL="457200" indent="-457200">
              <a:buFontTx/>
              <a:buChar char="-"/>
            </a:pPr>
            <a:r>
              <a:rPr lang="lo-LA" sz="2800" b="1" dirty="0">
                <a:solidFill>
                  <a:schemeClr val="accent5">
                    <a:lumMod val="50000"/>
                  </a:schemeClr>
                </a:solidFill>
                <a:ea typeface="Phetsarath OT" panose="02000500000000020004" pitchFamily="2" charset="0"/>
                <a:cs typeface="Phetsarath OT" panose="02000500000000020004" pitchFamily="2" charset="0"/>
              </a:rPr>
              <a:t>ຄອບຄົວຂອງເຂົາເຈົ້າເອງ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234FD4-5772-A869-FF1A-A95B3A39ED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06"/>
          <a:stretch/>
        </p:blipFill>
        <p:spPr>
          <a:xfrm>
            <a:off x="6475465" y="2922721"/>
            <a:ext cx="3623801" cy="35247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7E5AAC-2A9E-3617-C9AD-90BF140E12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44"/>
          <a:stretch/>
        </p:blipFill>
        <p:spPr>
          <a:xfrm>
            <a:off x="8804174" y="302341"/>
            <a:ext cx="3102692" cy="32249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75727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003" y="332936"/>
            <a:ext cx="10995991" cy="1216381"/>
          </a:xfrm>
        </p:spPr>
        <p:txBody>
          <a:bodyPr>
            <a:normAutofit/>
          </a:bodyPr>
          <a:lstStyle/>
          <a:p>
            <a:r>
              <a:rPr lang="lo-LA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ຄວາມສຳຄັນຂອງ ວິທີການ/ເຄື່ອງມື/ແນວທາງທີ່ນຳໃຊ້</a:t>
            </a:r>
            <a:endParaRPr lang="en-US" b="1" dirty="0">
              <a:solidFill>
                <a:schemeClr val="accent4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357808" y="1568982"/>
            <a:ext cx="11476383" cy="5029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ວິທີການທີ່ຈະຈູງໃຈໃຫ້ຊຸມຊົນເກີດການປ່ຽນແປງເຮົາຈະຮູ້ແລະເຂົາໃຈເອກະລັກ-ຈຸດພິເສດສະເພາະຂອງຊຸມຊົນ ( ແຜນການຈັດຕັ້ງຂອງເຮົາກໍຈະລະອຽດແລະເປັນແນວທາງໃຫ້ເຮົາຈັດຕັ້ງຢ່າງງ່າຍດາຍ)</a:t>
            </a:r>
          </a:p>
          <a:p>
            <a:pPr algn="just"/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ເຄື່ອງມືທີ່ດີ ຈະຊ່ວຍໃຫ້ເຮົາຈັດຕັ້ງໄດ້ງ່າຍຂື້ນ ສະດວກສະບາຍຂື້ນ ( ເພາະຈະເປັນຄູ່ມືທີ່ເປັນຖານໃນການສ້າງແບບແຜນໃຫ້ເຮົາຈັດຕັ້ງປະຕິບັດຢ່າງເໝາະ</a:t>
            </a:r>
            <a:r>
              <a:rPr lang="lo-LA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ສົມ)</a:t>
            </a:r>
          </a:p>
          <a:p>
            <a:pPr marL="0" indent="0" algn="just">
              <a:buNone/>
            </a:pPr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algn="just"/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ການຕິດຕາມຢ່າງໃກ້ຊິດ ຈະເຮັດໃຫ້ເຮົາໄດ້ຮັບຮູ້ເຖິງການປ່ຽນແປງ ແລະ ຄວາມຕ້ອງການຂອງຊຸມຊົນແທ້ໆ ( ເພື່ອເຮັດໃຫ່ເຂົາເຈົ້າໄດ້ມີສ່ວນຮ່ວມຫຼາຍຂື້ນ)</a:t>
            </a:r>
          </a:p>
          <a:p>
            <a:pPr algn="just"/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algn="just"/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algn="just"/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algn="just"/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just">
              <a:buNone/>
            </a:pPr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just">
              <a:buNone/>
            </a:pP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86653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003" y="603121"/>
            <a:ext cx="10995991" cy="1216381"/>
          </a:xfrm>
        </p:spPr>
        <p:txBody>
          <a:bodyPr>
            <a:normAutofit fontScale="90000"/>
          </a:bodyPr>
          <a:lstStyle/>
          <a:p>
            <a:r>
              <a:rPr lang="lo-LA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ຜົນໄດ້ຮັບ ຫຼື ການປ່ຽນແປງທີ່ເກີດຈາກ ວິທີການ/ເຄື່ອງມື/ແນວທາງທີ່ນຳໃຊ້</a:t>
            </a:r>
            <a:endParaRPr lang="en-US" b="1" dirty="0">
              <a:solidFill>
                <a:schemeClr val="accent4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996906" y="1819502"/>
            <a:ext cx="9543276" cy="477874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ຜົນໄດ້ຮັບຈາກການເຊື່ອມສານ ບົດບາດຍິງຊາຍເຂົ້າໃນວຽກງານໂພຊະນາການ </a:t>
            </a:r>
          </a:p>
          <a:p>
            <a:pPr algn="just">
              <a:buFontTx/>
              <a:buChar char="-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ປະສິດທິພາບໃນການບໍລິຫານຄອບຄົວດີຂື້ນ (ຜົນຜະລິດຫຼາຍຂື້ນ)</a:t>
            </a:r>
          </a:p>
          <a:p>
            <a:pPr algn="just">
              <a:buFontTx/>
              <a:buChar char="-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ສຸຂະພາບຂອງຄົນໃນຄອບຄົວດີຂື້ນ ( ແມ່ ແລະ ລູກ ມີສຸຂະພາບດີຂື້ນສົມທຽບໃສ່ລູກຜູ້ກ່ອນໜ້າ )</a:t>
            </a:r>
          </a:p>
          <a:p>
            <a:pPr algn="just">
              <a:buFontTx/>
              <a:buChar char="-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ສະພາບຊຸມຊົນດີຂື້ນ ( ເນື່ອງຈາກໄດ້ມີການແບ່ງເບົາພາລະກັນແບບບໍ່ຈຳແນກເພດ)</a:t>
            </a:r>
          </a:p>
          <a:p>
            <a:pPr algn="just">
              <a:buFontTx/>
              <a:buChar char="-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ບາດກ້າວໃນການພັດທະນານາຊຸມຊົນດີຂື້ນ ເພາະຈະເປັນແບບຢ່າງໃຫ້ກັບລຸ້ນຕໍ່ໄປ</a:t>
            </a:r>
          </a:p>
          <a:p>
            <a:pPr marL="0" indent="0" algn="just">
              <a:buNone/>
            </a:pP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62221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8392" y="163964"/>
            <a:ext cx="10955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2800" b="1" dirty="0">
                <a:solidFill>
                  <a:schemeClr val="accent1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ຂໍຂອບໃຈສະມາຊິກທຸກທ່ານທີ່ໄດ້ຮ່ວມກັນເຮັດວຽກເພື່ອປັບປຸງໂພຊະນາການ!</a:t>
            </a:r>
            <a:endParaRPr lang="en-AU" sz="2800" b="1" dirty="0">
              <a:solidFill>
                <a:schemeClr val="accent1">
                  <a:lumMod val="75000"/>
                </a:schemeClr>
              </a:solidFill>
              <a:latin typeface="Phetsarath OT" panose="02000500000000020004" pitchFamily="2" charset="0"/>
              <a:ea typeface="Phetsarath OT" panose="02000500000000000001" pitchFamily="2" charset="2"/>
              <a:cs typeface="Phetsarath OT" panose="02000500000000020004" pitchFamily="2" charset="0"/>
            </a:endParaRP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A8C02D39-6E9A-4DD1-8CB1-11563143B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2797" y="2617113"/>
            <a:ext cx="3514317" cy="18485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F0C9ED-E3CA-4FDC-83AF-086D16C5A7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384" y="5937407"/>
            <a:ext cx="687486" cy="6874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1712CD-7B1B-4FB8-BEEF-2B807FD4FE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64" y="5951161"/>
            <a:ext cx="686566" cy="6865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3AEB30-3F77-4675-ADB9-EF5FFDF0F9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553" y="2992846"/>
            <a:ext cx="781897" cy="7818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49728C-4C36-4E0C-B71E-4264950022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948" y="3989006"/>
            <a:ext cx="139947" cy="1399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A8F71E-3F32-4674-AE5B-466F272D095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946" y="2809809"/>
            <a:ext cx="1036571" cy="2755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99E2FC-53F1-498F-90C8-24919B47815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274" y="4374461"/>
            <a:ext cx="707921" cy="70792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4797151-A9CD-41F3-BF79-42C703DD276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734" y="5311502"/>
            <a:ext cx="839965" cy="4056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42B26D9-5FF2-4430-8824-7BB7918AD9B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570" y="2300107"/>
            <a:ext cx="2511602" cy="54205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FBBC2DC-6758-4EAD-9EBF-C93950EF84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92" y="725633"/>
            <a:ext cx="738790" cy="73879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E68DA13-1327-4DEA-B19B-CF1E073DAAB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85" y="5281128"/>
            <a:ext cx="636756" cy="63675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B122C74-2CC7-41B7-9238-DC57498CAC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111" y="700103"/>
            <a:ext cx="861905" cy="86190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058ECF5-BFBB-4822-B401-FE316625001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184" y="1691795"/>
            <a:ext cx="747097" cy="74709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54F8DFA-96A6-4FA6-B402-A0024BA2B5D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398" y="6281929"/>
            <a:ext cx="1045028" cy="39022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034FC83-A82B-4A6F-8017-8C8E52E5BD0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696" y="5250422"/>
            <a:ext cx="706786" cy="63429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C18A427-643D-4312-9C66-A691CD0D6C7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40" y="686439"/>
            <a:ext cx="752598" cy="75259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4386213-B12C-4EAA-B37C-36915843F41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105" y="1501635"/>
            <a:ext cx="1004114" cy="100411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E9D7E6D-D709-4BE0-9567-D88C00241AC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033" y="789127"/>
            <a:ext cx="774337" cy="77433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E90DB02-CF0E-4570-899A-69321D587F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820" y="5984666"/>
            <a:ext cx="709370" cy="70937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89F9B1E-04C7-47F9-9EC1-68E2F4F855A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00" y="5244082"/>
            <a:ext cx="818010" cy="69384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E4B23E0-4ED8-42A7-9CAC-F7B6D0E8BF1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276" y="2699849"/>
            <a:ext cx="968504" cy="34444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7E3D5F3-6E2F-4AFF-991E-E237E8DFC90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681" y="2297576"/>
            <a:ext cx="907116" cy="888882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FA6E1FC-BB79-4042-953E-D95B60BD8C5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144" y="5558938"/>
            <a:ext cx="975399" cy="41180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BB5FE833-A43E-4577-8A44-EFA8F89F27A8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938" y="1763469"/>
            <a:ext cx="833587" cy="83358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4358FA3-36DD-41D4-B7B1-C96246B50D1F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826" y="697815"/>
            <a:ext cx="984605" cy="641056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9CE1A7C4-9794-44E8-9E1A-B80CFEACA91C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974" y="2695153"/>
            <a:ext cx="756538" cy="75653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9E53782-C2A1-412D-BB1E-87B2DE181762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335" y="4637404"/>
            <a:ext cx="883514" cy="60667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93540D8E-0701-4CA5-B4FF-A1519528174C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981" y="3483719"/>
            <a:ext cx="791734" cy="791734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4C963D83-CA53-4ED5-BB9C-CF09983DD24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968" y="6099716"/>
            <a:ext cx="941519" cy="444763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8D98443B-21D7-447D-9F25-9426E7F20DA3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139" y="6124488"/>
            <a:ext cx="1272270" cy="479712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E5356369-D00A-452A-8ABA-5D331A633E77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292" y="4092952"/>
            <a:ext cx="1424163" cy="1095936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703053CB-76F7-4699-87F1-05DFECA82E8B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53" y="4425269"/>
            <a:ext cx="587949" cy="638550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14777665-F4F3-466F-A49F-71C0EC21A714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431" y="3486996"/>
            <a:ext cx="725159" cy="71423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2B49EB61-4A82-4837-81E1-137ACF986F5C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974" y="4480794"/>
            <a:ext cx="601588" cy="601588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15B58B80-54CC-46E7-ADB8-EB9E168A4218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26" y="3722182"/>
            <a:ext cx="2042273" cy="686113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E8970DD-8B56-4E31-AA2C-39D7D5065D4B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162" y="5082382"/>
            <a:ext cx="1113381" cy="756810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A8FACAAA-CAEF-4FD9-B14C-D1D825312149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02" y="1783052"/>
            <a:ext cx="831102" cy="831102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95EA760B-8EAD-498F-B01E-E8E882AECC62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637" y="4521744"/>
            <a:ext cx="1069126" cy="299959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F8F2A7F9-8DAD-4910-B6B2-F69ABE1981C3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792" y="2617113"/>
            <a:ext cx="783992" cy="783992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01BF93F-E716-4047-A25F-E5717AFCB657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138" y="841869"/>
            <a:ext cx="929142" cy="631815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A9D72820-E3D7-4CB5-849A-001F6D9C5407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177" y="5281128"/>
            <a:ext cx="727012" cy="727012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E031D771-1134-4623-A814-0B132A064D44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105" y="4298388"/>
            <a:ext cx="834968" cy="834968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1BE91F6C-6FF8-4037-885A-D432B00D7676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492" y="4423614"/>
            <a:ext cx="671832" cy="671832"/>
          </a:xfrm>
          <a:prstGeom prst="rect">
            <a:avLst/>
          </a:prstGeom>
        </p:spPr>
      </p:pic>
      <p:pic>
        <p:nvPicPr>
          <p:cNvPr id="154" name="Picture 153">
            <a:extLst>
              <a:ext uri="{FF2B5EF4-FFF2-40B4-BE49-F238E27FC236}">
                <a16:creationId xmlns:a16="http://schemas.microsoft.com/office/drawing/2014/main" id="{818E384E-AFFC-4D7E-B22B-735FA9A466D7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672" y="2705281"/>
            <a:ext cx="614333" cy="607656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5DFBEA07-3F32-443F-A655-7C518785C9E9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732" y="3756782"/>
            <a:ext cx="779406" cy="779406"/>
          </a:xfrm>
          <a:prstGeom prst="rect">
            <a:avLst/>
          </a:prstGeom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2C785528-C818-43A4-9BF4-907CCE31CCE9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018" y="4700523"/>
            <a:ext cx="1045028" cy="789847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5AA00637-EA13-43D4-A94D-6974163A37CA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898" y="1382106"/>
            <a:ext cx="929142" cy="929142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B6B36D79-51CE-4A8E-9808-D66400F69D2C}"/>
              </a:ext>
            </a:extLst>
          </p:cNvPr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010" y="1438026"/>
            <a:ext cx="725159" cy="610983"/>
          </a:xfrm>
          <a:prstGeom prst="rect">
            <a:avLst/>
          </a:prstGeom>
        </p:spPr>
      </p:pic>
      <p:pic>
        <p:nvPicPr>
          <p:cNvPr id="166" name="Picture 165">
            <a:extLst>
              <a:ext uri="{FF2B5EF4-FFF2-40B4-BE49-F238E27FC236}">
                <a16:creationId xmlns:a16="http://schemas.microsoft.com/office/drawing/2014/main" id="{3649C39B-8A03-4313-A54C-04EF612E3B9B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8529" y="5960398"/>
            <a:ext cx="697305" cy="697305"/>
          </a:xfrm>
          <a:prstGeom prst="rect">
            <a:avLst/>
          </a:prstGeom>
        </p:spPr>
      </p:pic>
      <p:pic>
        <p:nvPicPr>
          <p:cNvPr id="168" name="Picture 167">
            <a:extLst>
              <a:ext uri="{FF2B5EF4-FFF2-40B4-BE49-F238E27FC236}">
                <a16:creationId xmlns:a16="http://schemas.microsoft.com/office/drawing/2014/main" id="{567F02FF-23F6-47C0-B369-7A341DDECDA1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358" y="722754"/>
            <a:ext cx="1072797" cy="715196"/>
          </a:xfrm>
          <a:prstGeom prst="rect">
            <a:avLst/>
          </a:prstGeom>
        </p:spPr>
      </p:pic>
      <p:pic>
        <p:nvPicPr>
          <p:cNvPr id="170" name="Picture 169">
            <a:extLst>
              <a:ext uri="{FF2B5EF4-FFF2-40B4-BE49-F238E27FC236}">
                <a16:creationId xmlns:a16="http://schemas.microsoft.com/office/drawing/2014/main" id="{EF248B1E-673F-4645-ADB1-D5E9B273DEEA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558" y="809988"/>
            <a:ext cx="1665739" cy="635090"/>
          </a:xfrm>
          <a:prstGeom prst="rect">
            <a:avLst/>
          </a:prstGeom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id="{64C08168-E529-4CD2-8D7A-80E80143CAF2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664" y="3290972"/>
            <a:ext cx="739917" cy="781897"/>
          </a:xfrm>
          <a:prstGeom prst="rect">
            <a:avLst/>
          </a:prstGeom>
        </p:spPr>
      </p:pic>
      <p:pic>
        <p:nvPicPr>
          <p:cNvPr id="174" name="Picture 173">
            <a:extLst>
              <a:ext uri="{FF2B5EF4-FFF2-40B4-BE49-F238E27FC236}">
                <a16:creationId xmlns:a16="http://schemas.microsoft.com/office/drawing/2014/main" id="{C6523C43-0B8E-4BFD-BF7A-88B643B14A70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19" y="4699143"/>
            <a:ext cx="868427" cy="868427"/>
          </a:xfrm>
          <a:prstGeom prst="rect">
            <a:avLst/>
          </a:prstGeom>
        </p:spPr>
      </p:pic>
      <p:pic>
        <p:nvPicPr>
          <p:cNvPr id="176" name="Picture 175">
            <a:extLst>
              <a:ext uri="{FF2B5EF4-FFF2-40B4-BE49-F238E27FC236}">
                <a16:creationId xmlns:a16="http://schemas.microsoft.com/office/drawing/2014/main" id="{5516EB0D-91C3-455F-8D70-A8F7E9DFD376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329" y="5181700"/>
            <a:ext cx="810036" cy="810036"/>
          </a:xfrm>
          <a:prstGeom prst="rect">
            <a:avLst/>
          </a:prstGeom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3E4E7193-15C7-41C8-8136-04CA8F18667E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782" y="5168187"/>
            <a:ext cx="781501" cy="781501"/>
          </a:xfrm>
          <a:prstGeom prst="rect">
            <a:avLst/>
          </a:prstGeom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71EB3661-1D1E-4068-A394-F2A55082880A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005" y="2174106"/>
            <a:ext cx="668054" cy="668054"/>
          </a:xfrm>
          <a:prstGeom prst="rect">
            <a:avLst/>
          </a:prstGeom>
        </p:spPr>
      </p:pic>
      <p:pic>
        <p:nvPicPr>
          <p:cNvPr id="182" name="Picture 181">
            <a:extLst>
              <a:ext uri="{FF2B5EF4-FFF2-40B4-BE49-F238E27FC236}">
                <a16:creationId xmlns:a16="http://schemas.microsoft.com/office/drawing/2014/main" id="{441B09F2-A24D-4225-A46A-083A880CBF73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6137" y="8137787"/>
            <a:ext cx="283089" cy="72863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C9764974-7E1A-429E-AB74-E716E506BB02}"/>
              </a:ext>
            </a:extLst>
          </p:cNvPr>
          <p:cNvPicPr>
            <a:picLocks noChangeAspect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914" y="3558472"/>
            <a:ext cx="926091" cy="921499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BD3A0952-23D4-4312-AB19-EB5F1CAC448D}"/>
              </a:ext>
            </a:extLst>
          </p:cNvPr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729" y="6056537"/>
            <a:ext cx="588636" cy="588636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EDA090F9-412E-4176-A88E-B2210206FB2D}"/>
              </a:ext>
            </a:extLst>
          </p:cNvPr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592" y="1538164"/>
            <a:ext cx="973006" cy="973006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D318B46D-5495-4D17-B3F5-26D70B39BEEE}"/>
              </a:ext>
            </a:extLst>
          </p:cNvPr>
          <p:cNvPicPr>
            <a:picLocks noChangeAspect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185" y="1769490"/>
            <a:ext cx="821547" cy="821547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F8E3704D-231F-4159-A2A2-D395FA9A8D48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162" y="5970048"/>
            <a:ext cx="1288472" cy="924496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8135121E-AFCC-4043-A2F6-E1883811DCB8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241" y="1508387"/>
            <a:ext cx="1766157" cy="364697"/>
          </a:xfrm>
          <a:prstGeom prst="rect">
            <a:avLst/>
          </a:prstGeom>
        </p:spPr>
      </p:pic>
      <p:pic>
        <p:nvPicPr>
          <p:cNvPr id="199" name="Picture 198">
            <a:extLst>
              <a:ext uri="{FF2B5EF4-FFF2-40B4-BE49-F238E27FC236}">
                <a16:creationId xmlns:a16="http://schemas.microsoft.com/office/drawing/2014/main" id="{47A38ECB-6D7D-4D16-AC5E-C6BC58E7E1C0}"/>
              </a:ext>
            </a:extLst>
          </p:cNvPr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897" y="5822921"/>
            <a:ext cx="996274" cy="998354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26A48E8F-E1B8-4743-A74C-12FB9BE8C490}"/>
              </a:ext>
            </a:extLst>
          </p:cNvPr>
          <p:cNvPicPr>
            <a:picLocks noChangeAspect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589" y="4475771"/>
            <a:ext cx="671831" cy="671831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D71B309C-AB0E-4AF7-B365-5180479BB0CA}"/>
              </a:ext>
            </a:extLst>
      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10431536" y="3305250"/>
            <a:ext cx="1424163" cy="474719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3534DAFC-36CB-4413-BDCE-135E48AEB811}"/>
              </a:ext>
            </a:extLst>
      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323260" y="2834487"/>
            <a:ext cx="831103" cy="8311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862C0B-0A7D-4231-B700-B228086F5ADD}"/>
              </a:ext>
            </a:extLst>
          </p:cNvPr>
          <p:cNvPicPr>
            <a:picLocks noChangeAspect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175" y="810581"/>
            <a:ext cx="1928800" cy="4964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37021E2-C05C-415A-A4E3-5907CCA93B66}"/>
              </a:ext>
            </a:extLst>
          </p:cNvPr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11125657" y="5166205"/>
            <a:ext cx="697306" cy="6828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5CAB28-C33C-80A1-24BF-E59EBD26568D}"/>
              </a:ext>
            </a:extLst>
          </p:cNvPr>
          <p:cNvPicPr>
            <a:picLocks noChangeAspect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461" y="1665159"/>
            <a:ext cx="1235202" cy="61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910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3288</TotalTime>
  <Words>580</Words>
  <Application>Microsoft Office PowerPoint</Application>
  <PresentationFormat>Widescreen</PresentationFormat>
  <Paragraphs>62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Phetsarath OT</vt:lpstr>
      <vt:lpstr>Office Theme</vt:lpstr>
      <vt:lpstr>ວຽກງານບົດບາດຍິງ-ຊາຍ ແລະ ໂພຊະນາການ  ບົດຮຽນຈາກ CHIAs      @SUN CSA Laos AGM  29 Mar 2023</vt:lpstr>
      <vt:lpstr>PowerPoint Presentation</vt:lpstr>
      <vt:lpstr>ບົດຮຽນ/ວິທີການ/ເຄື່ອງມື/ແນວທາງ ທີ່ນຳໃຊ້ເຂົ້້າໃນວຽກງານບົດບາດຍິງ-ຊາຍ ທີ່ມີເປົ້າໝາຍເພື່ອປັບປຸງໂພຊະນາການ</vt:lpstr>
      <vt:lpstr>PowerPoint Presentation</vt:lpstr>
      <vt:lpstr>PowerPoint Presentation</vt:lpstr>
      <vt:lpstr>PowerPoint Presentation</vt:lpstr>
      <vt:lpstr>ຄວາມສຳຄັນຂອງ ວິທີການ/ເຄື່ອງມື/ແນວທາງທີ່ນຳໃຊ້</vt:lpstr>
      <vt:lpstr>ຜົນໄດ້ຮັບ ຫຼື ການປ່ຽນແປງທີ່ເກີດຈາກ ວິທີການ/ເຄື່ອງມື/ແນວທາງທີ່ນຳໃຊ້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General Meeting SUN CSA Laos Update 2019-2020 25 August 2020</dc:title>
  <dc:creator>Shields, David</dc:creator>
  <cp:lastModifiedBy>CHIAS STAFF</cp:lastModifiedBy>
  <cp:revision>61</cp:revision>
  <dcterms:created xsi:type="dcterms:W3CDTF">2020-08-24T14:27:18Z</dcterms:created>
  <dcterms:modified xsi:type="dcterms:W3CDTF">2023-03-29T00:13:19Z</dcterms:modified>
</cp:coreProperties>
</file>