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notesSlides/notesSlide2.xml" ContentType="application/vnd.openxmlformats-officedocument.presentationml.notesSlid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notesSlides/notesSlide3.xml" ContentType="application/vnd.openxmlformats-officedocument.presentationml.notesSlid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charts/chart15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20"/>
  </p:notesMasterIdLst>
  <p:handoutMasterIdLst>
    <p:handoutMasterId r:id="rId21"/>
  </p:handoutMasterIdLst>
  <p:sldIdLst>
    <p:sldId id="298" r:id="rId5"/>
    <p:sldId id="317" r:id="rId6"/>
    <p:sldId id="316" r:id="rId7"/>
    <p:sldId id="318" r:id="rId8"/>
    <p:sldId id="322" r:id="rId9"/>
    <p:sldId id="321" r:id="rId10"/>
    <p:sldId id="307" r:id="rId11"/>
    <p:sldId id="324" r:id="rId12"/>
    <p:sldId id="309" r:id="rId13"/>
    <p:sldId id="323" r:id="rId14"/>
    <p:sldId id="325" r:id="rId15"/>
    <p:sldId id="328" r:id="rId16"/>
    <p:sldId id="327" r:id="rId17"/>
    <p:sldId id="333" r:id="rId18"/>
    <p:sldId id="336" r:id="rId19"/>
  </p:sldIdLst>
  <p:sldSz cx="12192000" cy="6858000"/>
  <p:notesSz cx="6858000" cy="9144000"/>
  <p:defaultTextStyle>
    <a:defPPr>
      <a:defRPr lang="LID4096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B743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775DCB02-9BB8-47FD-8907-85C794F793BA}" styleName="Themed Style 1 - Accent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35758FB7-9AC5-4552-8A53-C91805E547FA}" styleName="Themed Style 1 -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08FB837D-C827-4EFA-A057-4D05807E0F7C}" styleName="Themed Style 1 -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08"/>
    <p:restoredTop sz="94679"/>
  </p:normalViewPr>
  <p:slideViewPr>
    <p:cSldViewPr snapToGrid="0" showGuides="1">
      <p:cViewPr>
        <p:scale>
          <a:sx n="42" d="100"/>
          <a:sy n="42" d="100"/>
        </p:scale>
        <p:origin x="30" y="76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0" d="100"/>
          <a:sy n="80" d="100"/>
        </p:scale>
        <p:origin x="2736" y="7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ukta Sonesaksith" userId="3e854381-7502-4072-9aff-7c427c4c537b" providerId="ADAL" clId="{9A21C5EC-9805-4FA5-9BA5-0B397431A6D7}"/>
    <pc:docChg chg="undo custSel addSld delSld modSld sldOrd">
      <pc:chgData name="Tukta Sonesaksith" userId="3e854381-7502-4072-9aff-7c427c4c537b" providerId="ADAL" clId="{9A21C5EC-9805-4FA5-9BA5-0B397431A6D7}" dt="2023-03-28T17:44:00.462" v="852" actId="5793"/>
      <pc:docMkLst>
        <pc:docMk/>
      </pc:docMkLst>
      <pc:sldChg chg="del">
        <pc:chgData name="Tukta Sonesaksith" userId="3e854381-7502-4072-9aff-7c427c4c537b" providerId="ADAL" clId="{9A21C5EC-9805-4FA5-9BA5-0B397431A6D7}" dt="2023-03-28T17:29:08.461" v="373" actId="2696"/>
        <pc:sldMkLst>
          <pc:docMk/>
          <pc:sldMk cId="2263334215" sldId="303"/>
        </pc:sldMkLst>
      </pc:sldChg>
      <pc:sldChg chg="del">
        <pc:chgData name="Tukta Sonesaksith" userId="3e854381-7502-4072-9aff-7c427c4c537b" providerId="ADAL" clId="{9A21C5EC-9805-4FA5-9BA5-0B397431A6D7}" dt="2023-03-28T17:29:09.157" v="374" actId="2696"/>
        <pc:sldMkLst>
          <pc:docMk/>
          <pc:sldMk cId="1148267430" sldId="306"/>
        </pc:sldMkLst>
      </pc:sldChg>
      <pc:sldChg chg="del">
        <pc:chgData name="Tukta Sonesaksith" userId="3e854381-7502-4072-9aff-7c427c4c537b" providerId="ADAL" clId="{9A21C5EC-9805-4FA5-9BA5-0B397431A6D7}" dt="2023-03-28T17:29:09.797" v="376" actId="2696"/>
        <pc:sldMkLst>
          <pc:docMk/>
          <pc:sldMk cId="1423204065" sldId="308"/>
        </pc:sldMkLst>
      </pc:sldChg>
      <pc:sldChg chg="addSp modSp ord">
        <pc:chgData name="Tukta Sonesaksith" userId="3e854381-7502-4072-9aff-7c427c4c537b" providerId="ADAL" clId="{9A21C5EC-9805-4FA5-9BA5-0B397431A6D7}" dt="2023-03-28T16:46:12.557" v="98" actId="2711"/>
        <pc:sldMkLst>
          <pc:docMk/>
          <pc:sldMk cId="2043350683" sldId="309"/>
        </pc:sldMkLst>
        <pc:spChg chg="mod">
          <ac:chgData name="Tukta Sonesaksith" userId="3e854381-7502-4072-9aff-7c427c4c537b" providerId="ADAL" clId="{9A21C5EC-9805-4FA5-9BA5-0B397431A6D7}" dt="2023-03-28T16:45:00.514" v="45" actId="2711"/>
          <ac:spMkLst>
            <pc:docMk/>
            <pc:sldMk cId="2043350683" sldId="309"/>
            <ac:spMk id="2" creationId="{29FBC16C-AD4E-5800-0854-DA7C63A8821E}"/>
          </ac:spMkLst>
        </pc:spChg>
        <pc:graphicFrameChg chg="mod">
          <ac:chgData name="Tukta Sonesaksith" userId="3e854381-7502-4072-9aff-7c427c4c537b" providerId="ADAL" clId="{9A21C5EC-9805-4FA5-9BA5-0B397431A6D7}" dt="2023-03-28T16:45:29.163" v="67" actId="2711"/>
          <ac:graphicFrameMkLst>
            <pc:docMk/>
            <pc:sldMk cId="2043350683" sldId="309"/>
            <ac:graphicFrameMk id="8" creationId="{FD92ABA0-4835-B1B2-B455-EFB41B82CB85}"/>
          </ac:graphicFrameMkLst>
        </pc:graphicFrameChg>
        <pc:graphicFrameChg chg="mod">
          <ac:chgData name="Tukta Sonesaksith" userId="3e854381-7502-4072-9aff-7c427c4c537b" providerId="ADAL" clId="{9A21C5EC-9805-4FA5-9BA5-0B397431A6D7}" dt="2023-03-28T16:46:12.557" v="98" actId="2711"/>
          <ac:graphicFrameMkLst>
            <pc:docMk/>
            <pc:sldMk cId="2043350683" sldId="309"/>
            <ac:graphicFrameMk id="11" creationId="{B061D412-6627-6378-F7DB-2A911F5B27ED}"/>
          </ac:graphicFrameMkLst>
        </pc:graphicFrameChg>
        <pc:picChg chg="add">
          <ac:chgData name="Tukta Sonesaksith" userId="3e854381-7502-4072-9aff-7c427c4c537b" providerId="ADAL" clId="{9A21C5EC-9805-4FA5-9BA5-0B397431A6D7}" dt="2023-03-28T16:44:19.660" v="8"/>
          <ac:picMkLst>
            <pc:docMk/>
            <pc:sldMk cId="2043350683" sldId="309"/>
            <ac:picMk id="6" creationId="{B6ED2908-8376-4A23-976B-110D7C2CFEF5}"/>
          </ac:picMkLst>
        </pc:picChg>
      </pc:sldChg>
      <pc:sldChg chg="del">
        <pc:chgData name="Tukta Sonesaksith" userId="3e854381-7502-4072-9aff-7c427c4c537b" providerId="ADAL" clId="{9A21C5EC-9805-4FA5-9BA5-0B397431A6D7}" dt="2023-03-28T17:29:10.267" v="378" actId="2696"/>
        <pc:sldMkLst>
          <pc:docMk/>
          <pc:sldMk cId="563480867" sldId="310"/>
        </pc:sldMkLst>
      </pc:sldChg>
      <pc:sldChg chg="del">
        <pc:chgData name="Tukta Sonesaksith" userId="3e854381-7502-4072-9aff-7c427c4c537b" providerId="ADAL" clId="{9A21C5EC-9805-4FA5-9BA5-0B397431A6D7}" dt="2023-03-28T17:29:06.502" v="372" actId="2696"/>
        <pc:sldMkLst>
          <pc:docMk/>
          <pc:sldMk cId="2918201780" sldId="311"/>
        </pc:sldMkLst>
      </pc:sldChg>
      <pc:sldChg chg="del">
        <pc:chgData name="Tukta Sonesaksith" userId="3e854381-7502-4072-9aff-7c427c4c537b" providerId="ADAL" clId="{9A21C5EC-9805-4FA5-9BA5-0B397431A6D7}" dt="2023-03-28T17:29:09.496" v="375" actId="2696"/>
        <pc:sldMkLst>
          <pc:docMk/>
          <pc:sldMk cId="2226181306" sldId="315"/>
        </pc:sldMkLst>
      </pc:sldChg>
      <pc:sldChg chg="modSp">
        <pc:chgData name="Tukta Sonesaksith" userId="3e854381-7502-4072-9aff-7c427c4c537b" providerId="ADAL" clId="{9A21C5EC-9805-4FA5-9BA5-0B397431A6D7}" dt="2023-03-28T17:31:11.288" v="380" actId="2711"/>
        <pc:sldMkLst>
          <pc:docMk/>
          <pc:sldMk cId="2066870683" sldId="317"/>
        </pc:sldMkLst>
        <pc:graphicFrameChg chg="mod">
          <ac:chgData name="Tukta Sonesaksith" userId="3e854381-7502-4072-9aff-7c427c4c537b" providerId="ADAL" clId="{9A21C5EC-9805-4FA5-9BA5-0B397431A6D7}" dt="2023-03-28T17:31:11.288" v="380" actId="2711"/>
          <ac:graphicFrameMkLst>
            <pc:docMk/>
            <pc:sldMk cId="2066870683" sldId="317"/>
            <ac:graphicFrameMk id="9" creationId="{70C4B3EF-8B8E-ECD1-7692-ADFF0B3787D3}"/>
          </ac:graphicFrameMkLst>
        </pc:graphicFrameChg>
      </pc:sldChg>
      <pc:sldChg chg="addSp modSp">
        <pc:chgData name="Tukta Sonesaksith" userId="3e854381-7502-4072-9aff-7c427c4c537b" providerId="ADAL" clId="{9A21C5EC-9805-4FA5-9BA5-0B397431A6D7}" dt="2023-03-28T16:47:17.966" v="104" actId="2711"/>
        <pc:sldMkLst>
          <pc:docMk/>
          <pc:sldMk cId="3511631961" sldId="323"/>
        </pc:sldMkLst>
        <pc:spChg chg="mod">
          <ac:chgData name="Tukta Sonesaksith" userId="3e854381-7502-4072-9aff-7c427c4c537b" providerId="ADAL" clId="{9A21C5EC-9805-4FA5-9BA5-0B397431A6D7}" dt="2023-03-28T16:46:59.922" v="101" actId="2711"/>
          <ac:spMkLst>
            <pc:docMk/>
            <pc:sldMk cId="3511631961" sldId="323"/>
            <ac:spMk id="2" creationId="{463B5920-AF62-A76A-9A66-1116F5EDA344}"/>
          </ac:spMkLst>
        </pc:spChg>
        <pc:graphicFrameChg chg="mod">
          <ac:chgData name="Tukta Sonesaksith" userId="3e854381-7502-4072-9aff-7c427c4c537b" providerId="ADAL" clId="{9A21C5EC-9805-4FA5-9BA5-0B397431A6D7}" dt="2023-03-28T16:47:17.966" v="104" actId="2711"/>
          <ac:graphicFrameMkLst>
            <pc:docMk/>
            <pc:sldMk cId="3511631961" sldId="323"/>
            <ac:graphicFrameMk id="6" creationId="{97D320BE-6A8E-C133-D6C1-F18BE23B54F3}"/>
          </ac:graphicFrameMkLst>
        </pc:graphicFrameChg>
        <pc:picChg chg="add mod">
          <ac:chgData name="Tukta Sonesaksith" userId="3e854381-7502-4072-9aff-7c427c4c537b" providerId="ADAL" clId="{9A21C5EC-9805-4FA5-9BA5-0B397431A6D7}" dt="2023-03-28T16:47:03.653" v="102" actId="1076"/>
          <ac:picMkLst>
            <pc:docMk/>
            <pc:sldMk cId="3511631961" sldId="323"/>
            <ac:picMk id="4" creationId="{D47AAC67-8488-469D-9574-785F7B019FFA}"/>
          </ac:picMkLst>
        </pc:picChg>
      </pc:sldChg>
      <pc:sldChg chg="addSp modSp ord">
        <pc:chgData name="Tukta Sonesaksith" userId="3e854381-7502-4072-9aff-7c427c4c537b" providerId="ADAL" clId="{9A21C5EC-9805-4FA5-9BA5-0B397431A6D7}" dt="2023-03-28T16:43:22.598" v="6"/>
        <pc:sldMkLst>
          <pc:docMk/>
          <pc:sldMk cId="2055042394" sldId="324"/>
        </pc:sldMkLst>
        <pc:spChg chg="mod">
          <ac:chgData name="Tukta Sonesaksith" userId="3e854381-7502-4072-9aff-7c427c4c537b" providerId="ADAL" clId="{9A21C5EC-9805-4FA5-9BA5-0B397431A6D7}" dt="2023-03-28T16:42:57.249" v="3" actId="255"/>
          <ac:spMkLst>
            <pc:docMk/>
            <pc:sldMk cId="2055042394" sldId="324"/>
            <ac:spMk id="2" creationId="{463B5920-AF62-A76A-9A66-1116F5EDA344}"/>
          </ac:spMkLst>
        </pc:spChg>
        <pc:graphicFrameChg chg="mod">
          <ac:chgData name="Tukta Sonesaksith" userId="3e854381-7502-4072-9aff-7c427c4c537b" providerId="ADAL" clId="{9A21C5EC-9805-4FA5-9BA5-0B397431A6D7}" dt="2023-03-28T16:43:11.278" v="5" actId="2711"/>
          <ac:graphicFrameMkLst>
            <pc:docMk/>
            <pc:sldMk cId="2055042394" sldId="324"/>
            <ac:graphicFrameMk id="6" creationId="{97D320BE-6A8E-C133-D6C1-F18BE23B54F3}"/>
          </ac:graphicFrameMkLst>
        </pc:graphicFrameChg>
        <pc:picChg chg="add mod">
          <ac:chgData name="Tukta Sonesaksith" userId="3e854381-7502-4072-9aff-7c427c4c537b" providerId="ADAL" clId="{9A21C5EC-9805-4FA5-9BA5-0B397431A6D7}" dt="2023-03-28T16:43:04.675" v="4" actId="1076"/>
          <ac:picMkLst>
            <pc:docMk/>
            <pc:sldMk cId="2055042394" sldId="324"/>
            <ac:picMk id="3" creationId="{A5F80C3A-807E-4B48-919E-5A6D380DD6E3}"/>
          </ac:picMkLst>
        </pc:picChg>
      </pc:sldChg>
      <pc:sldChg chg="addSp modSp">
        <pc:chgData name="Tukta Sonesaksith" userId="3e854381-7502-4072-9aff-7c427c4c537b" providerId="ADAL" clId="{9A21C5EC-9805-4FA5-9BA5-0B397431A6D7}" dt="2023-03-28T16:48:30.266" v="111" actId="2711"/>
        <pc:sldMkLst>
          <pc:docMk/>
          <pc:sldMk cId="2410184650" sldId="325"/>
        </pc:sldMkLst>
        <pc:spChg chg="mod">
          <ac:chgData name="Tukta Sonesaksith" userId="3e854381-7502-4072-9aff-7c427c4c537b" providerId="ADAL" clId="{9A21C5EC-9805-4FA5-9BA5-0B397431A6D7}" dt="2023-03-28T16:48:15.631" v="109"/>
          <ac:spMkLst>
            <pc:docMk/>
            <pc:sldMk cId="2410184650" sldId="325"/>
            <ac:spMk id="2" creationId="{463B5920-AF62-A76A-9A66-1116F5EDA344}"/>
          </ac:spMkLst>
        </pc:spChg>
        <pc:graphicFrameChg chg="mod">
          <ac:chgData name="Tukta Sonesaksith" userId="3e854381-7502-4072-9aff-7c427c4c537b" providerId="ADAL" clId="{9A21C5EC-9805-4FA5-9BA5-0B397431A6D7}" dt="2023-03-28T16:48:30.266" v="111" actId="2711"/>
          <ac:graphicFrameMkLst>
            <pc:docMk/>
            <pc:sldMk cId="2410184650" sldId="325"/>
            <ac:graphicFrameMk id="6" creationId="{97D320BE-6A8E-C133-D6C1-F18BE23B54F3}"/>
          </ac:graphicFrameMkLst>
        </pc:graphicFrameChg>
        <pc:picChg chg="add mod">
          <ac:chgData name="Tukta Sonesaksith" userId="3e854381-7502-4072-9aff-7c427c4c537b" providerId="ADAL" clId="{9A21C5EC-9805-4FA5-9BA5-0B397431A6D7}" dt="2023-03-28T16:48:00.714" v="107" actId="1076"/>
          <ac:picMkLst>
            <pc:docMk/>
            <pc:sldMk cId="2410184650" sldId="325"/>
            <ac:picMk id="3" creationId="{DDBC0818-1699-4B8E-A696-6D9470E49CFC}"/>
          </ac:picMkLst>
        </pc:picChg>
      </pc:sldChg>
      <pc:sldChg chg="del">
        <pc:chgData name="Tukta Sonesaksith" userId="3e854381-7502-4072-9aff-7c427c4c537b" providerId="ADAL" clId="{9A21C5EC-9805-4FA5-9BA5-0B397431A6D7}" dt="2023-03-28T17:28:50.475" v="371" actId="2696"/>
        <pc:sldMkLst>
          <pc:docMk/>
          <pc:sldMk cId="595603758" sldId="326"/>
        </pc:sldMkLst>
      </pc:sldChg>
      <pc:sldChg chg="addSp modSp ord">
        <pc:chgData name="Tukta Sonesaksith" userId="3e854381-7502-4072-9aff-7c427c4c537b" providerId="ADAL" clId="{9A21C5EC-9805-4FA5-9BA5-0B397431A6D7}" dt="2023-03-28T16:55:12.458" v="164"/>
        <pc:sldMkLst>
          <pc:docMk/>
          <pc:sldMk cId="3351117289" sldId="327"/>
        </pc:sldMkLst>
        <pc:spChg chg="mod">
          <ac:chgData name="Tukta Sonesaksith" userId="3e854381-7502-4072-9aff-7c427c4c537b" providerId="ADAL" clId="{9A21C5EC-9805-4FA5-9BA5-0B397431A6D7}" dt="2023-03-28T16:53:34.133" v="143" actId="2711"/>
          <ac:spMkLst>
            <pc:docMk/>
            <pc:sldMk cId="3351117289" sldId="327"/>
            <ac:spMk id="2" creationId="{29FBC16C-AD4E-5800-0854-DA7C63A8821E}"/>
          </ac:spMkLst>
        </pc:spChg>
        <pc:graphicFrameChg chg="mod">
          <ac:chgData name="Tukta Sonesaksith" userId="3e854381-7502-4072-9aff-7c427c4c537b" providerId="ADAL" clId="{9A21C5EC-9805-4FA5-9BA5-0B397431A6D7}" dt="2023-03-28T16:55:05.085" v="163" actId="255"/>
          <ac:graphicFrameMkLst>
            <pc:docMk/>
            <pc:sldMk cId="3351117289" sldId="327"/>
            <ac:graphicFrameMk id="6" creationId="{092DB220-68BF-8326-0B83-C5C79F900487}"/>
          </ac:graphicFrameMkLst>
        </pc:graphicFrameChg>
        <pc:graphicFrameChg chg="mod">
          <ac:chgData name="Tukta Sonesaksith" userId="3e854381-7502-4072-9aff-7c427c4c537b" providerId="ADAL" clId="{9A21C5EC-9805-4FA5-9BA5-0B397431A6D7}" dt="2023-03-28T16:54:21.222" v="156" actId="20577"/>
          <ac:graphicFrameMkLst>
            <pc:docMk/>
            <pc:sldMk cId="3351117289" sldId="327"/>
            <ac:graphicFrameMk id="11" creationId="{B061D412-6627-6378-F7DB-2A911F5B27ED}"/>
          </ac:graphicFrameMkLst>
        </pc:graphicFrameChg>
        <pc:picChg chg="add">
          <ac:chgData name="Tukta Sonesaksith" userId="3e854381-7502-4072-9aff-7c427c4c537b" providerId="ADAL" clId="{9A21C5EC-9805-4FA5-9BA5-0B397431A6D7}" dt="2023-03-28T16:55:12.458" v="164"/>
          <ac:picMkLst>
            <pc:docMk/>
            <pc:sldMk cId="3351117289" sldId="327"/>
            <ac:picMk id="5" creationId="{629AE22A-1349-4C44-AFF9-9F2944DBF252}"/>
          </ac:picMkLst>
        </pc:picChg>
      </pc:sldChg>
      <pc:sldChg chg="addSp delSp modSp ord">
        <pc:chgData name="Tukta Sonesaksith" userId="3e854381-7502-4072-9aff-7c427c4c537b" providerId="ADAL" clId="{9A21C5EC-9805-4FA5-9BA5-0B397431A6D7}" dt="2023-03-28T16:50:59.211" v="141" actId="2711"/>
        <pc:sldMkLst>
          <pc:docMk/>
          <pc:sldMk cId="966373028" sldId="328"/>
        </pc:sldMkLst>
        <pc:spChg chg="mod">
          <ac:chgData name="Tukta Sonesaksith" userId="3e854381-7502-4072-9aff-7c427c4c537b" providerId="ADAL" clId="{9A21C5EC-9805-4FA5-9BA5-0B397431A6D7}" dt="2023-03-28T16:50:32.391" v="137" actId="14100"/>
          <ac:spMkLst>
            <pc:docMk/>
            <pc:sldMk cId="966373028" sldId="328"/>
            <ac:spMk id="2" creationId="{70A02748-A8B3-F463-A095-6B2321EAE374}"/>
          </ac:spMkLst>
        </pc:spChg>
        <pc:graphicFrameChg chg="mod">
          <ac:chgData name="Tukta Sonesaksith" userId="3e854381-7502-4072-9aff-7c427c4c537b" providerId="ADAL" clId="{9A21C5EC-9805-4FA5-9BA5-0B397431A6D7}" dt="2023-03-28T16:50:59.211" v="141" actId="2711"/>
          <ac:graphicFrameMkLst>
            <pc:docMk/>
            <pc:sldMk cId="966373028" sldId="328"/>
            <ac:graphicFrameMk id="6" creationId="{6FF83B68-65F0-8D31-DA43-43453FCED307}"/>
          </ac:graphicFrameMkLst>
        </pc:graphicFrameChg>
        <pc:picChg chg="add del">
          <ac:chgData name="Tukta Sonesaksith" userId="3e854381-7502-4072-9aff-7c427c4c537b" providerId="ADAL" clId="{9A21C5EC-9805-4FA5-9BA5-0B397431A6D7}" dt="2023-03-28T16:50:37.475" v="139"/>
          <ac:picMkLst>
            <pc:docMk/>
            <pc:sldMk cId="966373028" sldId="328"/>
            <ac:picMk id="3" creationId="{882161B2-A456-49F7-8E87-F211D23A38B7}"/>
          </ac:picMkLst>
        </pc:picChg>
        <pc:picChg chg="add">
          <ac:chgData name="Tukta Sonesaksith" userId="3e854381-7502-4072-9aff-7c427c4c537b" providerId="ADAL" clId="{9A21C5EC-9805-4FA5-9BA5-0B397431A6D7}" dt="2023-03-28T16:50:42.990" v="140"/>
          <ac:picMkLst>
            <pc:docMk/>
            <pc:sldMk cId="966373028" sldId="328"/>
            <ac:picMk id="7" creationId="{F1C6577B-95B5-48F6-9709-C0BD850CBFA8}"/>
          </ac:picMkLst>
        </pc:picChg>
      </pc:sldChg>
      <pc:sldChg chg="del ord">
        <pc:chgData name="Tukta Sonesaksith" userId="3e854381-7502-4072-9aff-7c427c4c537b" providerId="ADAL" clId="{9A21C5EC-9805-4FA5-9BA5-0B397431A6D7}" dt="2023-03-28T17:29:10.054" v="377" actId="2696"/>
        <pc:sldMkLst>
          <pc:docMk/>
          <pc:sldMk cId="3186091236" sldId="329"/>
        </pc:sldMkLst>
      </pc:sldChg>
      <pc:sldChg chg="modSp add">
        <pc:chgData name="Tukta Sonesaksith" userId="3e854381-7502-4072-9aff-7c427c4c537b" providerId="ADAL" clId="{9A21C5EC-9805-4FA5-9BA5-0B397431A6D7}" dt="2023-03-28T17:44:00.462" v="852" actId="5793"/>
        <pc:sldMkLst>
          <pc:docMk/>
          <pc:sldMk cId="2264349228" sldId="333"/>
        </pc:sldMkLst>
        <pc:spChg chg="mod">
          <ac:chgData name="Tukta Sonesaksith" userId="3e854381-7502-4072-9aff-7c427c4c537b" providerId="ADAL" clId="{9A21C5EC-9805-4FA5-9BA5-0B397431A6D7}" dt="2023-03-28T17:32:21.672" v="404" actId="14100"/>
          <ac:spMkLst>
            <pc:docMk/>
            <pc:sldMk cId="2264349228" sldId="333"/>
            <ac:spMk id="2" creationId="{60A3FB39-FCA9-CC39-E7DE-834DEFB7EDC3}"/>
          </ac:spMkLst>
        </pc:spChg>
        <pc:spChg chg="mod">
          <ac:chgData name="Tukta Sonesaksith" userId="3e854381-7502-4072-9aff-7c427c4c537b" providerId="ADAL" clId="{9A21C5EC-9805-4FA5-9BA5-0B397431A6D7}" dt="2023-03-28T17:44:00.462" v="852" actId="5793"/>
          <ac:spMkLst>
            <pc:docMk/>
            <pc:sldMk cId="2264349228" sldId="333"/>
            <ac:spMk id="3" creationId="{F62C6AF3-AF9F-6167-C525-8D2A10EEA6BF}"/>
          </ac:spMkLst>
        </pc:spChg>
      </pc:sldChg>
      <pc:sldChg chg="addSp delSp modSp add">
        <pc:chgData name="Tukta Sonesaksith" userId="3e854381-7502-4072-9aff-7c427c4c537b" providerId="ADAL" clId="{9A21C5EC-9805-4FA5-9BA5-0B397431A6D7}" dt="2023-03-28T17:25:22.854" v="368" actId="1076"/>
        <pc:sldMkLst>
          <pc:docMk/>
          <pc:sldMk cId="1237054104" sldId="336"/>
        </pc:sldMkLst>
        <pc:spChg chg="mod">
          <ac:chgData name="Tukta Sonesaksith" userId="3e854381-7502-4072-9aff-7c427c4c537b" providerId="ADAL" clId="{9A21C5EC-9805-4FA5-9BA5-0B397431A6D7}" dt="2023-03-28T17:11:28.346" v="202" actId="1076"/>
          <ac:spMkLst>
            <pc:docMk/>
            <pc:sldMk cId="1237054104" sldId="336"/>
            <ac:spMk id="2" creationId="{A132E1E4-2184-06B6-0A3E-922FF864D116}"/>
          </ac:spMkLst>
        </pc:spChg>
        <pc:picChg chg="mod">
          <ac:chgData name="Tukta Sonesaksith" userId="3e854381-7502-4072-9aff-7c427c4c537b" providerId="ADAL" clId="{9A21C5EC-9805-4FA5-9BA5-0B397431A6D7}" dt="2023-03-28T17:23:25.020" v="356" actId="1076"/>
          <ac:picMkLst>
            <pc:docMk/>
            <pc:sldMk cId="1237054104" sldId="336"/>
            <ac:picMk id="3" creationId="{632715FB-8D1B-4AEC-898A-BBECA7C48595}"/>
          </ac:picMkLst>
        </pc:picChg>
        <pc:picChg chg="add mod">
          <ac:chgData name="Tukta Sonesaksith" userId="3e854381-7502-4072-9aff-7c427c4c537b" providerId="ADAL" clId="{9A21C5EC-9805-4FA5-9BA5-0B397431A6D7}" dt="2023-03-28T17:19:26.319" v="297" actId="1076"/>
          <ac:picMkLst>
            <pc:docMk/>
            <pc:sldMk cId="1237054104" sldId="336"/>
            <ac:picMk id="4" creationId="{4C5DAA11-A53F-458D-9FFC-09B5F0E6DB98}"/>
          </ac:picMkLst>
        </pc:picChg>
        <pc:picChg chg="add mod">
          <ac:chgData name="Tukta Sonesaksith" userId="3e854381-7502-4072-9aff-7c427c4c537b" providerId="ADAL" clId="{9A21C5EC-9805-4FA5-9BA5-0B397431A6D7}" dt="2023-03-28T17:20:52.272" v="317" actId="1076"/>
          <ac:picMkLst>
            <pc:docMk/>
            <pc:sldMk cId="1237054104" sldId="336"/>
            <ac:picMk id="5" creationId="{A5EC4D49-D711-4270-9700-34944E57141E}"/>
          </ac:picMkLst>
        </pc:picChg>
        <pc:picChg chg="add mod">
          <ac:chgData name="Tukta Sonesaksith" userId="3e854381-7502-4072-9aff-7c427c4c537b" providerId="ADAL" clId="{9A21C5EC-9805-4FA5-9BA5-0B397431A6D7}" dt="2023-03-28T17:20:58.437" v="320" actId="1076"/>
          <ac:picMkLst>
            <pc:docMk/>
            <pc:sldMk cId="1237054104" sldId="336"/>
            <ac:picMk id="6" creationId="{DFFC37F1-E39F-4E90-A473-CF85A54FB361}"/>
          </ac:picMkLst>
        </pc:picChg>
        <pc:picChg chg="add mod">
          <ac:chgData name="Tukta Sonesaksith" userId="3e854381-7502-4072-9aff-7c427c4c537b" providerId="ADAL" clId="{9A21C5EC-9805-4FA5-9BA5-0B397431A6D7}" dt="2023-03-28T17:21:04.596" v="323" actId="1076"/>
          <ac:picMkLst>
            <pc:docMk/>
            <pc:sldMk cId="1237054104" sldId="336"/>
            <ac:picMk id="7" creationId="{4CB54A5D-C574-4258-BCCC-16BCEEADC091}"/>
          </ac:picMkLst>
        </pc:picChg>
        <pc:picChg chg="add mod">
          <ac:chgData name="Tukta Sonesaksith" userId="3e854381-7502-4072-9aff-7c427c4c537b" providerId="ADAL" clId="{9A21C5EC-9805-4FA5-9BA5-0B397431A6D7}" dt="2023-03-28T17:21:06.470" v="324" actId="1076"/>
          <ac:picMkLst>
            <pc:docMk/>
            <pc:sldMk cId="1237054104" sldId="336"/>
            <ac:picMk id="8" creationId="{62AEFF5B-832C-45C9-891B-B8C9E0B51D43}"/>
          </ac:picMkLst>
        </pc:picChg>
        <pc:picChg chg="add del mod">
          <ac:chgData name="Tukta Sonesaksith" userId="3e854381-7502-4072-9aff-7c427c4c537b" providerId="ADAL" clId="{9A21C5EC-9805-4FA5-9BA5-0B397431A6D7}" dt="2023-03-28T17:13:28.126" v="238" actId="478"/>
          <ac:picMkLst>
            <pc:docMk/>
            <pc:sldMk cId="1237054104" sldId="336"/>
            <ac:picMk id="9" creationId="{D3F0A414-A655-4274-AE2B-79EFC94E3D12}"/>
          </ac:picMkLst>
        </pc:picChg>
        <pc:picChg chg="add mod">
          <ac:chgData name="Tukta Sonesaksith" userId="3e854381-7502-4072-9aff-7c427c4c537b" providerId="ADAL" clId="{9A21C5EC-9805-4FA5-9BA5-0B397431A6D7}" dt="2023-03-28T17:23:11.216" v="352" actId="1076"/>
          <ac:picMkLst>
            <pc:docMk/>
            <pc:sldMk cId="1237054104" sldId="336"/>
            <ac:picMk id="10" creationId="{C5F263E0-BE8B-4273-83AC-FDBA947E39A6}"/>
          </ac:picMkLst>
        </pc:picChg>
        <pc:picChg chg="add mod">
          <ac:chgData name="Tukta Sonesaksith" userId="3e854381-7502-4072-9aff-7c427c4c537b" providerId="ADAL" clId="{9A21C5EC-9805-4FA5-9BA5-0B397431A6D7}" dt="2023-03-28T17:23:09.457" v="351" actId="1076"/>
          <ac:picMkLst>
            <pc:docMk/>
            <pc:sldMk cId="1237054104" sldId="336"/>
            <ac:picMk id="11" creationId="{A1C62A09-562F-422C-8EE4-221ACEB6606C}"/>
          </ac:picMkLst>
        </pc:picChg>
        <pc:picChg chg="add mod">
          <ac:chgData name="Tukta Sonesaksith" userId="3e854381-7502-4072-9aff-7c427c4c537b" providerId="ADAL" clId="{9A21C5EC-9805-4FA5-9BA5-0B397431A6D7}" dt="2023-03-28T17:23:31.320" v="359" actId="1076"/>
          <ac:picMkLst>
            <pc:docMk/>
            <pc:sldMk cId="1237054104" sldId="336"/>
            <ac:picMk id="12" creationId="{36DB6645-AD4C-4820-856C-201433170D51}"/>
          </ac:picMkLst>
        </pc:picChg>
        <pc:picChg chg="add mod">
          <ac:chgData name="Tukta Sonesaksith" userId="3e854381-7502-4072-9aff-7c427c4c537b" providerId="ADAL" clId="{9A21C5EC-9805-4FA5-9BA5-0B397431A6D7}" dt="2023-03-28T17:21:58.241" v="332" actId="1076"/>
          <ac:picMkLst>
            <pc:docMk/>
            <pc:sldMk cId="1237054104" sldId="336"/>
            <ac:picMk id="13" creationId="{46219B49-EA3F-4375-A073-0831CDC6D82A}"/>
          </ac:picMkLst>
        </pc:picChg>
        <pc:picChg chg="add mod">
          <ac:chgData name="Tukta Sonesaksith" userId="3e854381-7502-4072-9aff-7c427c4c537b" providerId="ADAL" clId="{9A21C5EC-9805-4FA5-9BA5-0B397431A6D7}" dt="2023-03-28T17:23:56.597" v="366" actId="1076"/>
          <ac:picMkLst>
            <pc:docMk/>
            <pc:sldMk cId="1237054104" sldId="336"/>
            <ac:picMk id="14" creationId="{F74ED1BE-70FA-4C63-B138-0F2BB80A2117}"/>
          </ac:picMkLst>
        </pc:picChg>
        <pc:picChg chg="add mod">
          <ac:chgData name="Tukta Sonesaksith" userId="3e854381-7502-4072-9aff-7c427c4c537b" providerId="ADAL" clId="{9A21C5EC-9805-4FA5-9BA5-0B397431A6D7}" dt="2023-03-28T17:25:22.854" v="368" actId="1076"/>
          <ac:picMkLst>
            <pc:docMk/>
            <pc:sldMk cId="1237054104" sldId="336"/>
            <ac:picMk id="15" creationId="{12464012-4C25-4FED-A619-F2B008B0C094}"/>
          </ac:picMkLst>
        </pc:picChg>
        <pc:picChg chg="add mod">
          <ac:chgData name="Tukta Sonesaksith" userId="3e854381-7502-4072-9aff-7c427c4c537b" providerId="ADAL" clId="{9A21C5EC-9805-4FA5-9BA5-0B397431A6D7}" dt="2023-03-28T17:23:34.839" v="360" actId="1076"/>
          <ac:picMkLst>
            <pc:docMk/>
            <pc:sldMk cId="1237054104" sldId="336"/>
            <ac:picMk id="16" creationId="{7CE53D62-FFC3-4C1B-98E2-2056496A0E07}"/>
          </ac:picMkLst>
        </pc:picChg>
        <pc:picChg chg="add mod">
          <ac:chgData name="Tukta Sonesaksith" userId="3e854381-7502-4072-9aff-7c427c4c537b" providerId="ADAL" clId="{9A21C5EC-9805-4FA5-9BA5-0B397431A6D7}" dt="2023-03-28T17:23:52.898" v="365" actId="1076"/>
          <ac:picMkLst>
            <pc:docMk/>
            <pc:sldMk cId="1237054104" sldId="336"/>
            <ac:picMk id="17" creationId="{39116758-74BC-4F52-9FA9-4B200E0D29CC}"/>
          </ac:picMkLst>
        </pc:pic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3.xlsx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4.xlsx"/><Relationship Id="rId2" Type="http://schemas.microsoft.com/office/2011/relationships/chartColorStyle" Target="colors15.xml"/><Relationship Id="rId1" Type="http://schemas.microsoft.com/office/2011/relationships/chartStyle" Target="style1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4.7163167104111989E-2"/>
          <c:y val="4.9505887207991421E-2"/>
          <c:w val="0.91298176043212009"/>
          <c:h val="0.6384255344014619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Feuil1!$B$1</c:f>
              <c:strCache>
                <c:ptCount val="1"/>
                <c:pt idx="0">
                  <c:v>ພາສາລາວ</c:v>
                </c:pt>
              </c:strCache>
            </c:strRef>
          </c:tx>
          <c:spPr>
            <a:solidFill>
              <a:srgbClr val="0070C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Feuil1!$A$2:$A$15</c:f>
              <c:strCache>
                <c:ptCount val="14"/>
                <c:pt idx="0">
                  <c:v>ບໍ່ແກ້ວ</c:v>
                </c:pt>
                <c:pt idx="1">
                  <c:v>ຈຳປາສັກ</c:v>
                </c:pt>
                <c:pt idx="2">
                  <c:v>ຫົວພັນ</c:v>
                </c:pt>
                <c:pt idx="3">
                  <c:v>ຄໍາມ່ວນ</c:v>
                </c:pt>
                <c:pt idx="4">
                  <c:v>ຫລວງນໍ້າທາ</c:v>
                </c:pt>
                <c:pt idx="5">
                  <c:v>ຫລວງພະບາງ</c:v>
                </c:pt>
                <c:pt idx="6">
                  <c:v>ອຸດົມໄຊ</c:v>
                </c:pt>
                <c:pt idx="7">
                  <c:v>ຜົ້ງສາລີ</c:v>
                </c:pt>
                <c:pt idx="8">
                  <c:v>ນະຄອນຫຼວງວຽງຈັນ</c:v>
                </c:pt>
                <c:pt idx="9">
                  <c:v>ແຂວງວຽງຈັນ</c:v>
                </c:pt>
                <c:pt idx="10">
                  <c:v>ສາລະວັນ</c:v>
                </c:pt>
                <c:pt idx="11">
                  <c:v>ສະຫວັນນະເຂດ</c:v>
                </c:pt>
                <c:pt idx="12">
                  <c:v>ເຊກອງ</c:v>
                </c:pt>
                <c:pt idx="13">
                  <c:v>ຊຽງຂວາງ</c:v>
                </c:pt>
              </c:strCache>
            </c:strRef>
          </c:cat>
          <c:val>
            <c:numRef>
              <c:f>Feuil1!$B$2:$B$15</c:f>
              <c:numCache>
                <c:formatCode>General</c:formatCode>
                <c:ptCount val="14"/>
                <c:pt idx="0">
                  <c:v>4</c:v>
                </c:pt>
                <c:pt idx="1">
                  <c:v>2</c:v>
                </c:pt>
                <c:pt idx="2">
                  <c:v>338</c:v>
                </c:pt>
                <c:pt idx="3">
                  <c:v>43</c:v>
                </c:pt>
                <c:pt idx="4">
                  <c:v>5</c:v>
                </c:pt>
                <c:pt idx="5">
                  <c:v>26</c:v>
                </c:pt>
                <c:pt idx="6">
                  <c:v>151</c:v>
                </c:pt>
                <c:pt idx="7">
                  <c:v>4</c:v>
                </c:pt>
                <c:pt idx="8">
                  <c:v>17</c:v>
                </c:pt>
                <c:pt idx="9">
                  <c:v>12</c:v>
                </c:pt>
                <c:pt idx="10">
                  <c:v>32</c:v>
                </c:pt>
                <c:pt idx="11">
                  <c:v>18</c:v>
                </c:pt>
                <c:pt idx="12">
                  <c:v>1</c:v>
                </c:pt>
                <c:pt idx="13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3F1-4EB6-B753-74BE1884D174}"/>
            </c:ext>
          </c:extLst>
        </c:ser>
        <c:ser>
          <c:idx val="1"/>
          <c:order val="1"/>
          <c:tx>
            <c:strRef>
              <c:f>Feuil1!$C$1</c:f>
              <c:strCache>
                <c:ptCount val="1"/>
                <c:pt idx="0">
                  <c:v>ບໍ່ເວົ້າພາສາລາວ</c:v>
                </c:pt>
              </c:strCache>
            </c:strRef>
          </c:tx>
          <c:spPr>
            <a:solidFill>
              <a:srgbClr val="FF000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Feuil1!$A$2:$A$15</c:f>
              <c:strCache>
                <c:ptCount val="14"/>
                <c:pt idx="0">
                  <c:v>ບໍ່ແກ້ວ</c:v>
                </c:pt>
                <c:pt idx="1">
                  <c:v>ຈຳປາສັກ</c:v>
                </c:pt>
                <c:pt idx="2">
                  <c:v>ຫົວພັນ</c:v>
                </c:pt>
                <c:pt idx="3">
                  <c:v>ຄໍາມ່ວນ</c:v>
                </c:pt>
                <c:pt idx="4">
                  <c:v>ຫລວງນໍ້າທາ</c:v>
                </c:pt>
                <c:pt idx="5">
                  <c:v>ຫລວງພະບາງ</c:v>
                </c:pt>
                <c:pt idx="6">
                  <c:v>ອຸດົມໄຊ</c:v>
                </c:pt>
                <c:pt idx="7">
                  <c:v>ຜົ້ງສາລີ</c:v>
                </c:pt>
                <c:pt idx="8">
                  <c:v>ນະຄອນຫຼວງວຽງຈັນ</c:v>
                </c:pt>
                <c:pt idx="9">
                  <c:v>ແຂວງວຽງຈັນ</c:v>
                </c:pt>
                <c:pt idx="10">
                  <c:v>ສາລະວັນ</c:v>
                </c:pt>
                <c:pt idx="11">
                  <c:v>ສະຫວັນນະເຂດ</c:v>
                </c:pt>
                <c:pt idx="12">
                  <c:v>ເຊກອງ</c:v>
                </c:pt>
                <c:pt idx="13">
                  <c:v>ຊຽງຂວາງ</c:v>
                </c:pt>
              </c:strCache>
            </c:strRef>
          </c:cat>
          <c:val>
            <c:numRef>
              <c:f>Feuil1!$C$2:$C$15</c:f>
              <c:numCache>
                <c:formatCode>General</c:formatCode>
                <c:ptCount val="14"/>
                <c:pt idx="0">
                  <c:v>15</c:v>
                </c:pt>
                <c:pt idx="1">
                  <c:v>0</c:v>
                </c:pt>
                <c:pt idx="2">
                  <c:v>121</c:v>
                </c:pt>
                <c:pt idx="3">
                  <c:v>45</c:v>
                </c:pt>
                <c:pt idx="4">
                  <c:v>1</c:v>
                </c:pt>
                <c:pt idx="5">
                  <c:v>12</c:v>
                </c:pt>
                <c:pt idx="6">
                  <c:v>349</c:v>
                </c:pt>
                <c:pt idx="7">
                  <c:v>29</c:v>
                </c:pt>
                <c:pt idx="8">
                  <c:v>0</c:v>
                </c:pt>
                <c:pt idx="9">
                  <c:v>5</c:v>
                </c:pt>
                <c:pt idx="10">
                  <c:v>20</c:v>
                </c:pt>
                <c:pt idx="11">
                  <c:v>7</c:v>
                </c:pt>
                <c:pt idx="12">
                  <c:v>54</c:v>
                </c:pt>
                <c:pt idx="13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C3F1-4EB6-B753-74BE1884D174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546582064"/>
        <c:axId val="546580656"/>
      </c:barChart>
      <c:catAx>
        <c:axId val="5465820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defRPr>
            </a:pPr>
            <a:endParaRPr lang="en-US"/>
          </a:p>
        </c:txPr>
        <c:crossAx val="546580656"/>
        <c:crosses val="autoZero"/>
        <c:auto val="1"/>
        <c:lblAlgn val="ctr"/>
        <c:lblOffset val="100"/>
        <c:noMultiLvlLbl val="0"/>
      </c:catAx>
      <c:valAx>
        <c:axId val="546580656"/>
        <c:scaling>
          <c:orientation val="minMax"/>
          <c:max val="35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465820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87391970025485932"/>
          <c:y val="0.87806945817585325"/>
          <c:w val="0.12487257027654151"/>
          <c:h val="0.11945383236144837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Feuil1!$B$1</c:f>
              <c:strCache>
                <c:ptCount val="1"/>
                <c:pt idx="0">
                  <c:v>ພາສາລາວ</c:v>
                </c:pt>
              </c:strCache>
            </c:strRef>
          </c:tx>
          <c:spPr>
            <a:solidFill>
              <a:srgbClr val="0070C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Feuil1!$A$2:$A$3</c:f>
              <c:strCache>
                <c:ptCount val="2"/>
                <c:pt idx="0">
                  <c:v>ມີຄວາມທ້າທາຍ</c:v>
                </c:pt>
                <c:pt idx="1">
                  <c:v>ບໍ່ມີຄວາມທ້າທາຍ</c:v>
                </c:pt>
              </c:strCache>
            </c:strRef>
          </c:cat>
          <c:val>
            <c:numRef>
              <c:f>Feuil1!$B$2:$B$3</c:f>
              <c:numCache>
                <c:formatCode>0.00%</c:formatCode>
                <c:ptCount val="2"/>
                <c:pt idx="0">
                  <c:v>0.89</c:v>
                </c:pt>
                <c:pt idx="1">
                  <c:v>0.11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75E-48FB-B54F-F14DD020AC49}"/>
            </c:ext>
          </c:extLst>
        </c:ser>
        <c:ser>
          <c:idx val="1"/>
          <c:order val="1"/>
          <c:tx>
            <c:strRef>
              <c:f>Feuil1!$C$1</c:f>
              <c:strCache>
                <c:ptCount val="1"/>
                <c:pt idx="0">
                  <c:v>ບໍ່ເວົ້າພາສາລາວ</c:v>
                </c:pt>
              </c:strCache>
            </c:strRef>
          </c:tx>
          <c:spPr>
            <a:solidFill>
              <a:srgbClr val="FF000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Feuil1!$A$2:$A$3</c:f>
              <c:strCache>
                <c:ptCount val="2"/>
                <c:pt idx="0">
                  <c:v>ມີຄວາມທ້າທາຍ</c:v>
                </c:pt>
                <c:pt idx="1">
                  <c:v>ບໍ່ມີຄວາມທ້າທາຍ</c:v>
                </c:pt>
              </c:strCache>
            </c:strRef>
          </c:cat>
          <c:val>
            <c:numRef>
              <c:f>Feuil1!$C$2:$C$3</c:f>
              <c:numCache>
                <c:formatCode>0.00%</c:formatCode>
                <c:ptCount val="2"/>
                <c:pt idx="0">
                  <c:v>0.93</c:v>
                </c:pt>
                <c:pt idx="1">
                  <c:v>7.0000000000000007E-2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75E-48FB-B54F-F14DD020AC49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616090544"/>
        <c:axId val="616089136"/>
      </c:barChart>
      <c:catAx>
        <c:axId val="6160905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16089136"/>
        <c:crosses val="autoZero"/>
        <c:auto val="1"/>
        <c:lblAlgn val="ctr"/>
        <c:lblOffset val="100"/>
        <c:noMultiLvlLbl val="0"/>
      </c:catAx>
      <c:valAx>
        <c:axId val="6160891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160905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2016033321921717"/>
          <c:y val="0.11990480427523142"/>
          <c:w val="0.87983966678078285"/>
          <c:h val="0.4525891897366251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Feuil1!$B$1</c:f>
              <c:strCache>
                <c:ptCount val="1"/>
                <c:pt idx="0">
                  <c:v>ພາສາລາວ</c:v>
                </c:pt>
              </c:strCache>
            </c:strRef>
          </c:tx>
          <c:spPr>
            <a:solidFill>
              <a:srgbClr val="0070C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Feuil1!$A$2:$A$8</c:f>
              <c:strCache>
                <c:ptCount val="7"/>
                <c:pt idx="0">
                  <c:v>ບໍ່ມີເງິນຊື້ອາຫານ</c:v>
                </c:pt>
                <c:pt idx="1">
                  <c:v>ບໍ່ມີເງິນຈ່າຍຄ່າປິ່ນປົວສຸຂະພາບ</c:v>
                </c:pt>
                <c:pt idx="2">
                  <c:v>ບໍ່ມີເງິນຈ່າຍຮຽນ</c:v>
                </c:pt>
                <c:pt idx="3">
                  <c:v>ຂາດອາຫານ</c:v>
                </c:pt>
                <c:pt idx="4">
                  <c:v>ນໍ້າມັນເຊື້ອເພີງ/ການຂົນສົ່ງ</c:v>
                </c:pt>
                <c:pt idx="5">
                  <c:v>ຕົ້ນທຶນໃນການເຮັດກະສິກໍາ ແລະເຮັດທຸລະກິດ</c:v>
                </c:pt>
                <c:pt idx="6">
                  <c:v>ອື່ນໆ</c:v>
                </c:pt>
              </c:strCache>
            </c:strRef>
          </c:cat>
          <c:val>
            <c:numRef>
              <c:f>Feuil1!$B$2:$B$8</c:f>
              <c:numCache>
                <c:formatCode>0%</c:formatCode>
                <c:ptCount val="7"/>
                <c:pt idx="0">
                  <c:v>0.51114922813036023</c:v>
                </c:pt>
                <c:pt idx="1">
                  <c:v>0.34991423670668953</c:v>
                </c:pt>
                <c:pt idx="2">
                  <c:v>0.20926243567753003</c:v>
                </c:pt>
                <c:pt idx="3">
                  <c:v>0.31217838765008576</c:v>
                </c:pt>
                <c:pt idx="4">
                  <c:v>0.78559176672384223</c:v>
                </c:pt>
                <c:pt idx="5">
                  <c:v>0.66209262435677529</c:v>
                </c:pt>
                <c:pt idx="6">
                  <c:v>8.4048027444253853E-2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75E-48FB-B54F-F14DD020AC49}"/>
            </c:ext>
          </c:extLst>
        </c:ser>
        <c:ser>
          <c:idx val="1"/>
          <c:order val="1"/>
          <c:tx>
            <c:strRef>
              <c:f>Feuil1!$C$1</c:f>
              <c:strCache>
                <c:ptCount val="1"/>
                <c:pt idx="0">
                  <c:v>ບໍ່ເວົ້າພາສາລາວ</c:v>
                </c:pt>
              </c:strCache>
            </c:strRef>
          </c:tx>
          <c:spPr>
            <a:solidFill>
              <a:srgbClr val="FF000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Feuil1!$A$2:$A$8</c:f>
              <c:strCache>
                <c:ptCount val="7"/>
                <c:pt idx="0">
                  <c:v>ບໍ່ມີເງິນຊື້ອາຫານ</c:v>
                </c:pt>
                <c:pt idx="1">
                  <c:v>ບໍ່ມີເງິນຈ່າຍຄ່າປິ່ນປົວສຸຂະພາບ</c:v>
                </c:pt>
                <c:pt idx="2">
                  <c:v>ບໍ່ມີເງິນຈ່າຍຮຽນ</c:v>
                </c:pt>
                <c:pt idx="3">
                  <c:v>ຂາດອາຫານ</c:v>
                </c:pt>
                <c:pt idx="4">
                  <c:v>ນໍ້າມັນເຊື້ອເພີງ/ການຂົນສົ່ງ</c:v>
                </c:pt>
                <c:pt idx="5">
                  <c:v>ຕົ້ນທຶນໃນການເຮັດກະສິກໍາ ແລະເຮັດທຸລະກິດ</c:v>
                </c:pt>
                <c:pt idx="6">
                  <c:v>ອື່ນໆ</c:v>
                </c:pt>
              </c:strCache>
            </c:strRef>
          </c:cat>
          <c:val>
            <c:numRef>
              <c:f>Feuil1!$C$2:$C$8</c:f>
              <c:numCache>
                <c:formatCode>0%</c:formatCode>
                <c:ptCount val="7"/>
                <c:pt idx="0">
                  <c:v>0.6262295081967213</c:v>
                </c:pt>
                <c:pt idx="1">
                  <c:v>0.51639344262295084</c:v>
                </c:pt>
                <c:pt idx="2">
                  <c:v>0.29672131147540981</c:v>
                </c:pt>
                <c:pt idx="3">
                  <c:v>0.4639344262295082</c:v>
                </c:pt>
                <c:pt idx="4">
                  <c:v>0.68196721311475406</c:v>
                </c:pt>
                <c:pt idx="5">
                  <c:v>0.55901639344262299</c:v>
                </c:pt>
                <c:pt idx="6">
                  <c:v>4.0983606557377046E-2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75E-48FB-B54F-F14DD020AC49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616090544"/>
        <c:axId val="616089136"/>
      </c:barChart>
      <c:catAx>
        <c:axId val="6160905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16089136"/>
        <c:crosses val="autoZero"/>
        <c:auto val="1"/>
        <c:lblAlgn val="ctr"/>
        <c:lblOffset val="100"/>
        <c:noMultiLvlLbl val="0"/>
      </c:catAx>
      <c:valAx>
        <c:axId val="6160891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160905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28185953064258329"/>
          <c:y val="0.81175526468924253"/>
          <c:w val="0.26134600022823234"/>
          <c:h val="0.11144417703403139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2016033321921717"/>
          <c:y val="3.3599039744511776E-2"/>
          <c:w val="0.87983966678078285"/>
          <c:h val="0.4824895501151778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Feuil1!$B$1</c:f>
              <c:strCache>
                <c:ptCount val="1"/>
                <c:pt idx="0">
                  <c:v>ພາສາລາວ</c:v>
                </c:pt>
              </c:strCache>
            </c:strRef>
          </c:tx>
          <c:spPr>
            <a:solidFill>
              <a:srgbClr val="0070C0"/>
            </a:solidFill>
            <a:ln>
              <a:noFill/>
            </a:ln>
            <a:effectLst/>
          </c:spPr>
          <c:invertIfNegative val="0"/>
          <c:dLbls>
            <c:dLbl>
              <c:idx val="3"/>
              <c:layout>
                <c:manualLayout>
                  <c:x val="-8.4541062801932361E-3"/>
                  <c:y val="-1.9060585432266849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19B9-4A70-BB61-500F62520621}"/>
                </c:ext>
              </c:extLst>
            </c:dLbl>
            <c:dLbl>
              <c:idx val="4"/>
              <c:layout>
                <c:manualLayout>
                  <c:x val="-7.2463768115942472E-3"/>
                  <c:y val="-5.445881552076242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19B9-4A70-BB61-500F62520621}"/>
                </c:ext>
              </c:extLst>
            </c:dLbl>
            <c:dLbl>
              <c:idx val="6"/>
              <c:layout>
                <c:manualLayout>
                  <c:x val="-4.830917874396135E-3"/>
                  <c:y val="-4.9920004213883701E-17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19B9-4A70-BB61-500F62520621}"/>
                </c:ext>
              </c:extLst>
            </c:dLbl>
            <c:dLbl>
              <c:idx val="8"/>
              <c:layout>
                <c:manualLayout>
                  <c:x val="-9.6618357487921816E-3"/>
                  <c:y val="-8.1688223281144133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19B9-4A70-BB61-500F62520621}"/>
                </c:ext>
              </c:extLst>
            </c:dLbl>
            <c:dLbl>
              <c:idx val="9"/>
              <c:layout>
                <c:manualLayout>
                  <c:x val="-8.4541062801932361E-3"/>
                  <c:y val="-1.0891763104152534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19B9-4A70-BB61-500F6252062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Feuil1!$A$2:$A$14</c:f>
              <c:strCache>
                <c:ptCount val="13"/>
                <c:pt idx="0">
                  <c:v>ອາກາດບໍ່ດີເຮັດໃຫ້ຜົນລະປູກບໍ່ງາມ</c:v>
                </c:pt>
                <c:pt idx="1">
                  <c:v>ລາຍໄດ້ນ້ອຍ</c:v>
                </c:pt>
                <c:pt idx="2">
                  <c:v>ບໍ່ມີແຮງງານພຽງພໍທີ່ຈະເຮັດວຽກຢູ່ຟາມ</c:v>
                </c:pt>
                <c:pt idx="3">
                  <c:v>ບໍ່ມີວຽກເຮັດ-ຂາດລາຍໄດ້</c:v>
                </c:pt>
                <c:pt idx="4">
                  <c:v>ມີບັນຫາດ້ານສຸຂະພາບ</c:v>
                </c:pt>
                <c:pt idx="5">
                  <c:v>ມີຄ່າໃຊ້ຈ່າຍທີ່ບໍ່ຄາດຄິດ</c:v>
                </c:pt>
                <c:pt idx="6">
                  <c:v>ພິທີສົ່ງສະການ, ງານດອງ, ພິທີທາງຮີດຄອງປະເພນີ</c:v>
                </c:pt>
                <c:pt idx="7">
                  <c:v>ລາຄາອາຫານເພີ້ມຂຶ້ນ</c:v>
                </c:pt>
                <c:pt idx="8">
                  <c:v>ມີຜົນກະທົບ-ສູນເສຍສັດລ້ຽງ</c:v>
                </c:pt>
                <c:pt idx="9">
                  <c:v>ການເຂົ້າເຖິງຕະຫຼາດ, ຮ້ານຂາຍເຄື່ອງມີຈໍາກັດ</c:v>
                </c:pt>
                <c:pt idx="10">
                  <c:v>ລາຄານໍ້າມັນເຊື້ອເພີງສູງຂຶ້ນ</c:v>
                </c:pt>
                <c:pt idx="11">
                  <c:v>ຂາດອາຫານທີ່ເປັນເຄື່ອງປ່າຂອງດົງ</c:v>
                </c:pt>
                <c:pt idx="12">
                  <c:v>ອື່ນໆ</c:v>
                </c:pt>
              </c:strCache>
            </c:strRef>
          </c:cat>
          <c:val>
            <c:numRef>
              <c:f>Feuil1!$B$2:$B$14</c:f>
              <c:numCache>
                <c:formatCode>0%</c:formatCode>
                <c:ptCount val="13"/>
                <c:pt idx="0">
                  <c:v>0.47488584474885842</c:v>
                </c:pt>
                <c:pt idx="1">
                  <c:v>0.71385083713850839</c:v>
                </c:pt>
                <c:pt idx="2">
                  <c:v>0.24353120243531201</c:v>
                </c:pt>
                <c:pt idx="3">
                  <c:v>0.33181126331811261</c:v>
                </c:pt>
                <c:pt idx="4">
                  <c:v>0.31202435312024351</c:v>
                </c:pt>
                <c:pt idx="5">
                  <c:v>0.26636225266362251</c:v>
                </c:pt>
                <c:pt idx="6">
                  <c:v>0.12785388127853881</c:v>
                </c:pt>
                <c:pt idx="7">
                  <c:v>0.72754946727549463</c:v>
                </c:pt>
                <c:pt idx="8">
                  <c:v>0.30745814307458141</c:v>
                </c:pt>
                <c:pt idx="9">
                  <c:v>0.30136986301369861</c:v>
                </c:pt>
                <c:pt idx="10">
                  <c:v>0.70167427701674279</c:v>
                </c:pt>
                <c:pt idx="11">
                  <c:v>0.25875190258751901</c:v>
                </c:pt>
                <c:pt idx="12">
                  <c:v>6.2404870624048703E-2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75E-48FB-B54F-F14DD020AC49}"/>
            </c:ext>
          </c:extLst>
        </c:ser>
        <c:ser>
          <c:idx val="1"/>
          <c:order val="1"/>
          <c:tx>
            <c:strRef>
              <c:f>Feuil1!$C$1</c:f>
              <c:strCache>
                <c:ptCount val="1"/>
                <c:pt idx="0">
                  <c:v>ບໍ່ເວົ້າພາສາລາວ</c:v>
                </c:pt>
              </c:strCache>
            </c:strRef>
          </c:tx>
          <c:spPr>
            <a:solidFill>
              <a:srgbClr val="FF0000"/>
            </a:solidFill>
            <a:ln>
              <a:noFill/>
            </a:ln>
            <a:effectLst/>
          </c:spPr>
          <c:invertIfNegative val="0"/>
          <c:dLbls>
            <c:dLbl>
              <c:idx val="1"/>
              <c:layout>
                <c:manualLayout>
                  <c:x val="2.4154589371980675E-3"/>
                  <c:y val="-2.496000210694185E-17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19B9-4A70-BB61-500F62520621}"/>
                </c:ext>
              </c:extLst>
            </c:dLbl>
            <c:dLbl>
              <c:idx val="2"/>
              <c:layout>
                <c:manualLayout>
                  <c:x val="3.6231884057971015E-3"/>
                  <c:y val="4.9920004213883701E-17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19B9-4A70-BB61-500F62520621}"/>
                </c:ext>
              </c:extLst>
            </c:dLbl>
            <c:dLbl>
              <c:idx val="3"/>
              <c:layout>
                <c:manualLayout>
                  <c:x val="1.0869565217391304E-2"/>
                  <c:y val="-1.9060585432266897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19B9-4A70-BB61-500F62520621}"/>
                </c:ext>
              </c:extLst>
            </c:dLbl>
            <c:dLbl>
              <c:idx val="4"/>
              <c:layout>
                <c:manualLayout>
                  <c:x val="1.0869565217391304E-2"/>
                  <c:y val="-1.3614703880190655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19B9-4A70-BB61-500F62520621}"/>
                </c:ext>
              </c:extLst>
            </c:dLbl>
            <c:dLbl>
              <c:idx val="5"/>
              <c:layout>
                <c:manualLayout>
                  <c:x val="3.623188405797013E-3"/>
                  <c:y val="0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19B9-4A70-BB61-500F62520621}"/>
                </c:ext>
              </c:extLst>
            </c:dLbl>
            <c:dLbl>
              <c:idx val="7"/>
              <c:layout>
                <c:manualLayout>
                  <c:x val="7.246376811594203E-3"/>
                  <c:y val="-2.7229407760381462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19B9-4A70-BB61-500F62520621}"/>
                </c:ext>
              </c:extLst>
            </c:dLbl>
            <c:dLbl>
              <c:idx val="8"/>
              <c:layout>
                <c:manualLayout>
                  <c:x val="7.2463768115941145E-3"/>
                  <c:y val="-2.722940776038121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19B9-4A70-BB61-500F62520621}"/>
                </c:ext>
              </c:extLst>
            </c:dLbl>
            <c:dLbl>
              <c:idx val="9"/>
              <c:layout>
                <c:manualLayout>
                  <c:x val="1.2077294685990338E-2"/>
                  <c:y val="-8.168822328114363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19B9-4A70-BB61-500F62520621}"/>
                </c:ext>
              </c:extLst>
            </c:dLbl>
            <c:dLbl>
              <c:idx val="10"/>
              <c:layout>
                <c:manualLayout>
                  <c:x val="4.830917874396135E-3"/>
                  <c:y val="-2.496000210694185E-17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19B9-4A70-BB61-500F62520621}"/>
                </c:ext>
              </c:extLst>
            </c:dLbl>
            <c:dLbl>
              <c:idx val="11"/>
              <c:layout>
                <c:manualLayout>
                  <c:x val="1.2077294685990338E-2"/>
                  <c:y val="-8.168822328114363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19B9-4A70-BB61-500F6252062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Feuil1!$A$2:$A$14</c:f>
              <c:strCache>
                <c:ptCount val="13"/>
                <c:pt idx="0">
                  <c:v>ອາກາດບໍ່ດີເຮັດໃຫ້ຜົນລະປູກບໍ່ງາມ</c:v>
                </c:pt>
                <c:pt idx="1">
                  <c:v>ລາຍໄດ້ນ້ອຍ</c:v>
                </c:pt>
                <c:pt idx="2">
                  <c:v>ບໍ່ມີແຮງງານພຽງພໍທີ່ຈະເຮັດວຽກຢູ່ຟາມ</c:v>
                </c:pt>
                <c:pt idx="3">
                  <c:v>ບໍ່ມີວຽກເຮັດ-ຂາດລາຍໄດ້</c:v>
                </c:pt>
                <c:pt idx="4">
                  <c:v>ມີບັນຫາດ້ານສຸຂະພາບ</c:v>
                </c:pt>
                <c:pt idx="5">
                  <c:v>ມີຄ່າໃຊ້ຈ່າຍທີ່ບໍ່ຄາດຄິດ</c:v>
                </c:pt>
                <c:pt idx="6">
                  <c:v>ພິທີສົ່ງສະການ, ງານດອງ, ພິທີທາງຮີດຄອງປະເພນີ</c:v>
                </c:pt>
                <c:pt idx="7">
                  <c:v>ລາຄາອາຫານເພີ້ມຂຶ້ນ</c:v>
                </c:pt>
                <c:pt idx="8">
                  <c:v>ມີຜົນກະທົບ-ສູນເສຍສັດລ້ຽງ</c:v>
                </c:pt>
                <c:pt idx="9">
                  <c:v>ການເຂົ້າເຖິງຕະຫຼາດ, ຮ້ານຂາຍເຄື່ອງມີຈໍາກັດ</c:v>
                </c:pt>
                <c:pt idx="10">
                  <c:v>ລາຄານໍ້າມັນເຊື້ອເພີງສູງຂຶ້ນ</c:v>
                </c:pt>
                <c:pt idx="11">
                  <c:v>ຂາດອາຫານທີ່ເປັນເຄື່ອງປ່າຂອງດົງ</c:v>
                </c:pt>
                <c:pt idx="12">
                  <c:v>ອື່ນໆ</c:v>
                </c:pt>
              </c:strCache>
            </c:strRef>
          </c:cat>
          <c:val>
            <c:numRef>
              <c:f>Feuil1!$C$2:$C$14</c:f>
              <c:numCache>
                <c:formatCode>0%</c:formatCode>
                <c:ptCount val="13"/>
                <c:pt idx="0">
                  <c:v>0.56297420333839154</c:v>
                </c:pt>
                <c:pt idx="1">
                  <c:v>0.61456752655538693</c:v>
                </c:pt>
                <c:pt idx="2">
                  <c:v>0.11532625189681335</c:v>
                </c:pt>
                <c:pt idx="3">
                  <c:v>0.33383915022761762</c:v>
                </c:pt>
                <c:pt idx="4">
                  <c:v>0.29742033383915023</c:v>
                </c:pt>
                <c:pt idx="5">
                  <c:v>0.19423368740515934</c:v>
                </c:pt>
                <c:pt idx="6">
                  <c:v>0.19575113808801214</c:v>
                </c:pt>
                <c:pt idx="7">
                  <c:v>0.62063732928679816</c:v>
                </c:pt>
                <c:pt idx="8">
                  <c:v>0.3171471927162367</c:v>
                </c:pt>
                <c:pt idx="9">
                  <c:v>0.27010622154779967</c:v>
                </c:pt>
                <c:pt idx="10">
                  <c:v>0.56449165402124435</c:v>
                </c:pt>
                <c:pt idx="11">
                  <c:v>0.22610015174506828</c:v>
                </c:pt>
                <c:pt idx="12">
                  <c:v>8.1942336874051599E-2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75E-48FB-B54F-F14DD020AC49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616090544"/>
        <c:axId val="616089136"/>
      </c:barChart>
      <c:catAx>
        <c:axId val="6160905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defRPr>
            </a:pPr>
            <a:endParaRPr lang="en-US"/>
          </a:p>
        </c:txPr>
        <c:crossAx val="616089136"/>
        <c:crosses val="autoZero"/>
        <c:auto val="1"/>
        <c:lblAlgn val="ctr"/>
        <c:lblOffset val="100"/>
        <c:noMultiLvlLbl val="0"/>
      </c:catAx>
      <c:valAx>
        <c:axId val="6160891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160905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87271197078626039"/>
          <c:y val="0.88230377942035654"/>
          <c:w val="0.12487257027654151"/>
          <c:h val="0.11144417703403139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defRPr>
            </a:pPr>
            <a:r>
              <a:rPr lang="lo-LA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ໃນປີຜ່ານມາ</a:t>
            </a:r>
            <a:r>
              <a:rPr lang="fr-FR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, …</a:t>
            </a:r>
          </a:p>
        </c:rich>
      </c:tx>
      <c:layout>
        <c:manualLayout>
          <c:xMode val="edge"/>
          <c:yMode val="edge"/>
          <c:x val="0.37183574879227049"/>
          <c:y val="0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defRPr>
          </a:pPr>
          <a:endParaRPr lang="en-US"/>
        </a:p>
      </c:txPr>
    </c:title>
    <c:autoTitleDeleted val="0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Feuil1!$B$1</c:f>
              <c:strCache>
                <c:ptCount val="1"/>
                <c:pt idx="0">
                  <c:v>Yes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Feuil1!$A$2:$A$7</c:f>
              <c:strCache>
                <c:ptCount val="6"/>
                <c:pt idx="0">
                  <c:v>Worried not enough food</c:v>
                </c:pt>
                <c:pt idx="1">
                  <c:v>Unable to eat healthy food</c:v>
                </c:pt>
                <c:pt idx="2">
                  <c:v>Eat only a few kind of food</c:v>
                </c:pt>
                <c:pt idx="3">
                  <c:v>Skip a meal</c:v>
                </c:pt>
                <c:pt idx="4">
                  <c:v>Run out of food</c:v>
                </c:pt>
                <c:pt idx="5">
                  <c:v>Not eating for a whole day</c:v>
                </c:pt>
              </c:strCache>
            </c:strRef>
          </c:cat>
          <c:val>
            <c:numRef>
              <c:f>Feuil1!$B$2:$B$7</c:f>
              <c:numCache>
                <c:formatCode>General</c:formatCode>
                <c:ptCount val="6"/>
                <c:pt idx="0">
                  <c:v>81.69</c:v>
                </c:pt>
                <c:pt idx="1">
                  <c:v>55.7</c:v>
                </c:pt>
                <c:pt idx="2">
                  <c:v>55.24</c:v>
                </c:pt>
                <c:pt idx="3">
                  <c:v>30.93</c:v>
                </c:pt>
                <c:pt idx="4">
                  <c:v>47.19</c:v>
                </c:pt>
                <c:pt idx="5">
                  <c:v>10.79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1E6-4B79-BC54-E5DD58749384}"/>
            </c:ext>
          </c:extLst>
        </c:ser>
        <c:ser>
          <c:idx val="1"/>
          <c:order val="1"/>
          <c:tx>
            <c:strRef>
              <c:f>Feuil1!$C$1</c:f>
              <c:strCache>
                <c:ptCount val="1"/>
                <c:pt idx="0">
                  <c:v>No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Feuil1!$A$2:$A$7</c:f>
              <c:strCache>
                <c:ptCount val="6"/>
                <c:pt idx="0">
                  <c:v>Worried not enough food</c:v>
                </c:pt>
                <c:pt idx="1">
                  <c:v>Unable to eat healthy food</c:v>
                </c:pt>
                <c:pt idx="2">
                  <c:v>Eat only a few kind of food</c:v>
                </c:pt>
                <c:pt idx="3">
                  <c:v>Skip a meal</c:v>
                </c:pt>
                <c:pt idx="4">
                  <c:v>Run out of food</c:v>
                </c:pt>
                <c:pt idx="5">
                  <c:v>Not eating for a whole day</c:v>
                </c:pt>
              </c:strCache>
            </c:strRef>
          </c:cat>
          <c:val>
            <c:numRef>
              <c:f>Feuil1!$C$2:$C$7</c:f>
              <c:numCache>
                <c:formatCode>General</c:formatCode>
                <c:ptCount val="6"/>
                <c:pt idx="0">
                  <c:v>18.309999999999999</c:v>
                </c:pt>
                <c:pt idx="1">
                  <c:v>44.3</c:v>
                </c:pt>
                <c:pt idx="2">
                  <c:v>44.76</c:v>
                </c:pt>
                <c:pt idx="3">
                  <c:v>69.069999999999993</c:v>
                </c:pt>
                <c:pt idx="4">
                  <c:v>52.81</c:v>
                </c:pt>
                <c:pt idx="5">
                  <c:v>89.21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1E6-4B79-BC54-E5DD58749384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100"/>
        <c:axId val="603882776"/>
        <c:axId val="603888896"/>
      </c:barChart>
      <c:catAx>
        <c:axId val="6038827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03888896"/>
        <c:crosses val="autoZero"/>
        <c:auto val="1"/>
        <c:lblAlgn val="ctr"/>
        <c:lblOffset val="100"/>
        <c:noMultiLvlLbl val="0"/>
      </c:catAx>
      <c:valAx>
        <c:axId val="603888896"/>
        <c:scaling>
          <c:orientation val="minMax"/>
          <c:max val="10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03882776"/>
        <c:crosses val="autoZero"/>
        <c:crossBetween val="between"/>
        <c:majorUnit val="20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4.8904294571874167E-2"/>
          <c:y val="1.9891189571351234E-2"/>
          <c:w val="0.95109570542812583"/>
          <c:h val="0.4773796337040802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Feuil1!$B$1</c:f>
              <c:strCache>
                <c:ptCount val="1"/>
                <c:pt idx="0">
                  <c:v>ພາສາລາວ</c:v>
                </c:pt>
              </c:strCache>
            </c:strRef>
          </c:tx>
          <c:spPr>
            <a:solidFill>
              <a:srgbClr val="0070C0"/>
            </a:solidFill>
            <a:ln>
              <a:noFill/>
            </a:ln>
            <a:effectLst/>
          </c:spPr>
          <c:invertIfNegative val="0"/>
          <c:dLbls>
            <c:dLbl>
              <c:idx val="8"/>
              <c:layout>
                <c:manualLayout>
                  <c:x val="-4.4636726026190806E-3"/>
                  <c:y val="-2.7229407760380711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19B9-4A70-BB61-500F62520621}"/>
                </c:ext>
              </c:extLst>
            </c:dLbl>
            <c:dLbl>
              <c:idx val="11"/>
              <c:layout>
                <c:manualLayout>
                  <c:x val="-2.2318363013095811E-3"/>
                  <c:y val="-2.722940776038121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5D87-42A6-A62C-15719C844972}"/>
                </c:ext>
              </c:extLst>
            </c:dLbl>
            <c:dLbl>
              <c:idx val="14"/>
              <c:layout>
                <c:manualLayout>
                  <c:x val="-4.4636726026189982E-3"/>
                  <c:y val="-2.4506466984343139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5D87-42A6-A62C-15719C844972}"/>
                </c:ext>
              </c:extLst>
            </c:dLbl>
            <c:dLbl>
              <c:idx val="19"/>
              <c:layout>
                <c:manualLayout>
                  <c:x val="0"/>
                  <c:y val="-2.4506466984343091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5D87-42A6-A62C-15719C84497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Feuil1!$A$2:$A$21</c:f>
              <c:strCache>
                <c:ptCount val="20"/>
                <c:pt idx="0">
                  <c:v>ທ່ານປ່ຽນອາຫານ </c:v>
                </c:pt>
                <c:pt idx="1">
                  <c:v>ທ່ານກິນໜ່ອຍລົງ</c:v>
                </c:pt>
                <c:pt idx="2">
                  <c:v>ທ່ານຊື້ອາຫານໜ່ອຍລົງ</c:v>
                </c:pt>
                <c:pt idx="3">
                  <c:v>ທ່ານປູກພືດທີ່ເປັນອາຫານຫຼາຍຂຶ້ນ</c:v>
                </c:pt>
                <c:pt idx="4">
                  <c:v>ທ່ານປູກພືດທີ່ເປັນອາຫານໜ່ອຍລົງ</c:v>
                </c:pt>
                <c:pt idx="5">
                  <c:v>ທ່ານຫາເງິນເພີ່ມ</c:v>
                </c:pt>
                <c:pt idx="6">
                  <c:v>ໃຫ້ສະມະຊິກບາງຄົນໃນຄອບຄົວຍ້າຍອອກໄປຊອກເຮັດວຽກຢູ່ບ່ອນອື່ນ</c:v>
                </c:pt>
                <c:pt idx="7">
                  <c:v>ທ່ານທຸກໆຄົນໃນຄົວເຮືອນຍ້າຍໄປຢູ່ບ່ອນອື່ນ</c:v>
                </c:pt>
                <c:pt idx="8">
                  <c:v> ທ່ານໄດ້ຂາຍຊັບສິນ</c:v>
                </c:pt>
                <c:pt idx="9">
                  <c:v>ທ່ານໃຫ້ລູກຂາດໂຮງຮຽນ ຫຼື ປະລະການຮຽນ</c:v>
                </c:pt>
                <c:pt idx="10">
                  <c:v>ທ່ານລົດຄ່າໃຊ້ຈ່າຍສໍາລັບການສຶກສາ</c:v>
                </c:pt>
                <c:pt idx="11">
                  <c:v>ທ່ານລົດຄ່າໃຊ້ຈ່າຍສໍາລັບການປິ່ນປົວສຸຂະພາບ</c:v>
                </c:pt>
                <c:pt idx="12">
                  <c:v>ທ່ານຈໍານອງທີ່ດິນ</c:v>
                </c:pt>
                <c:pt idx="13">
                  <c:v>ທ່ານຢືມເງິນ</c:v>
                </c:pt>
                <c:pt idx="14">
                  <c:v>ທ່ານຮັບເງິນຈາກພີ່ນ້ອງ</c:v>
                </c:pt>
                <c:pt idx="15">
                  <c:v>ທ່ານຢືມອາຫານ</c:v>
                </c:pt>
                <c:pt idx="16">
                  <c:v>ທ່ານຂໍປັນອາຫານ/ຂໍປັນເງິນຈາກຜູ້ອື່ນ</c:v>
                </c:pt>
                <c:pt idx="17">
                  <c:v>ທ່ານຊອກຫາເຄື່ອງປ່າຂອງດົງ</c:v>
                </c:pt>
                <c:pt idx="18">
                  <c:v>ທ່ານເກັບກ່ຽວຜົນຜະລິດໄວກ່ອນກໍານົດ</c:v>
                </c:pt>
                <c:pt idx="19">
                  <c:v>ທ່ານເຮັດແນວອື່ນ</c:v>
                </c:pt>
              </c:strCache>
            </c:strRef>
          </c:cat>
          <c:val>
            <c:numRef>
              <c:f>Feuil1!$B$2:$B$21</c:f>
              <c:numCache>
                <c:formatCode>0%</c:formatCode>
                <c:ptCount val="20"/>
                <c:pt idx="0">
                  <c:v>0.81799999999999995</c:v>
                </c:pt>
                <c:pt idx="1">
                  <c:v>0.60470000000000002</c:v>
                </c:pt>
                <c:pt idx="2">
                  <c:v>0.84</c:v>
                </c:pt>
                <c:pt idx="3">
                  <c:v>0.73</c:v>
                </c:pt>
                <c:pt idx="4">
                  <c:v>0.42</c:v>
                </c:pt>
                <c:pt idx="5">
                  <c:v>0.71</c:v>
                </c:pt>
                <c:pt idx="6">
                  <c:v>0.36</c:v>
                </c:pt>
                <c:pt idx="7">
                  <c:v>0.04</c:v>
                </c:pt>
                <c:pt idx="8">
                  <c:v>0.4</c:v>
                </c:pt>
                <c:pt idx="9">
                  <c:v>0.11</c:v>
                </c:pt>
                <c:pt idx="10">
                  <c:v>0.16</c:v>
                </c:pt>
                <c:pt idx="11">
                  <c:v>0.14000000000000001</c:v>
                </c:pt>
                <c:pt idx="12">
                  <c:v>0.04</c:v>
                </c:pt>
                <c:pt idx="13">
                  <c:v>0.38</c:v>
                </c:pt>
                <c:pt idx="14">
                  <c:v>0.37</c:v>
                </c:pt>
                <c:pt idx="15">
                  <c:v>0.23</c:v>
                </c:pt>
                <c:pt idx="16">
                  <c:v>0.49</c:v>
                </c:pt>
                <c:pt idx="17">
                  <c:v>0.75</c:v>
                </c:pt>
                <c:pt idx="18">
                  <c:v>0.43</c:v>
                </c:pt>
                <c:pt idx="19">
                  <c:v>0.54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75E-48FB-B54F-F14DD020AC49}"/>
            </c:ext>
          </c:extLst>
        </c:ser>
        <c:ser>
          <c:idx val="1"/>
          <c:order val="1"/>
          <c:tx>
            <c:strRef>
              <c:f>Feuil1!$C$1</c:f>
              <c:strCache>
                <c:ptCount val="1"/>
                <c:pt idx="0">
                  <c:v>ບໍ່ເວົ້າພາສາລາວ</c:v>
                </c:pt>
              </c:strCache>
            </c:strRef>
          </c:tx>
          <c:spPr>
            <a:solidFill>
              <a:srgbClr val="FF0000"/>
            </a:solidFill>
            <a:ln>
              <a:noFill/>
            </a:ln>
            <a:effectLst/>
          </c:spPr>
          <c:invertIfNegative val="0"/>
          <c:dLbls>
            <c:dLbl>
              <c:idx val="4"/>
              <c:layout>
                <c:manualLayout>
                  <c:x val="7.8114270545832061E-3"/>
                  <c:y val="-1.6337644656228726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19B9-4A70-BB61-500F62520621}"/>
                </c:ext>
              </c:extLst>
            </c:dLbl>
            <c:dLbl>
              <c:idx val="5"/>
              <c:layout>
                <c:manualLayout>
                  <c:x val="7.8114270545832877E-3"/>
                  <c:y val="-1.6337644656228726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19B9-4A70-BB61-500F62520621}"/>
                </c:ext>
              </c:extLst>
            </c:dLbl>
            <c:dLbl>
              <c:idx val="6"/>
              <c:layout>
                <c:manualLayout>
                  <c:x val="1.1159181506547496E-2"/>
                  <c:y val="-2.178352620830502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5D87-42A6-A62C-15719C844972}"/>
                </c:ext>
              </c:extLst>
            </c:dLbl>
            <c:dLbl>
              <c:idx val="7"/>
              <c:layout>
                <c:manualLayout>
                  <c:x val="7.8114270545832469E-3"/>
                  <c:y val="-8.1688223281144636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19B9-4A70-BB61-500F62520621}"/>
                </c:ext>
              </c:extLst>
            </c:dLbl>
            <c:dLbl>
              <c:idx val="8"/>
              <c:layout>
                <c:manualLayout>
                  <c:x val="2.2318363013094991E-3"/>
                  <c:y val="-1.0891763104152484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19B9-4A70-BB61-500F62520621}"/>
                </c:ext>
              </c:extLst>
            </c:dLbl>
            <c:dLbl>
              <c:idx val="11"/>
              <c:layout>
                <c:manualLayout>
                  <c:x val="2.0086526711785492E-2"/>
                  <c:y val="-2.1783526208304968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19B9-4A70-BB61-500F62520621}"/>
                </c:ext>
              </c:extLst>
            </c:dLbl>
            <c:dLbl>
              <c:idx val="12"/>
              <c:layout>
                <c:manualLayout>
                  <c:x val="3.3477544519643306E-3"/>
                  <c:y val="-5.4458815520763426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3980-4284-B8AF-2F4403AC277E}"/>
                </c:ext>
              </c:extLst>
            </c:dLbl>
            <c:dLbl>
              <c:idx val="16"/>
              <c:layout>
                <c:manualLayout>
                  <c:x val="2.2318363013094991E-3"/>
                  <c:y val="-4.6289993192648059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5D87-42A6-A62C-15719C844972}"/>
                </c:ext>
              </c:extLst>
            </c:dLbl>
            <c:dLbl>
              <c:idx val="19"/>
              <c:layout>
                <c:manualLayout>
                  <c:x val="0"/>
                  <c:y val="-2.722940776038121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3980-4284-B8AF-2F4403AC277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Feuil1!$A$2:$A$21</c:f>
              <c:strCache>
                <c:ptCount val="20"/>
                <c:pt idx="0">
                  <c:v>ທ່ານປ່ຽນອາຫານ </c:v>
                </c:pt>
                <c:pt idx="1">
                  <c:v>ທ່ານກິນໜ່ອຍລົງ</c:v>
                </c:pt>
                <c:pt idx="2">
                  <c:v>ທ່ານຊື້ອາຫານໜ່ອຍລົງ</c:v>
                </c:pt>
                <c:pt idx="3">
                  <c:v>ທ່ານປູກພືດທີ່ເປັນອາຫານຫຼາຍຂຶ້ນ</c:v>
                </c:pt>
                <c:pt idx="4">
                  <c:v>ທ່ານປູກພືດທີ່ເປັນອາຫານໜ່ອຍລົງ</c:v>
                </c:pt>
                <c:pt idx="5">
                  <c:v>ທ່ານຫາເງິນເພີ່ມ</c:v>
                </c:pt>
                <c:pt idx="6">
                  <c:v>ໃຫ້ສະມະຊິກບາງຄົນໃນຄອບຄົວຍ້າຍອອກໄປຊອກເຮັດວຽກຢູ່ບ່ອນອື່ນ</c:v>
                </c:pt>
                <c:pt idx="7">
                  <c:v>ທ່ານທຸກໆຄົນໃນຄົວເຮືອນຍ້າຍໄປຢູ່ບ່ອນອື່ນ</c:v>
                </c:pt>
                <c:pt idx="8">
                  <c:v> ທ່ານໄດ້ຂາຍຊັບສິນ</c:v>
                </c:pt>
                <c:pt idx="9">
                  <c:v>ທ່ານໃຫ້ລູກຂາດໂຮງຮຽນ ຫຼື ປະລະການຮຽນ</c:v>
                </c:pt>
                <c:pt idx="10">
                  <c:v>ທ່ານລົດຄ່າໃຊ້ຈ່າຍສໍາລັບການສຶກສາ</c:v>
                </c:pt>
                <c:pt idx="11">
                  <c:v>ທ່ານລົດຄ່າໃຊ້ຈ່າຍສໍາລັບການປິ່ນປົວສຸຂະພາບ</c:v>
                </c:pt>
                <c:pt idx="12">
                  <c:v>ທ່ານຈໍານອງທີ່ດິນ</c:v>
                </c:pt>
                <c:pt idx="13">
                  <c:v>ທ່ານຢືມເງິນ</c:v>
                </c:pt>
                <c:pt idx="14">
                  <c:v>ທ່ານຮັບເງິນຈາກພີ່ນ້ອງ</c:v>
                </c:pt>
                <c:pt idx="15">
                  <c:v>ທ່ານຢືມອາຫານ</c:v>
                </c:pt>
                <c:pt idx="16">
                  <c:v>ທ່ານຂໍປັນອາຫານ/ຂໍປັນເງິນຈາກຜູ້ອື່ນ</c:v>
                </c:pt>
                <c:pt idx="17">
                  <c:v>ທ່ານຊອກຫາເຄື່ອງປ່າຂອງດົງ</c:v>
                </c:pt>
                <c:pt idx="18">
                  <c:v>ທ່ານເກັບກ່ຽວຜົນຜະລິດໄວກ່ອນກໍານົດ</c:v>
                </c:pt>
                <c:pt idx="19">
                  <c:v>ທ່ານເຮັດແນວອື່ນ</c:v>
                </c:pt>
              </c:strCache>
            </c:strRef>
          </c:cat>
          <c:val>
            <c:numRef>
              <c:f>Feuil1!$C$2:$C$21</c:f>
              <c:numCache>
                <c:formatCode>0%</c:formatCode>
                <c:ptCount val="20"/>
                <c:pt idx="0">
                  <c:v>0.91</c:v>
                </c:pt>
                <c:pt idx="1">
                  <c:v>0.66</c:v>
                </c:pt>
                <c:pt idx="2">
                  <c:v>0.89</c:v>
                </c:pt>
                <c:pt idx="3">
                  <c:v>0.84</c:v>
                </c:pt>
                <c:pt idx="4">
                  <c:v>0.28999999999999998</c:v>
                </c:pt>
                <c:pt idx="5">
                  <c:v>0.74</c:v>
                </c:pt>
                <c:pt idx="6">
                  <c:v>0.38</c:v>
                </c:pt>
                <c:pt idx="7">
                  <c:v>0.04</c:v>
                </c:pt>
                <c:pt idx="8">
                  <c:v>0.42</c:v>
                </c:pt>
                <c:pt idx="9">
                  <c:v>0.19</c:v>
                </c:pt>
                <c:pt idx="10">
                  <c:v>0.21</c:v>
                </c:pt>
                <c:pt idx="11">
                  <c:v>0.14000000000000001</c:v>
                </c:pt>
                <c:pt idx="12">
                  <c:v>0.06</c:v>
                </c:pt>
                <c:pt idx="13">
                  <c:v>0.61</c:v>
                </c:pt>
                <c:pt idx="14">
                  <c:v>0.36</c:v>
                </c:pt>
                <c:pt idx="15">
                  <c:v>0.56999999999999995</c:v>
                </c:pt>
                <c:pt idx="16">
                  <c:v>0.51</c:v>
                </c:pt>
                <c:pt idx="17">
                  <c:v>0.83</c:v>
                </c:pt>
                <c:pt idx="18">
                  <c:v>0.51</c:v>
                </c:pt>
                <c:pt idx="19">
                  <c:v>0.49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75E-48FB-B54F-F14DD020AC49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616090544"/>
        <c:axId val="616089136"/>
      </c:barChart>
      <c:catAx>
        <c:axId val="6160905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defRPr>
            </a:pPr>
            <a:endParaRPr lang="en-US"/>
          </a:p>
        </c:txPr>
        <c:crossAx val="616089136"/>
        <c:crosses val="autoZero"/>
        <c:auto val="1"/>
        <c:lblAlgn val="ctr"/>
        <c:lblOffset val="100"/>
        <c:noMultiLvlLbl val="0"/>
      </c:catAx>
      <c:valAx>
        <c:axId val="6160891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160905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87271197078626039"/>
          <c:y val="0.88230377942035654"/>
          <c:w val="0.11537978604773687"/>
          <c:h val="0.11144417703403139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defRPr>
            </a:pPr>
            <a:r>
              <a:rPr lang="lo-LA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ໄດ້ຮັບການສະໜັບສະໜູນ</a:t>
            </a:r>
            <a:endParaRPr lang="en-US" dirty="0"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</c:rich>
      </c:tx>
      <c:layout>
        <c:manualLayout>
          <c:xMode val="edge"/>
          <c:yMode val="edge"/>
          <c:x val="0.24149886785454075"/>
          <c:y val="0.1284203201507415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6.3986072661979518E-2"/>
          <c:y val="0.24381108208562488"/>
          <c:w val="0.89171587703357313"/>
          <c:h val="0.59210851042640011"/>
        </c:manualLayout>
      </c:layout>
      <c:pieChart>
        <c:varyColors val="1"/>
        <c:ser>
          <c:idx val="0"/>
          <c:order val="0"/>
          <c:tx>
            <c:strRef>
              <c:f>Feuil1!$B$1</c:f>
              <c:strCache>
                <c:ptCount val="1"/>
                <c:pt idx="0">
                  <c:v>Received support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6ADA-46B7-A7C9-805E87DF63A8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B8FA-480D-AE93-B08B6BFB253B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Feuil1!$A$2:$A$3</c:f>
              <c:strCache>
                <c:ptCount val="2"/>
                <c:pt idx="0">
                  <c:v>Yes</c:v>
                </c:pt>
                <c:pt idx="1">
                  <c:v>No</c:v>
                </c:pt>
              </c:strCache>
            </c:strRef>
          </c:cat>
          <c:val>
            <c:numRef>
              <c:f>Feuil1!$B$2:$B$3</c:f>
              <c:numCache>
                <c:formatCode>General</c:formatCode>
                <c:ptCount val="2"/>
                <c:pt idx="0">
                  <c:v>894</c:v>
                </c:pt>
                <c:pt idx="1">
                  <c:v>422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ADA-46B7-A7C9-805E87DF63A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180"/>
      </c:pieChart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"/>
          <c:y val="0.37097736741213072"/>
          <c:w val="0.1758435864336281"/>
          <c:h val="0.38063469654184401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defRPr>
            </a:pPr>
            <a:r>
              <a:rPr lang="lo-LA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ປະເພດການສະໜັບສະໜູນທີ່ໄດ້ຮັບຈາກ</a:t>
            </a:r>
            <a:r>
              <a:rPr lang="fr-FR" baseline="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 …</a:t>
            </a:r>
            <a:endParaRPr lang="fr-FR" dirty="0"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Feuil1!$B$1</c:f>
              <c:strCache>
                <c:ptCount val="1"/>
                <c:pt idx="0">
                  <c:v>Skills, training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Feuil1!$A$2:$A$6</c:f>
              <c:strCache>
                <c:ptCount val="5"/>
                <c:pt idx="0">
                  <c:v>Government</c:v>
                </c:pt>
                <c:pt idx="1">
                  <c:v>Community</c:v>
                </c:pt>
                <c:pt idx="2">
                  <c:v>INGO/CSO</c:v>
                </c:pt>
                <c:pt idx="3">
                  <c:v>Company/employer</c:v>
                </c:pt>
                <c:pt idx="4">
                  <c:v>Other people</c:v>
                </c:pt>
              </c:strCache>
            </c:strRef>
          </c:cat>
          <c:val>
            <c:numRef>
              <c:f>Feuil1!$B$2:$B$6</c:f>
              <c:numCache>
                <c:formatCode>General</c:formatCode>
                <c:ptCount val="5"/>
                <c:pt idx="0">
                  <c:v>192</c:v>
                </c:pt>
                <c:pt idx="1">
                  <c:v>21</c:v>
                </c:pt>
                <c:pt idx="2">
                  <c:v>212</c:v>
                </c:pt>
                <c:pt idx="3">
                  <c:v>3</c:v>
                </c:pt>
                <c:pt idx="4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539-45D5-9734-C59B909C901D}"/>
            </c:ext>
          </c:extLst>
        </c:ser>
        <c:ser>
          <c:idx val="1"/>
          <c:order val="1"/>
          <c:tx>
            <c:strRef>
              <c:f>Feuil1!$C$1</c:f>
              <c:strCache>
                <c:ptCount val="1"/>
                <c:pt idx="0">
                  <c:v>Money 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Feuil1!$A$2:$A$6</c:f>
              <c:strCache>
                <c:ptCount val="5"/>
                <c:pt idx="0">
                  <c:v>Government</c:v>
                </c:pt>
                <c:pt idx="1">
                  <c:v>Community</c:v>
                </c:pt>
                <c:pt idx="2">
                  <c:v>INGO/CSO</c:v>
                </c:pt>
                <c:pt idx="3">
                  <c:v>Company/employer</c:v>
                </c:pt>
                <c:pt idx="4">
                  <c:v>Other people</c:v>
                </c:pt>
              </c:strCache>
            </c:strRef>
          </c:cat>
          <c:val>
            <c:numRef>
              <c:f>Feuil1!$C$2:$C$6</c:f>
              <c:numCache>
                <c:formatCode>General</c:formatCode>
                <c:ptCount val="5"/>
                <c:pt idx="0">
                  <c:v>20</c:v>
                </c:pt>
                <c:pt idx="1">
                  <c:v>22</c:v>
                </c:pt>
                <c:pt idx="2">
                  <c:v>27</c:v>
                </c:pt>
                <c:pt idx="3">
                  <c:v>21</c:v>
                </c:pt>
                <c:pt idx="4">
                  <c:v>14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539-45D5-9734-C59B909C901D}"/>
            </c:ext>
          </c:extLst>
        </c:ser>
        <c:ser>
          <c:idx val="2"/>
          <c:order val="2"/>
          <c:tx>
            <c:strRef>
              <c:f>Feuil1!$D$1</c:f>
              <c:strCache>
                <c:ptCount val="1"/>
                <c:pt idx="0">
                  <c:v>Material support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dLbl>
              <c:idx val="2"/>
              <c:layout>
                <c:manualLayout>
                  <c:x val="4.2187499999999885E-2"/>
                  <c:y val="7.9687495097964134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E539-45D5-9734-C59B909C901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Feuil1!$A$2:$A$6</c:f>
              <c:strCache>
                <c:ptCount val="5"/>
                <c:pt idx="0">
                  <c:v>Government</c:v>
                </c:pt>
                <c:pt idx="1">
                  <c:v>Community</c:v>
                </c:pt>
                <c:pt idx="2">
                  <c:v>INGO/CSO</c:v>
                </c:pt>
                <c:pt idx="3">
                  <c:v>Company/employer</c:v>
                </c:pt>
                <c:pt idx="4">
                  <c:v>Other people</c:v>
                </c:pt>
              </c:strCache>
            </c:strRef>
          </c:cat>
          <c:val>
            <c:numRef>
              <c:f>Feuil1!$D$2:$D$6</c:f>
              <c:numCache>
                <c:formatCode>General</c:formatCode>
                <c:ptCount val="5"/>
                <c:pt idx="0">
                  <c:v>247</c:v>
                </c:pt>
                <c:pt idx="1">
                  <c:v>70</c:v>
                </c:pt>
                <c:pt idx="2">
                  <c:v>594</c:v>
                </c:pt>
                <c:pt idx="3">
                  <c:v>4</c:v>
                </c:pt>
                <c:pt idx="4">
                  <c:v>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E539-45D5-9734-C59B909C901D}"/>
            </c:ext>
          </c:extLst>
        </c:ser>
        <c:ser>
          <c:idx val="3"/>
          <c:order val="3"/>
          <c:tx>
            <c:strRef>
              <c:f>Feuil1!$E$1</c:f>
              <c:strCache>
                <c:ptCount val="1"/>
                <c:pt idx="0">
                  <c:v>Food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Feuil1!$A$2:$A$6</c:f>
              <c:strCache>
                <c:ptCount val="5"/>
                <c:pt idx="0">
                  <c:v>Government</c:v>
                </c:pt>
                <c:pt idx="1">
                  <c:v>Community</c:v>
                </c:pt>
                <c:pt idx="2">
                  <c:v>INGO/CSO</c:v>
                </c:pt>
                <c:pt idx="3">
                  <c:v>Company/employer</c:v>
                </c:pt>
                <c:pt idx="4">
                  <c:v>Other people</c:v>
                </c:pt>
              </c:strCache>
            </c:strRef>
          </c:cat>
          <c:val>
            <c:numRef>
              <c:f>Feuil1!$E$2:$E$6</c:f>
              <c:numCache>
                <c:formatCode>General</c:formatCode>
                <c:ptCount val="5"/>
                <c:pt idx="0">
                  <c:v>128</c:v>
                </c:pt>
                <c:pt idx="1">
                  <c:v>142</c:v>
                </c:pt>
                <c:pt idx="2">
                  <c:v>72</c:v>
                </c:pt>
                <c:pt idx="3">
                  <c:v>0</c:v>
                </c:pt>
                <c:pt idx="4">
                  <c:v>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E539-45D5-9734-C59B909C901D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600861592"/>
        <c:axId val="600858712"/>
      </c:barChart>
      <c:catAx>
        <c:axId val="6008615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00858712"/>
        <c:crosses val="autoZero"/>
        <c:auto val="1"/>
        <c:lblAlgn val="ctr"/>
        <c:lblOffset val="100"/>
        <c:noMultiLvlLbl val="0"/>
      </c:catAx>
      <c:valAx>
        <c:axId val="600858712"/>
        <c:scaling>
          <c:orientation val="minMax"/>
          <c:max val="600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6008615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32462537292321852"/>
          <c:y val="5.932029221082525E-2"/>
          <c:w val="0.62794668277474008"/>
          <c:h val="0.88135941557834951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Feuil1!$B$1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Feuil1!$A$2:$A$5</c:f>
              <c:strCache>
                <c:ptCount val="4"/>
                <c:pt idx="0">
                  <c:v>Company/Employer</c:v>
                </c:pt>
                <c:pt idx="1">
                  <c:v>INGO/CSO</c:v>
                </c:pt>
                <c:pt idx="2">
                  <c:v>Community</c:v>
                </c:pt>
                <c:pt idx="3">
                  <c:v>Government</c:v>
                </c:pt>
              </c:strCache>
            </c:strRef>
          </c:cat>
          <c:val>
            <c:numRef>
              <c:f>Feuil1!$B$2:$B$5</c:f>
              <c:numCache>
                <c:formatCode>General</c:formatCode>
                <c:ptCount val="4"/>
                <c:pt idx="0">
                  <c:v>102</c:v>
                </c:pt>
                <c:pt idx="1">
                  <c:v>688</c:v>
                </c:pt>
                <c:pt idx="2">
                  <c:v>336</c:v>
                </c:pt>
                <c:pt idx="3">
                  <c:v>442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E53-4AF3-BE47-860A533917F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axId val="439815096"/>
        <c:axId val="439815456"/>
      </c:barChart>
      <c:catAx>
        <c:axId val="439815096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9815456"/>
        <c:crosses val="autoZero"/>
        <c:auto val="1"/>
        <c:lblAlgn val="ctr"/>
        <c:lblOffset val="100"/>
        <c:noMultiLvlLbl val="0"/>
      </c:catAx>
      <c:valAx>
        <c:axId val="439815456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43981509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2016033321921717"/>
          <c:y val="4.3662462546164037E-2"/>
          <c:w val="0.87983966678078285"/>
          <c:h val="0.73108151133933308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Feuil1!$B$1</c:f>
              <c:strCache>
                <c:ptCount val="1"/>
                <c:pt idx="0">
                  <c:v>ພາສາລາວ</c:v>
                </c:pt>
              </c:strCache>
            </c:strRef>
          </c:tx>
          <c:spPr>
            <a:solidFill>
              <a:srgbClr val="0070C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Feuil1!$A$2:$A$5</c:f>
              <c:strCache>
                <c:ptCount val="4"/>
                <c:pt idx="0">
                  <c:v>ດີຂື້ນ</c:v>
                </c:pt>
                <c:pt idx="1">
                  <c:v>ຂ້ອຍ​ບໍ່​ຮູ້</c:v>
                </c:pt>
                <c:pt idx="2">
                  <c:v>ຄືເກົ່າ</c:v>
                </c:pt>
                <c:pt idx="3">
                  <c:v>ຮ້າຍແຮງກວ່າເກົ່າ</c:v>
                </c:pt>
              </c:strCache>
            </c:strRef>
          </c:cat>
          <c:val>
            <c:numRef>
              <c:f>Feuil1!$B$2:$B$5</c:f>
              <c:numCache>
                <c:formatCode>0%</c:formatCode>
                <c:ptCount val="4"/>
                <c:pt idx="0">
                  <c:v>0.70167427701674279</c:v>
                </c:pt>
                <c:pt idx="1">
                  <c:v>9.8934550989345504E-2</c:v>
                </c:pt>
                <c:pt idx="2">
                  <c:v>0.12480974124809741</c:v>
                </c:pt>
                <c:pt idx="3">
                  <c:v>7.4581430745814303E-2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75E-48FB-B54F-F14DD020AC49}"/>
            </c:ext>
          </c:extLst>
        </c:ser>
        <c:ser>
          <c:idx val="1"/>
          <c:order val="1"/>
          <c:tx>
            <c:strRef>
              <c:f>Feuil1!$C$1</c:f>
              <c:strCache>
                <c:ptCount val="1"/>
                <c:pt idx="0">
                  <c:v>ບໍ່ເວົ້າພາສາລາວ</c:v>
                </c:pt>
              </c:strCache>
            </c:strRef>
          </c:tx>
          <c:spPr>
            <a:solidFill>
              <a:srgbClr val="FF000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Feuil1!$A$2:$A$5</c:f>
              <c:strCache>
                <c:ptCount val="4"/>
                <c:pt idx="0">
                  <c:v>ດີຂື້ນ</c:v>
                </c:pt>
                <c:pt idx="1">
                  <c:v>ຂ້ອຍ​ບໍ່​ຮູ້</c:v>
                </c:pt>
                <c:pt idx="2">
                  <c:v>ຄືເກົ່າ</c:v>
                </c:pt>
                <c:pt idx="3">
                  <c:v>ຮ້າຍແຮງກວ່າເກົ່າ</c:v>
                </c:pt>
              </c:strCache>
            </c:strRef>
          </c:cat>
          <c:val>
            <c:numRef>
              <c:f>Feuil1!$C$2:$C$5</c:f>
              <c:numCache>
                <c:formatCode>0%</c:formatCode>
                <c:ptCount val="4"/>
                <c:pt idx="0">
                  <c:v>0.65250379362670718</c:v>
                </c:pt>
                <c:pt idx="1">
                  <c:v>0.15326251896813353</c:v>
                </c:pt>
                <c:pt idx="2">
                  <c:v>0.12291350531107739</c:v>
                </c:pt>
                <c:pt idx="3">
                  <c:v>7.1320182094081946E-2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75E-48FB-B54F-F14DD020AC49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616090544"/>
        <c:axId val="616089136"/>
      </c:barChart>
      <c:catAx>
        <c:axId val="6160905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defRPr>
            </a:pPr>
            <a:endParaRPr lang="en-US"/>
          </a:p>
        </c:txPr>
        <c:crossAx val="616089136"/>
        <c:crosses val="autoZero"/>
        <c:auto val="1"/>
        <c:lblAlgn val="ctr"/>
        <c:lblOffset val="100"/>
        <c:noMultiLvlLbl val="0"/>
      </c:catAx>
      <c:valAx>
        <c:axId val="6160891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160905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38116607706645367"/>
          <c:y val="0.87141201631620413"/>
          <c:w val="0.24081459926204876"/>
          <c:h val="0.11144417703403139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4.8904294571874167E-2"/>
          <c:y val="3.6443840464625454E-2"/>
          <c:w val="0.95109570542812583"/>
          <c:h val="0.4971708692231236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Feuil1!$B$1</c:f>
              <c:strCache>
                <c:ptCount val="1"/>
                <c:pt idx="0">
                  <c:v>ພາສາລາວ</c:v>
                </c:pt>
              </c:strCache>
            </c:strRef>
          </c:tx>
          <c:spPr>
            <a:solidFill>
              <a:srgbClr val="0070C0"/>
            </a:solidFill>
            <a:ln>
              <a:noFill/>
            </a:ln>
            <a:effectLst/>
          </c:spPr>
          <c:invertIfNegative val="0"/>
          <c:dLbls>
            <c:dLbl>
              <c:idx val="1"/>
              <c:layout>
                <c:manualLayout>
                  <c:x val="-5.5795907532737478E-3"/>
                  <c:y val="-1.6337644656228778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975E-48FB-B54F-F14DD020AC49}"/>
                </c:ext>
              </c:extLst>
            </c:dLbl>
            <c:dLbl>
              <c:idx val="2"/>
              <c:layout>
                <c:manualLayout>
                  <c:x val="-5.5795907532737478E-3"/>
                  <c:y val="-1.3614703880190605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62F2-406E-8469-EEEDB266D168}"/>
                </c:ext>
              </c:extLst>
            </c:dLbl>
            <c:dLbl>
              <c:idx val="3"/>
              <c:layout>
                <c:manualLayout>
                  <c:x val="-2.2318363013094991E-3"/>
                  <c:y val="-1.9060585432266849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19B9-4A70-BB61-500F62520621}"/>
                </c:ext>
              </c:extLst>
            </c:dLbl>
            <c:dLbl>
              <c:idx val="6"/>
              <c:layout>
                <c:manualLayout>
                  <c:x val="-5.5795907532738302E-3"/>
                  <c:y val="-5.445881552076242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19B9-4A70-BB61-500F62520621}"/>
                </c:ext>
              </c:extLst>
            </c:dLbl>
            <c:dLbl>
              <c:idx val="8"/>
              <c:layout>
                <c:manualLayout>
                  <c:x val="-7.8114270545832469E-3"/>
                  <c:y val="-5.445881552076242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19B9-4A70-BB61-500F62520621}"/>
                </c:ext>
              </c:extLst>
            </c:dLbl>
            <c:dLbl>
              <c:idx val="9"/>
              <c:layout>
                <c:manualLayout>
                  <c:x val="-4.4636726026190806E-3"/>
                  <c:y val="0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19B9-4A70-BB61-500F62520621}"/>
                </c:ext>
              </c:extLst>
            </c:dLbl>
            <c:dLbl>
              <c:idx val="10"/>
              <c:layout>
                <c:manualLayout>
                  <c:x val="-6.6955089039284973E-3"/>
                  <c:y val="-9.9840008427767401E-17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62F2-406E-8469-EEEDB266D168}"/>
                </c:ext>
              </c:extLst>
            </c:dLbl>
            <c:dLbl>
              <c:idx val="11"/>
              <c:layout>
                <c:manualLayout>
                  <c:x val="-6.6955089039285797E-3"/>
                  <c:y val="-5.445881552076242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62F2-406E-8469-EEEDB266D168}"/>
                </c:ext>
              </c:extLst>
            </c:dLbl>
            <c:dLbl>
              <c:idx val="12"/>
              <c:layout>
                <c:manualLayout>
                  <c:x val="-4.4636726026189982E-3"/>
                  <c:y val="-5.445881552076242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62F2-406E-8469-EEEDB266D168}"/>
                </c:ext>
              </c:extLst>
            </c:dLbl>
            <c:dLbl>
              <c:idx val="13"/>
              <c:layout>
                <c:manualLayout>
                  <c:x val="-6.6955089039285797E-3"/>
                  <c:y val="-5.4458815520762923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62F2-406E-8469-EEEDB266D168}"/>
                </c:ext>
              </c:extLst>
            </c:dLbl>
            <c:dLbl>
              <c:idx val="14"/>
              <c:layout>
                <c:manualLayout>
                  <c:x val="-4.4636726026189982E-3"/>
                  <c:y val="-1.9060585432266897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62F2-406E-8469-EEEDB266D168}"/>
                </c:ext>
              </c:extLst>
            </c:dLbl>
            <c:dLbl>
              <c:idx val="15"/>
              <c:layout>
                <c:manualLayout>
                  <c:x val="-5.5795907532737478E-3"/>
                  <c:y val="-5.4458815520763426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62F2-406E-8469-EEEDB266D168}"/>
                </c:ext>
              </c:extLst>
            </c:dLbl>
            <c:dLbl>
              <c:idx val="16"/>
              <c:layout>
                <c:manualLayout>
                  <c:x val="-4.4636726026189982E-3"/>
                  <c:y val="-1.3614703880190605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62F2-406E-8469-EEEDB266D168}"/>
                </c:ext>
              </c:extLst>
            </c:dLbl>
            <c:dLbl>
              <c:idx val="17"/>
              <c:layout>
                <c:manualLayout>
                  <c:x val="-8.9273452052379965E-3"/>
                  <c:y val="-2.722940776038121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62F2-406E-8469-EEEDB266D168}"/>
                </c:ext>
              </c:extLst>
            </c:dLbl>
            <c:dLbl>
              <c:idx val="18"/>
              <c:layout>
                <c:manualLayout>
                  <c:x val="-1.0043263355892746E-2"/>
                  <c:y val="-8.168822328114363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62F2-406E-8469-EEEDB266D168}"/>
                </c:ext>
              </c:extLst>
            </c:dLbl>
            <c:dLbl>
              <c:idx val="19"/>
              <c:layout>
                <c:manualLayout>
                  <c:x val="-5.5795907532737478E-3"/>
                  <c:y val="-8.168822328114363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62F2-406E-8469-EEEDB266D16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Feuil1!$A$2:$A$21</c:f>
              <c:strCache>
                <c:ptCount val="20"/>
                <c:pt idx="0">
                  <c:v>ທ່ານຈະ ປ່ຽນອາຫານ </c:v>
                </c:pt>
                <c:pt idx="1">
                  <c:v>ທ່ານຈະ ກິນ ຫນ້ອຍລົງ</c:v>
                </c:pt>
                <c:pt idx="2">
                  <c:v>ທ່ານຈະ ຊື້ອາຫານໜ່ອຍລົງ</c:v>
                </c:pt>
                <c:pt idx="3">
                  <c:v>ທ່ານຈະ ປູກພືດທີ່ເປັນອາຫານໃຫ້ຫຼາຍຂຶ້ນ</c:v>
                </c:pt>
                <c:pt idx="4">
                  <c:v>ທ່ານຈະ ປູກພືດອາຫານຫນ້ອຍລົງ</c:v>
                </c:pt>
                <c:pt idx="5">
                  <c:v>ທ່ານຈະ ຫາເງິນເພີ່ມ </c:v>
                </c:pt>
                <c:pt idx="6">
                  <c:v>ທ່ານຈະ ໃຫ້ຄົນໃນເຮືອນຍ້າຍອອກໄປຊອກເຮັດວຽກ</c:v>
                </c:pt>
                <c:pt idx="7">
                  <c:v>ທຸກໆຄົນໃນຄົວເຮືອນຈະຍ້າຍໄປຢູ່ບ່ອນອື່ນ</c:v>
                </c:pt>
                <c:pt idx="8">
                  <c:v>ທ່ານຈະ ຂາຍຊັບສິນ</c:v>
                </c:pt>
                <c:pt idx="9">
                  <c:v>ທ່ານຈະ ໃຫ້ລູກຂາດໂຮງຮຽນ ຫຼື ອອກໂຮງຮຽນ</c:v>
                </c:pt>
                <c:pt idx="10">
                  <c:v>ທ່ານຈະ ຫຼຸດຜ່ອນຄ່າໄຊ້ຈ່າຍສໍາລັບການສຶກສາ</c:v>
                </c:pt>
                <c:pt idx="11">
                  <c:v>ທ່ານຈະ ຫຼຸດຜ່ອນຄ່າໄຊ້ຈ່າຍສໍາລັບປິ່ນປົວສຸຂະພາບ</c:v>
                </c:pt>
                <c:pt idx="12">
                  <c:v>ທ່ານຈະ ເອົາໃບຕາດິນໄປຈໍານໍາ</c:v>
                </c:pt>
                <c:pt idx="13">
                  <c:v>ທ່ານຈະ ຢືມເງິນ</c:v>
                </c:pt>
                <c:pt idx="14">
                  <c:v>ທ່ານຈະ ຂໍ – ຮັບເງິນຈາກພີ່ນ້ອງ</c:v>
                </c:pt>
                <c:pt idx="15">
                  <c:v>ທ່ານຈະ ຢືມອາຫານ</c:v>
                </c:pt>
                <c:pt idx="16">
                  <c:v>ທ່ານຈະ ຂ</c:v>
                </c:pt>
                <c:pt idx="17">
                  <c:v>ທ່ານຈະ ຊອກຫາເຄື່ອງປ່າຂອງດົງ</c:v>
                </c:pt>
                <c:pt idx="18">
                  <c:v>ທ່ານຈະເກັບກ່ຽວຜົນຜະລິດໄວກ່ອນກໍານົດ</c:v>
                </c:pt>
                <c:pt idx="19">
                  <c:v>ທ່ານຈະ ເຮັດແນວອື່ນ</c:v>
                </c:pt>
              </c:strCache>
            </c:strRef>
          </c:cat>
          <c:val>
            <c:numRef>
              <c:f>Feuil1!$B$2:$B$21</c:f>
              <c:numCache>
                <c:formatCode>0%</c:formatCode>
                <c:ptCount val="20"/>
                <c:pt idx="0">
                  <c:v>0.83</c:v>
                </c:pt>
                <c:pt idx="1">
                  <c:v>0.65</c:v>
                </c:pt>
                <c:pt idx="2">
                  <c:v>0.84</c:v>
                </c:pt>
                <c:pt idx="3">
                  <c:v>0.87</c:v>
                </c:pt>
                <c:pt idx="4">
                  <c:v>0.37</c:v>
                </c:pt>
                <c:pt idx="5">
                  <c:v>0.79</c:v>
                </c:pt>
                <c:pt idx="6">
                  <c:v>0.4</c:v>
                </c:pt>
                <c:pt idx="7">
                  <c:v>0.04</c:v>
                </c:pt>
                <c:pt idx="8">
                  <c:v>0.44</c:v>
                </c:pt>
                <c:pt idx="9">
                  <c:v>0.11</c:v>
                </c:pt>
                <c:pt idx="10">
                  <c:v>0.16</c:v>
                </c:pt>
                <c:pt idx="11">
                  <c:v>0.14000000000000001</c:v>
                </c:pt>
                <c:pt idx="12">
                  <c:v>7.0000000000000007E-2</c:v>
                </c:pt>
                <c:pt idx="13">
                  <c:v>0.42</c:v>
                </c:pt>
                <c:pt idx="14">
                  <c:v>0.37</c:v>
                </c:pt>
                <c:pt idx="15">
                  <c:v>0.23</c:v>
                </c:pt>
                <c:pt idx="16">
                  <c:v>0.44</c:v>
                </c:pt>
                <c:pt idx="17">
                  <c:v>0.81</c:v>
                </c:pt>
                <c:pt idx="18">
                  <c:v>0.56999999999999995</c:v>
                </c:pt>
                <c:pt idx="19">
                  <c:v>0.42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75E-48FB-B54F-F14DD020AC49}"/>
            </c:ext>
          </c:extLst>
        </c:ser>
        <c:ser>
          <c:idx val="1"/>
          <c:order val="1"/>
          <c:tx>
            <c:strRef>
              <c:f>Feuil1!$C$1</c:f>
              <c:strCache>
                <c:ptCount val="1"/>
                <c:pt idx="0">
                  <c:v>ບໍ່ເວົ້າພາສາລາວ</c:v>
                </c:pt>
              </c:strCache>
            </c:strRef>
          </c:tx>
          <c:spPr>
            <a:solidFill>
              <a:srgbClr val="FF0000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5.5795907532737374E-3"/>
                  <c:y val="-2.1783526208304996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62F2-406E-8469-EEEDB266D168}"/>
                </c:ext>
              </c:extLst>
            </c:dLbl>
            <c:dLbl>
              <c:idx val="1"/>
              <c:layout>
                <c:manualLayout>
                  <c:x val="4.4636726026189982E-3"/>
                  <c:y val="0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19B9-4A70-BB61-500F62520621}"/>
                </c:ext>
              </c:extLst>
            </c:dLbl>
            <c:dLbl>
              <c:idx val="2"/>
              <c:layout>
                <c:manualLayout>
                  <c:x val="7.811427054583227E-3"/>
                  <c:y val="-2.722940776038121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19B9-4A70-BB61-500F62520621}"/>
                </c:ext>
              </c:extLst>
            </c:dLbl>
            <c:dLbl>
              <c:idx val="3"/>
              <c:layout>
                <c:manualLayout>
                  <c:x val="8.9273452052379566E-3"/>
                  <c:y val="-1.0891763104152484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19B9-4A70-BB61-500F62520621}"/>
                </c:ext>
              </c:extLst>
            </c:dLbl>
            <c:dLbl>
              <c:idx val="4"/>
              <c:layout>
                <c:manualLayout>
                  <c:x val="7.8114270545832061E-3"/>
                  <c:y val="-9.9840008427767401E-17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19B9-4A70-BB61-500F62520621}"/>
                </c:ext>
              </c:extLst>
            </c:dLbl>
            <c:dLbl>
              <c:idx val="5"/>
              <c:layout>
                <c:manualLayout>
                  <c:x val="7.8114270545832877E-3"/>
                  <c:y val="-1.633764465622875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19B9-4A70-BB61-500F62520621}"/>
                </c:ext>
              </c:extLst>
            </c:dLbl>
            <c:dLbl>
              <c:idx val="7"/>
              <c:layout>
                <c:manualLayout>
                  <c:x val="7.8114270545832469E-3"/>
                  <c:y val="-1.0891763104152484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19B9-4A70-BB61-500F62520621}"/>
                </c:ext>
              </c:extLst>
            </c:dLbl>
            <c:dLbl>
              <c:idx val="8"/>
              <c:layout>
                <c:manualLayout>
                  <c:x val="8.9273452052379149E-3"/>
                  <c:y val="-1.0891763104152484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19B9-4A70-BB61-500F62520621}"/>
                </c:ext>
              </c:extLst>
            </c:dLbl>
            <c:dLbl>
              <c:idx val="9"/>
              <c:layout>
                <c:manualLayout>
                  <c:x val="5.5795907532736663E-3"/>
                  <c:y val="-2.722940776038121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19B9-4A70-BB61-500F62520621}"/>
                </c:ext>
              </c:extLst>
            </c:dLbl>
            <c:dLbl>
              <c:idx val="11"/>
              <c:layout>
                <c:manualLayout>
                  <c:x val="4.4636726026189982E-3"/>
                  <c:y val="-1.9060585432266949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19B9-4A70-BB61-500F62520621}"/>
                </c:ext>
              </c:extLst>
            </c:dLbl>
            <c:dLbl>
              <c:idx val="12"/>
              <c:layout>
                <c:manualLayout>
                  <c:x val="4.4636726026190806E-3"/>
                  <c:y val="-1.3614703880190706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62F2-406E-8469-EEEDB266D168}"/>
                </c:ext>
              </c:extLst>
            </c:dLbl>
            <c:dLbl>
              <c:idx val="14"/>
              <c:layout>
                <c:manualLayout>
                  <c:x val="6.6955089039284158E-3"/>
                  <c:y val="-1.6337644656228778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62F2-406E-8469-EEEDB266D168}"/>
                </c:ext>
              </c:extLst>
            </c:dLbl>
            <c:dLbl>
              <c:idx val="16"/>
              <c:layout>
                <c:manualLayout>
                  <c:x val="6.6955089039284973E-3"/>
                  <c:y val="-1.3614703880190605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62F2-406E-8469-EEEDB266D168}"/>
                </c:ext>
              </c:extLst>
            </c:dLbl>
            <c:dLbl>
              <c:idx val="18"/>
              <c:layout>
                <c:manualLayout>
                  <c:x val="6.6955089039284973E-3"/>
                  <c:y val="-1.6337644656228726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62F2-406E-8469-EEEDB266D16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Feuil1!$A$2:$A$21</c:f>
              <c:strCache>
                <c:ptCount val="20"/>
                <c:pt idx="0">
                  <c:v>ທ່ານຈະ ປ່ຽນອາຫານ </c:v>
                </c:pt>
                <c:pt idx="1">
                  <c:v>ທ່ານຈະ ກິນ ຫນ້ອຍລົງ</c:v>
                </c:pt>
                <c:pt idx="2">
                  <c:v>ທ່ານຈະ ຊື້ອາຫານໜ່ອຍລົງ</c:v>
                </c:pt>
                <c:pt idx="3">
                  <c:v>ທ່ານຈະ ປູກພືດທີ່ເປັນອາຫານໃຫ້ຫຼາຍຂຶ້ນ</c:v>
                </c:pt>
                <c:pt idx="4">
                  <c:v>ທ່ານຈະ ປູກພືດອາຫານຫນ້ອຍລົງ</c:v>
                </c:pt>
                <c:pt idx="5">
                  <c:v>ທ່ານຈະ ຫາເງິນເພີ່ມ </c:v>
                </c:pt>
                <c:pt idx="6">
                  <c:v>ທ່ານຈະ ໃຫ້ຄົນໃນເຮືອນຍ້າຍອອກໄປຊອກເຮັດວຽກ</c:v>
                </c:pt>
                <c:pt idx="7">
                  <c:v>ທຸກໆຄົນໃນຄົວເຮືອນຈະຍ້າຍໄປຢູ່ບ່ອນອື່ນ</c:v>
                </c:pt>
                <c:pt idx="8">
                  <c:v>ທ່ານຈະ ຂາຍຊັບສິນ</c:v>
                </c:pt>
                <c:pt idx="9">
                  <c:v>ທ່ານຈະ ໃຫ້ລູກຂາດໂຮງຮຽນ ຫຼື ອອກໂຮງຮຽນ</c:v>
                </c:pt>
                <c:pt idx="10">
                  <c:v>ທ່ານຈະ ຫຼຸດຜ່ອນຄ່າໄຊ້ຈ່າຍສໍາລັບການສຶກສາ</c:v>
                </c:pt>
                <c:pt idx="11">
                  <c:v>ທ່ານຈະ ຫຼຸດຜ່ອນຄ່າໄຊ້ຈ່າຍສໍາລັບປິ່ນປົວສຸຂະພາບ</c:v>
                </c:pt>
                <c:pt idx="12">
                  <c:v>ທ່ານຈະ ເອົາໃບຕາດິນໄປຈໍານໍາ</c:v>
                </c:pt>
                <c:pt idx="13">
                  <c:v>ທ່ານຈະ ຢືມເງິນ</c:v>
                </c:pt>
                <c:pt idx="14">
                  <c:v>ທ່ານຈະ ຂໍ – ຮັບເງິນຈາກພີ່ນ້ອງ</c:v>
                </c:pt>
                <c:pt idx="15">
                  <c:v>ທ່ານຈະ ຢືມອາຫານ</c:v>
                </c:pt>
                <c:pt idx="16">
                  <c:v>ທ່ານຈະ ຂ</c:v>
                </c:pt>
                <c:pt idx="17">
                  <c:v>ທ່ານຈະ ຊອກຫາເຄື່ອງປ່າຂອງດົງ</c:v>
                </c:pt>
                <c:pt idx="18">
                  <c:v>ທ່ານຈະເກັບກ່ຽວຜົນຜະລິດໄວກ່ອນກໍານົດ</c:v>
                </c:pt>
                <c:pt idx="19">
                  <c:v>ທ່ານຈະ ເຮັດແນວອື່ນ</c:v>
                </c:pt>
              </c:strCache>
            </c:strRef>
          </c:cat>
          <c:val>
            <c:numRef>
              <c:f>Feuil1!$C$2:$C$21</c:f>
              <c:numCache>
                <c:formatCode>0%</c:formatCode>
                <c:ptCount val="20"/>
                <c:pt idx="0">
                  <c:v>0.86</c:v>
                </c:pt>
                <c:pt idx="1">
                  <c:v>0.61</c:v>
                </c:pt>
                <c:pt idx="2">
                  <c:v>0.82</c:v>
                </c:pt>
                <c:pt idx="3">
                  <c:v>0.89</c:v>
                </c:pt>
                <c:pt idx="4">
                  <c:v>0.25</c:v>
                </c:pt>
                <c:pt idx="5">
                  <c:v>0.81</c:v>
                </c:pt>
                <c:pt idx="6">
                  <c:v>0.49</c:v>
                </c:pt>
                <c:pt idx="7">
                  <c:v>0.03</c:v>
                </c:pt>
                <c:pt idx="8">
                  <c:v>0.49</c:v>
                </c:pt>
                <c:pt idx="9">
                  <c:v>0.19</c:v>
                </c:pt>
                <c:pt idx="10">
                  <c:v>0.21</c:v>
                </c:pt>
                <c:pt idx="11">
                  <c:v>0.15</c:v>
                </c:pt>
                <c:pt idx="12">
                  <c:v>7.0000000000000007E-2</c:v>
                </c:pt>
                <c:pt idx="13">
                  <c:v>0.62</c:v>
                </c:pt>
                <c:pt idx="14">
                  <c:v>0.37</c:v>
                </c:pt>
                <c:pt idx="15">
                  <c:v>0.54</c:v>
                </c:pt>
                <c:pt idx="16">
                  <c:v>0.44</c:v>
                </c:pt>
                <c:pt idx="17">
                  <c:v>0.87</c:v>
                </c:pt>
                <c:pt idx="18">
                  <c:v>0.57999999999999996</c:v>
                </c:pt>
                <c:pt idx="19">
                  <c:v>0.62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75E-48FB-B54F-F14DD020AC49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616090544"/>
        <c:axId val="616089136"/>
      </c:barChart>
      <c:catAx>
        <c:axId val="6160905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defRPr>
            </a:pPr>
            <a:endParaRPr lang="en-US"/>
          </a:p>
        </c:txPr>
        <c:crossAx val="616089136"/>
        <c:crosses val="autoZero"/>
        <c:auto val="1"/>
        <c:lblAlgn val="ctr"/>
        <c:lblOffset val="100"/>
        <c:noMultiLvlLbl val="0"/>
      </c:catAx>
      <c:valAx>
        <c:axId val="6160891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160905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87271197078626039"/>
          <c:y val="0.88230377942035654"/>
          <c:w val="0.11537978604773687"/>
          <c:h val="0.11144417703403139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fr-FR" dirty="0"/>
              <a:t>Lao</a:t>
            </a:r>
          </a:p>
        </c:rich>
      </c:tx>
      <c:layout>
        <c:manualLayout>
          <c:xMode val="edge"/>
          <c:yMode val="edge"/>
          <c:x val="5.2017653751301039E-2"/>
          <c:y val="0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7.9551717268718361E-2"/>
          <c:y val="0.13764570805577503"/>
          <c:w val="0.38453922292250842"/>
          <c:h val="0.72975783540602912"/>
        </c:manualLayout>
      </c:layout>
      <c:pieChart>
        <c:varyColors val="1"/>
        <c:ser>
          <c:idx val="0"/>
          <c:order val="0"/>
          <c:tx>
            <c:strRef>
              <c:f>Feuil1!$B$1</c:f>
              <c:strCache>
                <c:ptCount val="1"/>
                <c:pt idx="0">
                  <c:v>Sales</c:v>
                </c:pt>
              </c:strCache>
            </c:strRef>
          </c:tx>
          <c:dPt>
            <c:idx val="0"/>
            <c:bubble3D val="0"/>
            <c:spPr>
              <a:solidFill>
                <a:srgbClr val="FF000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C371-4DCD-8EB9-AA34C9FB4609}"/>
              </c:ext>
            </c:extLst>
          </c:dPt>
          <c:dPt>
            <c:idx val="1"/>
            <c:bubble3D val="0"/>
            <c:spPr>
              <a:solidFill>
                <a:srgbClr val="FFC00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C371-4DCD-8EB9-AA34C9FB4609}"/>
              </c:ext>
            </c:extLst>
          </c:dPt>
          <c:dPt>
            <c:idx val="2"/>
            <c:bubble3D val="0"/>
            <c:spPr>
              <a:solidFill>
                <a:srgbClr val="FFFF0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4-C371-4DCD-8EB9-AA34C9FB4609}"/>
              </c:ext>
            </c:extLst>
          </c:dPt>
          <c:dPt>
            <c:idx val="3"/>
            <c:bubble3D val="0"/>
            <c:spPr>
              <a:solidFill>
                <a:srgbClr val="92D05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C371-4DCD-8EB9-AA34C9FB4609}"/>
              </c:ext>
            </c:extLst>
          </c:dPt>
          <c:dPt>
            <c:idx val="4"/>
            <c:bubble3D val="0"/>
            <c:spPr>
              <a:solidFill>
                <a:srgbClr val="00B05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6-C371-4DCD-8EB9-AA34C9FB4609}"/>
              </c:ext>
            </c:extLst>
          </c:dPt>
          <c:dPt>
            <c:idx val="5"/>
            <c:bubble3D val="0"/>
            <c:spPr>
              <a:solidFill>
                <a:srgbClr val="00B0F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C371-4DCD-8EB9-AA34C9FB4609}"/>
              </c:ext>
            </c:extLst>
          </c:dPt>
          <c:dPt>
            <c:idx val="6"/>
            <c:bubble3D val="0"/>
            <c:spPr>
              <a:solidFill>
                <a:srgbClr val="0070C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8-C371-4DCD-8EB9-AA34C9FB4609}"/>
              </c:ext>
            </c:extLst>
          </c:dPt>
          <c:dPt>
            <c:idx val="7"/>
            <c:bubble3D val="0"/>
            <c:spPr>
              <a:solidFill>
                <a:srgbClr val="00206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C371-4DCD-8EB9-AA34C9FB4609}"/>
              </c:ext>
            </c:extLst>
          </c:dPt>
          <c:dPt>
            <c:idx val="8"/>
            <c:bubble3D val="0"/>
            <c:spPr>
              <a:solidFill>
                <a:srgbClr val="7030A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A-C371-4DCD-8EB9-AA34C9FB4609}"/>
              </c:ext>
            </c:extLst>
          </c:dPt>
          <c:dPt>
            <c:idx val="9"/>
            <c:bubble3D val="0"/>
            <c:spPr>
              <a:solidFill>
                <a:srgbClr val="C0000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B-C371-4DCD-8EB9-AA34C9FB4609}"/>
              </c:ext>
            </c:extLst>
          </c:dPt>
          <c:dLbls>
            <c:dLbl>
              <c:idx val="0"/>
              <c:layout>
                <c:manualLayout>
                  <c:x val="-1.8076644974692696E-3"/>
                  <c:y val="-4.6698279931368249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C371-4DCD-8EB9-AA34C9FB460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Feuil1!$A$2:$A$11</c:f>
              <c:strCache>
                <c:ptCount val="10"/>
                <c:pt idx="0">
                  <c:v>ຊື້ໂທລະສັບມືຖື</c:v>
                </c:pt>
                <c:pt idx="1">
                  <c:v>ຊື້ເຄື່ອງໄຊ້ໃນຄົວເຮືອນ, ເຄື່ອງເຟີນີເຈີ້...</c:v>
                </c:pt>
                <c:pt idx="2">
                  <c:v>ຊື້ອາຫານໃຫ້ຫຼາຍຂຶ້ນ ແລະດີກວ່າ</c:v>
                </c:pt>
                <c:pt idx="3">
                  <c:v>ປູກພືດທີ່ເປັນອາຫານຫຼາຍຂືຶ້ນ/ຂາຍພືດຫຼາຍຂຶ້ນ</c:v>
                </c:pt>
                <c:pt idx="4">
                  <c:v>ປັບປຸງທີ່ຢູ່ອາໃສ</c:v>
                </c:pt>
                <c:pt idx="5">
                  <c:v>ປັບປຸງຊີວິດການເປັນຢູ່</c:v>
                </c:pt>
                <c:pt idx="6">
                  <c:v>ປັບປຸງການຂົນສົ່ງ</c:v>
                </c:pt>
                <c:pt idx="7">
                  <c:v>ໃຊ້​ຈ່າຍເຂົ້າ​ໃນ​ການ​ສຶກ​ສາ​ຂອງ​ລູກໃຫ້ຫຼາຍຂຶ້ນ</c:v>
                </c:pt>
                <c:pt idx="8">
                  <c:v>ໃຊ້​ຈ່າຍປິ່ນປົວສຸຂະພາບຫຼາຍຂຶ້ນຫຼາຍຂຶ້ນ</c:v>
                </c:pt>
                <c:pt idx="9">
                  <c:v>ອື່ນໆ</c:v>
                </c:pt>
              </c:strCache>
            </c:strRef>
          </c:cat>
          <c:val>
            <c:numRef>
              <c:f>Feuil1!$B$2:$B$11</c:f>
              <c:numCache>
                <c:formatCode>General</c:formatCode>
                <c:ptCount val="10"/>
                <c:pt idx="0">
                  <c:v>0.25</c:v>
                </c:pt>
                <c:pt idx="1">
                  <c:v>4.21</c:v>
                </c:pt>
                <c:pt idx="2">
                  <c:v>7</c:v>
                </c:pt>
                <c:pt idx="3">
                  <c:v>16.739999999999998</c:v>
                </c:pt>
                <c:pt idx="4">
                  <c:v>16.95</c:v>
                </c:pt>
                <c:pt idx="5">
                  <c:v>17.100000000000001</c:v>
                </c:pt>
                <c:pt idx="6">
                  <c:v>2.89</c:v>
                </c:pt>
                <c:pt idx="7">
                  <c:v>11.52</c:v>
                </c:pt>
                <c:pt idx="8">
                  <c:v>11.52</c:v>
                </c:pt>
                <c:pt idx="9">
                  <c:v>11.82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371-4DCD-8EB9-AA34C9FB460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54883451697105801"/>
          <c:y val="1.3600414401271517E-3"/>
          <c:w val="0.45116548302894188"/>
          <c:h val="0.99863995855987286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algn="just">
            <a:defRPr sz="1500" b="0" i="0" u="none" strike="noStrike" kern="1200" spc="-150" baseline="0">
              <a:solidFill>
                <a:schemeClr val="tx1">
                  <a:lumMod val="65000"/>
                  <a:lumOff val="35000"/>
                </a:schemeClr>
              </a:solidFill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/>
              <a:t>Non-Lao</a:t>
            </a:r>
          </a:p>
        </c:rich>
      </c:tx>
      <c:layout>
        <c:manualLayout>
          <c:xMode val="edge"/>
          <c:yMode val="edge"/>
          <c:x val="0.29907809110629069"/>
          <c:y val="0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27401190496524158"/>
          <c:y val="0.13764570805577503"/>
          <c:w val="0.45197633240530399"/>
          <c:h val="0.72975783540602912"/>
        </c:manualLayout>
      </c:layout>
      <c:pieChart>
        <c:varyColors val="1"/>
        <c:ser>
          <c:idx val="0"/>
          <c:order val="0"/>
          <c:tx>
            <c:strRef>
              <c:f>Feuil1!$B$1</c:f>
              <c:strCache>
                <c:ptCount val="1"/>
                <c:pt idx="0">
                  <c:v>Sales</c:v>
                </c:pt>
              </c:strCache>
            </c:strRef>
          </c:tx>
          <c:dPt>
            <c:idx val="0"/>
            <c:bubble3D val="0"/>
            <c:spPr>
              <a:solidFill>
                <a:srgbClr val="FF000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E7CE-4262-A8AA-0F79D0A373FC}"/>
              </c:ext>
            </c:extLst>
          </c:dPt>
          <c:dPt>
            <c:idx val="1"/>
            <c:bubble3D val="0"/>
            <c:spPr>
              <a:solidFill>
                <a:srgbClr val="FFC00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E7CE-4262-A8AA-0F79D0A373FC}"/>
              </c:ext>
            </c:extLst>
          </c:dPt>
          <c:dPt>
            <c:idx val="2"/>
            <c:bubble3D val="0"/>
            <c:spPr>
              <a:solidFill>
                <a:srgbClr val="FFFF0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E7CE-4262-A8AA-0F79D0A373FC}"/>
              </c:ext>
            </c:extLst>
          </c:dPt>
          <c:dPt>
            <c:idx val="3"/>
            <c:bubble3D val="0"/>
            <c:spPr>
              <a:solidFill>
                <a:srgbClr val="92D05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E7CE-4262-A8AA-0F79D0A373FC}"/>
              </c:ext>
            </c:extLst>
          </c:dPt>
          <c:dPt>
            <c:idx val="4"/>
            <c:bubble3D val="0"/>
            <c:spPr>
              <a:solidFill>
                <a:srgbClr val="00B05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E7CE-4262-A8AA-0F79D0A373FC}"/>
              </c:ext>
            </c:extLst>
          </c:dPt>
          <c:dPt>
            <c:idx val="5"/>
            <c:bubble3D val="0"/>
            <c:spPr>
              <a:solidFill>
                <a:srgbClr val="00B0F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B-E7CE-4262-A8AA-0F79D0A373FC}"/>
              </c:ext>
            </c:extLst>
          </c:dPt>
          <c:dPt>
            <c:idx val="6"/>
            <c:bubble3D val="0"/>
            <c:spPr>
              <a:solidFill>
                <a:srgbClr val="0070C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D-E7CE-4262-A8AA-0F79D0A373FC}"/>
              </c:ext>
            </c:extLst>
          </c:dPt>
          <c:dPt>
            <c:idx val="7"/>
            <c:bubble3D val="0"/>
            <c:spPr>
              <a:solidFill>
                <a:srgbClr val="00206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F-E7CE-4262-A8AA-0F79D0A373FC}"/>
              </c:ext>
            </c:extLst>
          </c:dPt>
          <c:dPt>
            <c:idx val="8"/>
            <c:bubble3D val="0"/>
            <c:spPr>
              <a:solidFill>
                <a:srgbClr val="7030A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1-E7CE-4262-A8AA-0F79D0A373FC}"/>
              </c:ext>
            </c:extLst>
          </c:dPt>
          <c:dPt>
            <c:idx val="9"/>
            <c:bubble3D val="0"/>
            <c:spPr>
              <a:solidFill>
                <a:srgbClr val="C0000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3-E7CE-4262-A8AA-0F79D0A373FC}"/>
              </c:ext>
            </c:extLst>
          </c:dPt>
          <c:dLbls>
            <c:dLbl>
              <c:idx val="0"/>
              <c:layout>
                <c:manualLayout>
                  <c:x val="-1.8076644974692763E-2"/>
                  <c:y val="-2.7004797145153973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E7CE-4262-A8AA-0F79D0A373FC}"/>
                </c:ext>
              </c:extLst>
            </c:dLbl>
            <c:dLbl>
              <c:idx val="1"/>
              <c:layout>
                <c:manualLayout>
                  <c:x val="1.626898047722336E-2"/>
                  <c:y val="-2.9186424957105181E-3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E7CE-4262-A8AA-0F79D0A373F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Feuil1!$A$2:$A$11</c:f>
              <c:strCache>
                <c:ptCount val="10"/>
                <c:pt idx="0">
                  <c:v>Buy cell phone</c:v>
                </c:pt>
                <c:pt idx="1">
                  <c:v>Buy household goods, furniture, etc</c:v>
                </c:pt>
                <c:pt idx="2">
                  <c:v>Buy more and better food</c:v>
                </c:pt>
                <c:pt idx="3">
                  <c:v>Cultivate more food crops / cash crops</c:v>
                </c:pt>
                <c:pt idx="4">
                  <c:v>Improve housing</c:v>
                </c:pt>
                <c:pt idx="5">
                  <c:v>Improve livelihood</c:v>
                </c:pt>
                <c:pt idx="6">
                  <c:v>Improve transports</c:v>
                </c:pt>
                <c:pt idx="7">
                  <c:v>Spend more on children's education</c:v>
                </c:pt>
                <c:pt idx="8">
                  <c:v>Spend more on health expenses</c:v>
                </c:pt>
                <c:pt idx="9">
                  <c:v>Other</c:v>
                </c:pt>
              </c:strCache>
            </c:strRef>
          </c:cat>
          <c:val>
            <c:numRef>
              <c:f>Feuil1!$B$2:$B$11</c:f>
              <c:numCache>
                <c:formatCode>General</c:formatCode>
                <c:ptCount val="10"/>
                <c:pt idx="0">
                  <c:v>0.25</c:v>
                </c:pt>
                <c:pt idx="1">
                  <c:v>2.12</c:v>
                </c:pt>
                <c:pt idx="2">
                  <c:v>8.4499999999999993</c:v>
                </c:pt>
                <c:pt idx="3">
                  <c:v>11.79</c:v>
                </c:pt>
                <c:pt idx="4">
                  <c:v>19.02</c:v>
                </c:pt>
                <c:pt idx="5">
                  <c:v>16.29</c:v>
                </c:pt>
                <c:pt idx="6">
                  <c:v>3.44</c:v>
                </c:pt>
                <c:pt idx="7">
                  <c:v>7.64</c:v>
                </c:pt>
                <c:pt idx="8">
                  <c:v>9.0500000000000007</c:v>
                </c:pt>
                <c:pt idx="9">
                  <c:v>21.95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4-E7CE-4262-A8AA-0F79D0A373F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defRPr>
            </a:pPr>
            <a:r>
              <a:rPr lang="lo-LA" sz="1600" dirty="0">
                <a:effectLst/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ປະເພດຂອງການສະໜັບສະໜູນທີ່ພວກເຂົາຢາກໄດ້</a:t>
            </a:r>
            <a:r>
              <a:rPr lang="fr-FR" sz="1600" dirty="0">
                <a:effectLst/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 (</a:t>
            </a:r>
            <a:r>
              <a:rPr lang="lo-LA" sz="1600" dirty="0">
                <a:effectLst/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ເວົ້າພາສາລາວ</a:t>
            </a:r>
            <a:r>
              <a:rPr lang="fr-FR" sz="1600" dirty="0">
                <a:effectLst/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)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Feuil1!$B$1</c:f>
              <c:strCache>
                <c:ptCount val="1"/>
                <c:pt idx="0">
                  <c:v>ທັກສະ</c:v>
                </c:pt>
              </c:strCache>
            </c:strRef>
          </c:tx>
          <c:spPr>
            <a:solidFill>
              <a:srgbClr val="0070C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Feuil1!$A$2:$A$4</c:f>
              <c:strCache>
                <c:ptCount val="3"/>
                <c:pt idx="0">
                  <c:v>ລັດຖະບານ</c:v>
                </c:pt>
                <c:pt idx="1">
                  <c:v>ຊຸມຊົນ</c:v>
                </c:pt>
                <c:pt idx="2">
                  <c:v>INGO/CSO</c:v>
                </c:pt>
              </c:strCache>
            </c:strRef>
          </c:cat>
          <c:val>
            <c:numRef>
              <c:f>Feuil1!$B$2:$B$4</c:f>
              <c:numCache>
                <c:formatCode>0%</c:formatCode>
                <c:ptCount val="3"/>
                <c:pt idx="0">
                  <c:v>0.24</c:v>
                </c:pt>
                <c:pt idx="1">
                  <c:v>0.09</c:v>
                </c:pt>
                <c:pt idx="2">
                  <c:v>0.22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539-45D5-9734-C59B909C901D}"/>
            </c:ext>
          </c:extLst>
        </c:ser>
        <c:ser>
          <c:idx val="1"/>
          <c:order val="1"/>
          <c:tx>
            <c:strRef>
              <c:f>Feuil1!$C$1</c:f>
              <c:strCache>
                <c:ptCount val="1"/>
                <c:pt idx="0">
                  <c:v>ເງິນ</c:v>
                </c:pt>
              </c:strCache>
            </c:strRef>
          </c:tx>
          <c:spPr>
            <a:solidFill>
              <a:srgbClr val="FF0000"/>
            </a:solidFill>
            <a:ln>
              <a:noFill/>
            </a:ln>
            <a:effectLst/>
          </c:spPr>
          <c:invertIfNegative val="0"/>
          <c:dLbls>
            <c:dLbl>
              <c:idx val="2"/>
              <c:layout>
                <c:manualLayout>
                  <c:x val="-1.3010411060693556E-2"/>
                  <c:y val="-9.3749994232898981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A550-48BF-845C-A89816203BC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Feuil1!$A$2:$A$4</c:f>
              <c:strCache>
                <c:ptCount val="3"/>
                <c:pt idx="0">
                  <c:v>ລັດຖະບານ</c:v>
                </c:pt>
                <c:pt idx="1">
                  <c:v>ຊຸມຊົນ</c:v>
                </c:pt>
                <c:pt idx="2">
                  <c:v>INGO/CSO</c:v>
                </c:pt>
              </c:strCache>
            </c:strRef>
          </c:cat>
          <c:val>
            <c:numRef>
              <c:f>Feuil1!$C$2:$C$4</c:f>
              <c:numCache>
                <c:formatCode>0%</c:formatCode>
                <c:ptCount val="3"/>
                <c:pt idx="0">
                  <c:v>0.39</c:v>
                </c:pt>
                <c:pt idx="1">
                  <c:v>0.23</c:v>
                </c:pt>
                <c:pt idx="2">
                  <c:v>0.37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539-45D5-9734-C59B909C901D}"/>
            </c:ext>
          </c:extLst>
        </c:ser>
        <c:ser>
          <c:idx val="2"/>
          <c:order val="2"/>
          <c:tx>
            <c:strRef>
              <c:f>Feuil1!$D$1</c:f>
              <c:strCache>
                <c:ptCount val="1"/>
                <c:pt idx="0">
                  <c:v>ສະຫນັບສະຫນູນວັດສະດຸ</c:v>
                </c:pt>
              </c:strCache>
            </c:strRef>
          </c:tx>
          <c:spPr>
            <a:solidFill>
              <a:srgbClr val="FFC00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Feuil1!$A$2:$A$4</c:f>
              <c:strCache>
                <c:ptCount val="3"/>
                <c:pt idx="0">
                  <c:v>ລັດຖະບານ</c:v>
                </c:pt>
                <c:pt idx="1">
                  <c:v>ຊຸມຊົນ</c:v>
                </c:pt>
                <c:pt idx="2">
                  <c:v>INGO/CSO</c:v>
                </c:pt>
              </c:strCache>
            </c:strRef>
          </c:cat>
          <c:val>
            <c:numRef>
              <c:f>Feuil1!$D$2:$D$4</c:f>
              <c:numCache>
                <c:formatCode>0%</c:formatCode>
                <c:ptCount val="3"/>
                <c:pt idx="0">
                  <c:v>0.6</c:v>
                </c:pt>
                <c:pt idx="1">
                  <c:v>0.37</c:v>
                </c:pt>
                <c:pt idx="2">
                  <c:v>0.64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E539-45D5-9734-C59B909C901D}"/>
            </c:ext>
          </c:extLst>
        </c:ser>
        <c:ser>
          <c:idx val="3"/>
          <c:order val="3"/>
          <c:tx>
            <c:strRef>
              <c:f>Feuil1!$E$1</c:f>
              <c:strCache>
                <c:ptCount val="1"/>
                <c:pt idx="0">
                  <c:v>ອາຫານ</c:v>
                </c:pt>
              </c:strCache>
            </c:strRef>
          </c:tx>
          <c:spPr>
            <a:solidFill>
              <a:srgbClr val="FFFF00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6.505205530346659E-3"/>
                  <c:y val="0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7F8D-49F7-BA7A-3E0D93592CFE}"/>
                </c:ext>
              </c:extLst>
            </c:dLbl>
            <c:dLbl>
              <c:idx val="1"/>
              <c:layout>
                <c:manualLayout>
                  <c:x val="1.7347214747591117E-2"/>
                  <c:y val="0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A550-48BF-845C-A89816203BC0}"/>
                </c:ext>
              </c:extLst>
            </c:dLbl>
            <c:dLbl>
              <c:idx val="2"/>
              <c:layout>
                <c:manualLayout>
                  <c:x val="1.9515616591040095E-2"/>
                  <c:y val="0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7F8D-49F7-BA7A-3E0D93592CF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Feuil1!$A$2:$A$4</c:f>
              <c:strCache>
                <c:ptCount val="3"/>
                <c:pt idx="0">
                  <c:v>ລັດຖະບານ</c:v>
                </c:pt>
                <c:pt idx="1">
                  <c:v>ຊຸມຊົນ</c:v>
                </c:pt>
                <c:pt idx="2">
                  <c:v>INGO/CSO</c:v>
                </c:pt>
              </c:strCache>
            </c:strRef>
          </c:cat>
          <c:val>
            <c:numRef>
              <c:f>Feuil1!$E$2:$E$4</c:f>
              <c:numCache>
                <c:formatCode>0%</c:formatCode>
                <c:ptCount val="3"/>
                <c:pt idx="0">
                  <c:v>0.35</c:v>
                </c:pt>
                <c:pt idx="1">
                  <c:v>0.32</c:v>
                </c:pt>
                <c:pt idx="2">
                  <c:v>0.36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E539-45D5-9734-C59B909C901D}"/>
            </c:ext>
          </c:extLst>
        </c:ser>
        <c:ser>
          <c:idx val="4"/>
          <c:order val="4"/>
          <c:tx>
            <c:strRef>
              <c:f>Feuil1!$F$1</c:f>
              <c:strCache>
                <c:ptCount val="1"/>
                <c:pt idx="0">
                  <c:v>ອື່ນໆ</c:v>
                </c:pt>
              </c:strCache>
            </c:strRef>
          </c:tx>
          <c:spPr>
            <a:solidFill>
              <a:srgbClr val="00B050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2.8189223964835693E-2"/>
                  <c:y val="-8.5936501967686754E-17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7F8D-49F7-BA7A-3E0D93592CF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Feuil1!$A$2:$A$4</c:f>
              <c:strCache>
                <c:ptCount val="3"/>
                <c:pt idx="0">
                  <c:v>ລັດຖະບານ</c:v>
                </c:pt>
                <c:pt idx="1">
                  <c:v>ຊຸມຊົນ</c:v>
                </c:pt>
                <c:pt idx="2">
                  <c:v>INGO/CSO</c:v>
                </c:pt>
              </c:strCache>
            </c:strRef>
          </c:cat>
          <c:val>
            <c:numRef>
              <c:f>Feuil1!$F$2:$F$4</c:f>
              <c:numCache>
                <c:formatCode>0%</c:formatCode>
                <c:ptCount val="3"/>
                <c:pt idx="0">
                  <c:v>0.33</c:v>
                </c:pt>
                <c:pt idx="1">
                  <c:v>0.16</c:v>
                </c:pt>
                <c:pt idx="2">
                  <c:v>0.28000000000000003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F8D-49F7-BA7A-3E0D93592CFE}"/>
            </c:ext>
          </c:extLst>
        </c:ser>
        <c:ser>
          <c:idx val="5"/>
          <c:order val="5"/>
          <c:tx>
            <c:strRef>
              <c:f>Feuil1!$G$1</c:f>
              <c:strCache>
                <c:ptCount val="1"/>
                <c:pt idx="0">
                  <c:v>ບໍ່ມີຫຍັງ</c:v>
                </c:pt>
              </c:strCache>
            </c:strRef>
          </c:tx>
          <c:spPr>
            <a:solidFill>
              <a:srgbClr val="00206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Feuil1!$A$2:$A$4</c:f>
              <c:strCache>
                <c:ptCount val="3"/>
                <c:pt idx="0">
                  <c:v>ລັດຖະບານ</c:v>
                </c:pt>
                <c:pt idx="1">
                  <c:v>ຊຸມຊົນ</c:v>
                </c:pt>
                <c:pt idx="2">
                  <c:v>INGO/CSO</c:v>
                </c:pt>
              </c:strCache>
            </c:strRef>
          </c:cat>
          <c:val>
            <c:numRef>
              <c:f>Feuil1!$G$2:$G$4</c:f>
              <c:numCache>
                <c:formatCode>0%</c:formatCode>
                <c:ptCount val="3"/>
                <c:pt idx="0">
                  <c:v>0.09</c:v>
                </c:pt>
                <c:pt idx="1">
                  <c:v>0.27</c:v>
                </c:pt>
                <c:pt idx="2">
                  <c:v>0.12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550-48BF-845C-A89816203BC0}"/>
            </c:ext>
          </c:extLst>
        </c:ser>
        <c:ser>
          <c:idx val="6"/>
          <c:order val="6"/>
          <c:tx>
            <c:strRef>
              <c:f>Feuil1!$H$1</c:f>
              <c:strCache>
                <c:ptCount val="1"/>
                <c:pt idx="0">
                  <c:v>ບໍ່ຮູ້</c:v>
                </c:pt>
              </c:strCache>
            </c:strRef>
          </c:tx>
          <c:spPr>
            <a:solidFill>
              <a:srgbClr val="C0000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Feuil1!$A$2:$A$4</c:f>
              <c:strCache>
                <c:ptCount val="3"/>
                <c:pt idx="0">
                  <c:v>ລັດຖະບານ</c:v>
                </c:pt>
                <c:pt idx="1">
                  <c:v>ຊຸມຊົນ</c:v>
                </c:pt>
                <c:pt idx="2">
                  <c:v>INGO/CSO</c:v>
                </c:pt>
              </c:strCache>
            </c:strRef>
          </c:cat>
          <c:val>
            <c:numRef>
              <c:f>Feuil1!$H$2:$H$4</c:f>
              <c:numCache>
                <c:formatCode>0%</c:formatCode>
                <c:ptCount val="3"/>
                <c:pt idx="0">
                  <c:v>0.03</c:v>
                </c:pt>
                <c:pt idx="1">
                  <c:v>0.05</c:v>
                </c:pt>
                <c:pt idx="2">
                  <c:v>0.05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550-48BF-845C-A89816203BC0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600861592"/>
        <c:axId val="600858712"/>
      </c:barChart>
      <c:catAx>
        <c:axId val="60086159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00858712"/>
        <c:crosses val="autoZero"/>
        <c:auto val="1"/>
        <c:lblAlgn val="ctr"/>
        <c:lblOffset val="100"/>
        <c:noMultiLvlLbl val="0"/>
      </c:catAx>
      <c:valAx>
        <c:axId val="600858712"/>
        <c:scaling>
          <c:orientation val="minMax"/>
          <c:max val="1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008615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algn="just"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600" b="0" i="0" u="none" strike="noStrike" kern="1200" spc="0" baseline="0">
                <a:solidFill>
                  <a:prstClr val="black">
                    <a:lumMod val="65000"/>
                    <a:lumOff val="35000"/>
                  </a:prstClr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defRPr>
            </a:pPr>
            <a:r>
              <a:rPr lang="lo-LA" sz="1600" b="0" i="0" baseline="0" dirty="0">
                <a:effectLst/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ປະເພດຂອງການສະໜັບສະໜູນທີ່ພວກເຂົາຢາກໄດ້</a:t>
            </a:r>
            <a:r>
              <a:rPr lang="fr-FR" sz="1600" b="0" i="0" baseline="0" dirty="0">
                <a:effectLst/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 </a:t>
            </a:r>
            <a:endParaRPr lang="lo-LA" sz="1600" b="0" i="0" baseline="0" dirty="0">
              <a:effectLst/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600">
                <a:solidFill>
                  <a:prstClr val="black">
                    <a:lumMod val="65000"/>
                    <a:lumOff val="35000"/>
                  </a:prstClr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defRPr>
            </a:pPr>
            <a:r>
              <a:rPr lang="fr-FR" sz="1600" b="0" i="0" u="none" strike="noStrike" baseline="0" dirty="0">
                <a:effectLst/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(</a:t>
            </a:r>
            <a:r>
              <a:rPr lang="lo-LA" sz="1600" b="0" i="0" u="none" strike="noStrike" baseline="0" dirty="0">
                <a:effectLst/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ບໍ່ເວົ້າພາສາລາວ</a:t>
            </a:r>
            <a:r>
              <a:rPr lang="fr-FR" sz="1600" b="0" i="0" u="none" strike="noStrike" baseline="0" dirty="0">
                <a:effectLst/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)</a:t>
            </a:r>
            <a:endParaRPr lang="fr-FR" sz="1600" dirty="0">
              <a:effectLst/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marL="0" marR="0" lvl="0" indent="0" algn="ctr" defTabSz="914400" rtl="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sz="1600" b="0" i="0" u="none" strike="noStrike" kern="1200" spc="0" baseline="0">
              <a:solidFill>
                <a:prstClr val="black">
                  <a:lumMod val="65000"/>
                  <a:lumOff val="35000"/>
                </a:prstClr>
              </a:solidFill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Feuil1!$B$1</c:f>
              <c:strCache>
                <c:ptCount val="1"/>
                <c:pt idx="0">
                  <c:v>ທັກສະ</c:v>
                </c:pt>
              </c:strCache>
            </c:strRef>
          </c:tx>
          <c:spPr>
            <a:solidFill>
              <a:srgbClr val="0070C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Feuil1!$A$2:$A$4</c:f>
              <c:strCache>
                <c:ptCount val="3"/>
                <c:pt idx="0">
                  <c:v>ລັດຖະບານ</c:v>
                </c:pt>
                <c:pt idx="1">
                  <c:v>ຊຸມຊົນ</c:v>
                </c:pt>
                <c:pt idx="2">
                  <c:v>INGO/CSO</c:v>
                </c:pt>
              </c:strCache>
            </c:strRef>
          </c:cat>
          <c:val>
            <c:numRef>
              <c:f>Feuil1!$B$2:$B$4</c:f>
              <c:numCache>
                <c:formatCode>0%</c:formatCode>
                <c:ptCount val="3"/>
                <c:pt idx="0">
                  <c:v>0.26</c:v>
                </c:pt>
                <c:pt idx="1">
                  <c:v>0.09</c:v>
                </c:pt>
                <c:pt idx="2">
                  <c:v>0.22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058-4B06-BE01-F1E7DA5045C3}"/>
            </c:ext>
          </c:extLst>
        </c:ser>
        <c:ser>
          <c:idx val="1"/>
          <c:order val="1"/>
          <c:tx>
            <c:strRef>
              <c:f>Feuil1!$C$1</c:f>
              <c:strCache>
                <c:ptCount val="1"/>
                <c:pt idx="0">
                  <c:v>ເງິນ</c:v>
                </c:pt>
              </c:strCache>
            </c:strRef>
          </c:tx>
          <c:spPr>
            <a:solidFill>
              <a:srgbClr val="FF0000"/>
            </a:solidFill>
            <a:ln>
              <a:noFill/>
            </a:ln>
            <a:effectLst/>
          </c:spPr>
          <c:invertIfNegative val="0"/>
          <c:dLbls>
            <c:dLbl>
              <c:idx val="1"/>
              <c:layout>
                <c:manualLayout>
                  <c:x val="-2.168401843448979E-3"/>
                  <c:y val="0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B554-4CDA-8CBC-B074BFC9E5D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Feuil1!$A$2:$A$4</c:f>
              <c:strCache>
                <c:ptCount val="3"/>
                <c:pt idx="0">
                  <c:v>ລັດຖະບານ</c:v>
                </c:pt>
                <c:pt idx="1">
                  <c:v>ຊຸມຊົນ</c:v>
                </c:pt>
                <c:pt idx="2">
                  <c:v>INGO/CSO</c:v>
                </c:pt>
              </c:strCache>
            </c:strRef>
          </c:cat>
          <c:val>
            <c:numRef>
              <c:f>Feuil1!$C$2:$C$4</c:f>
              <c:numCache>
                <c:formatCode>0%</c:formatCode>
                <c:ptCount val="3"/>
                <c:pt idx="0">
                  <c:v>0.36</c:v>
                </c:pt>
                <c:pt idx="1">
                  <c:v>0.25</c:v>
                </c:pt>
                <c:pt idx="2">
                  <c:v>0.35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058-4B06-BE01-F1E7DA5045C3}"/>
            </c:ext>
          </c:extLst>
        </c:ser>
        <c:ser>
          <c:idx val="2"/>
          <c:order val="2"/>
          <c:tx>
            <c:strRef>
              <c:f>Feuil1!$D$1</c:f>
              <c:strCache>
                <c:ptCount val="1"/>
                <c:pt idx="0">
                  <c:v>ສະຫນັບສະຫນູນວັດສະດຸ</c:v>
                </c:pt>
              </c:strCache>
            </c:strRef>
          </c:tx>
          <c:spPr>
            <a:solidFill>
              <a:srgbClr val="FFC000"/>
            </a:solidFill>
            <a:ln>
              <a:noFill/>
            </a:ln>
            <a:effectLst/>
          </c:spPr>
          <c:invertIfNegative val="0"/>
          <c:dLbls>
            <c:dLbl>
              <c:idx val="1"/>
              <c:layout>
                <c:manualLayout>
                  <c:x val="-3.0357625808284671E-2"/>
                  <c:y val="-1.6406248990757322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B554-4CDA-8CBC-B074BFC9E5D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Feuil1!$A$2:$A$4</c:f>
              <c:strCache>
                <c:ptCount val="3"/>
                <c:pt idx="0">
                  <c:v>ລັດຖະບານ</c:v>
                </c:pt>
                <c:pt idx="1">
                  <c:v>ຊຸມຊົນ</c:v>
                </c:pt>
                <c:pt idx="2">
                  <c:v>INGO/CSO</c:v>
                </c:pt>
              </c:strCache>
            </c:strRef>
          </c:cat>
          <c:val>
            <c:numRef>
              <c:f>Feuil1!$D$2:$D$4</c:f>
              <c:numCache>
                <c:formatCode>0%</c:formatCode>
                <c:ptCount val="3"/>
                <c:pt idx="0">
                  <c:v>0.57999999999999996</c:v>
                </c:pt>
                <c:pt idx="1">
                  <c:v>0.31</c:v>
                </c:pt>
                <c:pt idx="2">
                  <c:v>0.56999999999999995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3058-4B06-BE01-F1E7DA5045C3}"/>
            </c:ext>
          </c:extLst>
        </c:ser>
        <c:ser>
          <c:idx val="3"/>
          <c:order val="3"/>
          <c:tx>
            <c:strRef>
              <c:f>Feuil1!$E$1</c:f>
              <c:strCache>
                <c:ptCount val="1"/>
                <c:pt idx="0">
                  <c:v>ອາຫານ</c:v>
                </c:pt>
              </c:strCache>
            </c:strRef>
          </c:tx>
          <c:spPr>
            <a:solidFill>
              <a:srgbClr val="FFFF00"/>
            </a:solidFill>
            <a:ln>
              <a:noFill/>
            </a:ln>
            <a:effectLst/>
          </c:spPr>
          <c:invertIfNegative val="0"/>
          <c:dLbls>
            <c:dLbl>
              <c:idx val="1"/>
              <c:layout>
                <c:manualLayout>
                  <c:x val="4.3368036868977194E-3"/>
                  <c:y val="-7.0312495674674236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3058-4B06-BE01-F1E7DA5045C3}"/>
                </c:ext>
              </c:extLst>
            </c:dLbl>
            <c:dLbl>
              <c:idx val="2"/>
              <c:layout>
                <c:manualLayout>
                  <c:x val="6.505205530346698E-3"/>
                  <c:y val="0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B554-4CDA-8CBC-B074BFC9E5D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Feuil1!$A$2:$A$4</c:f>
              <c:strCache>
                <c:ptCount val="3"/>
                <c:pt idx="0">
                  <c:v>ລັດຖະບານ</c:v>
                </c:pt>
                <c:pt idx="1">
                  <c:v>ຊຸມຊົນ</c:v>
                </c:pt>
                <c:pt idx="2">
                  <c:v>INGO/CSO</c:v>
                </c:pt>
              </c:strCache>
            </c:strRef>
          </c:cat>
          <c:val>
            <c:numRef>
              <c:f>Feuil1!$E$2:$E$4</c:f>
              <c:numCache>
                <c:formatCode>0%</c:formatCode>
                <c:ptCount val="3"/>
                <c:pt idx="0">
                  <c:v>0.28000000000000003</c:v>
                </c:pt>
                <c:pt idx="1">
                  <c:v>0.31</c:v>
                </c:pt>
                <c:pt idx="2">
                  <c:v>0.32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3058-4B06-BE01-F1E7DA5045C3}"/>
            </c:ext>
          </c:extLst>
        </c:ser>
        <c:ser>
          <c:idx val="4"/>
          <c:order val="4"/>
          <c:tx>
            <c:strRef>
              <c:f>Feuil1!$F$1</c:f>
              <c:strCache>
                <c:ptCount val="1"/>
                <c:pt idx="0">
                  <c:v>ອື່ນໆ</c:v>
                </c:pt>
              </c:strCache>
            </c:strRef>
          </c:tx>
          <c:spPr>
            <a:solidFill>
              <a:srgbClr val="00B05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Feuil1!$A$2:$A$4</c:f>
              <c:strCache>
                <c:ptCount val="3"/>
                <c:pt idx="0">
                  <c:v>ລັດຖະບານ</c:v>
                </c:pt>
                <c:pt idx="1">
                  <c:v>ຊຸມຊົນ</c:v>
                </c:pt>
                <c:pt idx="2">
                  <c:v>INGO/CSO</c:v>
                </c:pt>
              </c:strCache>
            </c:strRef>
          </c:cat>
          <c:val>
            <c:numRef>
              <c:f>Feuil1!$F$2:$F$4</c:f>
              <c:numCache>
                <c:formatCode>0%</c:formatCode>
                <c:ptCount val="3"/>
                <c:pt idx="0">
                  <c:v>0.24</c:v>
                </c:pt>
                <c:pt idx="1">
                  <c:v>0.09</c:v>
                </c:pt>
                <c:pt idx="2">
                  <c:v>0.14000000000000001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3058-4B06-BE01-F1E7DA5045C3}"/>
            </c:ext>
          </c:extLst>
        </c:ser>
        <c:ser>
          <c:idx val="5"/>
          <c:order val="5"/>
          <c:tx>
            <c:strRef>
              <c:f>Feuil1!$G$1</c:f>
              <c:strCache>
                <c:ptCount val="1"/>
                <c:pt idx="0">
                  <c:v>ບໍ່ມີຫຍັງ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dLbls>
            <c:dLbl>
              <c:idx val="2"/>
              <c:layout>
                <c:manualLayout>
                  <c:x val="-1.5901429823951015E-16"/>
                  <c:y val="-1.6406248990757322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B554-4CDA-8CBC-B074BFC9E5D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Feuil1!$A$2:$A$4</c:f>
              <c:strCache>
                <c:ptCount val="3"/>
                <c:pt idx="0">
                  <c:v>ລັດຖະບານ</c:v>
                </c:pt>
                <c:pt idx="1">
                  <c:v>ຊຸມຊົນ</c:v>
                </c:pt>
                <c:pt idx="2">
                  <c:v>INGO/CSO</c:v>
                </c:pt>
              </c:strCache>
            </c:strRef>
          </c:cat>
          <c:val>
            <c:numRef>
              <c:f>Feuil1!$G$2:$G$4</c:f>
              <c:numCache>
                <c:formatCode>0%</c:formatCode>
                <c:ptCount val="3"/>
                <c:pt idx="0">
                  <c:v>0.14000000000000001</c:v>
                </c:pt>
                <c:pt idx="1">
                  <c:v>0.35</c:v>
                </c:pt>
                <c:pt idx="2">
                  <c:v>0.16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554-4CDA-8CBC-B074BFC9E5D4}"/>
            </c:ext>
          </c:extLst>
        </c:ser>
        <c:ser>
          <c:idx val="6"/>
          <c:order val="6"/>
          <c:tx>
            <c:strRef>
              <c:f>Feuil1!$H$1</c:f>
              <c:strCache>
                <c:ptCount val="1"/>
                <c:pt idx="0">
                  <c:v>ບໍ່ຮູ້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Feuil1!$A$2:$A$4</c:f>
              <c:strCache>
                <c:ptCount val="3"/>
                <c:pt idx="0">
                  <c:v>ລັດຖະບານ</c:v>
                </c:pt>
                <c:pt idx="1">
                  <c:v>ຊຸມຊົນ</c:v>
                </c:pt>
                <c:pt idx="2">
                  <c:v>INGO/CSO</c:v>
                </c:pt>
              </c:strCache>
            </c:strRef>
          </c:cat>
          <c:val>
            <c:numRef>
              <c:f>Feuil1!$H$2:$H$4</c:f>
              <c:numCache>
                <c:formatCode>0%</c:formatCode>
                <c:ptCount val="3"/>
                <c:pt idx="0">
                  <c:v>0.05</c:v>
                </c:pt>
                <c:pt idx="1">
                  <c:v>0.08</c:v>
                </c:pt>
                <c:pt idx="2">
                  <c:v>0.09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554-4CDA-8CBC-B074BFC9E5D4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600861592"/>
        <c:axId val="600858712"/>
      </c:barChart>
      <c:catAx>
        <c:axId val="60086159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00858712"/>
        <c:crosses val="autoZero"/>
        <c:auto val="1"/>
        <c:lblAlgn val="ctr"/>
        <c:lblOffset val="100"/>
        <c:noMultiLvlLbl val="0"/>
      </c:catAx>
      <c:valAx>
        <c:axId val="600858712"/>
        <c:scaling>
          <c:orientation val="minMax"/>
          <c:max val="1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008615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6978C7A8-B4AB-4341-BCC0-3803BF6803BE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407E6B8-D914-4902-AA59-2EF6A0B0F0EB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44645F8-5F23-436F-AFAC-E595CB0F9C65}" type="datetimeFigureOut">
              <a:rPr lang="en-CA" smtClean="0"/>
              <a:t>2023-03-28</a:t>
            </a:fld>
            <a:endParaRPr lang="en-CA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CDF499C-030C-4351-B5AE-958088B9EFC2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222CCB9-CCE4-4270-AEB8-367E7E7F4C4F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7ADDEF8-C58B-4EFA-B18F-E393330B9975}" type="slidenum">
              <a:rPr lang="en-CA" smtClean="0"/>
              <a:t>‹#›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81909485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BFFC7BA-EEE9-4171-A387-992B09C128FC}" type="datetimeFigureOut">
              <a:rPr lang="en-CA" smtClean="0"/>
              <a:t>2023-03-28</a:t>
            </a:fld>
            <a:endParaRPr lang="en-CA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CA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9895FAF-0D90-403C-BD6B-C833F212B5AF}" type="slidenum">
              <a:rPr lang="en-CA" smtClean="0"/>
              <a:t>‹#›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7594137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9895FAF-0D90-403C-BD6B-C833F212B5AF}" type="slidenum">
              <a:rPr lang="en-CA" smtClean="0"/>
              <a:t>1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0309616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The </a:t>
            </a:r>
            <a:r>
              <a:rPr lang="fr-FR" dirty="0" err="1"/>
              <a:t>level</a:t>
            </a:r>
            <a:r>
              <a:rPr lang="fr-FR" dirty="0"/>
              <a:t> of help </a:t>
            </a:r>
            <a:r>
              <a:rPr lang="fr-FR" dirty="0" err="1"/>
              <a:t>received</a:t>
            </a:r>
            <a:r>
              <a:rPr lang="fr-FR" dirty="0"/>
              <a:t> </a:t>
            </a:r>
            <a:r>
              <a:rPr lang="fr-FR" dirty="0" err="1"/>
              <a:t>is</a:t>
            </a:r>
            <a:r>
              <a:rPr lang="fr-FR" dirty="0"/>
              <a:t> </a:t>
            </a:r>
            <a:r>
              <a:rPr lang="fr-FR" dirty="0" err="1"/>
              <a:t>relatively</a:t>
            </a:r>
            <a:r>
              <a:rPr lang="fr-FR" dirty="0"/>
              <a:t> high, </a:t>
            </a:r>
            <a:r>
              <a:rPr lang="fr-FR" dirty="0" err="1"/>
              <a:t>most</a:t>
            </a:r>
            <a:r>
              <a:rPr lang="fr-FR" dirty="0"/>
              <a:t> of the villages </a:t>
            </a:r>
            <a:r>
              <a:rPr lang="fr-FR" dirty="0" err="1"/>
              <a:t>chosen</a:t>
            </a:r>
            <a:r>
              <a:rPr lang="fr-FR" dirty="0"/>
              <a:t> </a:t>
            </a:r>
            <a:r>
              <a:rPr lang="fr-FR" dirty="0" err="1"/>
              <a:t>were</a:t>
            </a:r>
            <a:r>
              <a:rPr lang="fr-FR" dirty="0"/>
              <a:t> part of a </a:t>
            </a:r>
            <a:r>
              <a:rPr lang="fr-FR" dirty="0" err="1"/>
              <a:t>project</a:t>
            </a:r>
            <a:r>
              <a:rPr lang="fr-FR" dirty="0"/>
              <a:t>/programme </a:t>
            </a:r>
            <a:r>
              <a:rPr lang="fr-FR" dirty="0" err="1"/>
              <a:t>already</a:t>
            </a:r>
            <a:r>
              <a:rPr lang="fr-FR" dirty="0"/>
              <a:t> in place.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9895FAF-0D90-403C-BD6B-C833F212B5AF}" type="slidenum">
              <a:rPr lang="en-CA" smtClean="0"/>
              <a:t>9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1266926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The </a:t>
            </a:r>
            <a:r>
              <a:rPr lang="fr-FR" dirty="0" err="1"/>
              <a:t>level</a:t>
            </a:r>
            <a:r>
              <a:rPr lang="fr-FR" dirty="0"/>
              <a:t> of help </a:t>
            </a:r>
            <a:r>
              <a:rPr lang="fr-FR" dirty="0" err="1"/>
              <a:t>received</a:t>
            </a:r>
            <a:r>
              <a:rPr lang="fr-FR" dirty="0"/>
              <a:t> </a:t>
            </a:r>
            <a:r>
              <a:rPr lang="fr-FR" dirty="0" err="1"/>
              <a:t>is</a:t>
            </a:r>
            <a:r>
              <a:rPr lang="fr-FR" dirty="0"/>
              <a:t> </a:t>
            </a:r>
            <a:r>
              <a:rPr lang="fr-FR" dirty="0" err="1"/>
              <a:t>relatively</a:t>
            </a:r>
            <a:r>
              <a:rPr lang="fr-FR" dirty="0"/>
              <a:t> high, </a:t>
            </a:r>
            <a:r>
              <a:rPr lang="fr-FR" dirty="0" err="1"/>
              <a:t>most</a:t>
            </a:r>
            <a:r>
              <a:rPr lang="fr-FR" dirty="0"/>
              <a:t> of the villages </a:t>
            </a:r>
            <a:r>
              <a:rPr lang="fr-FR" dirty="0" err="1"/>
              <a:t>chosen</a:t>
            </a:r>
            <a:r>
              <a:rPr lang="fr-FR" dirty="0"/>
              <a:t> </a:t>
            </a:r>
            <a:r>
              <a:rPr lang="fr-FR" dirty="0" err="1"/>
              <a:t>were</a:t>
            </a:r>
            <a:r>
              <a:rPr lang="fr-FR" dirty="0"/>
              <a:t> part of a </a:t>
            </a:r>
            <a:r>
              <a:rPr lang="fr-FR" dirty="0" err="1"/>
              <a:t>project</a:t>
            </a:r>
            <a:r>
              <a:rPr lang="fr-FR" dirty="0"/>
              <a:t>/programme </a:t>
            </a:r>
            <a:r>
              <a:rPr lang="fr-FR" dirty="0" err="1"/>
              <a:t>already</a:t>
            </a:r>
            <a:r>
              <a:rPr lang="fr-FR" dirty="0"/>
              <a:t> in place.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9895FAF-0D90-403C-BD6B-C833F212B5AF}" type="slidenum">
              <a:rPr lang="en-CA" smtClean="0"/>
              <a:t>13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61111314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C99D3E-2500-426F-A5AD-CE09C4DBD79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LID4096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BAD8DDB-86A9-41D2-ADD5-4C9253B6BE4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LID4096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FBC262F9-4BDF-465B-BBD5-82BA9F47A5F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726" b="19734"/>
          <a:stretch/>
        </p:blipFill>
        <p:spPr>
          <a:xfrm>
            <a:off x="10515600" y="6203950"/>
            <a:ext cx="1516575" cy="564053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7D8A8BE0-081B-4D03-B96D-3608DBB648ED}"/>
              </a:ext>
            </a:extLst>
          </p:cNvPr>
          <p:cNvSpPr/>
          <p:nvPr userDrawn="1"/>
        </p:nvSpPr>
        <p:spPr>
          <a:xfrm flipV="1">
            <a:off x="1524000" y="3533141"/>
            <a:ext cx="9144000" cy="45719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 sz="1351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28428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ABFE34-EDE5-4B34-BF7D-FB7C303A31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95590"/>
            <a:ext cx="10548000" cy="972000"/>
          </a:xfrm>
        </p:spPr>
        <p:txBody>
          <a:bodyPr>
            <a:normAutofit/>
          </a:bodyPr>
          <a:lstStyle>
            <a:lvl1pPr>
              <a:defRPr sz="3600" b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LID4096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72F807-85AC-41D3-8F5E-E80AAD5305B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30FED77-C638-49D5-8C7C-673043509D6C}"/>
              </a:ext>
            </a:extLst>
          </p:cNvPr>
          <p:cNvSpPr/>
          <p:nvPr userDrawn="1"/>
        </p:nvSpPr>
        <p:spPr>
          <a:xfrm flipV="1">
            <a:off x="0" y="1346977"/>
            <a:ext cx="12192000" cy="45719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 sz="1351">
              <a:solidFill>
                <a:schemeClr val="accent1"/>
              </a:solidFill>
            </a:endParaRP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5E526A7A-13A4-4BB2-9954-F4EBAC177B2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89619" y="296879"/>
            <a:ext cx="1436829" cy="779684"/>
          </a:xfrm>
          <a:prstGeom prst="rect">
            <a:avLst/>
          </a:prstGeom>
        </p:spPr>
      </p:pic>
      <p:sp>
        <p:nvSpPr>
          <p:cNvPr id="23" name="Date Placeholder 1">
            <a:extLst>
              <a:ext uri="{FF2B5EF4-FFF2-40B4-BE49-F238E27FC236}">
                <a16:creationId xmlns:a16="http://schemas.microsoft.com/office/drawing/2014/main" id="{61AC3CED-CAF0-4603-9811-8C6823C6CB0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8C70BD7A-C542-493F-8DA4-DCA18900CB01}" type="datetimeFigureOut">
              <a:rPr lang="LID4096" smtClean="0"/>
              <a:t>03/28/2023</a:t>
            </a:fld>
            <a:endParaRPr lang="LID4096" dirty="0"/>
          </a:p>
        </p:txBody>
      </p:sp>
      <p:sp>
        <p:nvSpPr>
          <p:cNvPr id="24" name="Footer Placeholder 2">
            <a:extLst>
              <a:ext uri="{FF2B5EF4-FFF2-40B4-BE49-F238E27FC236}">
                <a16:creationId xmlns:a16="http://schemas.microsoft.com/office/drawing/2014/main" id="{12B3B586-A48E-4D4C-8FEC-3D76AFFC65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LID4096"/>
          </a:p>
        </p:txBody>
      </p:sp>
      <p:sp>
        <p:nvSpPr>
          <p:cNvPr id="25" name="Slide Number Placeholder 3">
            <a:extLst>
              <a:ext uri="{FF2B5EF4-FFF2-40B4-BE49-F238E27FC236}">
                <a16:creationId xmlns:a16="http://schemas.microsoft.com/office/drawing/2014/main" id="{84B30CF1-334F-4847-973C-86D65A35FF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BC5DE61B-FD50-460B-A3A0-2074E393906B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22077985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B0CF84-E03C-4355-91E2-2A0CEF44E4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LID4096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B3EE82E-98FF-4971-9EE9-2E5B8BCA6A2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6BD6221F-4400-4205-B73F-7B1BAEC20C6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8C70BD7A-C542-493F-8DA4-DCA18900CB01}" type="datetimeFigureOut">
              <a:rPr lang="LID4096" smtClean="0"/>
              <a:t>03/28/2023</a:t>
            </a:fld>
            <a:endParaRPr lang="LID4096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C0AAB667-8CB8-424C-838B-9A5141E4D4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833194" y="6356350"/>
            <a:ext cx="4114800" cy="365125"/>
          </a:xfrm>
        </p:spPr>
        <p:txBody>
          <a:bodyPr/>
          <a:lstStyle/>
          <a:p>
            <a:endParaRPr lang="LID4096"/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1AC24EDF-43AD-4A56-844A-D217A592E3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229602" y="6356350"/>
            <a:ext cx="2253667" cy="365125"/>
          </a:xfrm>
        </p:spPr>
        <p:txBody>
          <a:bodyPr/>
          <a:lstStyle/>
          <a:p>
            <a:fld id="{BC5DE61B-FD50-460B-A3A0-2074E393906B}" type="slidenum">
              <a:rPr lang="LID4096" smtClean="0"/>
              <a:t>‹#›</a:t>
            </a:fld>
            <a:endParaRPr lang="LID4096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0B27E165-5039-4FCE-A241-574E221CA70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726" b="19734"/>
          <a:stretch/>
        </p:blipFill>
        <p:spPr>
          <a:xfrm>
            <a:off x="10515600" y="6203950"/>
            <a:ext cx="1516575" cy="5640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33619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6ABB42-7FBE-491E-83E9-1CA88AE21A9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318BC55-40D6-43F3-A32A-CC827DDE6C9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22" name="Title 1">
            <a:extLst>
              <a:ext uri="{FF2B5EF4-FFF2-40B4-BE49-F238E27FC236}">
                <a16:creationId xmlns:a16="http://schemas.microsoft.com/office/drawing/2014/main" id="{58CCFFF4-36FF-4C87-AF29-C4091A7E0F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95590"/>
            <a:ext cx="10548000" cy="972000"/>
          </a:xfrm>
        </p:spPr>
        <p:txBody>
          <a:bodyPr>
            <a:normAutofit/>
          </a:bodyPr>
          <a:lstStyle>
            <a:lvl1pPr>
              <a:defRPr sz="3600" b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LID4096" dirty="0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42120A37-139F-4E7B-BE52-4D7B5F603DA0}"/>
              </a:ext>
            </a:extLst>
          </p:cNvPr>
          <p:cNvSpPr/>
          <p:nvPr userDrawn="1"/>
        </p:nvSpPr>
        <p:spPr>
          <a:xfrm flipV="1">
            <a:off x="0" y="1346977"/>
            <a:ext cx="12192000" cy="45719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 sz="1351">
              <a:solidFill>
                <a:schemeClr val="accent1"/>
              </a:solidFill>
            </a:endParaRPr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2E215356-903A-4B8F-BC3E-1074CF46F3B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89619" y="296879"/>
            <a:ext cx="1436829" cy="779684"/>
          </a:xfrm>
          <a:prstGeom prst="rect">
            <a:avLst/>
          </a:prstGeom>
        </p:spPr>
      </p:pic>
      <p:sp>
        <p:nvSpPr>
          <p:cNvPr id="25" name="Date Placeholder 1">
            <a:extLst>
              <a:ext uri="{FF2B5EF4-FFF2-40B4-BE49-F238E27FC236}">
                <a16:creationId xmlns:a16="http://schemas.microsoft.com/office/drawing/2014/main" id="{89A853F6-0476-464F-8C41-15541016BB5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8C70BD7A-C542-493F-8DA4-DCA18900CB01}" type="datetimeFigureOut">
              <a:rPr lang="LID4096" smtClean="0"/>
              <a:t>03/28/2023</a:t>
            </a:fld>
            <a:endParaRPr lang="LID4096" dirty="0"/>
          </a:p>
        </p:txBody>
      </p:sp>
      <p:sp>
        <p:nvSpPr>
          <p:cNvPr id="26" name="Footer Placeholder 2">
            <a:extLst>
              <a:ext uri="{FF2B5EF4-FFF2-40B4-BE49-F238E27FC236}">
                <a16:creationId xmlns:a16="http://schemas.microsoft.com/office/drawing/2014/main" id="{E06CD6D4-D411-4E56-ABF2-33D22BA35C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LID4096"/>
          </a:p>
        </p:txBody>
      </p:sp>
      <p:sp>
        <p:nvSpPr>
          <p:cNvPr id="27" name="Slide Number Placeholder 3">
            <a:extLst>
              <a:ext uri="{FF2B5EF4-FFF2-40B4-BE49-F238E27FC236}">
                <a16:creationId xmlns:a16="http://schemas.microsoft.com/office/drawing/2014/main" id="{F312B006-448D-4E94-A227-365A6E8B76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BC5DE61B-FD50-460B-A3A0-2074E393906B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34987168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3B2F15B-BD9F-41DC-B4E1-D3D0BCC18A2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728E7C2-616F-4E0C-B79E-393965D6596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F19134C-343E-461A-BE8F-584FCF2B700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96899C5-D292-4FE2-934C-D2AB3D117CE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2D76EE3A-89B8-4E47-829D-AE75E55C0B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95590"/>
            <a:ext cx="10548000" cy="972000"/>
          </a:xfrm>
        </p:spPr>
        <p:txBody>
          <a:bodyPr>
            <a:normAutofit/>
          </a:bodyPr>
          <a:lstStyle>
            <a:lvl1pPr>
              <a:defRPr sz="3600" b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LID4096" dirty="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E1727CF5-BD5A-4905-960D-CF4008B3F830}"/>
              </a:ext>
            </a:extLst>
          </p:cNvPr>
          <p:cNvSpPr/>
          <p:nvPr userDrawn="1"/>
        </p:nvSpPr>
        <p:spPr>
          <a:xfrm flipV="1">
            <a:off x="0" y="1346977"/>
            <a:ext cx="12192000" cy="45719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 sz="1351">
              <a:solidFill>
                <a:schemeClr val="accent1"/>
              </a:solidFill>
            </a:endParaRP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4E443B5B-DF9A-40F4-8738-C9A812FB402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89619" y="296879"/>
            <a:ext cx="1436829" cy="779684"/>
          </a:xfrm>
          <a:prstGeom prst="rect">
            <a:avLst/>
          </a:prstGeom>
        </p:spPr>
      </p:pic>
      <p:sp>
        <p:nvSpPr>
          <p:cNvPr id="19" name="Date Placeholder 1">
            <a:extLst>
              <a:ext uri="{FF2B5EF4-FFF2-40B4-BE49-F238E27FC236}">
                <a16:creationId xmlns:a16="http://schemas.microsoft.com/office/drawing/2014/main" id="{1173F377-86C1-4908-B4F0-08A4B25E9DF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8C70BD7A-C542-493F-8DA4-DCA18900CB01}" type="datetimeFigureOut">
              <a:rPr lang="LID4096" smtClean="0"/>
              <a:t>03/28/2023</a:t>
            </a:fld>
            <a:endParaRPr lang="LID4096" dirty="0"/>
          </a:p>
        </p:txBody>
      </p:sp>
      <p:sp>
        <p:nvSpPr>
          <p:cNvPr id="20" name="Footer Placeholder 2">
            <a:extLst>
              <a:ext uri="{FF2B5EF4-FFF2-40B4-BE49-F238E27FC236}">
                <a16:creationId xmlns:a16="http://schemas.microsoft.com/office/drawing/2014/main" id="{FA30D09B-E139-4DCE-B71B-14FC1CA556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LID4096"/>
          </a:p>
        </p:txBody>
      </p:sp>
      <p:sp>
        <p:nvSpPr>
          <p:cNvPr id="21" name="Slide Number Placeholder 3">
            <a:extLst>
              <a:ext uri="{FF2B5EF4-FFF2-40B4-BE49-F238E27FC236}">
                <a16:creationId xmlns:a16="http://schemas.microsoft.com/office/drawing/2014/main" id="{ADB43DA0-A2A5-4EE2-9790-EE7A477288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BC5DE61B-FD50-460B-A3A0-2074E393906B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16809476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EA5F1FDB-3F64-4753-8300-C90DD4FB59A0}"/>
              </a:ext>
            </a:extLst>
          </p:cNvPr>
          <p:cNvSpPr/>
          <p:nvPr userDrawn="1"/>
        </p:nvSpPr>
        <p:spPr>
          <a:xfrm flipV="1">
            <a:off x="0" y="1346977"/>
            <a:ext cx="12192000" cy="45719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 sz="1351">
              <a:solidFill>
                <a:schemeClr val="accent1"/>
              </a:solidFill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48AA040F-0B6F-4BDE-BE41-133AA9111FB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89619" y="296879"/>
            <a:ext cx="1436829" cy="779684"/>
          </a:xfrm>
          <a:prstGeom prst="rect">
            <a:avLst/>
          </a:prstGeom>
        </p:spPr>
      </p:pic>
      <p:sp>
        <p:nvSpPr>
          <p:cNvPr id="12" name="Date Placeholder 1">
            <a:extLst>
              <a:ext uri="{FF2B5EF4-FFF2-40B4-BE49-F238E27FC236}">
                <a16:creationId xmlns:a16="http://schemas.microsoft.com/office/drawing/2014/main" id="{B1DCC130-C107-4654-B0EE-16FA3042104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8C70BD7A-C542-493F-8DA4-DCA18900CB01}" type="datetimeFigureOut">
              <a:rPr lang="LID4096" smtClean="0"/>
              <a:t>03/28/2023</a:t>
            </a:fld>
            <a:endParaRPr lang="LID4096" dirty="0"/>
          </a:p>
        </p:txBody>
      </p:sp>
      <p:sp>
        <p:nvSpPr>
          <p:cNvPr id="13" name="Footer Placeholder 2">
            <a:extLst>
              <a:ext uri="{FF2B5EF4-FFF2-40B4-BE49-F238E27FC236}">
                <a16:creationId xmlns:a16="http://schemas.microsoft.com/office/drawing/2014/main" id="{91C48B87-FB15-4C4A-AF78-DA39B7929A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LID4096"/>
          </a:p>
        </p:txBody>
      </p:sp>
      <p:sp>
        <p:nvSpPr>
          <p:cNvPr id="14" name="Slide Number Placeholder 3">
            <a:extLst>
              <a:ext uri="{FF2B5EF4-FFF2-40B4-BE49-F238E27FC236}">
                <a16:creationId xmlns:a16="http://schemas.microsoft.com/office/drawing/2014/main" id="{53A3CA3B-16A0-4295-88D6-E67320E06B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BC5DE61B-FD50-460B-A3A0-2074E393906B}" type="slidenum">
              <a:rPr lang="LID4096" smtClean="0"/>
              <a:t>‹#›</a:t>
            </a:fld>
            <a:endParaRPr lang="LID4096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45AF5949-2E91-4065-AFFA-98B51E025A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95590"/>
            <a:ext cx="10548000" cy="972000"/>
          </a:xfrm>
        </p:spPr>
        <p:txBody>
          <a:bodyPr>
            <a:normAutofit/>
          </a:bodyPr>
          <a:lstStyle>
            <a:lvl1pPr>
              <a:defRPr sz="3600" b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LID4096" dirty="0"/>
          </a:p>
        </p:txBody>
      </p:sp>
    </p:spTree>
    <p:extLst>
      <p:ext uri="{BB962C8B-B14F-4D97-AF65-F5344CB8AC3E}">
        <p14:creationId xmlns:p14="http://schemas.microsoft.com/office/powerpoint/2010/main" val="24746903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5CF40DD-06E4-441B-9425-A088DA4F44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70BD7A-C542-493F-8DA4-DCA18900CB01}" type="datetimeFigureOut">
              <a:rPr lang="LID4096" smtClean="0"/>
              <a:t>03/28/2023</a:t>
            </a:fld>
            <a:endParaRPr lang="LID4096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A348E0C-52D3-4267-9698-DE4B646323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2B0E18D-3FE2-400C-B4E7-4BCA1A0211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5DE61B-FD50-460B-A3A0-2074E393906B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37485591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B5E0C2-C537-404F-9471-87967AA847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LID4096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CDE739-60C2-46F4-AA95-D288246171C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6B0DA59-3642-4F49-93C4-5887F83347D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D5616DC-9160-4FC8-BDC2-963AD13FB2FB}"/>
              </a:ext>
            </a:extLst>
          </p:cNvPr>
          <p:cNvSpPr/>
          <p:nvPr userDrawn="1"/>
        </p:nvSpPr>
        <p:spPr>
          <a:xfrm flipV="1">
            <a:off x="836612" y="2034540"/>
            <a:ext cx="3924000" cy="45719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 sz="1351">
              <a:solidFill>
                <a:schemeClr val="accent1"/>
              </a:solidFill>
            </a:endParaRP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716FBCCE-3FA7-4A03-8686-8DB0EB7C7FE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89619" y="296879"/>
            <a:ext cx="1436829" cy="779684"/>
          </a:xfrm>
          <a:prstGeom prst="rect">
            <a:avLst/>
          </a:prstGeom>
        </p:spPr>
      </p:pic>
      <p:sp>
        <p:nvSpPr>
          <p:cNvPr id="16" name="Date Placeholder 1">
            <a:extLst>
              <a:ext uri="{FF2B5EF4-FFF2-40B4-BE49-F238E27FC236}">
                <a16:creationId xmlns:a16="http://schemas.microsoft.com/office/drawing/2014/main" id="{144E7499-4D3D-4D47-8B88-C2D6C74D260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8C70BD7A-C542-493F-8DA4-DCA18900CB01}" type="datetimeFigureOut">
              <a:rPr lang="LID4096" smtClean="0"/>
              <a:t>03/28/2023</a:t>
            </a:fld>
            <a:endParaRPr lang="LID4096" dirty="0"/>
          </a:p>
        </p:txBody>
      </p:sp>
      <p:sp>
        <p:nvSpPr>
          <p:cNvPr id="17" name="Footer Placeholder 2">
            <a:extLst>
              <a:ext uri="{FF2B5EF4-FFF2-40B4-BE49-F238E27FC236}">
                <a16:creationId xmlns:a16="http://schemas.microsoft.com/office/drawing/2014/main" id="{440C628E-140A-4633-AD55-76190CAD6E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LID4096"/>
          </a:p>
        </p:txBody>
      </p:sp>
      <p:sp>
        <p:nvSpPr>
          <p:cNvPr id="18" name="Slide Number Placeholder 3">
            <a:extLst>
              <a:ext uri="{FF2B5EF4-FFF2-40B4-BE49-F238E27FC236}">
                <a16:creationId xmlns:a16="http://schemas.microsoft.com/office/drawing/2014/main" id="{FC219088-DFA8-499E-B19C-D0F9EAACAB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BC5DE61B-FD50-460B-A3A0-2074E393906B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19067678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A176AF-9C1A-4EBC-A8F5-1ACDB0DDAF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5DFCE08-6BDE-4E78-B967-3B8D7D6E442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LID4096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D660BA3-0346-4C25-8498-6D675329A28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6821AA4-3B72-447A-A035-5CF7AA9681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70BD7A-C542-493F-8DA4-DCA18900CB01}" type="datetimeFigureOut">
              <a:rPr lang="LID4096" smtClean="0"/>
              <a:t>03/28/2023</a:t>
            </a:fld>
            <a:endParaRPr lang="LID4096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B67A019-692A-47BB-BC91-75575720FC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53D56C5-40A9-4DB4-A1EE-3559E5AE43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5DE61B-FD50-460B-A3A0-2074E393906B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14445087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98ED9D-971C-402E-B065-0805261BBB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EAA62A5-47CC-4043-B156-4A39B72F0C1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8D6361A-F97C-4151-86B6-FDB7BF00B1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70BD7A-C542-493F-8DA4-DCA18900CB01}" type="datetimeFigureOut">
              <a:rPr lang="LID4096" smtClean="0"/>
              <a:t>03/28/2023</a:t>
            </a:fld>
            <a:endParaRPr lang="LID4096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5689221-6927-4D8D-9FF9-53726B65D0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A514C93-9F12-48C8-BFA2-571D3BCECA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5DE61B-FD50-460B-A3A0-2074E393906B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3542791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1E26F36-4152-4E6D-A6D0-53BF732AF06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425A846-7E0B-4238-8CA7-0C4114ABDF5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10DF041-FBE2-40E7-8824-8E4E508BCB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70BD7A-C542-493F-8DA4-DCA18900CB01}" type="datetimeFigureOut">
              <a:rPr lang="LID4096" smtClean="0"/>
              <a:t>03/28/2023</a:t>
            </a:fld>
            <a:endParaRPr lang="LID4096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35D2573-1BD7-4406-A78F-CAD6C56B23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D2C88B2-9338-44BE-8A76-4591429173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5DE61B-FD50-460B-A3A0-2074E393906B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4367586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8B81913-A04C-4BE5-BFC8-A6309327FC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LID4096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45124DD-D7A7-4F0C-B0E7-9A167A99FCB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8D7C93C-8363-47DA-9EBA-0E000CBC722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70BD7A-C542-493F-8DA4-DCA18900CB01}" type="datetimeFigureOut">
              <a:rPr lang="LID4096" smtClean="0"/>
              <a:t>03/28/2023</a:t>
            </a:fld>
            <a:endParaRPr lang="LID4096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F1CCD3-066C-494E-BEA2-F2B376DC60A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LID4096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3BAC35D-04BB-4DB9-97FD-FBCF44949CD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5DE61B-FD50-460B-A3A0-2074E393906B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20543628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LID4096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emf"/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emf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emf"/><Relationship Id="rId5" Type="http://schemas.openxmlformats.org/officeDocument/2006/relationships/chart" Target="../charts/chart9.xml"/><Relationship Id="rId4" Type="http://schemas.openxmlformats.org/officeDocument/2006/relationships/chart" Target="../charts/chart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3.xml"/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4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emf"/><Relationship Id="rId4" Type="http://schemas.openxmlformats.org/officeDocument/2006/relationships/chart" Target="../charts/chart1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13" Type="http://schemas.openxmlformats.org/officeDocument/2006/relationships/image" Target="../media/image21.jpeg"/><Relationship Id="rId3" Type="http://schemas.openxmlformats.org/officeDocument/2006/relationships/image" Target="../media/image11.png"/><Relationship Id="rId7" Type="http://schemas.openxmlformats.org/officeDocument/2006/relationships/image" Target="../media/image15.jpeg"/><Relationship Id="rId12" Type="http://schemas.openxmlformats.org/officeDocument/2006/relationships/image" Target="../media/image20.jpeg"/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11" Type="http://schemas.openxmlformats.org/officeDocument/2006/relationships/image" Target="../media/image19.jpeg"/><Relationship Id="rId5" Type="http://schemas.openxmlformats.org/officeDocument/2006/relationships/image" Target="../media/image13.png"/><Relationship Id="rId15" Type="http://schemas.openxmlformats.org/officeDocument/2006/relationships/image" Target="../media/image23.png"/><Relationship Id="rId10" Type="http://schemas.openxmlformats.org/officeDocument/2006/relationships/image" Target="../media/image18.png"/><Relationship Id="rId4" Type="http://schemas.openxmlformats.org/officeDocument/2006/relationships/image" Target="../media/image12.jpg"/><Relationship Id="rId9" Type="http://schemas.openxmlformats.org/officeDocument/2006/relationships/image" Target="../media/image17.png"/><Relationship Id="rId14" Type="http://schemas.openxmlformats.org/officeDocument/2006/relationships/image" Target="../media/image2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group of people sitting in front of a crowd&#10;&#10;Description automatically generated">
            <a:extLst>
              <a:ext uri="{FF2B5EF4-FFF2-40B4-BE49-F238E27FC236}">
                <a16:creationId xmlns:a16="http://schemas.microsoft.com/office/drawing/2014/main" id="{DC14E2D6-374F-4ABD-91E0-468514041A7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59" r="1959"/>
          <a:stretch/>
        </p:blipFill>
        <p:spPr>
          <a:xfrm>
            <a:off x="7881206" y="176867"/>
            <a:ext cx="2025000" cy="1620000"/>
          </a:xfrm>
          <a:prstGeom prst="rect">
            <a:avLst/>
          </a:prstGeom>
        </p:spPr>
      </p:pic>
      <p:pic>
        <p:nvPicPr>
          <p:cNvPr id="11" name="Picture 10" descr="A picture containing table&#10;&#10;Description automatically generated">
            <a:extLst>
              <a:ext uri="{FF2B5EF4-FFF2-40B4-BE49-F238E27FC236}">
                <a16:creationId xmlns:a16="http://schemas.microsoft.com/office/drawing/2014/main" id="{234B6B74-916E-43A1-8994-B4A7B1F22DD6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201" r="12201"/>
          <a:stretch/>
        </p:blipFill>
        <p:spPr>
          <a:xfrm>
            <a:off x="7881206" y="1835923"/>
            <a:ext cx="2025000" cy="162000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8313B4C6-1E93-434A-9D24-DE1EB3847B14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49" r="9149"/>
          <a:stretch/>
        </p:blipFill>
        <p:spPr>
          <a:xfrm>
            <a:off x="7881205" y="3494978"/>
            <a:ext cx="4113129" cy="3290503"/>
          </a:xfrm>
          <a:prstGeom prst="rect">
            <a:avLst/>
          </a:prstGeom>
        </p:spPr>
      </p:pic>
      <p:pic>
        <p:nvPicPr>
          <p:cNvPr id="19" name="Picture 18" descr="A group of people in a room&#10;&#10;Description automatically generated">
            <a:extLst>
              <a:ext uri="{FF2B5EF4-FFF2-40B4-BE49-F238E27FC236}">
                <a16:creationId xmlns:a16="http://schemas.microsoft.com/office/drawing/2014/main" id="{87733B60-F25C-449A-9ECB-E722872DC487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005" r="389"/>
          <a:stretch/>
        </p:blipFill>
        <p:spPr>
          <a:xfrm>
            <a:off x="9969335" y="176867"/>
            <a:ext cx="2025000" cy="1620000"/>
          </a:xfrm>
          <a:prstGeom prst="rect">
            <a:avLst/>
          </a:prstGeom>
        </p:spPr>
      </p:pic>
      <p:pic>
        <p:nvPicPr>
          <p:cNvPr id="21" name="Picture 20" descr="A person walking down a dirt road&#10;&#10;Description automatically generated">
            <a:extLst>
              <a:ext uri="{FF2B5EF4-FFF2-40B4-BE49-F238E27FC236}">
                <a16:creationId xmlns:a16="http://schemas.microsoft.com/office/drawing/2014/main" id="{2BE4F422-D462-4E65-BC0B-6B15D763CAED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261" r="10261"/>
          <a:stretch/>
        </p:blipFill>
        <p:spPr>
          <a:xfrm>
            <a:off x="9969335" y="1835923"/>
            <a:ext cx="2025000" cy="162000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66E44CB0-2957-4BB0-97A3-43430873FEF6}"/>
              </a:ext>
            </a:extLst>
          </p:cNvPr>
          <p:cNvSpPr/>
          <p:nvPr/>
        </p:nvSpPr>
        <p:spPr>
          <a:xfrm>
            <a:off x="507650" y="810287"/>
            <a:ext cx="5719864" cy="268469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1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A273048-4F32-41A8-B1BA-B7010F46CEA6}"/>
              </a:ext>
            </a:extLst>
          </p:cNvPr>
          <p:cNvSpPr txBox="1"/>
          <p:nvPr/>
        </p:nvSpPr>
        <p:spPr>
          <a:xfrm>
            <a:off x="507650" y="901378"/>
            <a:ext cx="5719864" cy="21852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o-LA" sz="3200" dirty="0">
                <a:solidFill>
                  <a:schemeClr val="bg1"/>
                </a:solidFill>
                <a:effectLst/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ການສໍາຫຼວດຜົນກະທົບກ່ຽວກັບພາວະເງິນເຟີ້ ແລະການບໍ່ຄໍ້າປະກັນດ້ານສະບຽງອາຫານ ໃນລາວ</a:t>
            </a:r>
            <a:endParaRPr lang="fr-FR" sz="3200" dirty="0">
              <a:solidFill>
                <a:schemeClr val="bg1"/>
              </a:solidFill>
              <a:effectLst/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  <a:p>
            <a:pPr algn="r"/>
            <a:r>
              <a:rPr lang="en-US" sz="4000" dirty="0">
                <a:solidFill>
                  <a:schemeClr val="bg1"/>
                </a:solidFill>
                <a:effectLst/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SUN CSA </a:t>
            </a:r>
            <a:r>
              <a:rPr lang="lo-LA" sz="4000" dirty="0">
                <a:solidFill>
                  <a:schemeClr val="bg1"/>
                </a:solidFill>
                <a:effectLst/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ລາວ</a:t>
            </a:r>
            <a:endParaRPr lang="en-US" sz="4000" dirty="0">
              <a:solidFill>
                <a:schemeClr val="bg1"/>
              </a:solidFill>
              <a:effectLst/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760F4FF7-069A-4CC7-84F2-648B6966DCC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53449" y="3540352"/>
            <a:ext cx="6004489" cy="31583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98907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2750D0D-91C0-8B3C-8CEC-A90A0B1842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lo-LA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ຈໍານວນການສໍາຫຼວດທີ່ເຮັດຕໍ່ແຂວງ</a:t>
            </a:r>
            <a:endParaRPr lang="fr-FR" dirty="0"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</p:txBody>
      </p:sp>
      <p:graphicFrame>
        <p:nvGraphicFramePr>
          <p:cNvPr id="9" name="Espace réservé du contenu 8">
            <a:extLst>
              <a:ext uri="{FF2B5EF4-FFF2-40B4-BE49-F238E27FC236}">
                <a16:creationId xmlns:a16="http://schemas.microsoft.com/office/drawing/2014/main" id="{70C4B3EF-8B8E-ECD1-7692-ADFF0B3787D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38131780"/>
              </p:ext>
            </p:extLst>
          </p:nvPr>
        </p:nvGraphicFramePr>
        <p:xfrm>
          <a:off x="838200" y="1727200"/>
          <a:ext cx="10515600" cy="467190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4" name="Picture 3">
            <a:extLst>
              <a:ext uri="{FF2B5EF4-FFF2-40B4-BE49-F238E27FC236}">
                <a16:creationId xmlns:a16="http://schemas.microsoft.com/office/drawing/2014/main" id="{CF220274-DC9B-483E-806D-BE2D394C54F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193605" y="195591"/>
            <a:ext cx="1656291" cy="8712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68706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0CB040F-89AE-C1C9-8561-5C2A41B08E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o-LA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ແຜນທີ່ຂອງສະຖານທີ່ບ່ອນເຮັດການສໍາຫຼວດ</a:t>
            </a:r>
            <a:endParaRPr lang="fr-FR" dirty="0"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</p:txBody>
      </p:sp>
      <p:pic>
        <p:nvPicPr>
          <p:cNvPr id="10" name="Image 9" descr="Une image contenant carte&#10;&#10;Description générée automatiquement">
            <a:extLst>
              <a:ext uri="{FF2B5EF4-FFF2-40B4-BE49-F238E27FC236}">
                <a16:creationId xmlns:a16="http://schemas.microsoft.com/office/drawing/2014/main" id="{9BF4A9A8-EC2E-D7B3-8AAC-800D3CB2287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199" y="1409699"/>
            <a:ext cx="5102199" cy="5448301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6D9B038C-512F-6FAD-F1D4-26B92E25844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907229" y="1409698"/>
            <a:ext cx="4478971" cy="544830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16B1676-F7EA-4CBE-A523-5B04936F04E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193605" y="195591"/>
            <a:ext cx="1656291" cy="8712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52664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63B5920-AF62-A76A-9A66-1116F5EDA3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95590"/>
            <a:ext cx="9304606" cy="972000"/>
          </a:xfrm>
        </p:spPr>
        <p:txBody>
          <a:bodyPr>
            <a:normAutofit/>
          </a:bodyPr>
          <a:lstStyle/>
          <a:p>
            <a:r>
              <a:rPr lang="lo-LA" sz="28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ເປີເຊັນຂອງປະຊາຊົນທີ່ມີບັນຫາ ມີຄວາມທ້າທາຍກ່ຽວກັບຄ່າຄອງຊີບໃນປີທີ່ຜ່ານມາ</a:t>
            </a:r>
            <a:endParaRPr lang="fr-FR" sz="2800" dirty="0"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</p:txBody>
      </p:sp>
      <p:graphicFrame>
        <p:nvGraphicFramePr>
          <p:cNvPr id="6" name="Espace réservé du contenu 5">
            <a:extLst>
              <a:ext uri="{FF2B5EF4-FFF2-40B4-BE49-F238E27FC236}">
                <a16:creationId xmlns:a16="http://schemas.microsoft.com/office/drawing/2014/main" id="{97D320BE-6A8E-C133-D6C1-F18BE23B54F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95703011"/>
              </p:ext>
            </p:extLst>
          </p:nvPr>
        </p:nvGraphicFramePr>
        <p:xfrm>
          <a:off x="838200" y="1532586"/>
          <a:ext cx="10515600" cy="464437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145947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63B5920-AF62-A76A-9A66-1116F5EDA3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o-LA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ປະເພດຂອງສິ່ງທ້າທາຍທີ່ປະຊາຊົນພົບ</a:t>
            </a:r>
            <a:endParaRPr lang="en-US" dirty="0"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</p:txBody>
      </p:sp>
      <p:graphicFrame>
        <p:nvGraphicFramePr>
          <p:cNvPr id="6" name="Espace réservé du contenu 5">
            <a:extLst>
              <a:ext uri="{FF2B5EF4-FFF2-40B4-BE49-F238E27FC236}">
                <a16:creationId xmlns:a16="http://schemas.microsoft.com/office/drawing/2014/main" id="{97D320BE-6A8E-C133-D6C1-F18BE23B54F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41661548"/>
              </p:ext>
            </p:extLst>
          </p:nvPr>
        </p:nvGraphicFramePr>
        <p:xfrm>
          <a:off x="296214" y="1167590"/>
          <a:ext cx="11057586" cy="532210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4" name="Picture 3">
            <a:extLst>
              <a:ext uri="{FF2B5EF4-FFF2-40B4-BE49-F238E27FC236}">
                <a16:creationId xmlns:a16="http://schemas.microsoft.com/office/drawing/2014/main" id="{D101A370-F0F7-4AB3-976A-0E34BA26500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193605" y="195591"/>
            <a:ext cx="1656291" cy="8712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289059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63B5920-AF62-A76A-9A66-1116F5EDA3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o-LA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ເຫດຜົນທີ່່ພາໃຫ້ເກີດຄວາມຫຍຸ້ງຍາກ</a:t>
            </a:r>
            <a:endParaRPr lang="fr-FR" dirty="0"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</p:txBody>
      </p:sp>
      <p:graphicFrame>
        <p:nvGraphicFramePr>
          <p:cNvPr id="6" name="Espace réservé du contenu 5">
            <a:extLst>
              <a:ext uri="{FF2B5EF4-FFF2-40B4-BE49-F238E27FC236}">
                <a16:creationId xmlns:a16="http://schemas.microsoft.com/office/drawing/2014/main" id="{97D320BE-6A8E-C133-D6C1-F18BE23B54F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28807725"/>
              </p:ext>
            </p:extLst>
          </p:nvPr>
        </p:nvGraphicFramePr>
        <p:xfrm>
          <a:off x="231820" y="1339404"/>
          <a:ext cx="11121980" cy="51502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4" name="Picture 3">
            <a:extLst>
              <a:ext uri="{FF2B5EF4-FFF2-40B4-BE49-F238E27FC236}">
                <a16:creationId xmlns:a16="http://schemas.microsoft.com/office/drawing/2014/main" id="{2424E84F-1F90-401B-A57F-0C707971EDB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193605" y="195591"/>
            <a:ext cx="1656291" cy="8712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72965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FA6380-24F8-E449-792D-0EDA4F14D9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o-LA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ການບໍ່ຄໍ້າປະກັນດ້ານສະບຽງອາຫານ</a:t>
            </a:r>
            <a:endParaRPr lang="fr-FR" dirty="0"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2EE5620A-192E-E3DB-119D-681AE7B3D9C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85932327"/>
              </p:ext>
            </p:extLst>
          </p:nvPr>
        </p:nvGraphicFramePr>
        <p:xfrm>
          <a:off x="838200" y="1617785"/>
          <a:ext cx="10515600" cy="455917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4" name="Picture 3">
            <a:extLst>
              <a:ext uri="{FF2B5EF4-FFF2-40B4-BE49-F238E27FC236}">
                <a16:creationId xmlns:a16="http://schemas.microsoft.com/office/drawing/2014/main" id="{CE9594AC-65AD-4372-9EC3-014DDF9CEC7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193605" y="195591"/>
            <a:ext cx="1656291" cy="8712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016838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63B5920-AF62-A76A-9A66-1116F5EDA3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lo-LA" sz="32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ຍຸດທະສາດການຮັບມືບັນຫາທີ່ໄດ້ນໍາໃຊ້ໃນປີກ່ອນ</a:t>
            </a:r>
            <a:endParaRPr lang="fr-FR" sz="3200" dirty="0"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</p:txBody>
      </p:sp>
      <p:graphicFrame>
        <p:nvGraphicFramePr>
          <p:cNvPr id="6" name="Espace réservé du contenu 5">
            <a:extLst>
              <a:ext uri="{FF2B5EF4-FFF2-40B4-BE49-F238E27FC236}">
                <a16:creationId xmlns:a16="http://schemas.microsoft.com/office/drawing/2014/main" id="{97D320BE-6A8E-C133-D6C1-F18BE23B54F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35063200"/>
              </p:ext>
            </p:extLst>
          </p:nvPr>
        </p:nvGraphicFramePr>
        <p:xfrm>
          <a:off x="365759" y="1481071"/>
          <a:ext cx="11380763" cy="50086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3" name="Picture 2">
            <a:extLst>
              <a:ext uri="{FF2B5EF4-FFF2-40B4-BE49-F238E27FC236}">
                <a16:creationId xmlns:a16="http://schemas.microsoft.com/office/drawing/2014/main" id="{A5F80C3A-807E-4B48-919E-5A6D380DD6E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49558" y="195590"/>
            <a:ext cx="1658256" cy="8718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504239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FBC16C-AD4E-5800-0854-DA7C63A882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o-LA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ການສະໜັບສະໜູນ - ຊ່ວຍເຫຼືອ</a:t>
            </a:r>
            <a:endParaRPr lang="fr-FR" dirty="0"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</p:txBody>
      </p:sp>
      <p:graphicFrame>
        <p:nvGraphicFramePr>
          <p:cNvPr id="8" name="Content Placeholder 7">
            <a:extLst>
              <a:ext uri="{FF2B5EF4-FFF2-40B4-BE49-F238E27FC236}">
                <a16:creationId xmlns:a16="http://schemas.microsoft.com/office/drawing/2014/main" id="{FD92ABA0-4835-B1B2-B455-EFB41B82CB8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97795258"/>
              </p:ext>
            </p:extLst>
          </p:nvPr>
        </p:nvGraphicFramePr>
        <p:xfrm>
          <a:off x="488819" y="910134"/>
          <a:ext cx="3386049" cy="37603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1" name="Chart 10">
            <a:extLst>
              <a:ext uri="{FF2B5EF4-FFF2-40B4-BE49-F238E27FC236}">
                <a16:creationId xmlns:a16="http://schemas.microsoft.com/office/drawing/2014/main" id="{B061D412-6627-6378-F7DB-2A911F5B27E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988258332"/>
              </p:ext>
            </p:extLst>
          </p:nvPr>
        </p:nvGraphicFramePr>
        <p:xfrm>
          <a:off x="4324040" y="1403471"/>
          <a:ext cx="7678827" cy="54186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4" name="Chart 13">
            <a:extLst>
              <a:ext uri="{FF2B5EF4-FFF2-40B4-BE49-F238E27FC236}">
                <a16:creationId xmlns:a16="http://schemas.microsoft.com/office/drawing/2014/main" id="{092096F4-307E-F9AC-CDED-94EC8EC87A9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297748086"/>
              </p:ext>
            </p:extLst>
          </p:nvPr>
        </p:nvGraphicFramePr>
        <p:xfrm>
          <a:off x="39647" y="4529797"/>
          <a:ext cx="4284394" cy="23550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pic>
        <p:nvPicPr>
          <p:cNvPr id="6" name="Picture 5">
            <a:extLst>
              <a:ext uri="{FF2B5EF4-FFF2-40B4-BE49-F238E27FC236}">
                <a16:creationId xmlns:a16="http://schemas.microsoft.com/office/drawing/2014/main" id="{B6ED2908-8376-4A23-976B-110D7C2CFEF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193605" y="195591"/>
            <a:ext cx="1656291" cy="8712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335068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63B5920-AF62-A76A-9A66-1116F5EDA3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lo-LA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ທ່ານຄິດວ່າສິ່ງຕ່າງໆຈະດີຂຶ້ນບໍໃນປີຫນ້າ?</a:t>
            </a:r>
            <a:endParaRPr lang="fr-FR" dirty="0"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</p:txBody>
      </p:sp>
      <p:graphicFrame>
        <p:nvGraphicFramePr>
          <p:cNvPr id="6" name="Espace réservé du contenu 5">
            <a:extLst>
              <a:ext uri="{FF2B5EF4-FFF2-40B4-BE49-F238E27FC236}">
                <a16:creationId xmlns:a16="http://schemas.microsoft.com/office/drawing/2014/main" id="{97D320BE-6A8E-C133-D6C1-F18BE23B54F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64773055"/>
              </p:ext>
            </p:extLst>
          </p:nvPr>
        </p:nvGraphicFramePr>
        <p:xfrm>
          <a:off x="838200" y="1825624"/>
          <a:ext cx="10515600" cy="46640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4" name="Picture 3">
            <a:extLst>
              <a:ext uri="{FF2B5EF4-FFF2-40B4-BE49-F238E27FC236}">
                <a16:creationId xmlns:a16="http://schemas.microsoft.com/office/drawing/2014/main" id="{D47AAC67-8488-469D-9574-785F7B019FF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346005" y="195590"/>
            <a:ext cx="1656291" cy="8712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163196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63B5920-AF62-A76A-9A66-1116F5EDA3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95590"/>
            <a:ext cx="9290538" cy="972000"/>
          </a:xfrm>
        </p:spPr>
        <p:txBody>
          <a:bodyPr>
            <a:normAutofit/>
          </a:bodyPr>
          <a:lstStyle/>
          <a:p>
            <a:r>
              <a:rPr lang="lo-LA" sz="24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ຍຸດທະສາດການຮັບມືບັນຫາທີ່ໄດ້ນໍາໃຊ້ຖ້າສິ່ງຕ່າງໆບໍ່ດີຂຶ້ນໃນປີໜ້າ</a:t>
            </a:r>
            <a:endParaRPr lang="fr-FR" sz="2400" dirty="0"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</p:txBody>
      </p:sp>
      <p:graphicFrame>
        <p:nvGraphicFramePr>
          <p:cNvPr id="6" name="Espace réservé du contenu 5">
            <a:extLst>
              <a:ext uri="{FF2B5EF4-FFF2-40B4-BE49-F238E27FC236}">
                <a16:creationId xmlns:a16="http://schemas.microsoft.com/office/drawing/2014/main" id="{97D320BE-6A8E-C133-D6C1-F18BE23B54F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61413290"/>
              </p:ext>
            </p:extLst>
          </p:nvPr>
        </p:nvGraphicFramePr>
        <p:xfrm>
          <a:off x="272473" y="1440483"/>
          <a:ext cx="11647054" cy="502150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3" name="Picture 2">
            <a:extLst>
              <a:ext uri="{FF2B5EF4-FFF2-40B4-BE49-F238E27FC236}">
                <a16:creationId xmlns:a16="http://schemas.microsoft.com/office/drawing/2014/main" id="{DDBC0818-1699-4B8E-A696-6D9470E49CF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49558" y="245688"/>
            <a:ext cx="1658256" cy="8718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018465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A02748-A8B3-F463-A095-6B2321EAE3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195590"/>
            <a:ext cx="7151914" cy="972000"/>
          </a:xfrm>
        </p:spPr>
        <p:txBody>
          <a:bodyPr>
            <a:normAutofit/>
          </a:bodyPr>
          <a:lstStyle/>
          <a:p>
            <a:r>
              <a:rPr lang="lo-LA" sz="22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ຖ້າຫາກສິ່ງຕ່າງໆດີຂຶ້ນ ແລະເຈົ້າມີເງິນຫຼາຍຂຶ້ນໃນ 12 ເດືອນຂ້າງໜ້າ, ເຈົ້າຈະເຮັດຫຍັງແດ່?</a:t>
            </a:r>
            <a:r>
              <a:rPr lang="fr-FR" sz="22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 </a:t>
            </a:r>
            <a:r>
              <a:rPr lang="lo-LA" sz="22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(ລືອກເອົາ 3 ທາງເລືອກ)</a:t>
            </a:r>
            <a:endParaRPr lang="fr-FR" dirty="0"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6FF83B68-65F0-8D31-DA43-43453FCED30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07854338"/>
              </p:ext>
            </p:extLst>
          </p:nvPr>
        </p:nvGraphicFramePr>
        <p:xfrm>
          <a:off x="0" y="1825625"/>
          <a:ext cx="8257735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8" name="Content Placeholder 5">
            <a:extLst>
              <a:ext uri="{FF2B5EF4-FFF2-40B4-BE49-F238E27FC236}">
                <a16:creationId xmlns:a16="http://schemas.microsoft.com/office/drawing/2014/main" id="{AD9035D2-FB3A-6037-4FDC-44777C639ED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51115357"/>
              </p:ext>
            </p:extLst>
          </p:nvPr>
        </p:nvGraphicFramePr>
        <p:xfrm>
          <a:off x="6558459" y="1825625"/>
          <a:ext cx="7025640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7" name="Picture 6">
            <a:extLst>
              <a:ext uri="{FF2B5EF4-FFF2-40B4-BE49-F238E27FC236}">
                <a16:creationId xmlns:a16="http://schemas.microsoft.com/office/drawing/2014/main" id="{F1C6577B-95B5-48F6-9709-C0BD850CBFA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193605" y="195591"/>
            <a:ext cx="1656291" cy="8712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637302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FBC16C-AD4E-5800-0854-DA7C63A882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lo-LA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ການສະໜັບສະໜູນ – ການຊ່ວຍເຫຼືອ</a:t>
            </a:r>
            <a:endParaRPr lang="fr-FR" dirty="0"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</p:txBody>
      </p:sp>
      <p:graphicFrame>
        <p:nvGraphicFramePr>
          <p:cNvPr id="11" name="Chart 10">
            <a:extLst>
              <a:ext uri="{FF2B5EF4-FFF2-40B4-BE49-F238E27FC236}">
                <a16:creationId xmlns:a16="http://schemas.microsoft.com/office/drawing/2014/main" id="{B061D412-6627-6378-F7DB-2A911F5B27E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48946262"/>
              </p:ext>
            </p:extLst>
          </p:nvPr>
        </p:nvGraphicFramePr>
        <p:xfrm>
          <a:off x="239152" y="1403471"/>
          <a:ext cx="5856848" cy="54186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092DB220-68BF-8326-0B83-C5C79F90048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25277494"/>
              </p:ext>
            </p:extLst>
          </p:nvPr>
        </p:nvGraphicFramePr>
        <p:xfrm>
          <a:off x="6112200" y="1403470"/>
          <a:ext cx="5856848" cy="54186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5" name="Picture 4">
            <a:extLst>
              <a:ext uri="{FF2B5EF4-FFF2-40B4-BE49-F238E27FC236}">
                <a16:creationId xmlns:a16="http://schemas.microsoft.com/office/drawing/2014/main" id="{629AE22A-1349-4C44-AFF9-9F2944DBF25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193605" y="195591"/>
            <a:ext cx="1656291" cy="8712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111728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A3FB39-FCA9-CC39-E7DE-834DEFB7ED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0600" y="195590"/>
            <a:ext cx="10515600" cy="972000"/>
          </a:xfrm>
        </p:spPr>
        <p:txBody>
          <a:bodyPr/>
          <a:lstStyle/>
          <a:p>
            <a:r>
              <a:rPr lang="lo-LA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ສະຫຼຸບ</a:t>
            </a:r>
            <a:endParaRPr lang="en-US" dirty="0"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2C6AF3-AF9F-6167-C525-8D2A10EEA6B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lo-LA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ປະຊາຊົນສ່ວນໃຫຍ່ແມ່ນພົບຄວາມຫຍຸ້ງຍາກທາງດ້ານເສດຖະກິດ</a:t>
            </a:r>
          </a:p>
          <a:p>
            <a:pPr marL="0" indent="0">
              <a:buNone/>
            </a:pPr>
            <a:endParaRPr lang="lo-LA" dirty="0"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  <a:p>
            <a:r>
              <a:rPr lang="lo-LA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ລາຄາອາຫານ ແລະ ນໍ້າມັນທີ່ເພີ່ມສູງຂຶ້ນ ສົ່ງຜົນກະທົບຕໍ່ຄວາມໝັ້ນຄົງດ້ານສະບຽງອາຫານ ແລະ ໂພຊະນາການ ຂອງປະຊາຊົນທີ່ຈັດຢູ່ໃນກຸ່ມດ້ອຍໂອກາດທາງເສດຸະກິດ</a:t>
            </a:r>
            <a:endParaRPr lang="en-GB" dirty="0"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  <a:p>
            <a:pPr marL="0" indent="0">
              <a:buNone/>
            </a:pPr>
            <a:endParaRPr lang="en-GB" dirty="0"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  <a:p>
            <a:r>
              <a:rPr lang="lo-LA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ປັດໃຈດ້ານສະພາບອາກາດເຮັດໃຫ້ສະຖານະການຮ້າຍແຮງຂຶ້ນຕື່ມ</a:t>
            </a:r>
          </a:p>
          <a:p>
            <a:pPr marL="0" indent="0">
              <a:buNone/>
            </a:pPr>
            <a:endParaRPr lang="en-GB" dirty="0"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  <a:p>
            <a:r>
              <a:rPr lang="lo-LA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ລັດຖະບານ, ຜູ້ໃຫ້ທຶນ ແລະ ຄູ່ຮ່ວມພັດທະນາອື່ນໆ ຈະຕ້ອງໄດ້ປຶກສາຫາລືເຖິງ</a:t>
            </a:r>
            <a:endParaRPr lang="en-GB" dirty="0"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  <a:p>
            <a:pPr marL="0" indent="0">
              <a:buNone/>
            </a:pPr>
            <a:r>
              <a:rPr lang="lo-LA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ວິທີການຕອບໂຕ້ ໂດຍນຳໃຊ້ວິທີການທີ່ມີຢູ່ ແລະ ວິທີການອັນໃໝ່.</a:t>
            </a:r>
            <a:endParaRPr lang="en-GB" dirty="0"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  <a:p>
            <a:endParaRPr lang="en-GB" dirty="0"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  <a:p>
            <a:endParaRPr lang="en-US" dirty="0"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7C01707-352F-6045-74D7-30E54A64F1B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193605" y="195591"/>
            <a:ext cx="1656291" cy="8712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434922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32E1E4-2184-06B6-0A3E-922FF864D1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1348" y="265623"/>
            <a:ext cx="10548000" cy="972000"/>
          </a:xfrm>
        </p:spPr>
        <p:txBody>
          <a:bodyPr>
            <a:normAutofit/>
          </a:bodyPr>
          <a:lstStyle/>
          <a:p>
            <a:pPr algn="ctr"/>
            <a:r>
              <a:rPr lang="lo-LA" sz="54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ຂໍຂອບໃຈ</a:t>
            </a:r>
            <a:endParaRPr lang="en-US" sz="5400" dirty="0"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32715FB-8D1B-4AEC-898A-BBECA7C4859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97523" y="3266087"/>
            <a:ext cx="3128002" cy="164533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4C5DAA11-A53F-458D-9FFC-09B5F0E6DB9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625" y="1587562"/>
            <a:ext cx="1349586" cy="134958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5EC4D49-D711-4270-9700-34944E57141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2741" y="1549665"/>
            <a:ext cx="1386333" cy="138633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FFC37F1-E39F-4E90-A473-CF85A54FB36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7359" y="1645586"/>
            <a:ext cx="1290412" cy="129041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CB54A5D-C574-4258-BCCC-16BCEEADC091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24760" y="1863729"/>
            <a:ext cx="2694205" cy="95818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62AEFF5B-832C-45C9-891B-B8C9E0B51D43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99577" y="1651877"/>
            <a:ext cx="1906288" cy="1241144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C5F263E0-BE8B-4273-83AC-FDBA947E39A6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348" y="3509306"/>
            <a:ext cx="1786030" cy="1190683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A1C62A09-562F-422C-8EE4-221ACEB6606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07584" y="3795119"/>
            <a:ext cx="2269775" cy="865388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36DB6645-AD4C-4820-856C-201433170D51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1925" y="3586205"/>
            <a:ext cx="1287880" cy="1360949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6219B49-EA3F-4375-A073-0831CDC6D82A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39" y="5033611"/>
            <a:ext cx="1513572" cy="1513572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F74ED1BE-70FA-4C63-B138-0F2BB80A2117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8030" y="5063495"/>
            <a:ext cx="1528882" cy="1528882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12464012-4C25-4FED-A619-F2B008B0C094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62736" y="5421778"/>
            <a:ext cx="2856229" cy="589788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7CE53D62-FFC3-4C1B-98E2-2056496A0E07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9473013" y="3414698"/>
            <a:ext cx="2087960" cy="1242785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39116758-74BC-4F52-9FA9-4B200E0D29CC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5240997" y="5267272"/>
            <a:ext cx="3010024" cy="10013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705410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ivitas">
      <a:dk1>
        <a:sysClr val="windowText" lastClr="000000"/>
      </a:dk1>
      <a:lt1>
        <a:sysClr val="window" lastClr="FFFFFF"/>
      </a:lt1>
      <a:dk2>
        <a:srgbClr val="58595B"/>
      </a:dk2>
      <a:lt2>
        <a:srgbClr val="FEDC00"/>
      </a:lt2>
      <a:accent1>
        <a:srgbClr val="0B743B"/>
      </a:accent1>
      <a:accent2>
        <a:srgbClr val="BD4F84"/>
      </a:accent2>
      <a:accent3>
        <a:srgbClr val="3C62AA"/>
      </a:accent3>
      <a:accent4>
        <a:srgbClr val="D28F33"/>
      </a:accent4>
      <a:accent5>
        <a:srgbClr val="1A8693"/>
      </a:accent5>
      <a:accent6>
        <a:srgbClr val="F16179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c04aeb5b-d978-4504-be63-ad84a8ae01c1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31F16034A0A4C4E94773548CBAA7472" ma:contentTypeVersion="15" ma:contentTypeDescription="Create a new document." ma:contentTypeScope="" ma:versionID="cfaab181f224fd3e02ddbd4164f461bc">
  <xsd:schema xmlns:xsd="http://www.w3.org/2001/XMLSchema" xmlns:xs="http://www.w3.org/2001/XMLSchema" xmlns:p="http://schemas.microsoft.com/office/2006/metadata/properties" xmlns:ns3="d0dc3526-7086-4ca2-a5fb-1647e77dba23" xmlns:ns4="c04aeb5b-d978-4504-be63-ad84a8ae01c1" targetNamespace="http://schemas.microsoft.com/office/2006/metadata/properties" ma:root="true" ma:fieldsID="ee9d1ab3d56e729aedfad86214a0af3c" ns3:_="" ns4:_="">
    <xsd:import namespace="d0dc3526-7086-4ca2-a5fb-1647e77dba23"/>
    <xsd:import namespace="c04aeb5b-d978-4504-be63-ad84a8ae01c1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  <xsd:element ref="ns3:SharingHintHash" minOccurs="0"/>
                <xsd:element ref="ns4:MediaServiceMetadata" minOccurs="0"/>
                <xsd:element ref="ns4:MediaServiceFastMetadata" minOccurs="0"/>
                <xsd:element ref="ns4:MediaServiceAutoTags" minOccurs="0"/>
                <xsd:element ref="ns4:MediaServiceGenerationTime" minOccurs="0"/>
                <xsd:element ref="ns4:MediaServiceEventHashCode" minOccurs="0"/>
                <xsd:element ref="ns4:MediaServiceDateTaken" minOccurs="0"/>
                <xsd:element ref="ns4:MediaServiceAutoKeyPoints" minOccurs="0"/>
                <xsd:element ref="ns4:MediaServiceKeyPoints" minOccurs="0"/>
                <xsd:element ref="ns4:MediaServiceOCR" minOccurs="0"/>
                <xsd:element ref="ns4:MediaLengthInSeconds" minOccurs="0"/>
                <xsd:element ref="ns4:MediaServiceLocation" minOccurs="0"/>
                <xsd:element ref="ns4:_activity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0dc3526-7086-4ca2-a5fb-1647e77dba23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Sharing Hint Hash" ma:hidden="true" ma:internalName="SharingHintHash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04aeb5b-d978-4504-be63-ad84a8ae01c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6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KeyPoints" ma:index="17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8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MediaServiceLocation" ma:index="21" nillable="true" ma:displayName="Location" ma:internalName="MediaServiceLocation" ma:readOnly="true">
      <xsd:simpleType>
        <xsd:restriction base="dms:Text"/>
      </xsd:simpleType>
    </xsd:element>
    <xsd:element name="_activity" ma:index="22" nillable="true" ma:displayName="_activity" ma:hidden="true" ma:internalName="_activity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0D8DE413-38BB-4342-9B07-6179CF539962}">
  <ds:schemaRefs>
    <ds:schemaRef ds:uri="http://purl.org/dc/terms/"/>
    <ds:schemaRef ds:uri="http://schemas.openxmlformats.org/package/2006/metadata/core-properties"/>
    <ds:schemaRef ds:uri="http://purl.org/dc/elements/1.1/"/>
    <ds:schemaRef ds:uri="http://schemas.microsoft.com/office/2006/documentManagement/types"/>
    <ds:schemaRef ds:uri="http://schemas.microsoft.com/office/2006/metadata/properties"/>
    <ds:schemaRef ds:uri="c04aeb5b-d978-4504-be63-ad84a8ae01c1"/>
    <ds:schemaRef ds:uri="http://www.w3.org/XML/1998/namespace"/>
    <ds:schemaRef ds:uri="http://purl.org/dc/dcmitype/"/>
    <ds:schemaRef ds:uri="http://schemas.microsoft.com/office/infopath/2007/PartnerControls"/>
    <ds:schemaRef ds:uri="d0dc3526-7086-4ca2-a5fb-1647e77dba23"/>
  </ds:schemaRefs>
</ds:datastoreItem>
</file>

<file path=customXml/itemProps2.xml><?xml version="1.0" encoding="utf-8"?>
<ds:datastoreItem xmlns:ds="http://schemas.openxmlformats.org/officeDocument/2006/customXml" ds:itemID="{CB471059-52B1-4CDA-8C21-37DFF06DD8B1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E45D520D-56EF-4E55-B901-30488C8065E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0dc3526-7086-4ca2-a5fb-1647e77dba23"/>
    <ds:schemaRef ds:uri="c04aeb5b-d978-4504-be63-ad84a8ae01c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431</TotalTime>
  <Words>461</Words>
  <Application>Microsoft Office PowerPoint</Application>
  <PresentationFormat>Widescreen</PresentationFormat>
  <Paragraphs>109</Paragraphs>
  <Slides>15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0" baseType="lpstr">
      <vt:lpstr>Arial</vt:lpstr>
      <vt:lpstr>Calibri</vt:lpstr>
      <vt:lpstr>Calibri Light</vt:lpstr>
      <vt:lpstr>Phetsarath OT</vt:lpstr>
      <vt:lpstr>Office Theme</vt:lpstr>
      <vt:lpstr>PowerPoint Presentation</vt:lpstr>
      <vt:lpstr>ຈໍານວນການສໍາຫຼວດທີ່ເຮັດຕໍ່ແຂວງ</vt:lpstr>
      <vt:lpstr>ແຜນທີ່ຂອງສະຖານທີ່ບ່ອນເຮັດການສໍາຫຼວດ</vt:lpstr>
      <vt:lpstr>ເປີເຊັນຂອງປະຊາຊົນທີ່ມີບັນຫາ ມີຄວາມທ້າທາຍກ່ຽວກັບຄ່າຄອງຊີບໃນປີທີ່ຜ່ານມາ</vt:lpstr>
      <vt:lpstr>ປະເພດຂອງສິ່ງທ້າທາຍທີ່ປະຊາຊົນພົບ</vt:lpstr>
      <vt:lpstr>ເຫດຜົນທີ່່ພາໃຫ້ເກີດຄວາມຫຍຸ້ງຍາກ</vt:lpstr>
      <vt:lpstr>ການບໍ່ຄໍ້າປະກັນດ້ານສະບຽງອາຫານ</vt:lpstr>
      <vt:lpstr>ຍຸດທະສາດການຮັບມືບັນຫາທີ່ໄດ້ນໍາໃຊ້ໃນປີກ່ອນ</vt:lpstr>
      <vt:lpstr>ການສະໜັບສະໜູນ - ຊ່ວຍເຫຼືອ</vt:lpstr>
      <vt:lpstr>ທ່ານຄິດວ່າສິ່ງຕ່າງໆຈະດີຂຶ້ນບໍໃນປີຫນ້າ?</vt:lpstr>
      <vt:lpstr>ຍຸດທະສາດການຮັບມືບັນຫາທີ່ໄດ້ນໍາໃຊ້ຖ້າສິ່ງຕ່າງໆບໍ່ດີຂຶ້ນໃນປີໜ້າ</vt:lpstr>
      <vt:lpstr>ຖ້າຫາກສິ່ງຕ່າງໆດີຂຶ້ນ ແລະເຈົ້າມີເງິນຫຼາຍຂຶ້ນໃນ 12 ເດືອນຂ້າງໜ້າ, ເຈົ້າຈະເຮັດຫຍັງແດ່? (ລືອກເອົາ 3 ທາງເລືອກ)</vt:lpstr>
      <vt:lpstr>ການສະໜັບສະໜູນ – ການຊ່ວຍເຫຼືອ</vt:lpstr>
      <vt:lpstr>ສະຫຼຸບ</vt:lpstr>
      <vt:lpstr>ຂໍຂອບໃຈ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Civitas</dc:creator>
  <cp:lastModifiedBy>Tukta Sonesaksith</cp:lastModifiedBy>
  <cp:revision>95</cp:revision>
  <dcterms:created xsi:type="dcterms:W3CDTF">2020-09-17T08:08:49Z</dcterms:created>
  <dcterms:modified xsi:type="dcterms:W3CDTF">2023-03-28T17:44:02Z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0x010100131F16034A0A4C4E94773548CBAA7472</vt:lpwstr>
  </property>
  <property fmtid="{D5CDD505-2E9C-101B-9397-08002B2CF9AE}" pid="3" name="Order">
    <vt:r8>2211300</vt:r8>
  </property>
  <property fmtid="{D5CDD505-2E9C-101B-9397-08002B2CF9AE}" pid="4" name="ComplianceAssetId">
    <vt:lpwstr/>
  </property>
</Properties>
</file>