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>
      <p:cViewPr varScale="1">
        <p:scale>
          <a:sx n="38" d="100"/>
          <a:sy n="38" d="100"/>
        </p:scale>
        <p:origin x="72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E79D3F69-6999-469E-8A04-C371CB7AB8C7}"/>
    <pc:docChg chg="undo modSld">
      <pc:chgData name="Tukta Sonesaksith" userId="3e854381-7502-4072-9aff-7c427c4c537b" providerId="ADAL" clId="{E79D3F69-6999-469E-8A04-C371CB7AB8C7}" dt="2023-03-28T18:34:20.881" v="115" actId="20577"/>
      <pc:docMkLst>
        <pc:docMk/>
      </pc:docMkLst>
      <pc:sldChg chg="modSp">
        <pc:chgData name="Tukta Sonesaksith" userId="3e854381-7502-4072-9aff-7c427c4c537b" providerId="ADAL" clId="{E79D3F69-6999-469E-8A04-C371CB7AB8C7}" dt="2023-03-28T18:34:20.881" v="115" actId="20577"/>
        <pc:sldMkLst>
          <pc:docMk/>
          <pc:sldMk cId="476021760" sldId="256"/>
        </pc:sldMkLst>
        <pc:spChg chg="mod">
          <ac:chgData name="Tukta Sonesaksith" userId="3e854381-7502-4072-9aff-7c427c4c537b" providerId="ADAL" clId="{E79D3F69-6999-469E-8A04-C371CB7AB8C7}" dt="2023-03-28T18:34:20.881" v="115" actId="20577"/>
          <ac:spMkLst>
            <pc:docMk/>
            <pc:sldMk cId="476021760" sldId="256"/>
            <ac:spMk id="2" creationId="{BF43087A-3D6C-5481-B060-EFBF21A4A3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348451" y="676868"/>
            <a:ext cx="10298310" cy="2766528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C000"/>
                </a:solidFill>
              </a:rPr>
              <a:t>SUN </a:t>
            </a:r>
            <a:r>
              <a:rPr lang="en-US" dirty="0">
                <a:solidFill>
                  <a:srgbClr val="FFC000"/>
                </a:solidFill>
              </a:rPr>
              <a:t>CSA Laos </a:t>
            </a:r>
            <a:r>
              <a:rPr lang="en-US" dirty="0"/>
              <a:t>breastfeeding-friendly workplace awards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8" name="Picture 7" descr="Gold glitter star on white background">
            <a:extLst>
              <a:ext uri="{FF2B5EF4-FFF2-40B4-BE49-F238E27FC236}">
                <a16:creationId xmlns:a16="http://schemas.microsoft.com/office/drawing/2014/main" id="{DF356256-0499-9A19-EB6E-7EF73747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857737" y="3411746"/>
            <a:ext cx="1236668" cy="1236668"/>
          </a:xfrm>
          <a:prstGeom prst="rect">
            <a:avLst/>
          </a:prstGeom>
        </p:spPr>
      </p:pic>
      <p:pic>
        <p:nvPicPr>
          <p:cNvPr id="9" name="Picture 8" descr="Gold glitter star on white background">
            <a:extLst>
              <a:ext uri="{FF2B5EF4-FFF2-40B4-BE49-F238E27FC236}">
                <a16:creationId xmlns:a16="http://schemas.microsoft.com/office/drawing/2014/main" id="{F3FC9CF6-BE45-336F-938A-95294337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4032102" y="3360025"/>
            <a:ext cx="1236668" cy="1236668"/>
          </a:xfrm>
          <a:prstGeom prst="rect">
            <a:avLst/>
          </a:prstGeom>
        </p:spPr>
      </p:pic>
      <p:pic>
        <p:nvPicPr>
          <p:cNvPr id="10" name="Picture 9" descr="Gold glitter star on white background">
            <a:extLst>
              <a:ext uri="{FF2B5EF4-FFF2-40B4-BE49-F238E27FC236}">
                <a16:creationId xmlns:a16="http://schemas.microsoft.com/office/drawing/2014/main" id="{580B66AB-8219-75B2-1EF5-3463295C5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5233311" y="3286573"/>
            <a:ext cx="1236668" cy="1236668"/>
          </a:xfrm>
          <a:prstGeom prst="rect">
            <a:avLst/>
          </a:prstGeom>
        </p:spPr>
      </p:pic>
      <p:pic>
        <p:nvPicPr>
          <p:cNvPr id="11" name="Picture 10" descr="Gold glitter star on white background">
            <a:extLst>
              <a:ext uri="{FF2B5EF4-FFF2-40B4-BE49-F238E27FC236}">
                <a16:creationId xmlns:a16="http://schemas.microsoft.com/office/drawing/2014/main" id="{F4F09B97-18DF-1FB4-C8C7-723F326F9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6441395" y="3228049"/>
            <a:ext cx="1236668" cy="1236668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7" name="Picture 16" descr="Silver trophy with handles">
            <a:extLst>
              <a:ext uri="{FF2B5EF4-FFF2-40B4-BE49-F238E27FC236}">
                <a16:creationId xmlns:a16="http://schemas.microsoft.com/office/drawing/2014/main" id="{7F1E323A-CBF7-F1FB-142D-91E94CA1B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7626">
            <a:off x="6614078" y="3191167"/>
            <a:ext cx="905566" cy="1312300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2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Bronze award </a:t>
            </a: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breastfeeding-friendly 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SNV</a:t>
            </a:r>
          </a:p>
          <a:p>
            <a:r>
              <a:rPr lang="en-US" sz="7200" dirty="0"/>
              <a:t>CASE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DCEB-7873-93EB-E981-AEDE6B845CE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 descr="Gold trophy">
            <a:extLst>
              <a:ext uri="{FF2B5EF4-FFF2-40B4-BE49-F238E27FC236}">
                <a16:creationId xmlns:a16="http://schemas.microsoft.com/office/drawing/2014/main" id="{BC3B1684-9D33-843B-17F0-7C905D47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488" y="3408073"/>
            <a:ext cx="1801264" cy="2187679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749" y="3406362"/>
            <a:ext cx="2187679" cy="21876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6428" y="3397564"/>
            <a:ext cx="4175811" cy="219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0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SILVER award </a:t>
            </a: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breastfeeding-friendly 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178" y="1986455"/>
            <a:ext cx="5613554" cy="3388129"/>
          </a:xfrm>
        </p:spPr>
        <p:txBody>
          <a:bodyPr numCol="2">
            <a:normAutofit/>
          </a:bodyPr>
          <a:lstStyle/>
          <a:p>
            <a:r>
              <a:rPr lang="en-US" sz="7200" dirty="0"/>
              <a:t>PFHA</a:t>
            </a:r>
          </a:p>
          <a:p>
            <a:r>
              <a:rPr lang="en-US" sz="7200" dirty="0"/>
              <a:t>PLAN</a:t>
            </a:r>
          </a:p>
          <a:p>
            <a:r>
              <a:rPr lang="en-US" sz="7200" dirty="0"/>
              <a:t>ADRA</a:t>
            </a:r>
          </a:p>
          <a:p>
            <a:r>
              <a:rPr lang="en-US" sz="7200" dirty="0"/>
              <a:t>ISAPH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DCEB-7873-93EB-E981-AEDE6B845CE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324" y="4110209"/>
            <a:ext cx="1473226" cy="1473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2772" y="4116260"/>
            <a:ext cx="2809468" cy="147778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90C203-8A81-03E5-A9FC-A2FD597023A6}"/>
              </a:ext>
            </a:extLst>
          </p:cNvPr>
          <p:cNvSpPr txBox="1">
            <a:spLocks/>
          </p:cNvSpPr>
          <p:nvPr/>
        </p:nvSpPr>
        <p:spPr>
          <a:xfrm>
            <a:off x="5906814" y="2023138"/>
            <a:ext cx="5173695" cy="2601414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/>
              <a:t>The Association for Green</a:t>
            </a:r>
          </a:p>
        </p:txBody>
      </p:sp>
      <p:pic>
        <p:nvPicPr>
          <p:cNvPr id="11" name="Picture 10" descr="Silver trophy with handles">
            <a:extLst>
              <a:ext uri="{FF2B5EF4-FFF2-40B4-BE49-F238E27FC236}">
                <a16:creationId xmlns:a16="http://schemas.microsoft.com/office/drawing/2014/main" id="{0A5BCDB2-9109-B12D-E329-8DB28911B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414" y="4129605"/>
            <a:ext cx="1003230" cy="14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48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C000"/>
                </a:solidFill>
              </a:rPr>
              <a:t>GOLD award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dirty="0"/>
              <a:t>for </a:t>
            </a:r>
            <a:br>
              <a:rPr lang="en-US" dirty="0"/>
            </a:br>
            <a:r>
              <a:rPr lang="en-US" dirty="0"/>
              <a:t>breastfeeding-friendly workplace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9178" y="1986455"/>
            <a:ext cx="5350794" cy="2207173"/>
          </a:xfrm>
        </p:spPr>
        <p:txBody>
          <a:bodyPr numCol="2">
            <a:normAutofit fontScale="85000" lnSpcReduction="20000"/>
          </a:bodyPr>
          <a:lstStyle/>
          <a:p>
            <a:r>
              <a:rPr lang="en-US" sz="7200" dirty="0"/>
              <a:t>MHP</a:t>
            </a:r>
          </a:p>
          <a:p>
            <a:r>
              <a:rPr lang="en-US" sz="7200" dirty="0"/>
              <a:t>SCI</a:t>
            </a:r>
          </a:p>
          <a:p>
            <a:r>
              <a:rPr lang="en-US" sz="7200" dirty="0"/>
              <a:t>ARMI</a:t>
            </a:r>
          </a:p>
          <a:p>
            <a:r>
              <a:rPr lang="en-US" sz="7200" dirty="0"/>
              <a:t>PDDA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DCEB-7873-93EB-E981-AEDE6B845CE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 descr="Gold trophy">
            <a:extLst>
              <a:ext uri="{FF2B5EF4-FFF2-40B4-BE49-F238E27FC236}">
                <a16:creationId xmlns:a16="http://schemas.microsoft.com/office/drawing/2014/main" id="{BC3B1684-9D33-843B-17F0-7C905D47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637" y="4116938"/>
            <a:ext cx="1331687" cy="1477781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324" y="4110209"/>
            <a:ext cx="1473226" cy="1473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2772" y="4116260"/>
            <a:ext cx="2809468" cy="147778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90C203-8A81-03E5-A9FC-A2FD597023A6}"/>
              </a:ext>
            </a:extLst>
          </p:cNvPr>
          <p:cNvSpPr txBox="1">
            <a:spLocks/>
          </p:cNvSpPr>
          <p:nvPr/>
        </p:nvSpPr>
        <p:spPr>
          <a:xfrm>
            <a:off x="6109637" y="2023138"/>
            <a:ext cx="4970872" cy="2093800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/>
              <a:t>CARE</a:t>
            </a:r>
          </a:p>
          <a:p>
            <a:r>
              <a:rPr lang="en-US" sz="7200" dirty="0"/>
              <a:t>SAMDA</a:t>
            </a:r>
          </a:p>
          <a:p>
            <a:endParaRPr lang="en-US" sz="7200" dirty="0"/>
          </a:p>
        </p:txBody>
      </p:sp>
      <p:pic>
        <p:nvPicPr>
          <p:cNvPr id="8" name="Picture 7" descr="Gold trophy">
            <a:extLst>
              <a:ext uri="{FF2B5EF4-FFF2-40B4-BE49-F238E27FC236}">
                <a16:creationId xmlns:a16="http://schemas.microsoft.com/office/drawing/2014/main" id="{C4B2F376-5D8A-80B1-C98B-CF9FD901E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128" y="4123667"/>
            <a:ext cx="1331687" cy="1477781"/>
          </a:xfrm>
          <a:prstGeom prst="rect">
            <a:avLst/>
          </a:prstGeom>
        </p:spPr>
      </p:pic>
      <p:pic>
        <p:nvPicPr>
          <p:cNvPr id="9" name="Picture 8" descr="Gold trophy">
            <a:extLst>
              <a:ext uri="{FF2B5EF4-FFF2-40B4-BE49-F238E27FC236}">
                <a16:creationId xmlns:a16="http://schemas.microsoft.com/office/drawing/2014/main" id="{3751E3B9-EAB2-334E-E5CD-2F0B5CE39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619" y="4110209"/>
            <a:ext cx="1331687" cy="1477781"/>
          </a:xfrm>
          <a:prstGeom prst="rect">
            <a:avLst/>
          </a:prstGeom>
        </p:spPr>
      </p:pic>
      <p:pic>
        <p:nvPicPr>
          <p:cNvPr id="11" name="Picture 10" descr="Gold trophy">
            <a:extLst>
              <a:ext uri="{FF2B5EF4-FFF2-40B4-BE49-F238E27FC236}">
                <a16:creationId xmlns:a16="http://schemas.microsoft.com/office/drawing/2014/main" id="{19B47ED8-0838-AD47-2383-B57EB70BF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564" y="4123666"/>
            <a:ext cx="1331687" cy="1477781"/>
          </a:xfrm>
          <a:prstGeom prst="rect">
            <a:avLst/>
          </a:prstGeom>
        </p:spPr>
      </p:pic>
      <p:pic>
        <p:nvPicPr>
          <p:cNvPr id="12" name="Picture 11" descr="Gold trophy">
            <a:extLst>
              <a:ext uri="{FF2B5EF4-FFF2-40B4-BE49-F238E27FC236}">
                <a16:creationId xmlns:a16="http://schemas.microsoft.com/office/drawing/2014/main" id="{3B15D282-E8BB-8280-0C48-039C59E9F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601" y="4122296"/>
            <a:ext cx="1331687" cy="1477781"/>
          </a:xfrm>
          <a:prstGeom prst="rect">
            <a:avLst/>
          </a:prstGeom>
        </p:spPr>
      </p:pic>
      <p:pic>
        <p:nvPicPr>
          <p:cNvPr id="13" name="Picture 12" descr="Gold trophy">
            <a:extLst>
              <a:ext uri="{FF2B5EF4-FFF2-40B4-BE49-F238E27FC236}">
                <a16:creationId xmlns:a16="http://schemas.microsoft.com/office/drawing/2014/main" id="{1FB44D6C-8E8A-A563-2C53-F5D3780D6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10561"/>
            <a:ext cx="1331687" cy="147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28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43</TotalTime>
  <Words>45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Impact</vt:lpstr>
      <vt:lpstr>Main Event</vt:lpstr>
      <vt:lpstr>SUN CSA Laos breastfeeding-friendly workplace awards</vt:lpstr>
      <vt:lpstr>Bronze award for  breastfeeding-friendly workplace</vt:lpstr>
      <vt:lpstr>SILVER award for  breastfeeding-friendly workplace</vt:lpstr>
      <vt:lpstr>GOLD award for  breastfeeding-friendly workplace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CSA Laos breastfeeding-friendly workplace awards</dc:title>
  <dc:creator>David Shields</dc:creator>
  <cp:lastModifiedBy>Tukta Sonesaksith</cp:lastModifiedBy>
  <cp:revision>2</cp:revision>
  <dcterms:created xsi:type="dcterms:W3CDTF">2023-03-28T06:59:50Z</dcterms:created>
  <dcterms:modified xsi:type="dcterms:W3CDTF">2023-03-28T18:34:23Z</dcterms:modified>
</cp:coreProperties>
</file>