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175894935" r:id="rId3"/>
    <p:sldId id="257" r:id="rId4"/>
    <p:sldId id="258" r:id="rId5"/>
    <p:sldId id="259" r:id="rId6"/>
    <p:sldId id="175894944" r:id="rId7"/>
    <p:sldId id="175894945" r:id="rId8"/>
    <p:sldId id="175894946" r:id="rId9"/>
    <p:sldId id="676" r:id="rId10"/>
    <p:sldId id="3419" r:id="rId11"/>
    <p:sldId id="175894930" r:id="rId12"/>
    <p:sldId id="175894931" r:id="rId13"/>
    <p:sldId id="175894932" r:id="rId14"/>
    <p:sldId id="175894933" r:id="rId15"/>
    <p:sldId id="3453" r:id="rId16"/>
    <p:sldId id="175894936" r:id="rId17"/>
    <p:sldId id="307" r:id="rId18"/>
    <p:sldId id="366" r:id="rId19"/>
    <p:sldId id="358" r:id="rId20"/>
    <p:sldId id="360" r:id="rId21"/>
    <p:sldId id="361" r:id="rId22"/>
    <p:sldId id="175894937" r:id="rId23"/>
    <p:sldId id="175894938" r:id="rId24"/>
    <p:sldId id="175894939" r:id="rId25"/>
    <p:sldId id="364" r:id="rId26"/>
    <p:sldId id="365" r:id="rId27"/>
    <p:sldId id="175894940" r:id="rId28"/>
    <p:sldId id="175894947" r:id="rId29"/>
    <p:sldId id="300" r:id="rId30"/>
    <p:sldId id="302" r:id="rId31"/>
    <p:sldId id="304" r:id="rId32"/>
    <p:sldId id="299" r:id="rId33"/>
    <p:sldId id="175894942" r:id="rId34"/>
    <p:sldId id="17589494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id M Yaqoob Azimi" initials="SMYA" lastIdx="1" clrIdx="0">
    <p:extLst>
      <p:ext uri="{19B8F6BF-5375-455C-9EA6-DF929625EA0E}">
        <p15:presenceInfo xmlns:p15="http://schemas.microsoft.com/office/powerpoint/2012/main" userId="S::sazimi@unicef.org::cc052588-0ab1-413c-955a-b0f3985eea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4" d="100"/>
          <a:sy n="104" d="100"/>
        </p:scale>
        <p:origin x="870" y="32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a:t>Infant</a:t>
            </a:r>
            <a:r>
              <a:rPr lang="en-US" sz="2400" b="1" baseline="0"/>
              <a:t> &amp; Child </a:t>
            </a:r>
            <a:r>
              <a:rPr lang="en-US" sz="2400" b="1"/>
              <a:t>Mortality Rate</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Sheet1!$C$3</c:f>
              <c:strCache>
                <c:ptCount val="1"/>
                <c:pt idx="0">
                  <c:v>LSIS 2011-12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Sheet1!$D$2:$E$2</c:f>
              <c:strCache>
                <c:ptCount val="2"/>
                <c:pt idx="0">
                  <c:v>IMR</c:v>
                </c:pt>
                <c:pt idx="1">
                  <c:v>U-5 Mortality</c:v>
                </c:pt>
              </c:strCache>
            </c:strRef>
          </c:cat>
          <c:val>
            <c:numRef>
              <c:f>Sheet1!$D$3:$E$3</c:f>
              <c:numCache>
                <c:formatCode>General</c:formatCode>
                <c:ptCount val="2"/>
                <c:pt idx="0">
                  <c:v>68</c:v>
                </c:pt>
                <c:pt idx="1">
                  <c:v>79</c:v>
                </c:pt>
              </c:numCache>
            </c:numRef>
          </c:val>
          <c:extLst>
            <c:ext xmlns:c16="http://schemas.microsoft.com/office/drawing/2014/chart" uri="{C3380CC4-5D6E-409C-BE32-E72D297353CC}">
              <c16:uniqueId val="{00000000-7D54-40E6-8AD2-D29117CF72CB}"/>
            </c:ext>
          </c:extLst>
        </c:ser>
        <c:ser>
          <c:idx val="1"/>
          <c:order val="1"/>
          <c:tx>
            <c:strRef>
              <c:f>Sheet1!$C$4</c:f>
              <c:strCache>
                <c:ptCount val="1"/>
                <c:pt idx="0">
                  <c:v>LSIS 2017</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Sheet1!$D$2:$E$2</c:f>
              <c:strCache>
                <c:ptCount val="2"/>
                <c:pt idx="0">
                  <c:v>IMR</c:v>
                </c:pt>
                <c:pt idx="1">
                  <c:v>U-5 Mortality</c:v>
                </c:pt>
              </c:strCache>
            </c:strRef>
          </c:cat>
          <c:val>
            <c:numRef>
              <c:f>Sheet1!$D$4:$E$4</c:f>
              <c:numCache>
                <c:formatCode>General</c:formatCode>
                <c:ptCount val="2"/>
                <c:pt idx="0">
                  <c:v>40</c:v>
                </c:pt>
                <c:pt idx="1">
                  <c:v>46</c:v>
                </c:pt>
              </c:numCache>
            </c:numRef>
          </c:val>
          <c:extLst>
            <c:ext xmlns:c16="http://schemas.microsoft.com/office/drawing/2014/chart" uri="{C3380CC4-5D6E-409C-BE32-E72D297353CC}">
              <c16:uniqueId val="{00000001-7D54-40E6-8AD2-D29117CF72CB}"/>
            </c:ext>
          </c:extLst>
        </c:ser>
        <c:dLbls>
          <c:showLegendKey val="0"/>
          <c:showVal val="0"/>
          <c:showCatName val="0"/>
          <c:showSerName val="0"/>
          <c:showPercent val="0"/>
          <c:showBubbleSize val="0"/>
        </c:dLbls>
        <c:gapWidth val="219"/>
        <c:overlap val="-27"/>
        <c:axId val="21148463"/>
        <c:axId val="21158863"/>
      </c:barChart>
      <c:catAx>
        <c:axId val="21148463"/>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1158863"/>
        <c:crosses val="autoZero"/>
        <c:auto val="1"/>
        <c:lblAlgn val="ctr"/>
        <c:lblOffset val="100"/>
        <c:noMultiLvlLbl val="0"/>
      </c:catAx>
      <c:valAx>
        <c:axId val="2115886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Percentage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1484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3-03-28T09:26:24.457" idx="1">
    <p:pos x="10" y="10"/>
    <p:text>I will work on visualizing equity analysis this evening!</p:text>
    <p:extLst>
      <p:ext uri="{C676402C-5697-4E1C-873F-D02D1690AC5C}">
        <p15:threadingInfo xmlns:p15="http://schemas.microsoft.com/office/powerpoint/2012/main" timeZoneBias="-270"/>
      </p:ext>
    </p:extLst>
  </p:cm>
</p:cmLst>
</file>

<file path=ppt/diagrams/_rels/data4.xml.rels><?xml version="1.0" encoding="UTF-8" standalone="yes"?>
<Relationships xmlns="http://schemas.openxmlformats.org/package/2006/relationships"><Relationship Id="rId8" Type="http://schemas.openxmlformats.org/officeDocument/2006/relationships/hyperlink" Target="https://vimeo.com/693645998/f272737dbc" TargetMode="External"/><Relationship Id="rId3" Type="http://schemas.openxmlformats.org/officeDocument/2006/relationships/hyperlink" Target="https://vimeo.com/manage/videos/693162454/e14fb010a6" TargetMode="External"/><Relationship Id="rId7" Type="http://schemas.openxmlformats.org/officeDocument/2006/relationships/hyperlink" Target="https://vimeo.com/693173601/45e1db5f28" TargetMode="External"/><Relationship Id="rId2" Type="http://schemas.openxmlformats.org/officeDocument/2006/relationships/hyperlink" Target="https://vimeo.com/693158898/fac3aa2271" TargetMode="External"/><Relationship Id="rId1" Type="http://schemas.openxmlformats.org/officeDocument/2006/relationships/hyperlink" Target="https://vimeo.com/693154170/017dfd94e6" TargetMode="External"/><Relationship Id="rId6" Type="http://schemas.openxmlformats.org/officeDocument/2006/relationships/hyperlink" Target="https://vimeo.com/693170443/5283fbfc9d" TargetMode="External"/><Relationship Id="rId5" Type="http://schemas.openxmlformats.org/officeDocument/2006/relationships/hyperlink" Target="https://vimeo.com/693168076/52d5ab8e55" TargetMode="External"/><Relationship Id="rId4" Type="http://schemas.openxmlformats.org/officeDocument/2006/relationships/hyperlink" Target="https://vimeo.com/693163916/0868d6dbab" TargetMode="External"/><Relationship Id="rId9" Type="http://schemas.openxmlformats.org/officeDocument/2006/relationships/hyperlink" Target="https://vimeo.com/693799911/135ab8b2a7" TargetMode="External"/></Relationships>
</file>

<file path=ppt/diagrams/_rels/drawing4.xml.rels><?xml version="1.0" encoding="UTF-8" standalone="yes"?>
<Relationships xmlns="http://schemas.openxmlformats.org/package/2006/relationships"><Relationship Id="rId8" Type="http://schemas.openxmlformats.org/officeDocument/2006/relationships/hyperlink" Target="https://vimeo.com/693645998/f272737dbc" TargetMode="External"/><Relationship Id="rId3" Type="http://schemas.openxmlformats.org/officeDocument/2006/relationships/hyperlink" Target="https://vimeo.com/manage/videos/693162454/e14fb010a6" TargetMode="External"/><Relationship Id="rId7" Type="http://schemas.openxmlformats.org/officeDocument/2006/relationships/hyperlink" Target="https://vimeo.com/693173601/45e1db5f28" TargetMode="External"/><Relationship Id="rId2" Type="http://schemas.openxmlformats.org/officeDocument/2006/relationships/hyperlink" Target="https://vimeo.com/693158898/fac3aa2271" TargetMode="External"/><Relationship Id="rId1" Type="http://schemas.openxmlformats.org/officeDocument/2006/relationships/hyperlink" Target="https://vimeo.com/693154170/017dfd94e6" TargetMode="External"/><Relationship Id="rId6" Type="http://schemas.openxmlformats.org/officeDocument/2006/relationships/hyperlink" Target="https://vimeo.com/693170443/5283fbfc9d" TargetMode="External"/><Relationship Id="rId5" Type="http://schemas.openxmlformats.org/officeDocument/2006/relationships/hyperlink" Target="https://vimeo.com/693168076/52d5ab8e55" TargetMode="External"/><Relationship Id="rId4" Type="http://schemas.openxmlformats.org/officeDocument/2006/relationships/hyperlink" Target="https://vimeo.com/693163916/0868d6dbab" TargetMode="External"/><Relationship Id="rId9" Type="http://schemas.openxmlformats.org/officeDocument/2006/relationships/hyperlink" Target="https://vimeo.com/693799911/135ab8b2a7"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A444FD-4569-4B98-903D-F823CBD89F5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0E054B6-3987-4135-A4EC-C2197B4BADAF}">
      <dgm:prSet/>
      <dgm:spPr/>
      <dgm:t>
        <a:bodyPr/>
        <a:lstStyle/>
        <a:p>
          <a:r>
            <a:rPr lang="en-US"/>
            <a:t>Prevalence and Situation of Wasted Children in Lao.</a:t>
          </a:r>
        </a:p>
      </dgm:t>
    </dgm:pt>
    <dgm:pt modelId="{7A82A2F9-F8ED-49C2-AC27-F101EC9ADA68}" type="parTrans" cxnId="{DDAB2DA1-7D92-4DFD-9023-9E88348A7116}">
      <dgm:prSet/>
      <dgm:spPr/>
      <dgm:t>
        <a:bodyPr/>
        <a:lstStyle/>
        <a:p>
          <a:endParaRPr lang="en-US"/>
        </a:p>
      </dgm:t>
    </dgm:pt>
    <dgm:pt modelId="{348E387F-F980-4152-9797-B4C05174C0A0}" type="sibTrans" cxnId="{DDAB2DA1-7D92-4DFD-9023-9E88348A7116}">
      <dgm:prSet/>
      <dgm:spPr/>
      <dgm:t>
        <a:bodyPr/>
        <a:lstStyle/>
        <a:p>
          <a:endParaRPr lang="en-US"/>
        </a:p>
      </dgm:t>
    </dgm:pt>
    <dgm:pt modelId="{7489E707-DFE2-4DE4-8389-1655E0871BA4}">
      <dgm:prSet/>
      <dgm:spPr/>
      <dgm:t>
        <a:bodyPr/>
        <a:lstStyle/>
        <a:p>
          <a:r>
            <a:rPr lang="en-US"/>
            <a:t>Strategic Approach to address the problem of Wasting.</a:t>
          </a:r>
        </a:p>
      </dgm:t>
    </dgm:pt>
    <dgm:pt modelId="{CA163A3D-DE76-4866-BBFB-14938151EA8C}" type="parTrans" cxnId="{EA2A0388-3BBD-4B4A-B779-05723D39B77A}">
      <dgm:prSet/>
      <dgm:spPr/>
      <dgm:t>
        <a:bodyPr/>
        <a:lstStyle/>
        <a:p>
          <a:endParaRPr lang="en-US"/>
        </a:p>
      </dgm:t>
    </dgm:pt>
    <dgm:pt modelId="{0EF879B4-0F63-4180-98C5-60CE653B3AC7}" type="sibTrans" cxnId="{EA2A0388-3BBD-4B4A-B779-05723D39B77A}">
      <dgm:prSet/>
      <dgm:spPr/>
      <dgm:t>
        <a:bodyPr/>
        <a:lstStyle/>
        <a:p>
          <a:endParaRPr lang="en-US"/>
        </a:p>
      </dgm:t>
    </dgm:pt>
    <dgm:pt modelId="{52FF669F-BA69-43F3-966A-AC6FAB4EC280}">
      <dgm:prSet/>
      <dgm:spPr/>
      <dgm:t>
        <a:bodyPr/>
        <a:lstStyle/>
        <a:p>
          <a:r>
            <a:rPr lang="en-US"/>
            <a:t>Progress made so far on IMAM Program.</a:t>
          </a:r>
        </a:p>
      </dgm:t>
    </dgm:pt>
    <dgm:pt modelId="{8520F37D-B3DC-43B1-8647-F9954BB552DF}" type="parTrans" cxnId="{707A05A9-F7C2-4301-973B-4E0CB095A507}">
      <dgm:prSet/>
      <dgm:spPr/>
      <dgm:t>
        <a:bodyPr/>
        <a:lstStyle/>
        <a:p>
          <a:endParaRPr lang="en-US"/>
        </a:p>
      </dgm:t>
    </dgm:pt>
    <dgm:pt modelId="{BCC26C12-1362-45A3-B8B9-912B33B1B550}" type="sibTrans" cxnId="{707A05A9-F7C2-4301-973B-4E0CB095A507}">
      <dgm:prSet/>
      <dgm:spPr/>
      <dgm:t>
        <a:bodyPr/>
        <a:lstStyle/>
        <a:p>
          <a:endParaRPr lang="en-US"/>
        </a:p>
      </dgm:t>
    </dgm:pt>
    <dgm:pt modelId="{B4148A6E-AA6C-4D6B-ADAC-A4B765C15C46}">
      <dgm:prSet/>
      <dgm:spPr/>
      <dgm:t>
        <a:bodyPr/>
        <a:lstStyle/>
        <a:p>
          <a:r>
            <a:rPr lang="en-US"/>
            <a:t>Challenges </a:t>
          </a:r>
        </a:p>
      </dgm:t>
    </dgm:pt>
    <dgm:pt modelId="{D9096583-64E1-448E-A3C4-1733FAD72C4F}" type="parTrans" cxnId="{25A82325-F227-4730-B5B4-C79846D4383B}">
      <dgm:prSet/>
      <dgm:spPr/>
      <dgm:t>
        <a:bodyPr/>
        <a:lstStyle/>
        <a:p>
          <a:endParaRPr lang="en-US"/>
        </a:p>
      </dgm:t>
    </dgm:pt>
    <dgm:pt modelId="{CEBA36CD-94B4-45D3-A451-D84D9A3A2F61}" type="sibTrans" cxnId="{25A82325-F227-4730-B5B4-C79846D4383B}">
      <dgm:prSet/>
      <dgm:spPr/>
      <dgm:t>
        <a:bodyPr/>
        <a:lstStyle/>
        <a:p>
          <a:endParaRPr lang="en-US"/>
        </a:p>
      </dgm:t>
    </dgm:pt>
    <dgm:pt modelId="{3011ACAE-1CEB-45DC-A708-E6313A824158}">
      <dgm:prSet/>
      <dgm:spPr/>
      <dgm:t>
        <a:bodyPr/>
        <a:lstStyle/>
        <a:p>
          <a:r>
            <a:rPr lang="en-US"/>
            <a:t>Scale up Plan of IMAM – 2023-2024 </a:t>
          </a:r>
        </a:p>
      </dgm:t>
    </dgm:pt>
    <dgm:pt modelId="{38552595-61E2-4244-8DCB-95FBA3101238}" type="parTrans" cxnId="{FF0789A0-F107-4DD4-BF84-A89CC6CE5921}">
      <dgm:prSet/>
      <dgm:spPr/>
      <dgm:t>
        <a:bodyPr/>
        <a:lstStyle/>
        <a:p>
          <a:endParaRPr lang="en-US"/>
        </a:p>
      </dgm:t>
    </dgm:pt>
    <dgm:pt modelId="{A167397B-4416-4B88-B11F-3DC222789FA7}" type="sibTrans" cxnId="{FF0789A0-F107-4DD4-BF84-A89CC6CE5921}">
      <dgm:prSet/>
      <dgm:spPr/>
      <dgm:t>
        <a:bodyPr/>
        <a:lstStyle/>
        <a:p>
          <a:endParaRPr lang="en-US"/>
        </a:p>
      </dgm:t>
    </dgm:pt>
    <dgm:pt modelId="{BA522180-C89C-4490-BD3E-BADB06C0A2B3}" type="pres">
      <dgm:prSet presAssocID="{F1A444FD-4569-4B98-903D-F823CBD89F52}" presName="vert0" presStyleCnt="0">
        <dgm:presLayoutVars>
          <dgm:dir/>
          <dgm:animOne val="branch"/>
          <dgm:animLvl val="lvl"/>
        </dgm:presLayoutVars>
      </dgm:prSet>
      <dgm:spPr/>
    </dgm:pt>
    <dgm:pt modelId="{FC717377-B93F-4DA6-A66D-545D633CCDDB}" type="pres">
      <dgm:prSet presAssocID="{F0E054B6-3987-4135-A4EC-C2197B4BADAF}" presName="thickLine" presStyleLbl="alignNode1" presStyleIdx="0" presStyleCnt="5"/>
      <dgm:spPr/>
    </dgm:pt>
    <dgm:pt modelId="{05600D86-2207-41D3-A8E4-69C3A72BC7ED}" type="pres">
      <dgm:prSet presAssocID="{F0E054B6-3987-4135-A4EC-C2197B4BADAF}" presName="horz1" presStyleCnt="0"/>
      <dgm:spPr/>
    </dgm:pt>
    <dgm:pt modelId="{02CD64FA-5D74-4039-8B3A-4BDB87DE3427}" type="pres">
      <dgm:prSet presAssocID="{F0E054B6-3987-4135-A4EC-C2197B4BADAF}" presName="tx1" presStyleLbl="revTx" presStyleIdx="0" presStyleCnt="5"/>
      <dgm:spPr/>
    </dgm:pt>
    <dgm:pt modelId="{88E3980B-5FF4-420B-B1EE-72720EC6E6BB}" type="pres">
      <dgm:prSet presAssocID="{F0E054B6-3987-4135-A4EC-C2197B4BADAF}" presName="vert1" presStyleCnt="0"/>
      <dgm:spPr/>
    </dgm:pt>
    <dgm:pt modelId="{F52EECF9-1A3D-4F7E-93A0-57E42F3662A9}" type="pres">
      <dgm:prSet presAssocID="{7489E707-DFE2-4DE4-8389-1655E0871BA4}" presName="thickLine" presStyleLbl="alignNode1" presStyleIdx="1" presStyleCnt="5"/>
      <dgm:spPr/>
    </dgm:pt>
    <dgm:pt modelId="{DCAD8E1D-694F-468A-AFDD-BCA13DF0F346}" type="pres">
      <dgm:prSet presAssocID="{7489E707-DFE2-4DE4-8389-1655E0871BA4}" presName="horz1" presStyleCnt="0"/>
      <dgm:spPr/>
    </dgm:pt>
    <dgm:pt modelId="{B12D9219-56F3-4AEA-9CAE-AA66ED370381}" type="pres">
      <dgm:prSet presAssocID="{7489E707-DFE2-4DE4-8389-1655E0871BA4}" presName="tx1" presStyleLbl="revTx" presStyleIdx="1" presStyleCnt="5"/>
      <dgm:spPr/>
    </dgm:pt>
    <dgm:pt modelId="{EF17F12D-1DD0-458B-82C1-5349180AD82F}" type="pres">
      <dgm:prSet presAssocID="{7489E707-DFE2-4DE4-8389-1655E0871BA4}" presName="vert1" presStyleCnt="0"/>
      <dgm:spPr/>
    </dgm:pt>
    <dgm:pt modelId="{A2511DCF-A582-449F-9229-F598D5D91223}" type="pres">
      <dgm:prSet presAssocID="{52FF669F-BA69-43F3-966A-AC6FAB4EC280}" presName="thickLine" presStyleLbl="alignNode1" presStyleIdx="2" presStyleCnt="5"/>
      <dgm:spPr/>
    </dgm:pt>
    <dgm:pt modelId="{F874FCFD-D23D-4BAB-BD87-889E001B9C9D}" type="pres">
      <dgm:prSet presAssocID="{52FF669F-BA69-43F3-966A-AC6FAB4EC280}" presName="horz1" presStyleCnt="0"/>
      <dgm:spPr/>
    </dgm:pt>
    <dgm:pt modelId="{1B03ED3F-A053-46BE-9757-71059AC04E85}" type="pres">
      <dgm:prSet presAssocID="{52FF669F-BA69-43F3-966A-AC6FAB4EC280}" presName="tx1" presStyleLbl="revTx" presStyleIdx="2" presStyleCnt="5"/>
      <dgm:spPr/>
    </dgm:pt>
    <dgm:pt modelId="{7099AA43-6562-4C0B-888A-B371EE907804}" type="pres">
      <dgm:prSet presAssocID="{52FF669F-BA69-43F3-966A-AC6FAB4EC280}" presName="vert1" presStyleCnt="0"/>
      <dgm:spPr/>
    </dgm:pt>
    <dgm:pt modelId="{6888BD96-7607-415B-8303-C442CFB383D1}" type="pres">
      <dgm:prSet presAssocID="{B4148A6E-AA6C-4D6B-ADAC-A4B765C15C46}" presName="thickLine" presStyleLbl="alignNode1" presStyleIdx="3" presStyleCnt="5"/>
      <dgm:spPr/>
    </dgm:pt>
    <dgm:pt modelId="{0F92D388-7D6C-4F0A-A2C6-50FC3954E1EB}" type="pres">
      <dgm:prSet presAssocID="{B4148A6E-AA6C-4D6B-ADAC-A4B765C15C46}" presName="horz1" presStyleCnt="0"/>
      <dgm:spPr/>
    </dgm:pt>
    <dgm:pt modelId="{908E0B30-7045-46FB-8A27-AF1F43471744}" type="pres">
      <dgm:prSet presAssocID="{B4148A6E-AA6C-4D6B-ADAC-A4B765C15C46}" presName="tx1" presStyleLbl="revTx" presStyleIdx="3" presStyleCnt="5"/>
      <dgm:spPr/>
    </dgm:pt>
    <dgm:pt modelId="{3E81E5FF-5C8B-4485-8C6D-93C2542AFDA9}" type="pres">
      <dgm:prSet presAssocID="{B4148A6E-AA6C-4D6B-ADAC-A4B765C15C46}" presName="vert1" presStyleCnt="0"/>
      <dgm:spPr/>
    </dgm:pt>
    <dgm:pt modelId="{4F1E90E4-AF45-4831-85B0-E3E400502562}" type="pres">
      <dgm:prSet presAssocID="{3011ACAE-1CEB-45DC-A708-E6313A824158}" presName="thickLine" presStyleLbl="alignNode1" presStyleIdx="4" presStyleCnt="5"/>
      <dgm:spPr/>
    </dgm:pt>
    <dgm:pt modelId="{B64F88A0-2DF9-46C6-BE9C-69F2B86F7046}" type="pres">
      <dgm:prSet presAssocID="{3011ACAE-1CEB-45DC-A708-E6313A824158}" presName="horz1" presStyleCnt="0"/>
      <dgm:spPr/>
    </dgm:pt>
    <dgm:pt modelId="{7ED604D9-44C0-4D36-A26E-213637D4FA52}" type="pres">
      <dgm:prSet presAssocID="{3011ACAE-1CEB-45DC-A708-E6313A824158}" presName="tx1" presStyleLbl="revTx" presStyleIdx="4" presStyleCnt="5"/>
      <dgm:spPr/>
    </dgm:pt>
    <dgm:pt modelId="{A765C5C9-15A3-419B-97AC-CD584BC0F190}" type="pres">
      <dgm:prSet presAssocID="{3011ACAE-1CEB-45DC-A708-E6313A824158}" presName="vert1" presStyleCnt="0"/>
      <dgm:spPr/>
    </dgm:pt>
  </dgm:ptLst>
  <dgm:cxnLst>
    <dgm:cxn modelId="{25A82325-F227-4730-B5B4-C79846D4383B}" srcId="{F1A444FD-4569-4B98-903D-F823CBD89F52}" destId="{B4148A6E-AA6C-4D6B-ADAC-A4B765C15C46}" srcOrd="3" destOrd="0" parTransId="{D9096583-64E1-448E-A3C4-1733FAD72C4F}" sibTransId="{CEBA36CD-94B4-45D3-A451-D84D9A3A2F61}"/>
    <dgm:cxn modelId="{5848F57F-E2B0-48BD-8962-F0FC173011CF}" type="presOf" srcId="{F0E054B6-3987-4135-A4EC-C2197B4BADAF}" destId="{02CD64FA-5D74-4039-8B3A-4BDB87DE3427}" srcOrd="0" destOrd="0" presId="urn:microsoft.com/office/officeart/2008/layout/LinedList"/>
    <dgm:cxn modelId="{E36D4985-982F-49EE-96A0-2A62D4033436}" type="presOf" srcId="{7489E707-DFE2-4DE4-8389-1655E0871BA4}" destId="{B12D9219-56F3-4AEA-9CAE-AA66ED370381}" srcOrd="0" destOrd="0" presId="urn:microsoft.com/office/officeart/2008/layout/LinedList"/>
    <dgm:cxn modelId="{EA2A0388-3BBD-4B4A-B779-05723D39B77A}" srcId="{F1A444FD-4569-4B98-903D-F823CBD89F52}" destId="{7489E707-DFE2-4DE4-8389-1655E0871BA4}" srcOrd="1" destOrd="0" parTransId="{CA163A3D-DE76-4866-BBFB-14938151EA8C}" sibTransId="{0EF879B4-0F63-4180-98C5-60CE653B3AC7}"/>
    <dgm:cxn modelId="{1ED24488-B632-4EAB-9C9E-BF7083CD0BCE}" type="presOf" srcId="{52FF669F-BA69-43F3-966A-AC6FAB4EC280}" destId="{1B03ED3F-A053-46BE-9757-71059AC04E85}" srcOrd="0" destOrd="0" presId="urn:microsoft.com/office/officeart/2008/layout/LinedList"/>
    <dgm:cxn modelId="{D8BECB89-B3B4-4511-898B-362C18B7E60A}" type="presOf" srcId="{3011ACAE-1CEB-45DC-A708-E6313A824158}" destId="{7ED604D9-44C0-4D36-A26E-213637D4FA52}" srcOrd="0" destOrd="0" presId="urn:microsoft.com/office/officeart/2008/layout/LinedList"/>
    <dgm:cxn modelId="{FF0789A0-F107-4DD4-BF84-A89CC6CE5921}" srcId="{F1A444FD-4569-4B98-903D-F823CBD89F52}" destId="{3011ACAE-1CEB-45DC-A708-E6313A824158}" srcOrd="4" destOrd="0" parTransId="{38552595-61E2-4244-8DCB-95FBA3101238}" sibTransId="{A167397B-4416-4B88-B11F-3DC222789FA7}"/>
    <dgm:cxn modelId="{DDAB2DA1-7D92-4DFD-9023-9E88348A7116}" srcId="{F1A444FD-4569-4B98-903D-F823CBD89F52}" destId="{F0E054B6-3987-4135-A4EC-C2197B4BADAF}" srcOrd="0" destOrd="0" parTransId="{7A82A2F9-F8ED-49C2-AC27-F101EC9ADA68}" sibTransId="{348E387F-F980-4152-9797-B4C05174C0A0}"/>
    <dgm:cxn modelId="{707A05A9-F7C2-4301-973B-4E0CB095A507}" srcId="{F1A444FD-4569-4B98-903D-F823CBD89F52}" destId="{52FF669F-BA69-43F3-966A-AC6FAB4EC280}" srcOrd="2" destOrd="0" parTransId="{8520F37D-B3DC-43B1-8647-F9954BB552DF}" sibTransId="{BCC26C12-1362-45A3-B8B9-912B33B1B550}"/>
    <dgm:cxn modelId="{E187EEE9-B507-4934-BC7E-BBD7FE6D3C20}" type="presOf" srcId="{B4148A6E-AA6C-4D6B-ADAC-A4B765C15C46}" destId="{908E0B30-7045-46FB-8A27-AF1F43471744}" srcOrd="0" destOrd="0" presId="urn:microsoft.com/office/officeart/2008/layout/LinedList"/>
    <dgm:cxn modelId="{3EA06BFF-1911-422A-AB60-D66B92CF7D51}" type="presOf" srcId="{F1A444FD-4569-4B98-903D-F823CBD89F52}" destId="{BA522180-C89C-4490-BD3E-BADB06C0A2B3}" srcOrd="0" destOrd="0" presId="urn:microsoft.com/office/officeart/2008/layout/LinedList"/>
    <dgm:cxn modelId="{C11A0549-C8C6-4B53-8EEB-317641B95841}" type="presParOf" srcId="{BA522180-C89C-4490-BD3E-BADB06C0A2B3}" destId="{FC717377-B93F-4DA6-A66D-545D633CCDDB}" srcOrd="0" destOrd="0" presId="urn:microsoft.com/office/officeart/2008/layout/LinedList"/>
    <dgm:cxn modelId="{16A23C56-2099-440E-87E9-0CAE5C2F7105}" type="presParOf" srcId="{BA522180-C89C-4490-BD3E-BADB06C0A2B3}" destId="{05600D86-2207-41D3-A8E4-69C3A72BC7ED}" srcOrd="1" destOrd="0" presId="urn:microsoft.com/office/officeart/2008/layout/LinedList"/>
    <dgm:cxn modelId="{F5ECAEB0-BB54-4EDC-A0E5-6CFA5D983DEC}" type="presParOf" srcId="{05600D86-2207-41D3-A8E4-69C3A72BC7ED}" destId="{02CD64FA-5D74-4039-8B3A-4BDB87DE3427}" srcOrd="0" destOrd="0" presId="urn:microsoft.com/office/officeart/2008/layout/LinedList"/>
    <dgm:cxn modelId="{E4A87E6D-652C-4210-934B-591D6377855C}" type="presParOf" srcId="{05600D86-2207-41D3-A8E4-69C3A72BC7ED}" destId="{88E3980B-5FF4-420B-B1EE-72720EC6E6BB}" srcOrd="1" destOrd="0" presId="urn:microsoft.com/office/officeart/2008/layout/LinedList"/>
    <dgm:cxn modelId="{0B9B5349-56A0-4807-A572-41E78853F671}" type="presParOf" srcId="{BA522180-C89C-4490-BD3E-BADB06C0A2B3}" destId="{F52EECF9-1A3D-4F7E-93A0-57E42F3662A9}" srcOrd="2" destOrd="0" presId="urn:microsoft.com/office/officeart/2008/layout/LinedList"/>
    <dgm:cxn modelId="{0DCC489A-4EFD-4B8D-86A7-0EAD936DC08F}" type="presParOf" srcId="{BA522180-C89C-4490-BD3E-BADB06C0A2B3}" destId="{DCAD8E1D-694F-468A-AFDD-BCA13DF0F346}" srcOrd="3" destOrd="0" presId="urn:microsoft.com/office/officeart/2008/layout/LinedList"/>
    <dgm:cxn modelId="{32034152-AE48-4901-9B9E-E9460C022E92}" type="presParOf" srcId="{DCAD8E1D-694F-468A-AFDD-BCA13DF0F346}" destId="{B12D9219-56F3-4AEA-9CAE-AA66ED370381}" srcOrd="0" destOrd="0" presId="urn:microsoft.com/office/officeart/2008/layout/LinedList"/>
    <dgm:cxn modelId="{E05D5B1C-B918-465F-9EE3-6A62E895389A}" type="presParOf" srcId="{DCAD8E1D-694F-468A-AFDD-BCA13DF0F346}" destId="{EF17F12D-1DD0-458B-82C1-5349180AD82F}" srcOrd="1" destOrd="0" presId="urn:microsoft.com/office/officeart/2008/layout/LinedList"/>
    <dgm:cxn modelId="{33B83617-6566-4332-A80E-592CC78E2561}" type="presParOf" srcId="{BA522180-C89C-4490-BD3E-BADB06C0A2B3}" destId="{A2511DCF-A582-449F-9229-F598D5D91223}" srcOrd="4" destOrd="0" presId="urn:microsoft.com/office/officeart/2008/layout/LinedList"/>
    <dgm:cxn modelId="{957D6834-87A6-4774-915C-B592013B370F}" type="presParOf" srcId="{BA522180-C89C-4490-BD3E-BADB06C0A2B3}" destId="{F874FCFD-D23D-4BAB-BD87-889E001B9C9D}" srcOrd="5" destOrd="0" presId="urn:microsoft.com/office/officeart/2008/layout/LinedList"/>
    <dgm:cxn modelId="{800C176E-1F1D-476A-9A46-A73C717019B0}" type="presParOf" srcId="{F874FCFD-D23D-4BAB-BD87-889E001B9C9D}" destId="{1B03ED3F-A053-46BE-9757-71059AC04E85}" srcOrd="0" destOrd="0" presId="urn:microsoft.com/office/officeart/2008/layout/LinedList"/>
    <dgm:cxn modelId="{E5BE7FC2-7155-4722-8122-75A0BB5C8860}" type="presParOf" srcId="{F874FCFD-D23D-4BAB-BD87-889E001B9C9D}" destId="{7099AA43-6562-4C0B-888A-B371EE907804}" srcOrd="1" destOrd="0" presId="urn:microsoft.com/office/officeart/2008/layout/LinedList"/>
    <dgm:cxn modelId="{A2FCADC1-FAFB-4137-81A8-A27C53F042E1}" type="presParOf" srcId="{BA522180-C89C-4490-BD3E-BADB06C0A2B3}" destId="{6888BD96-7607-415B-8303-C442CFB383D1}" srcOrd="6" destOrd="0" presId="urn:microsoft.com/office/officeart/2008/layout/LinedList"/>
    <dgm:cxn modelId="{052B54D0-D30C-4D74-850D-FD37EE7E4934}" type="presParOf" srcId="{BA522180-C89C-4490-BD3E-BADB06C0A2B3}" destId="{0F92D388-7D6C-4F0A-A2C6-50FC3954E1EB}" srcOrd="7" destOrd="0" presId="urn:microsoft.com/office/officeart/2008/layout/LinedList"/>
    <dgm:cxn modelId="{D1B84571-956B-4A0E-A71F-C4496AE7EED8}" type="presParOf" srcId="{0F92D388-7D6C-4F0A-A2C6-50FC3954E1EB}" destId="{908E0B30-7045-46FB-8A27-AF1F43471744}" srcOrd="0" destOrd="0" presId="urn:microsoft.com/office/officeart/2008/layout/LinedList"/>
    <dgm:cxn modelId="{30A8B240-E392-4440-B015-5D22B780F8F9}" type="presParOf" srcId="{0F92D388-7D6C-4F0A-A2C6-50FC3954E1EB}" destId="{3E81E5FF-5C8B-4485-8C6D-93C2542AFDA9}" srcOrd="1" destOrd="0" presId="urn:microsoft.com/office/officeart/2008/layout/LinedList"/>
    <dgm:cxn modelId="{E6EEEF79-BCC3-4DBE-80C6-DB2B295DA926}" type="presParOf" srcId="{BA522180-C89C-4490-BD3E-BADB06C0A2B3}" destId="{4F1E90E4-AF45-4831-85B0-E3E400502562}" srcOrd="8" destOrd="0" presId="urn:microsoft.com/office/officeart/2008/layout/LinedList"/>
    <dgm:cxn modelId="{F171C2E3-CE1E-4933-9548-D57F156A862C}" type="presParOf" srcId="{BA522180-C89C-4490-BD3E-BADB06C0A2B3}" destId="{B64F88A0-2DF9-46C6-BE9C-69F2B86F7046}" srcOrd="9" destOrd="0" presId="urn:microsoft.com/office/officeart/2008/layout/LinedList"/>
    <dgm:cxn modelId="{9823445F-0A62-4266-9221-EC91C805ADE9}" type="presParOf" srcId="{B64F88A0-2DF9-46C6-BE9C-69F2B86F7046}" destId="{7ED604D9-44C0-4D36-A26E-213637D4FA52}" srcOrd="0" destOrd="0" presId="urn:microsoft.com/office/officeart/2008/layout/LinedList"/>
    <dgm:cxn modelId="{78462A22-39A9-4337-82E4-0E7DCC8D44B6}" type="presParOf" srcId="{B64F88A0-2DF9-46C6-BE9C-69F2B86F7046}" destId="{A765C5C9-15A3-419B-97AC-CD584BC0F19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C28AA2-89A0-4FEF-952D-71B49D914A2A}"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389585D-4E71-4E13-BBD4-62FEE2C954DD}">
      <dgm:prSet/>
      <dgm:spPr/>
      <dgm:t>
        <a:bodyPr/>
        <a:lstStyle/>
        <a:p>
          <a:r>
            <a:rPr lang="en-US" b="1" i="0" baseline="0" dirty="0"/>
            <a:t>Children suffering from wasting are up to twelve times more likely to die than well-nourished children. </a:t>
          </a:r>
          <a:endParaRPr lang="en-US" dirty="0"/>
        </a:p>
      </dgm:t>
    </dgm:pt>
    <dgm:pt modelId="{40A15E2F-C73A-4E7D-9E50-93C1BD7248A1}" type="parTrans" cxnId="{ABE136B3-72B5-4790-92CD-B29EA870FED9}">
      <dgm:prSet/>
      <dgm:spPr/>
      <dgm:t>
        <a:bodyPr/>
        <a:lstStyle/>
        <a:p>
          <a:endParaRPr lang="en-US"/>
        </a:p>
      </dgm:t>
    </dgm:pt>
    <dgm:pt modelId="{E16A376E-22EA-480A-80E3-A16B24BE25B9}" type="sibTrans" cxnId="{ABE136B3-72B5-4790-92CD-B29EA870FED9}">
      <dgm:prSet/>
      <dgm:spPr/>
      <dgm:t>
        <a:bodyPr/>
        <a:lstStyle/>
        <a:p>
          <a:endParaRPr lang="en-US"/>
        </a:p>
      </dgm:t>
    </dgm:pt>
    <dgm:pt modelId="{E350D20E-0F5C-4A39-A5D8-079D4FC478A9}">
      <dgm:prSet/>
      <dgm:spPr/>
      <dgm:t>
        <a:bodyPr/>
        <a:lstStyle/>
        <a:p>
          <a:r>
            <a:rPr lang="en-US" b="1" i="0" baseline="0"/>
            <a:t>This makes wasting one of the most significant contributors to child mortality. </a:t>
          </a:r>
          <a:endParaRPr lang="en-US"/>
        </a:p>
      </dgm:t>
    </dgm:pt>
    <dgm:pt modelId="{411B1A86-57D8-4DD5-88A6-C3F893C52569}" type="parTrans" cxnId="{CB7DAADD-5F3C-478B-96F1-E04952A1DF58}">
      <dgm:prSet/>
      <dgm:spPr/>
      <dgm:t>
        <a:bodyPr/>
        <a:lstStyle/>
        <a:p>
          <a:endParaRPr lang="en-US"/>
        </a:p>
      </dgm:t>
    </dgm:pt>
    <dgm:pt modelId="{65D07457-A456-4CEA-BE84-DA9740B2E6EF}" type="sibTrans" cxnId="{CB7DAADD-5F3C-478B-96F1-E04952A1DF58}">
      <dgm:prSet/>
      <dgm:spPr/>
      <dgm:t>
        <a:bodyPr/>
        <a:lstStyle/>
        <a:p>
          <a:endParaRPr lang="en-US"/>
        </a:p>
      </dgm:t>
    </dgm:pt>
    <dgm:pt modelId="{FD3B770A-92A7-4E7F-A59D-0CA7573100DF}">
      <dgm:prSet/>
      <dgm:spPr/>
      <dgm:t>
        <a:bodyPr/>
        <a:lstStyle/>
        <a:p>
          <a:r>
            <a:rPr lang="en-US" b="1" i="0" baseline="0" dirty="0"/>
            <a:t>Globally, 1 in 5 deaths among children under the age of 5 is attributed to severe wasting – also known as severe acute malnutrition. </a:t>
          </a:r>
          <a:endParaRPr lang="en-US" b="1" dirty="0"/>
        </a:p>
      </dgm:t>
    </dgm:pt>
    <dgm:pt modelId="{068C87AD-7438-41F0-868E-1A1B209EC24E}" type="parTrans" cxnId="{8C2EB6ED-4E9E-4BC3-95D2-A225C2D9686E}">
      <dgm:prSet/>
      <dgm:spPr/>
      <dgm:t>
        <a:bodyPr/>
        <a:lstStyle/>
        <a:p>
          <a:endParaRPr lang="en-US"/>
        </a:p>
      </dgm:t>
    </dgm:pt>
    <dgm:pt modelId="{30DA3336-F0EE-4401-BBDC-A10C9F30073C}" type="sibTrans" cxnId="{8C2EB6ED-4E9E-4BC3-95D2-A225C2D9686E}">
      <dgm:prSet/>
      <dgm:spPr/>
      <dgm:t>
        <a:bodyPr/>
        <a:lstStyle/>
        <a:p>
          <a:endParaRPr lang="en-US"/>
        </a:p>
      </dgm:t>
    </dgm:pt>
    <dgm:pt modelId="{1D39AA66-ACA3-49B7-B8A3-80C8E6767ACE}" type="pres">
      <dgm:prSet presAssocID="{E0C28AA2-89A0-4FEF-952D-71B49D914A2A}" presName="vert0" presStyleCnt="0">
        <dgm:presLayoutVars>
          <dgm:dir/>
          <dgm:animOne val="branch"/>
          <dgm:animLvl val="lvl"/>
        </dgm:presLayoutVars>
      </dgm:prSet>
      <dgm:spPr/>
    </dgm:pt>
    <dgm:pt modelId="{379EE8F4-D5C3-4D55-A40E-C72C162B584E}" type="pres">
      <dgm:prSet presAssocID="{5389585D-4E71-4E13-BBD4-62FEE2C954DD}" presName="thickLine" presStyleLbl="alignNode1" presStyleIdx="0" presStyleCnt="3"/>
      <dgm:spPr/>
    </dgm:pt>
    <dgm:pt modelId="{D1B5AC6B-CB85-4DB5-855A-F22630F21A68}" type="pres">
      <dgm:prSet presAssocID="{5389585D-4E71-4E13-BBD4-62FEE2C954DD}" presName="horz1" presStyleCnt="0"/>
      <dgm:spPr/>
    </dgm:pt>
    <dgm:pt modelId="{8FEB7623-8B0E-426B-8D6D-9E0DD099745B}" type="pres">
      <dgm:prSet presAssocID="{5389585D-4E71-4E13-BBD4-62FEE2C954DD}" presName="tx1" presStyleLbl="revTx" presStyleIdx="0" presStyleCnt="3"/>
      <dgm:spPr/>
    </dgm:pt>
    <dgm:pt modelId="{CB7E9F25-5ECF-4EDE-BB7C-3B393112077E}" type="pres">
      <dgm:prSet presAssocID="{5389585D-4E71-4E13-BBD4-62FEE2C954DD}" presName="vert1" presStyleCnt="0"/>
      <dgm:spPr/>
    </dgm:pt>
    <dgm:pt modelId="{5967A4DD-87FD-4F9E-B8C4-41439DF00FC8}" type="pres">
      <dgm:prSet presAssocID="{E350D20E-0F5C-4A39-A5D8-079D4FC478A9}" presName="thickLine" presStyleLbl="alignNode1" presStyleIdx="1" presStyleCnt="3"/>
      <dgm:spPr/>
    </dgm:pt>
    <dgm:pt modelId="{AA3858C8-F8C8-4959-9D38-193662C7DB72}" type="pres">
      <dgm:prSet presAssocID="{E350D20E-0F5C-4A39-A5D8-079D4FC478A9}" presName="horz1" presStyleCnt="0"/>
      <dgm:spPr/>
    </dgm:pt>
    <dgm:pt modelId="{7EC54E3F-B45A-4D5E-9212-D8CCF63C628B}" type="pres">
      <dgm:prSet presAssocID="{E350D20E-0F5C-4A39-A5D8-079D4FC478A9}" presName="tx1" presStyleLbl="revTx" presStyleIdx="1" presStyleCnt="3"/>
      <dgm:spPr/>
    </dgm:pt>
    <dgm:pt modelId="{2B959808-BF7C-44FB-A4A0-0BECD96BEE46}" type="pres">
      <dgm:prSet presAssocID="{E350D20E-0F5C-4A39-A5D8-079D4FC478A9}" presName="vert1" presStyleCnt="0"/>
      <dgm:spPr/>
    </dgm:pt>
    <dgm:pt modelId="{E842740D-2DB1-4A76-8358-E98CE9E7906F}" type="pres">
      <dgm:prSet presAssocID="{FD3B770A-92A7-4E7F-A59D-0CA7573100DF}" presName="thickLine" presStyleLbl="alignNode1" presStyleIdx="2" presStyleCnt="3"/>
      <dgm:spPr/>
    </dgm:pt>
    <dgm:pt modelId="{2509850D-6A76-4ADD-8C41-6EF0E37A4761}" type="pres">
      <dgm:prSet presAssocID="{FD3B770A-92A7-4E7F-A59D-0CA7573100DF}" presName="horz1" presStyleCnt="0"/>
      <dgm:spPr/>
    </dgm:pt>
    <dgm:pt modelId="{70504857-AA49-4F56-B05C-2620521A65FA}" type="pres">
      <dgm:prSet presAssocID="{FD3B770A-92A7-4E7F-A59D-0CA7573100DF}" presName="tx1" presStyleLbl="revTx" presStyleIdx="2" presStyleCnt="3"/>
      <dgm:spPr/>
    </dgm:pt>
    <dgm:pt modelId="{EEA30CFA-1DAD-4CED-B661-8BF2A5109119}" type="pres">
      <dgm:prSet presAssocID="{FD3B770A-92A7-4E7F-A59D-0CA7573100DF}" presName="vert1" presStyleCnt="0"/>
      <dgm:spPr/>
    </dgm:pt>
  </dgm:ptLst>
  <dgm:cxnLst>
    <dgm:cxn modelId="{B17FE674-E915-4892-B5C2-9E94242E8C11}" type="presOf" srcId="{FD3B770A-92A7-4E7F-A59D-0CA7573100DF}" destId="{70504857-AA49-4F56-B05C-2620521A65FA}" srcOrd="0" destOrd="0" presId="urn:microsoft.com/office/officeart/2008/layout/LinedList"/>
    <dgm:cxn modelId="{7D56DF78-09F0-46BE-A267-68D738963DAD}" type="presOf" srcId="{5389585D-4E71-4E13-BBD4-62FEE2C954DD}" destId="{8FEB7623-8B0E-426B-8D6D-9E0DD099745B}" srcOrd="0" destOrd="0" presId="urn:microsoft.com/office/officeart/2008/layout/LinedList"/>
    <dgm:cxn modelId="{ABE136B3-72B5-4790-92CD-B29EA870FED9}" srcId="{E0C28AA2-89A0-4FEF-952D-71B49D914A2A}" destId="{5389585D-4E71-4E13-BBD4-62FEE2C954DD}" srcOrd="0" destOrd="0" parTransId="{40A15E2F-C73A-4E7D-9E50-93C1BD7248A1}" sibTransId="{E16A376E-22EA-480A-80E3-A16B24BE25B9}"/>
    <dgm:cxn modelId="{5E6837BC-760E-4EBA-A9A3-D27E6750A80C}" type="presOf" srcId="{E350D20E-0F5C-4A39-A5D8-079D4FC478A9}" destId="{7EC54E3F-B45A-4D5E-9212-D8CCF63C628B}" srcOrd="0" destOrd="0" presId="urn:microsoft.com/office/officeart/2008/layout/LinedList"/>
    <dgm:cxn modelId="{CB7DAADD-5F3C-478B-96F1-E04952A1DF58}" srcId="{E0C28AA2-89A0-4FEF-952D-71B49D914A2A}" destId="{E350D20E-0F5C-4A39-A5D8-079D4FC478A9}" srcOrd="1" destOrd="0" parTransId="{411B1A86-57D8-4DD5-88A6-C3F893C52569}" sibTransId="{65D07457-A456-4CEA-BE84-DA9740B2E6EF}"/>
    <dgm:cxn modelId="{8C2EB6ED-4E9E-4BC3-95D2-A225C2D9686E}" srcId="{E0C28AA2-89A0-4FEF-952D-71B49D914A2A}" destId="{FD3B770A-92A7-4E7F-A59D-0CA7573100DF}" srcOrd="2" destOrd="0" parTransId="{068C87AD-7438-41F0-868E-1A1B209EC24E}" sibTransId="{30DA3336-F0EE-4401-BBDC-A10C9F30073C}"/>
    <dgm:cxn modelId="{1F6F94FB-0EDA-498C-8D4B-01A8FA272E0A}" type="presOf" srcId="{E0C28AA2-89A0-4FEF-952D-71B49D914A2A}" destId="{1D39AA66-ACA3-49B7-B8A3-80C8E6767ACE}" srcOrd="0" destOrd="0" presId="urn:microsoft.com/office/officeart/2008/layout/LinedList"/>
    <dgm:cxn modelId="{5575C64E-25F1-4798-AD59-76BDECA5736A}" type="presParOf" srcId="{1D39AA66-ACA3-49B7-B8A3-80C8E6767ACE}" destId="{379EE8F4-D5C3-4D55-A40E-C72C162B584E}" srcOrd="0" destOrd="0" presId="urn:microsoft.com/office/officeart/2008/layout/LinedList"/>
    <dgm:cxn modelId="{D6AA9FC0-9166-4014-AD97-BDCF0014CD60}" type="presParOf" srcId="{1D39AA66-ACA3-49B7-B8A3-80C8E6767ACE}" destId="{D1B5AC6B-CB85-4DB5-855A-F22630F21A68}" srcOrd="1" destOrd="0" presId="urn:microsoft.com/office/officeart/2008/layout/LinedList"/>
    <dgm:cxn modelId="{B45C5A2C-8BA9-4850-B463-9E9B594EEF63}" type="presParOf" srcId="{D1B5AC6B-CB85-4DB5-855A-F22630F21A68}" destId="{8FEB7623-8B0E-426B-8D6D-9E0DD099745B}" srcOrd="0" destOrd="0" presId="urn:microsoft.com/office/officeart/2008/layout/LinedList"/>
    <dgm:cxn modelId="{0BD6D384-CB3E-47BD-94F6-61EC7AA54FB9}" type="presParOf" srcId="{D1B5AC6B-CB85-4DB5-855A-F22630F21A68}" destId="{CB7E9F25-5ECF-4EDE-BB7C-3B393112077E}" srcOrd="1" destOrd="0" presId="urn:microsoft.com/office/officeart/2008/layout/LinedList"/>
    <dgm:cxn modelId="{8FA41CE6-B017-41EF-8E20-7060C0FD410C}" type="presParOf" srcId="{1D39AA66-ACA3-49B7-B8A3-80C8E6767ACE}" destId="{5967A4DD-87FD-4F9E-B8C4-41439DF00FC8}" srcOrd="2" destOrd="0" presId="urn:microsoft.com/office/officeart/2008/layout/LinedList"/>
    <dgm:cxn modelId="{EB201338-C088-4AF1-9F13-8FA920B87D38}" type="presParOf" srcId="{1D39AA66-ACA3-49B7-B8A3-80C8E6767ACE}" destId="{AA3858C8-F8C8-4959-9D38-193662C7DB72}" srcOrd="3" destOrd="0" presId="urn:microsoft.com/office/officeart/2008/layout/LinedList"/>
    <dgm:cxn modelId="{F57634B0-05BA-41B4-AFFD-04A375613061}" type="presParOf" srcId="{AA3858C8-F8C8-4959-9D38-193662C7DB72}" destId="{7EC54E3F-B45A-4D5E-9212-D8CCF63C628B}" srcOrd="0" destOrd="0" presId="urn:microsoft.com/office/officeart/2008/layout/LinedList"/>
    <dgm:cxn modelId="{04537270-9EA5-46D1-BC71-1A44C0059D7E}" type="presParOf" srcId="{AA3858C8-F8C8-4959-9D38-193662C7DB72}" destId="{2B959808-BF7C-44FB-A4A0-0BECD96BEE46}" srcOrd="1" destOrd="0" presId="urn:microsoft.com/office/officeart/2008/layout/LinedList"/>
    <dgm:cxn modelId="{A545D9D7-E40C-452B-868E-C1A1F42068D9}" type="presParOf" srcId="{1D39AA66-ACA3-49B7-B8A3-80C8E6767ACE}" destId="{E842740D-2DB1-4A76-8358-E98CE9E7906F}" srcOrd="4" destOrd="0" presId="urn:microsoft.com/office/officeart/2008/layout/LinedList"/>
    <dgm:cxn modelId="{2A41CB6F-353A-4797-BA46-124E1FF32E80}" type="presParOf" srcId="{1D39AA66-ACA3-49B7-B8A3-80C8E6767ACE}" destId="{2509850D-6A76-4ADD-8C41-6EF0E37A4761}" srcOrd="5" destOrd="0" presId="urn:microsoft.com/office/officeart/2008/layout/LinedList"/>
    <dgm:cxn modelId="{BB24CF71-CC2D-436C-8D2D-48241F1E4794}" type="presParOf" srcId="{2509850D-6A76-4ADD-8C41-6EF0E37A4761}" destId="{70504857-AA49-4F56-B05C-2620521A65FA}" srcOrd="0" destOrd="0" presId="urn:microsoft.com/office/officeart/2008/layout/LinedList"/>
    <dgm:cxn modelId="{2B8B85EF-D54B-4F71-9E75-6F36F7E1FEBD}" type="presParOf" srcId="{2509850D-6A76-4ADD-8C41-6EF0E37A4761}" destId="{EEA30CFA-1DAD-4CED-B661-8BF2A510911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8735FB-3FA4-466E-8D12-06BA71FA3161}"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99772958-99BD-482B-AD39-58E286697991}">
      <dgm:prSet/>
      <dgm:spPr/>
      <dgm:t>
        <a:bodyPr/>
        <a:lstStyle/>
        <a:p>
          <a:pPr algn="l"/>
          <a:r>
            <a:rPr lang="en-US" dirty="0"/>
            <a:t>Nutrition commodities included in the routine monitoring of supply using </a:t>
          </a:r>
          <a:r>
            <a:rPr lang="en-US" dirty="0" err="1"/>
            <a:t>mSupply</a:t>
          </a:r>
          <a:r>
            <a:rPr lang="en-US" dirty="0"/>
            <a:t> (an international electronic Logistics Management Information System).</a:t>
          </a:r>
        </a:p>
      </dgm:t>
    </dgm:pt>
    <dgm:pt modelId="{7B5FF822-529A-45DE-9DFB-A4F419E247B2}" type="parTrans" cxnId="{771E7BEE-A027-492D-9576-689E8BFFA47C}">
      <dgm:prSet/>
      <dgm:spPr/>
      <dgm:t>
        <a:bodyPr/>
        <a:lstStyle/>
        <a:p>
          <a:endParaRPr lang="en-US"/>
        </a:p>
      </dgm:t>
    </dgm:pt>
    <dgm:pt modelId="{B0CF0717-3B3C-4041-A908-D66A77E45D28}" type="sibTrans" cxnId="{771E7BEE-A027-492D-9576-689E8BFFA47C}">
      <dgm:prSet/>
      <dgm:spPr/>
      <dgm:t>
        <a:bodyPr/>
        <a:lstStyle/>
        <a:p>
          <a:endParaRPr lang="en-US"/>
        </a:p>
      </dgm:t>
    </dgm:pt>
    <dgm:pt modelId="{C0814367-A9F6-414C-8198-232B717E3DE8}">
      <dgm:prSet/>
      <dgm:spPr/>
      <dgm:t>
        <a:bodyPr/>
        <a:lstStyle/>
        <a:p>
          <a:r>
            <a:rPr lang="en-US"/>
            <a:t>Supply chain assessment was undertaken in Luangprabhang and Huaphan province with  technical support of CHAI .</a:t>
          </a:r>
        </a:p>
      </dgm:t>
    </dgm:pt>
    <dgm:pt modelId="{07D76EA7-6153-4F74-A4ED-3ABB87F88211}" type="parTrans" cxnId="{16B10738-BA02-42DE-93AF-5B10250D6389}">
      <dgm:prSet/>
      <dgm:spPr/>
      <dgm:t>
        <a:bodyPr/>
        <a:lstStyle/>
        <a:p>
          <a:endParaRPr lang="en-US"/>
        </a:p>
      </dgm:t>
    </dgm:pt>
    <dgm:pt modelId="{58154B3C-E657-4420-86F2-C04D840BFC35}" type="sibTrans" cxnId="{16B10738-BA02-42DE-93AF-5B10250D6389}">
      <dgm:prSet/>
      <dgm:spPr/>
      <dgm:t>
        <a:bodyPr/>
        <a:lstStyle/>
        <a:p>
          <a:endParaRPr lang="en-US"/>
        </a:p>
      </dgm:t>
    </dgm:pt>
    <dgm:pt modelId="{C66392DD-F34F-431E-8394-6DE390F44C9D}">
      <dgm:prSet/>
      <dgm:spPr/>
      <dgm:t>
        <a:bodyPr/>
        <a:lstStyle/>
        <a:p>
          <a:r>
            <a:rPr lang="en-US"/>
            <a:t>Support in development of tool to improve planning, forecasting, distribution, utilization and reporting of nutrition commodities as well as increase the control and improve stock management practices of RUTF at subnational level. </a:t>
          </a:r>
        </a:p>
      </dgm:t>
    </dgm:pt>
    <dgm:pt modelId="{CA74EA0C-80EE-4864-9745-92DC18476801}" type="parTrans" cxnId="{56516D16-884B-48EF-8797-2900EB0428AA}">
      <dgm:prSet/>
      <dgm:spPr/>
      <dgm:t>
        <a:bodyPr/>
        <a:lstStyle/>
        <a:p>
          <a:endParaRPr lang="en-US"/>
        </a:p>
      </dgm:t>
    </dgm:pt>
    <dgm:pt modelId="{E4EC839A-C829-44EB-BAA3-7C71737E99AD}" type="sibTrans" cxnId="{56516D16-884B-48EF-8797-2900EB0428AA}">
      <dgm:prSet/>
      <dgm:spPr/>
      <dgm:t>
        <a:bodyPr/>
        <a:lstStyle/>
        <a:p>
          <a:endParaRPr lang="en-US"/>
        </a:p>
      </dgm:t>
    </dgm:pt>
    <dgm:pt modelId="{E08AD9F8-6CE4-4ABA-9AEF-2A903B4E1422}" type="pres">
      <dgm:prSet presAssocID="{D28735FB-3FA4-466E-8D12-06BA71FA3161}" presName="vert0" presStyleCnt="0">
        <dgm:presLayoutVars>
          <dgm:dir/>
          <dgm:animOne val="branch"/>
          <dgm:animLvl val="lvl"/>
        </dgm:presLayoutVars>
      </dgm:prSet>
      <dgm:spPr/>
    </dgm:pt>
    <dgm:pt modelId="{D2142813-6B99-4EF3-A07F-B9E1A4720EFA}" type="pres">
      <dgm:prSet presAssocID="{99772958-99BD-482B-AD39-58E286697991}" presName="thickLine" presStyleLbl="alignNode1" presStyleIdx="0" presStyleCnt="3"/>
      <dgm:spPr/>
    </dgm:pt>
    <dgm:pt modelId="{FDA99C7E-894F-4D59-8884-539CE58BB364}" type="pres">
      <dgm:prSet presAssocID="{99772958-99BD-482B-AD39-58E286697991}" presName="horz1" presStyleCnt="0"/>
      <dgm:spPr/>
    </dgm:pt>
    <dgm:pt modelId="{B105C49F-FA37-40EC-8758-75F30342A95E}" type="pres">
      <dgm:prSet presAssocID="{99772958-99BD-482B-AD39-58E286697991}" presName="tx1" presStyleLbl="revTx" presStyleIdx="0" presStyleCnt="3"/>
      <dgm:spPr/>
    </dgm:pt>
    <dgm:pt modelId="{5D1E5146-2317-46BA-91D1-1267B621550F}" type="pres">
      <dgm:prSet presAssocID="{99772958-99BD-482B-AD39-58E286697991}" presName="vert1" presStyleCnt="0"/>
      <dgm:spPr/>
    </dgm:pt>
    <dgm:pt modelId="{1BDA27E9-D850-4317-8487-B74156B01397}" type="pres">
      <dgm:prSet presAssocID="{C0814367-A9F6-414C-8198-232B717E3DE8}" presName="thickLine" presStyleLbl="alignNode1" presStyleIdx="1" presStyleCnt="3"/>
      <dgm:spPr/>
    </dgm:pt>
    <dgm:pt modelId="{5E71107E-7F88-4343-A006-3E888AD7F15D}" type="pres">
      <dgm:prSet presAssocID="{C0814367-A9F6-414C-8198-232B717E3DE8}" presName="horz1" presStyleCnt="0"/>
      <dgm:spPr/>
    </dgm:pt>
    <dgm:pt modelId="{DF386BE0-B6F3-436F-BDE2-7B63D1C83979}" type="pres">
      <dgm:prSet presAssocID="{C0814367-A9F6-414C-8198-232B717E3DE8}" presName="tx1" presStyleLbl="revTx" presStyleIdx="1" presStyleCnt="3"/>
      <dgm:spPr/>
    </dgm:pt>
    <dgm:pt modelId="{CCA761D5-0809-4C71-98FB-8A0AF25D3DCF}" type="pres">
      <dgm:prSet presAssocID="{C0814367-A9F6-414C-8198-232B717E3DE8}" presName="vert1" presStyleCnt="0"/>
      <dgm:spPr/>
    </dgm:pt>
    <dgm:pt modelId="{2E21F3F0-97F0-4DE2-9A88-33393AC6C33B}" type="pres">
      <dgm:prSet presAssocID="{C66392DD-F34F-431E-8394-6DE390F44C9D}" presName="thickLine" presStyleLbl="alignNode1" presStyleIdx="2" presStyleCnt="3"/>
      <dgm:spPr/>
    </dgm:pt>
    <dgm:pt modelId="{6B9A03C7-2AF6-4E10-B07A-BEEFB7D26A4B}" type="pres">
      <dgm:prSet presAssocID="{C66392DD-F34F-431E-8394-6DE390F44C9D}" presName="horz1" presStyleCnt="0"/>
      <dgm:spPr/>
    </dgm:pt>
    <dgm:pt modelId="{E099F2EC-9DEB-4F7C-B7EC-232B3455D3A3}" type="pres">
      <dgm:prSet presAssocID="{C66392DD-F34F-431E-8394-6DE390F44C9D}" presName="tx1" presStyleLbl="revTx" presStyleIdx="2" presStyleCnt="3"/>
      <dgm:spPr/>
    </dgm:pt>
    <dgm:pt modelId="{EEC9AF2C-DB2F-4EB9-A423-38FB3F14F044}" type="pres">
      <dgm:prSet presAssocID="{C66392DD-F34F-431E-8394-6DE390F44C9D}" presName="vert1" presStyleCnt="0"/>
      <dgm:spPr/>
    </dgm:pt>
  </dgm:ptLst>
  <dgm:cxnLst>
    <dgm:cxn modelId="{5B586306-E81C-4EB1-A520-08048395FDA1}" type="presOf" srcId="{99772958-99BD-482B-AD39-58E286697991}" destId="{B105C49F-FA37-40EC-8758-75F30342A95E}" srcOrd="0" destOrd="0" presId="urn:microsoft.com/office/officeart/2008/layout/LinedList"/>
    <dgm:cxn modelId="{56516D16-884B-48EF-8797-2900EB0428AA}" srcId="{D28735FB-3FA4-466E-8D12-06BA71FA3161}" destId="{C66392DD-F34F-431E-8394-6DE390F44C9D}" srcOrd="2" destOrd="0" parTransId="{CA74EA0C-80EE-4864-9745-92DC18476801}" sibTransId="{E4EC839A-C829-44EB-BAA3-7C71737E99AD}"/>
    <dgm:cxn modelId="{5A453B2B-CE3F-4F06-834F-2FD308169C0F}" type="presOf" srcId="{C0814367-A9F6-414C-8198-232B717E3DE8}" destId="{DF386BE0-B6F3-436F-BDE2-7B63D1C83979}" srcOrd="0" destOrd="0" presId="urn:microsoft.com/office/officeart/2008/layout/LinedList"/>
    <dgm:cxn modelId="{16B10738-BA02-42DE-93AF-5B10250D6389}" srcId="{D28735FB-3FA4-466E-8D12-06BA71FA3161}" destId="{C0814367-A9F6-414C-8198-232B717E3DE8}" srcOrd="1" destOrd="0" parTransId="{07D76EA7-6153-4F74-A4ED-3ABB87F88211}" sibTransId="{58154B3C-E657-4420-86F2-C04D840BFC35}"/>
    <dgm:cxn modelId="{ADF89F3F-B616-48C7-879D-56132B6183F3}" type="presOf" srcId="{D28735FB-3FA4-466E-8D12-06BA71FA3161}" destId="{E08AD9F8-6CE4-4ABA-9AEF-2A903B4E1422}" srcOrd="0" destOrd="0" presId="urn:microsoft.com/office/officeart/2008/layout/LinedList"/>
    <dgm:cxn modelId="{0706587A-F81B-490A-BD03-42A4B82D0A6F}" type="presOf" srcId="{C66392DD-F34F-431E-8394-6DE390F44C9D}" destId="{E099F2EC-9DEB-4F7C-B7EC-232B3455D3A3}" srcOrd="0" destOrd="0" presId="urn:microsoft.com/office/officeart/2008/layout/LinedList"/>
    <dgm:cxn modelId="{771E7BEE-A027-492D-9576-689E8BFFA47C}" srcId="{D28735FB-3FA4-466E-8D12-06BA71FA3161}" destId="{99772958-99BD-482B-AD39-58E286697991}" srcOrd="0" destOrd="0" parTransId="{7B5FF822-529A-45DE-9DFB-A4F419E247B2}" sibTransId="{B0CF0717-3B3C-4041-A908-D66A77E45D28}"/>
    <dgm:cxn modelId="{7C2FC533-6CDE-4674-AB33-2AC9C80F01D5}" type="presParOf" srcId="{E08AD9F8-6CE4-4ABA-9AEF-2A903B4E1422}" destId="{D2142813-6B99-4EF3-A07F-B9E1A4720EFA}" srcOrd="0" destOrd="0" presId="urn:microsoft.com/office/officeart/2008/layout/LinedList"/>
    <dgm:cxn modelId="{38B29821-4C73-4D1B-829D-404F3E8E0620}" type="presParOf" srcId="{E08AD9F8-6CE4-4ABA-9AEF-2A903B4E1422}" destId="{FDA99C7E-894F-4D59-8884-539CE58BB364}" srcOrd="1" destOrd="0" presId="urn:microsoft.com/office/officeart/2008/layout/LinedList"/>
    <dgm:cxn modelId="{A6E705A8-A75D-472E-9137-3E3B2262F93B}" type="presParOf" srcId="{FDA99C7E-894F-4D59-8884-539CE58BB364}" destId="{B105C49F-FA37-40EC-8758-75F30342A95E}" srcOrd="0" destOrd="0" presId="urn:microsoft.com/office/officeart/2008/layout/LinedList"/>
    <dgm:cxn modelId="{9BF9C217-4390-44F8-B79E-5252D28B075E}" type="presParOf" srcId="{FDA99C7E-894F-4D59-8884-539CE58BB364}" destId="{5D1E5146-2317-46BA-91D1-1267B621550F}" srcOrd="1" destOrd="0" presId="urn:microsoft.com/office/officeart/2008/layout/LinedList"/>
    <dgm:cxn modelId="{1F991C43-F070-4319-957D-9CEA085D776C}" type="presParOf" srcId="{E08AD9F8-6CE4-4ABA-9AEF-2A903B4E1422}" destId="{1BDA27E9-D850-4317-8487-B74156B01397}" srcOrd="2" destOrd="0" presId="urn:microsoft.com/office/officeart/2008/layout/LinedList"/>
    <dgm:cxn modelId="{FC3A0501-557F-48B5-9807-CE43B2A619AB}" type="presParOf" srcId="{E08AD9F8-6CE4-4ABA-9AEF-2A903B4E1422}" destId="{5E71107E-7F88-4343-A006-3E888AD7F15D}" srcOrd="3" destOrd="0" presId="urn:microsoft.com/office/officeart/2008/layout/LinedList"/>
    <dgm:cxn modelId="{0E409635-6570-422B-9537-9E6C82A8F669}" type="presParOf" srcId="{5E71107E-7F88-4343-A006-3E888AD7F15D}" destId="{DF386BE0-B6F3-436F-BDE2-7B63D1C83979}" srcOrd="0" destOrd="0" presId="urn:microsoft.com/office/officeart/2008/layout/LinedList"/>
    <dgm:cxn modelId="{7B7EFBF1-4E39-4173-81DB-1FB323AC53F4}" type="presParOf" srcId="{5E71107E-7F88-4343-A006-3E888AD7F15D}" destId="{CCA761D5-0809-4C71-98FB-8A0AF25D3DCF}" srcOrd="1" destOrd="0" presId="urn:microsoft.com/office/officeart/2008/layout/LinedList"/>
    <dgm:cxn modelId="{BD51AF24-2C00-4BB4-8EE0-AEB47B76F169}" type="presParOf" srcId="{E08AD9F8-6CE4-4ABA-9AEF-2A903B4E1422}" destId="{2E21F3F0-97F0-4DE2-9A88-33393AC6C33B}" srcOrd="4" destOrd="0" presId="urn:microsoft.com/office/officeart/2008/layout/LinedList"/>
    <dgm:cxn modelId="{77AD79A5-046B-4471-9118-49F074305F2B}" type="presParOf" srcId="{E08AD9F8-6CE4-4ABA-9AEF-2A903B4E1422}" destId="{6B9A03C7-2AF6-4E10-B07A-BEEFB7D26A4B}" srcOrd="5" destOrd="0" presId="urn:microsoft.com/office/officeart/2008/layout/LinedList"/>
    <dgm:cxn modelId="{D97A25A1-D300-4130-8B05-CBFF7F6DD4FA}" type="presParOf" srcId="{6B9A03C7-2AF6-4E10-B07A-BEEFB7D26A4B}" destId="{E099F2EC-9DEB-4F7C-B7EC-232B3455D3A3}" srcOrd="0" destOrd="0" presId="urn:microsoft.com/office/officeart/2008/layout/LinedList"/>
    <dgm:cxn modelId="{62CD38B2-5CFD-4175-AF09-3E9C91B4558D}" type="presParOf" srcId="{6B9A03C7-2AF6-4E10-B07A-BEEFB7D26A4B}" destId="{EEC9AF2C-DB2F-4EB9-A423-38FB3F14F04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12A093-E91D-4F23-9CB4-AD162B3A6F18}"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4C174AB-9270-4BF0-BF7E-5635FCFC3921}">
      <dgm:prSet/>
      <dgm:spPr/>
      <dgm:t>
        <a:bodyPr/>
        <a:lstStyle/>
        <a:p>
          <a:r>
            <a:rPr lang="en-US"/>
            <a:t>Appetite Test:</a:t>
          </a:r>
        </a:p>
      </dgm:t>
    </dgm:pt>
    <dgm:pt modelId="{B943433E-F3DA-4DFA-98C2-7A11BF69BA01}" type="parTrans" cxnId="{63066B70-96E7-4A73-8E1D-542E5EA63365}">
      <dgm:prSet/>
      <dgm:spPr/>
      <dgm:t>
        <a:bodyPr/>
        <a:lstStyle/>
        <a:p>
          <a:endParaRPr lang="en-US"/>
        </a:p>
      </dgm:t>
    </dgm:pt>
    <dgm:pt modelId="{2E0D695E-0F41-4479-B01C-62978675E613}" type="sibTrans" cxnId="{63066B70-96E7-4A73-8E1D-542E5EA63365}">
      <dgm:prSet/>
      <dgm:spPr/>
      <dgm:t>
        <a:bodyPr/>
        <a:lstStyle/>
        <a:p>
          <a:endParaRPr lang="en-US"/>
        </a:p>
      </dgm:t>
    </dgm:pt>
    <dgm:pt modelId="{436A690E-CC5A-4EB6-BF1D-FB3AC0C2196F}">
      <dgm:prSet/>
      <dgm:spPr/>
      <dgm:t>
        <a:bodyPr/>
        <a:lstStyle/>
        <a:p>
          <a:r>
            <a:rPr lang="en-US">
              <a:hlinkClick xmlns:r="http://schemas.openxmlformats.org/officeDocument/2006/relationships" r:id="rId1"/>
            </a:rPr>
            <a:t>https://vimeo.com/693154170/017dfd94e6</a:t>
          </a:r>
          <a:endParaRPr lang="en-US"/>
        </a:p>
      </dgm:t>
    </dgm:pt>
    <dgm:pt modelId="{D2B8E4B1-C03D-42EA-B3D9-664D59DA3312}" type="parTrans" cxnId="{DACFD15F-F947-435B-80F3-45FCDF05A734}">
      <dgm:prSet/>
      <dgm:spPr/>
      <dgm:t>
        <a:bodyPr/>
        <a:lstStyle/>
        <a:p>
          <a:endParaRPr lang="en-US"/>
        </a:p>
      </dgm:t>
    </dgm:pt>
    <dgm:pt modelId="{446BAF04-9851-4D03-B091-D2A4B355214F}" type="sibTrans" cxnId="{DACFD15F-F947-435B-80F3-45FCDF05A734}">
      <dgm:prSet/>
      <dgm:spPr/>
      <dgm:t>
        <a:bodyPr/>
        <a:lstStyle/>
        <a:p>
          <a:endParaRPr lang="en-US"/>
        </a:p>
      </dgm:t>
    </dgm:pt>
    <dgm:pt modelId="{10C6A6D8-3268-4441-AE45-96C952A41611}">
      <dgm:prSet/>
      <dgm:spPr/>
      <dgm:t>
        <a:bodyPr/>
        <a:lstStyle/>
        <a:p>
          <a:r>
            <a:rPr lang="en-US"/>
            <a:t>Assessing Nutrition </a:t>
          </a:r>
        </a:p>
      </dgm:t>
    </dgm:pt>
    <dgm:pt modelId="{52A9E8D6-109C-441B-BCD8-C7AC3F619947}" type="parTrans" cxnId="{26EF0327-2110-44D2-87C2-31119D2E50F5}">
      <dgm:prSet/>
      <dgm:spPr/>
      <dgm:t>
        <a:bodyPr/>
        <a:lstStyle/>
        <a:p>
          <a:endParaRPr lang="en-US"/>
        </a:p>
      </dgm:t>
    </dgm:pt>
    <dgm:pt modelId="{B62C4469-558D-434D-9901-17EBF429B124}" type="sibTrans" cxnId="{26EF0327-2110-44D2-87C2-31119D2E50F5}">
      <dgm:prSet/>
      <dgm:spPr/>
      <dgm:t>
        <a:bodyPr/>
        <a:lstStyle/>
        <a:p>
          <a:endParaRPr lang="en-US"/>
        </a:p>
      </dgm:t>
    </dgm:pt>
    <dgm:pt modelId="{06F848A0-8780-4682-A34F-FDE8C47B5658}">
      <dgm:prSet/>
      <dgm:spPr/>
      <dgm:t>
        <a:bodyPr/>
        <a:lstStyle/>
        <a:p>
          <a:r>
            <a:rPr lang="en-US">
              <a:hlinkClick xmlns:r="http://schemas.openxmlformats.org/officeDocument/2006/relationships" r:id="rId2"/>
            </a:rPr>
            <a:t>https://vimeo.com/693158898/fac3aa2271</a:t>
          </a:r>
          <a:endParaRPr lang="en-US"/>
        </a:p>
      </dgm:t>
    </dgm:pt>
    <dgm:pt modelId="{FD764A60-9F2A-4138-9671-08F3EEB3B26A}" type="parTrans" cxnId="{748BAB2D-1DAA-49A8-8EC3-C8FF1705BAE9}">
      <dgm:prSet/>
      <dgm:spPr/>
      <dgm:t>
        <a:bodyPr/>
        <a:lstStyle/>
        <a:p>
          <a:endParaRPr lang="en-US"/>
        </a:p>
      </dgm:t>
    </dgm:pt>
    <dgm:pt modelId="{DCECF157-8846-4EA7-A650-381475276D3E}" type="sibTrans" cxnId="{748BAB2D-1DAA-49A8-8EC3-C8FF1705BAE9}">
      <dgm:prSet/>
      <dgm:spPr/>
      <dgm:t>
        <a:bodyPr/>
        <a:lstStyle/>
        <a:p>
          <a:endParaRPr lang="en-US"/>
        </a:p>
      </dgm:t>
    </dgm:pt>
    <dgm:pt modelId="{397206F5-ADB5-41DD-BF8A-E795B36D145D}">
      <dgm:prSet/>
      <dgm:spPr/>
      <dgm:t>
        <a:bodyPr/>
        <a:lstStyle/>
        <a:p>
          <a:r>
            <a:rPr lang="en-US"/>
            <a:t>Checking for Complications:</a:t>
          </a:r>
        </a:p>
      </dgm:t>
    </dgm:pt>
    <dgm:pt modelId="{728BB5B3-BE08-4A74-AEA4-3241C8862BA1}" type="parTrans" cxnId="{F00AF575-3C3A-42B8-8168-1C86372F5DDA}">
      <dgm:prSet/>
      <dgm:spPr/>
      <dgm:t>
        <a:bodyPr/>
        <a:lstStyle/>
        <a:p>
          <a:endParaRPr lang="en-US"/>
        </a:p>
      </dgm:t>
    </dgm:pt>
    <dgm:pt modelId="{DF983A92-5CB7-4517-A3BC-42B2F7B23B59}" type="sibTrans" cxnId="{F00AF575-3C3A-42B8-8168-1C86372F5DDA}">
      <dgm:prSet/>
      <dgm:spPr/>
      <dgm:t>
        <a:bodyPr/>
        <a:lstStyle/>
        <a:p>
          <a:endParaRPr lang="en-US"/>
        </a:p>
      </dgm:t>
    </dgm:pt>
    <dgm:pt modelId="{C7A5492E-6B6C-4611-A1C8-6454CBC7AE83}">
      <dgm:prSet/>
      <dgm:spPr/>
      <dgm:t>
        <a:bodyPr/>
        <a:lstStyle/>
        <a:p>
          <a:r>
            <a:rPr lang="en-US">
              <a:hlinkClick xmlns:r="http://schemas.openxmlformats.org/officeDocument/2006/relationships" r:id="rId3"/>
            </a:rPr>
            <a:t>https://vimeo.com/manage/videos/693162454/e14fb010a6</a:t>
          </a:r>
          <a:endParaRPr lang="en-US"/>
        </a:p>
      </dgm:t>
    </dgm:pt>
    <dgm:pt modelId="{353965F0-F38B-42CB-9D91-0A017D569646}" type="parTrans" cxnId="{82AD3E45-73D6-4962-ADA1-A4B3F51F60C2}">
      <dgm:prSet/>
      <dgm:spPr/>
      <dgm:t>
        <a:bodyPr/>
        <a:lstStyle/>
        <a:p>
          <a:endParaRPr lang="en-US"/>
        </a:p>
      </dgm:t>
    </dgm:pt>
    <dgm:pt modelId="{C047970E-9C7A-4A6E-B03B-D93A74D40BB7}" type="sibTrans" cxnId="{82AD3E45-73D6-4962-ADA1-A4B3F51F60C2}">
      <dgm:prSet/>
      <dgm:spPr/>
      <dgm:t>
        <a:bodyPr/>
        <a:lstStyle/>
        <a:p>
          <a:endParaRPr lang="en-US"/>
        </a:p>
      </dgm:t>
    </dgm:pt>
    <dgm:pt modelId="{987A1989-5CC3-4B46-BE30-8FB08E1EDCFA}">
      <dgm:prSet/>
      <dgm:spPr/>
      <dgm:t>
        <a:bodyPr/>
        <a:lstStyle/>
        <a:p>
          <a:r>
            <a:rPr lang="en-US"/>
            <a:t>Community Engagement</a:t>
          </a:r>
        </a:p>
      </dgm:t>
    </dgm:pt>
    <dgm:pt modelId="{4E80916D-1F07-46D8-9B1A-BDEC31031AAE}" type="parTrans" cxnId="{0594FED3-B201-4568-852B-D45E0DC69935}">
      <dgm:prSet/>
      <dgm:spPr/>
      <dgm:t>
        <a:bodyPr/>
        <a:lstStyle/>
        <a:p>
          <a:endParaRPr lang="en-US"/>
        </a:p>
      </dgm:t>
    </dgm:pt>
    <dgm:pt modelId="{B2FBE2D5-6FB7-47E7-B971-33198466BF83}" type="sibTrans" cxnId="{0594FED3-B201-4568-852B-D45E0DC69935}">
      <dgm:prSet/>
      <dgm:spPr/>
      <dgm:t>
        <a:bodyPr/>
        <a:lstStyle/>
        <a:p>
          <a:endParaRPr lang="en-US"/>
        </a:p>
      </dgm:t>
    </dgm:pt>
    <dgm:pt modelId="{FE170852-16DA-4C6B-94DE-94F76FBF4C9B}">
      <dgm:prSet/>
      <dgm:spPr/>
      <dgm:t>
        <a:bodyPr/>
        <a:lstStyle/>
        <a:p>
          <a:r>
            <a:rPr lang="en-US">
              <a:hlinkClick xmlns:r="http://schemas.openxmlformats.org/officeDocument/2006/relationships" r:id="rId4"/>
            </a:rPr>
            <a:t>https://vimeo.com/693163916/0868d6dbab</a:t>
          </a:r>
          <a:endParaRPr lang="en-US"/>
        </a:p>
      </dgm:t>
    </dgm:pt>
    <dgm:pt modelId="{86D11F24-9608-4DDF-A797-1A98049FC9AD}" type="parTrans" cxnId="{80FD250E-EC3E-46B4-B9EC-FD24CCD030F4}">
      <dgm:prSet/>
      <dgm:spPr/>
      <dgm:t>
        <a:bodyPr/>
        <a:lstStyle/>
        <a:p>
          <a:endParaRPr lang="en-US"/>
        </a:p>
      </dgm:t>
    </dgm:pt>
    <dgm:pt modelId="{8E1EF4FA-33A4-4E3D-8966-7ABDDD84E57F}" type="sibTrans" cxnId="{80FD250E-EC3E-46B4-B9EC-FD24CCD030F4}">
      <dgm:prSet/>
      <dgm:spPr/>
      <dgm:t>
        <a:bodyPr/>
        <a:lstStyle/>
        <a:p>
          <a:endParaRPr lang="en-US"/>
        </a:p>
      </dgm:t>
    </dgm:pt>
    <dgm:pt modelId="{D9572B89-42C4-49D4-A772-B28B5458285A}">
      <dgm:prSet/>
      <dgm:spPr/>
      <dgm:t>
        <a:bodyPr/>
        <a:lstStyle/>
        <a:p>
          <a:r>
            <a:rPr lang="en-US"/>
            <a:t>Emergency Kangaroo Care:</a:t>
          </a:r>
        </a:p>
      </dgm:t>
    </dgm:pt>
    <dgm:pt modelId="{80696410-2242-4632-A277-3248C27B0068}" type="parTrans" cxnId="{E260B5B6-8534-47E0-B12D-BE047C77602F}">
      <dgm:prSet/>
      <dgm:spPr/>
      <dgm:t>
        <a:bodyPr/>
        <a:lstStyle/>
        <a:p>
          <a:endParaRPr lang="en-US"/>
        </a:p>
      </dgm:t>
    </dgm:pt>
    <dgm:pt modelId="{8529078D-D0FB-453D-8806-1DD5B4BBD091}" type="sibTrans" cxnId="{E260B5B6-8534-47E0-B12D-BE047C77602F}">
      <dgm:prSet/>
      <dgm:spPr/>
      <dgm:t>
        <a:bodyPr/>
        <a:lstStyle/>
        <a:p>
          <a:endParaRPr lang="en-US"/>
        </a:p>
      </dgm:t>
    </dgm:pt>
    <dgm:pt modelId="{7F9DDB14-9C32-4C3E-8500-87145121943C}">
      <dgm:prSet/>
      <dgm:spPr/>
      <dgm:t>
        <a:bodyPr/>
        <a:lstStyle/>
        <a:p>
          <a:r>
            <a:rPr lang="en-US">
              <a:hlinkClick xmlns:r="http://schemas.openxmlformats.org/officeDocument/2006/relationships" r:id="rId5"/>
            </a:rPr>
            <a:t>https://vimeo.com/693168076/52d5ab8e55</a:t>
          </a:r>
          <a:endParaRPr lang="en-US"/>
        </a:p>
      </dgm:t>
    </dgm:pt>
    <dgm:pt modelId="{FA3F21EE-8EDE-4625-9DC9-FE7AF06C4F68}" type="parTrans" cxnId="{98C45224-299A-4D2B-8C05-1B2F72D361EE}">
      <dgm:prSet/>
      <dgm:spPr/>
      <dgm:t>
        <a:bodyPr/>
        <a:lstStyle/>
        <a:p>
          <a:endParaRPr lang="en-US"/>
        </a:p>
      </dgm:t>
    </dgm:pt>
    <dgm:pt modelId="{E0FCBFBA-C205-4040-AEE2-5255C18AD451}" type="sibTrans" cxnId="{98C45224-299A-4D2B-8C05-1B2F72D361EE}">
      <dgm:prSet/>
      <dgm:spPr/>
      <dgm:t>
        <a:bodyPr/>
        <a:lstStyle/>
        <a:p>
          <a:endParaRPr lang="en-US"/>
        </a:p>
      </dgm:t>
    </dgm:pt>
    <dgm:pt modelId="{A95F8437-549E-4529-869E-6B0106C3F753}">
      <dgm:prSet/>
      <dgm:spPr/>
      <dgm:t>
        <a:bodyPr/>
        <a:lstStyle/>
        <a:p>
          <a:r>
            <a:rPr lang="en-US"/>
            <a:t>Failure to Respond:</a:t>
          </a:r>
        </a:p>
      </dgm:t>
    </dgm:pt>
    <dgm:pt modelId="{E79FA51E-7848-4BE9-A435-5A2D871AEFB0}" type="parTrans" cxnId="{3ED857AD-E87C-4B68-B2FC-6ED6A3219CD4}">
      <dgm:prSet/>
      <dgm:spPr/>
      <dgm:t>
        <a:bodyPr/>
        <a:lstStyle/>
        <a:p>
          <a:endParaRPr lang="en-US"/>
        </a:p>
      </dgm:t>
    </dgm:pt>
    <dgm:pt modelId="{BFDF4012-41BE-47CE-A063-BA0E97E26D22}" type="sibTrans" cxnId="{3ED857AD-E87C-4B68-B2FC-6ED6A3219CD4}">
      <dgm:prSet/>
      <dgm:spPr/>
      <dgm:t>
        <a:bodyPr/>
        <a:lstStyle/>
        <a:p>
          <a:endParaRPr lang="en-US"/>
        </a:p>
      </dgm:t>
    </dgm:pt>
    <dgm:pt modelId="{864BECAB-9F69-4EC7-AACB-0B7B76F13E31}">
      <dgm:prSet/>
      <dgm:spPr/>
      <dgm:t>
        <a:bodyPr/>
        <a:lstStyle/>
        <a:p>
          <a:r>
            <a:rPr lang="en-US">
              <a:hlinkClick xmlns:r="http://schemas.openxmlformats.org/officeDocument/2006/relationships" r:id="rId6"/>
            </a:rPr>
            <a:t>https://vimeo.com/693170443/5283fbfc9d</a:t>
          </a:r>
          <a:endParaRPr lang="en-US"/>
        </a:p>
      </dgm:t>
    </dgm:pt>
    <dgm:pt modelId="{4C975250-701F-4C82-8BC1-02F32249F72C}" type="parTrans" cxnId="{7A3442D5-EA92-403E-8FE2-68EB7DCA1A06}">
      <dgm:prSet/>
      <dgm:spPr/>
      <dgm:t>
        <a:bodyPr/>
        <a:lstStyle/>
        <a:p>
          <a:endParaRPr lang="en-US"/>
        </a:p>
      </dgm:t>
    </dgm:pt>
    <dgm:pt modelId="{0B2457C2-8A11-4B13-B0AA-8F91288BFB26}" type="sibTrans" cxnId="{7A3442D5-EA92-403E-8FE2-68EB7DCA1A06}">
      <dgm:prSet/>
      <dgm:spPr/>
      <dgm:t>
        <a:bodyPr/>
        <a:lstStyle/>
        <a:p>
          <a:endParaRPr lang="en-US"/>
        </a:p>
      </dgm:t>
    </dgm:pt>
    <dgm:pt modelId="{0FB21924-574B-45AC-A5B8-C5A718747101}">
      <dgm:prSet/>
      <dgm:spPr/>
      <dgm:t>
        <a:bodyPr/>
        <a:lstStyle/>
        <a:p>
          <a:r>
            <a:rPr lang="en-US"/>
            <a:t>Management and Follow Up</a:t>
          </a:r>
        </a:p>
      </dgm:t>
    </dgm:pt>
    <dgm:pt modelId="{6FDDFAAC-3D2F-4650-9017-957DFEA12D56}" type="parTrans" cxnId="{9E04D45E-0FFC-48AF-83F2-8C12C6BFB4F5}">
      <dgm:prSet/>
      <dgm:spPr/>
      <dgm:t>
        <a:bodyPr/>
        <a:lstStyle/>
        <a:p>
          <a:endParaRPr lang="en-US"/>
        </a:p>
      </dgm:t>
    </dgm:pt>
    <dgm:pt modelId="{09F87834-10D8-4696-B2AB-35D134657484}" type="sibTrans" cxnId="{9E04D45E-0FFC-48AF-83F2-8C12C6BFB4F5}">
      <dgm:prSet/>
      <dgm:spPr/>
      <dgm:t>
        <a:bodyPr/>
        <a:lstStyle/>
        <a:p>
          <a:endParaRPr lang="en-US"/>
        </a:p>
      </dgm:t>
    </dgm:pt>
    <dgm:pt modelId="{9E25DEAD-EE8F-4DAE-980E-C9CD436B9257}">
      <dgm:prSet/>
      <dgm:spPr/>
      <dgm:t>
        <a:bodyPr/>
        <a:lstStyle/>
        <a:p>
          <a:r>
            <a:rPr lang="en-US">
              <a:hlinkClick xmlns:r="http://schemas.openxmlformats.org/officeDocument/2006/relationships" r:id="rId7"/>
            </a:rPr>
            <a:t>https://vimeo.com/693173601/45e1db5f28</a:t>
          </a:r>
          <a:endParaRPr lang="en-US"/>
        </a:p>
      </dgm:t>
    </dgm:pt>
    <dgm:pt modelId="{30D2FCC8-24ED-4085-B209-D77D4A116EA6}" type="parTrans" cxnId="{5F59B7C9-F990-440D-A2C1-CEA9BA16623A}">
      <dgm:prSet/>
      <dgm:spPr/>
      <dgm:t>
        <a:bodyPr/>
        <a:lstStyle/>
        <a:p>
          <a:endParaRPr lang="en-US"/>
        </a:p>
      </dgm:t>
    </dgm:pt>
    <dgm:pt modelId="{6FEB0113-8BFD-4383-8D1A-B0AAFFE5A161}" type="sibTrans" cxnId="{5F59B7C9-F990-440D-A2C1-CEA9BA16623A}">
      <dgm:prSet/>
      <dgm:spPr/>
      <dgm:t>
        <a:bodyPr/>
        <a:lstStyle/>
        <a:p>
          <a:endParaRPr lang="en-US"/>
        </a:p>
      </dgm:t>
    </dgm:pt>
    <dgm:pt modelId="{273F04EB-F876-4CFD-BAC9-DC96FDDE662F}">
      <dgm:prSet/>
      <dgm:spPr/>
      <dgm:t>
        <a:bodyPr/>
        <a:lstStyle/>
        <a:p>
          <a:r>
            <a:rPr lang="en-US"/>
            <a:t>Case Study 2; Failure of OP therapy </a:t>
          </a:r>
          <a:r>
            <a:rPr lang="en-US">
              <a:hlinkClick xmlns:r="http://schemas.openxmlformats.org/officeDocument/2006/relationships" r:id="rId8"/>
            </a:rPr>
            <a:t>https://vimeo.com/693645998/f272737dbc</a:t>
          </a:r>
          <a:endParaRPr lang="en-US"/>
        </a:p>
      </dgm:t>
    </dgm:pt>
    <dgm:pt modelId="{EC2A3770-1123-4B50-B47B-301522027F30}" type="parTrans" cxnId="{40E93212-578C-40B7-B3D3-8E62CFD160B6}">
      <dgm:prSet/>
      <dgm:spPr/>
      <dgm:t>
        <a:bodyPr/>
        <a:lstStyle/>
        <a:p>
          <a:endParaRPr lang="en-US"/>
        </a:p>
      </dgm:t>
    </dgm:pt>
    <dgm:pt modelId="{22D64AFB-E77A-4A1A-8979-9F773FBA0364}" type="sibTrans" cxnId="{40E93212-578C-40B7-B3D3-8E62CFD160B6}">
      <dgm:prSet/>
      <dgm:spPr/>
      <dgm:t>
        <a:bodyPr/>
        <a:lstStyle/>
        <a:p>
          <a:endParaRPr lang="en-US"/>
        </a:p>
      </dgm:t>
    </dgm:pt>
    <dgm:pt modelId="{1C09FDD2-3225-40DD-A324-C2CEE81BB5BC}">
      <dgm:prSet/>
      <dgm:spPr/>
      <dgm:t>
        <a:bodyPr/>
        <a:lstStyle/>
        <a:p>
          <a:r>
            <a:rPr lang="en-US"/>
            <a:t>Case Study 1: Nutrition Rehabilitation </a:t>
          </a:r>
          <a:r>
            <a:rPr lang="en-US">
              <a:hlinkClick xmlns:r="http://schemas.openxmlformats.org/officeDocument/2006/relationships" r:id="rId9"/>
            </a:rPr>
            <a:t>https://vimeo.com/693799911/135ab8b2a7</a:t>
          </a:r>
          <a:endParaRPr lang="en-US"/>
        </a:p>
      </dgm:t>
    </dgm:pt>
    <dgm:pt modelId="{728EE483-0445-4026-9A5A-C1CA1FF945CD}" type="parTrans" cxnId="{BF985AC3-771D-469C-930F-B70BE890DF3D}">
      <dgm:prSet/>
      <dgm:spPr/>
      <dgm:t>
        <a:bodyPr/>
        <a:lstStyle/>
        <a:p>
          <a:endParaRPr lang="en-US"/>
        </a:p>
      </dgm:t>
    </dgm:pt>
    <dgm:pt modelId="{EF4C24C1-D220-414E-AB97-7A5D59622B9C}" type="sibTrans" cxnId="{BF985AC3-771D-469C-930F-B70BE890DF3D}">
      <dgm:prSet/>
      <dgm:spPr/>
      <dgm:t>
        <a:bodyPr/>
        <a:lstStyle/>
        <a:p>
          <a:endParaRPr lang="en-US"/>
        </a:p>
      </dgm:t>
    </dgm:pt>
    <dgm:pt modelId="{2B252505-9FB1-423F-AC83-808A542B9598}" type="pres">
      <dgm:prSet presAssocID="{3E12A093-E91D-4F23-9CB4-AD162B3A6F18}" presName="vert0" presStyleCnt="0">
        <dgm:presLayoutVars>
          <dgm:dir/>
          <dgm:animOne val="branch"/>
          <dgm:animLvl val="lvl"/>
        </dgm:presLayoutVars>
      </dgm:prSet>
      <dgm:spPr/>
    </dgm:pt>
    <dgm:pt modelId="{AA098738-F2F5-4F3F-B2FB-E4FC3C9E0875}" type="pres">
      <dgm:prSet presAssocID="{F4C174AB-9270-4BF0-BF7E-5635FCFC3921}" presName="thickLine" presStyleLbl="alignNode1" presStyleIdx="0" presStyleCnt="16"/>
      <dgm:spPr/>
    </dgm:pt>
    <dgm:pt modelId="{5337A155-F19B-42EE-98A4-6742BF2AE7CA}" type="pres">
      <dgm:prSet presAssocID="{F4C174AB-9270-4BF0-BF7E-5635FCFC3921}" presName="horz1" presStyleCnt="0"/>
      <dgm:spPr/>
    </dgm:pt>
    <dgm:pt modelId="{B54FFCD2-5580-4CDD-B678-7129BE148AD9}" type="pres">
      <dgm:prSet presAssocID="{F4C174AB-9270-4BF0-BF7E-5635FCFC3921}" presName="tx1" presStyleLbl="revTx" presStyleIdx="0" presStyleCnt="16"/>
      <dgm:spPr/>
    </dgm:pt>
    <dgm:pt modelId="{60BCA60E-5CEA-4539-810A-ED34E0D03317}" type="pres">
      <dgm:prSet presAssocID="{F4C174AB-9270-4BF0-BF7E-5635FCFC3921}" presName="vert1" presStyleCnt="0"/>
      <dgm:spPr/>
    </dgm:pt>
    <dgm:pt modelId="{8F5333EF-47EA-4457-B860-69844C6C9020}" type="pres">
      <dgm:prSet presAssocID="{436A690E-CC5A-4EB6-BF1D-FB3AC0C2196F}" presName="thickLine" presStyleLbl="alignNode1" presStyleIdx="1" presStyleCnt="16"/>
      <dgm:spPr/>
    </dgm:pt>
    <dgm:pt modelId="{F9A26CF4-0666-46D6-8E87-34D391B7462D}" type="pres">
      <dgm:prSet presAssocID="{436A690E-CC5A-4EB6-BF1D-FB3AC0C2196F}" presName="horz1" presStyleCnt="0"/>
      <dgm:spPr/>
    </dgm:pt>
    <dgm:pt modelId="{A72C7BF6-110A-4CC6-83BB-F5B8B580A4FE}" type="pres">
      <dgm:prSet presAssocID="{436A690E-CC5A-4EB6-BF1D-FB3AC0C2196F}" presName="tx1" presStyleLbl="revTx" presStyleIdx="1" presStyleCnt="16"/>
      <dgm:spPr/>
    </dgm:pt>
    <dgm:pt modelId="{AF07538B-13E3-403F-902E-472C71516C67}" type="pres">
      <dgm:prSet presAssocID="{436A690E-CC5A-4EB6-BF1D-FB3AC0C2196F}" presName="vert1" presStyleCnt="0"/>
      <dgm:spPr/>
    </dgm:pt>
    <dgm:pt modelId="{A4A75739-D35B-4F5E-B3BB-B1E379713C67}" type="pres">
      <dgm:prSet presAssocID="{10C6A6D8-3268-4441-AE45-96C952A41611}" presName="thickLine" presStyleLbl="alignNode1" presStyleIdx="2" presStyleCnt="16"/>
      <dgm:spPr/>
    </dgm:pt>
    <dgm:pt modelId="{D6C695DE-B855-4696-AEEA-BE5A8D6D2E55}" type="pres">
      <dgm:prSet presAssocID="{10C6A6D8-3268-4441-AE45-96C952A41611}" presName="horz1" presStyleCnt="0"/>
      <dgm:spPr/>
    </dgm:pt>
    <dgm:pt modelId="{5699928E-B9E2-449E-837D-F9DFD15AF467}" type="pres">
      <dgm:prSet presAssocID="{10C6A6D8-3268-4441-AE45-96C952A41611}" presName="tx1" presStyleLbl="revTx" presStyleIdx="2" presStyleCnt="16"/>
      <dgm:spPr/>
    </dgm:pt>
    <dgm:pt modelId="{BAA58576-29AB-4102-A5BB-B5AD68110C96}" type="pres">
      <dgm:prSet presAssocID="{10C6A6D8-3268-4441-AE45-96C952A41611}" presName="vert1" presStyleCnt="0"/>
      <dgm:spPr/>
    </dgm:pt>
    <dgm:pt modelId="{BE116B80-8AFA-4D93-8D13-895CC536767B}" type="pres">
      <dgm:prSet presAssocID="{06F848A0-8780-4682-A34F-FDE8C47B5658}" presName="thickLine" presStyleLbl="alignNode1" presStyleIdx="3" presStyleCnt="16"/>
      <dgm:spPr/>
    </dgm:pt>
    <dgm:pt modelId="{21C43646-1281-4F1A-9563-7B262CADDB6F}" type="pres">
      <dgm:prSet presAssocID="{06F848A0-8780-4682-A34F-FDE8C47B5658}" presName="horz1" presStyleCnt="0"/>
      <dgm:spPr/>
    </dgm:pt>
    <dgm:pt modelId="{AB71D10E-B032-4A8C-B17B-64E6F62426F3}" type="pres">
      <dgm:prSet presAssocID="{06F848A0-8780-4682-A34F-FDE8C47B5658}" presName="tx1" presStyleLbl="revTx" presStyleIdx="3" presStyleCnt="16"/>
      <dgm:spPr/>
    </dgm:pt>
    <dgm:pt modelId="{15E68E99-C5D8-4EAA-A2B6-246E770736C1}" type="pres">
      <dgm:prSet presAssocID="{06F848A0-8780-4682-A34F-FDE8C47B5658}" presName="vert1" presStyleCnt="0"/>
      <dgm:spPr/>
    </dgm:pt>
    <dgm:pt modelId="{FF23A5C4-F659-4735-A7D9-2B8973CA247B}" type="pres">
      <dgm:prSet presAssocID="{397206F5-ADB5-41DD-BF8A-E795B36D145D}" presName="thickLine" presStyleLbl="alignNode1" presStyleIdx="4" presStyleCnt="16"/>
      <dgm:spPr/>
    </dgm:pt>
    <dgm:pt modelId="{7475B3C9-D0F3-4AC9-B903-E638CA93EB59}" type="pres">
      <dgm:prSet presAssocID="{397206F5-ADB5-41DD-BF8A-E795B36D145D}" presName="horz1" presStyleCnt="0"/>
      <dgm:spPr/>
    </dgm:pt>
    <dgm:pt modelId="{AD95148A-A82E-4DCF-8BAB-6CF8A8562494}" type="pres">
      <dgm:prSet presAssocID="{397206F5-ADB5-41DD-BF8A-E795B36D145D}" presName="tx1" presStyleLbl="revTx" presStyleIdx="4" presStyleCnt="16"/>
      <dgm:spPr/>
    </dgm:pt>
    <dgm:pt modelId="{30819249-BB75-4E9A-B800-08117BA7BF95}" type="pres">
      <dgm:prSet presAssocID="{397206F5-ADB5-41DD-BF8A-E795B36D145D}" presName="vert1" presStyleCnt="0"/>
      <dgm:spPr/>
    </dgm:pt>
    <dgm:pt modelId="{30FE9A17-92BE-4521-A342-082FFABCC91C}" type="pres">
      <dgm:prSet presAssocID="{C7A5492E-6B6C-4611-A1C8-6454CBC7AE83}" presName="thickLine" presStyleLbl="alignNode1" presStyleIdx="5" presStyleCnt="16"/>
      <dgm:spPr/>
    </dgm:pt>
    <dgm:pt modelId="{85A72971-700F-4882-AEB9-ADDAF8DEFC76}" type="pres">
      <dgm:prSet presAssocID="{C7A5492E-6B6C-4611-A1C8-6454CBC7AE83}" presName="horz1" presStyleCnt="0"/>
      <dgm:spPr/>
    </dgm:pt>
    <dgm:pt modelId="{9E1A1DBE-3AFB-4EF6-BCBF-20CF849C3F60}" type="pres">
      <dgm:prSet presAssocID="{C7A5492E-6B6C-4611-A1C8-6454CBC7AE83}" presName="tx1" presStyleLbl="revTx" presStyleIdx="5" presStyleCnt="16"/>
      <dgm:spPr/>
    </dgm:pt>
    <dgm:pt modelId="{D3955EC3-BFEC-40D6-8CAB-29EBAEDE8A20}" type="pres">
      <dgm:prSet presAssocID="{C7A5492E-6B6C-4611-A1C8-6454CBC7AE83}" presName="vert1" presStyleCnt="0"/>
      <dgm:spPr/>
    </dgm:pt>
    <dgm:pt modelId="{E9A5A7A6-8457-4B63-8C71-4ED1AC9400DC}" type="pres">
      <dgm:prSet presAssocID="{987A1989-5CC3-4B46-BE30-8FB08E1EDCFA}" presName="thickLine" presStyleLbl="alignNode1" presStyleIdx="6" presStyleCnt="16"/>
      <dgm:spPr/>
    </dgm:pt>
    <dgm:pt modelId="{B7FA9CF8-E324-4A4C-B562-296A54340E32}" type="pres">
      <dgm:prSet presAssocID="{987A1989-5CC3-4B46-BE30-8FB08E1EDCFA}" presName="horz1" presStyleCnt="0"/>
      <dgm:spPr/>
    </dgm:pt>
    <dgm:pt modelId="{8493CC1F-5CAA-472C-97FE-B8FDE43B03D3}" type="pres">
      <dgm:prSet presAssocID="{987A1989-5CC3-4B46-BE30-8FB08E1EDCFA}" presName="tx1" presStyleLbl="revTx" presStyleIdx="6" presStyleCnt="16"/>
      <dgm:spPr/>
    </dgm:pt>
    <dgm:pt modelId="{30CB2482-17A7-4A0F-BEB8-161D2BE0B62B}" type="pres">
      <dgm:prSet presAssocID="{987A1989-5CC3-4B46-BE30-8FB08E1EDCFA}" presName="vert1" presStyleCnt="0"/>
      <dgm:spPr/>
    </dgm:pt>
    <dgm:pt modelId="{6B1DB478-5A82-4AFC-84D9-3EA69B26F002}" type="pres">
      <dgm:prSet presAssocID="{FE170852-16DA-4C6B-94DE-94F76FBF4C9B}" presName="thickLine" presStyleLbl="alignNode1" presStyleIdx="7" presStyleCnt="16"/>
      <dgm:spPr/>
    </dgm:pt>
    <dgm:pt modelId="{6C324E54-C51A-462C-AC01-AFFFCD8583AA}" type="pres">
      <dgm:prSet presAssocID="{FE170852-16DA-4C6B-94DE-94F76FBF4C9B}" presName="horz1" presStyleCnt="0"/>
      <dgm:spPr/>
    </dgm:pt>
    <dgm:pt modelId="{BFBE5B09-055D-445B-B847-7FEEF3D1FB9E}" type="pres">
      <dgm:prSet presAssocID="{FE170852-16DA-4C6B-94DE-94F76FBF4C9B}" presName="tx1" presStyleLbl="revTx" presStyleIdx="7" presStyleCnt="16"/>
      <dgm:spPr/>
    </dgm:pt>
    <dgm:pt modelId="{88F8669E-92E5-4226-8033-77F66C5D1CB2}" type="pres">
      <dgm:prSet presAssocID="{FE170852-16DA-4C6B-94DE-94F76FBF4C9B}" presName="vert1" presStyleCnt="0"/>
      <dgm:spPr/>
    </dgm:pt>
    <dgm:pt modelId="{BE4B7A4C-EEBB-4F25-984B-CF728C6E48DE}" type="pres">
      <dgm:prSet presAssocID="{D9572B89-42C4-49D4-A772-B28B5458285A}" presName="thickLine" presStyleLbl="alignNode1" presStyleIdx="8" presStyleCnt="16"/>
      <dgm:spPr/>
    </dgm:pt>
    <dgm:pt modelId="{C906492F-2F87-49F8-B8AC-A120FBE597EC}" type="pres">
      <dgm:prSet presAssocID="{D9572B89-42C4-49D4-A772-B28B5458285A}" presName="horz1" presStyleCnt="0"/>
      <dgm:spPr/>
    </dgm:pt>
    <dgm:pt modelId="{4B7C6FB5-9E14-44BD-8BCC-6A11082A818C}" type="pres">
      <dgm:prSet presAssocID="{D9572B89-42C4-49D4-A772-B28B5458285A}" presName="tx1" presStyleLbl="revTx" presStyleIdx="8" presStyleCnt="16"/>
      <dgm:spPr/>
    </dgm:pt>
    <dgm:pt modelId="{96D173C0-77A4-429E-B54D-40812B50CCAA}" type="pres">
      <dgm:prSet presAssocID="{D9572B89-42C4-49D4-A772-B28B5458285A}" presName="vert1" presStyleCnt="0"/>
      <dgm:spPr/>
    </dgm:pt>
    <dgm:pt modelId="{BB623089-FC30-42FA-9187-1E17D863F97B}" type="pres">
      <dgm:prSet presAssocID="{7F9DDB14-9C32-4C3E-8500-87145121943C}" presName="thickLine" presStyleLbl="alignNode1" presStyleIdx="9" presStyleCnt="16"/>
      <dgm:spPr/>
    </dgm:pt>
    <dgm:pt modelId="{0CA78573-F9F3-4323-AEE0-51448346EDFF}" type="pres">
      <dgm:prSet presAssocID="{7F9DDB14-9C32-4C3E-8500-87145121943C}" presName="horz1" presStyleCnt="0"/>
      <dgm:spPr/>
    </dgm:pt>
    <dgm:pt modelId="{AA17B7F1-643A-49DD-BAA4-7563F0C4016F}" type="pres">
      <dgm:prSet presAssocID="{7F9DDB14-9C32-4C3E-8500-87145121943C}" presName="tx1" presStyleLbl="revTx" presStyleIdx="9" presStyleCnt="16"/>
      <dgm:spPr/>
    </dgm:pt>
    <dgm:pt modelId="{AB19BBF8-7F63-402C-B40D-0036E33AA9E7}" type="pres">
      <dgm:prSet presAssocID="{7F9DDB14-9C32-4C3E-8500-87145121943C}" presName="vert1" presStyleCnt="0"/>
      <dgm:spPr/>
    </dgm:pt>
    <dgm:pt modelId="{56F36800-1F13-48D0-880D-D6D340BAF504}" type="pres">
      <dgm:prSet presAssocID="{A95F8437-549E-4529-869E-6B0106C3F753}" presName="thickLine" presStyleLbl="alignNode1" presStyleIdx="10" presStyleCnt="16"/>
      <dgm:spPr/>
    </dgm:pt>
    <dgm:pt modelId="{BA335108-6FE9-487E-8488-9AD8EF1038EE}" type="pres">
      <dgm:prSet presAssocID="{A95F8437-549E-4529-869E-6B0106C3F753}" presName="horz1" presStyleCnt="0"/>
      <dgm:spPr/>
    </dgm:pt>
    <dgm:pt modelId="{4A51B011-A821-4A2D-9E1C-4E5DEEE8CB53}" type="pres">
      <dgm:prSet presAssocID="{A95F8437-549E-4529-869E-6B0106C3F753}" presName="tx1" presStyleLbl="revTx" presStyleIdx="10" presStyleCnt="16"/>
      <dgm:spPr/>
    </dgm:pt>
    <dgm:pt modelId="{461ABF78-616D-4F75-91F0-4068D353BAEC}" type="pres">
      <dgm:prSet presAssocID="{A95F8437-549E-4529-869E-6B0106C3F753}" presName="vert1" presStyleCnt="0"/>
      <dgm:spPr/>
    </dgm:pt>
    <dgm:pt modelId="{B7BA18EA-D8DB-4BF9-8839-5F9420551A58}" type="pres">
      <dgm:prSet presAssocID="{864BECAB-9F69-4EC7-AACB-0B7B76F13E31}" presName="thickLine" presStyleLbl="alignNode1" presStyleIdx="11" presStyleCnt="16"/>
      <dgm:spPr/>
    </dgm:pt>
    <dgm:pt modelId="{B68AD3F5-D489-4777-AFC5-91924073BFB7}" type="pres">
      <dgm:prSet presAssocID="{864BECAB-9F69-4EC7-AACB-0B7B76F13E31}" presName="horz1" presStyleCnt="0"/>
      <dgm:spPr/>
    </dgm:pt>
    <dgm:pt modelId="{670D4739-B410-4E1E-B865-5FA7B5D1EAA6}" type="pres">
      <dgm:prSet presAssocID="{864BECAB-9F69-4EC7-AACB-0B7B76F13E31}" presName="tx1" presStyleLbl="revTx" presStyleIdx="11" presStyleCnt="16"/>
      <dgm:spPr/>
    </dgm:pt>
    <dgm:pt modelId="{9A809B43-0801-446F-9807-D263CDC6AB14}" type="pres">
      <dgm:prSet presAssocID="{864BECAB-9F69-4EC7-AACB-0B7B76F13E31}" presName="vert1" presStyleCnt="0"/>
      <dgm:spPr/>
    </dgm:pt>
    <dgm:pt modelId="{1DFA4B9D-A723-4AAD-A5AD-DC2D5E48C3EC}" type="pres">
      <dgm:prSet presAssocID="{0FB21924-574B-45AC-A5B8-C5A718747101}" presName="thickLine" presStyleLbl="alignNode1" presStyleIdx="12" presStyleCnt="16"/>
      <dgm:spPr/>
    </dgm:pt>
    <dgm:pt modelId="{048827E9-778B-4B47-A41B-4B998D52812D}" type="pres">
      <dgm:prSet presAssocID="{0FB21924-574B-45AC-A5B8-C5A718747101}" presName="horz1" presStyleCnt="0"/>
      <dgm:spPr/>
    </dgm:pt>
    <dgm:pt modelId="{0BF150C8-46D9-4D5D-A8B2-8922771E1604}" type="pres">
      <dgm:prSet presAssocID="{0FB21924-574B-45AC-A5B8-C5A718747101}" presName="tx1" presStyleLbl="revTx" presStyleIdx="12" presStyleCnt="16"/>
      <dgm:spPr/>
    </dgm:pt>
    <dgm:pt modelId="{78643336-825A-4E63-BCF5-2B5B97C49C7B}" type="pres">
      <dgm:prSet presAssocID="{0FB21924-574B-45AC-A5B8-C5A718747101}" presName="vert1" presStyleCnt="0"/>
      <dgm:spPr/>
    </dgm:pt>
    <dgm:pt modelId="{0F125ACD-C1DE-4438-B856-D4B546622DDF}" type="pres">
      <dgm:prSet presAssocID="{9E25DEAD-EE8F-4DAE-980E-C9CD436B9257}" presName="thickLine" presStyleLbl="alignNode1" presStyleIdx="13" presStyleCnt="16"/>
      <dgm:spPr/>
    </dgm:pt>
    <dgm:pt modelId="{31D9CDF9-6511-4238-9560-756AEF048E9E}" type="pres">
      <dgm:prSet presAssocID="{9E25DEAD-EE8F-4DAE-980E-C9CD436B9257}" presName="horz1" presStyleCnt="0"/>
      <dgm:spPr/>
    </dgm:pt>
    <dgm:pt modelId="{11445A30-E920-429C-92D9-F50E04A24A53}" type="pres">
      <dgm:prSet presAssocID="{9E25DEAD-EE8F-4DAE-980E-C9CD436B9257}" presName="tx1" presStyleLbl="revTx" presStyleIdx="13" presStyleCnt="16"/>
      <dgm:spPr/>
    </dgm:pt>
    <dgm:pt modelId="{1FDE32D2-144B-45F1-9A18-DDCF62249AA6}" type="pres">
      <dgm:prSet presAssocID="{9E25DEAD-EE8F-4DAE-980E-C9CD436B9257}" presName="vert1" presStyleCnt="0"/>
      <dgm:spPr/>
    </dgm:pt>
    <dgm:pt modelId="{C4CD8858-FE81-46C0-9411-83D082E86981}" type="pres">
      <dgm:prSet presAssocID="{273F04EB-F876-4CFD-BAC9-DC96FDDE662F}" presName="thickLine" presStyleLbl="alignNode1" presStyleIdx="14" presStyleCnt="16"/>
      <dgm:spPr/>
    </dgm:pt>
    <dgm:pt modelId="{C5343200-3D08-4D6C-81CA-7717834817BD}" type="pres">
      <dgm:prSet presAssocID="{273F04EB-F876-4CFD-BAC9-DC96FDDE662F}" presName="horz1" presStyleCnt="0"/>
      <dgm:spPr/>
    </dgm:pt>
    <dgm:pt modelId="{57C6D203-A28A-4D9D-AA45-4E8E5BE6CEE6}" type="pres">
      <dgm:prSet presAssocID="{273F04EB-F876-4CFD-BAC9-DC96FDDE662F}" presName="tx1" presStyleLbl="revTx" presStyleIdx="14" presStyleCnt="16"/>
      <dgm:spPr/>
    </dgm:pt>
    <dgm:pt modelId="{994751D4-A960-45EB-9DED-C70C5A1B6476}" type="pres">
      <dgm:prSet presAssocID="{273F04EB-F876-4CFD-BAC9-DC96FDDE662F}" presName="vert1" presStyleCnt="0"/>
      <dgm:spPr/>
    </dgm:pt>
    <dgm:pt modelId="{4A35D5C1-95CF-4FAF-B6ED-53116E541802}" type="pres">
      <dgm:prSet presAssocID="{1C09FDD2-3225-40DD-A324-C2CEE81BB5BC}" presName="thickLine" presStyleLbl="alignNode1" presStyleIdx="15" presStyleCnt="16"/>
      <dgm:spPr/>
    </dgm:pt>
    <dgm:pt modelId="{549B7460-4418-47CD-9C80-94688E8FB091}" type="pres">
      <dgm:prSet presAssocID="{1C09FDD2-3225-40DD-A324-C2CEE81BB5BC}" presName="horz1" presStyleCnt="0"/>
      <dgm:spPr/>
    </dgm:pt>
    <dgm:pt modelId="{C2C4EE69-A3F3-41CD-8D23-68CDF895FAF4}" type="pres">
      <dgm:prSet presAssocID="{1C09FDD2-3225-40DD-A324-C2CEE81BB5BC}" presName="tx1" presStyleLbl="revTx" presStyleIdx="15" presStyleCnt="16"/>
      <dgm:spPr/>
    </dgm:pt>
    <dgm:pt modelId="{CCB3B7A9-5808-4B5E-BFF0-A0FEDFA5F3FD}" type="pres">
      <dgm:prSet presAssocID="{1C09FDD2-3225-40DD-A324-C2CEE81BB5BC}" presName="vert1" presStyleCnt="0"/>
      <dgm:spPr/>
    </dgm:pt>
  </dgm:ptLst>
  <dgm:cxnLst>
    <dgm:cxn modelId="{37ED2A04-CB7C-424D-89B5-C3A04D13C7E6}" type="presOf" srcId="{06F848A0-8780-4682-A34F-FDE8C47B5658}" destId="{AB71D10E-B032-4A8C-B17B-64E6F62426F3}" srcOrd="0" destOrd="0" presId="urn:microsoft.com/office/officeart/2008/layout/LinedList"/>
    <dgm:cxn modelId="{97F56009-AB03-4E25-AFCF-DFFCEE308E97}" type="presOf" srcId="{273F04EB-F876-4CFD-BAC9-DC96FDDE662F}" destId="{57C6D203-A28A-4D9D-AA45-4E8E5BE6CEE6}" srcOrd="0" destOrd="0" presId="urn:microsoft.com/office/officeart/2008/layout/LinedList"/>
    <dgm:cxn modelId="{80FD250E-EC3E-46B4-B9EC-FD24CCD030F4}" srcId="{3E12A093-E91D-4F23-9CB4-AD162B3A6F18}" destId="{FE170852-16DA-4C6B-94DE-94F76FBF4C9B}" srcOrd="7" destOrd="0" parTransId="{86D11F24-9608-4DDF-A797-1A98049FC9AD}" sibTransId="{8E1EF4FA-33A4-4E3D-8966-7ABDDD84E57F}"/>
    <dgm:cxn modelId="{40E93212-578C-40B7-B3D3-8E62CFD160B6}" srcId="{3E12A093-E91D-4F23-9CB4-AD162B3A6F18}" destId="{273F04EB-F876-4CFD-BAC9-DC96FDDE662F}" srcOrd="14" destOrd="0" parTransId="{EC2A3770-1123-4B50-B47B-301522027F30}" sibTransId="{22D64AFB-E77A-4A1A-8979-9F773FBA0364}"/>
    <dgm:cxn modelId="{7D1FA616-42CA-4940-BDDC-579CB9A0C7E9}" type="presOf" srcId="{864BECAB-9F69-4EC7-AACB-0B7B76F13E31}" destId="{670D4739-B410-4E1E-B865-5FA7B5D1EAA6}" srcOrd="0" destOrd="0" presId="urn:microsoft.com/office/officeart/2008/layout/LinedList"/>
    <dgm:cxn modelId="{3406C91A-D23A-4587-B135-6AA5398EB18C}" type="presOf" srcId="{436A690E-CC5A-4EB6-BF1D-FB3AC0C2196F}" destId="{A72C7BF6-110A-4CC6-83BB-F5B8B580A4FE}" srcOrd="0" destOrd="0" presId="urn:microsoft.com/office/officeart/2008/layout/LinedList"/>
    <dgm:cxn modelId="{0B284223-6A31-4E2D-A85D-C7D0992F2156}" type="presOf" srcId="{0FB21924-574B-45AC-A5B8-C5A718747101}" destId="{0BF150C8-46D9-4D5D-A8B2-8922771E1604}" srcOrd="0" destOrd="0" presId="urn:microsoft.com/office/officeart/2008/layout/LinedList"/>
    <dgm:cxn modelId="{D98A5F24-E180-4D81-9617-48FBC394985C}" type="presOf" srcId="{F4C174AB-9270-4BF0-BF7E-5635FCFC3921}" destId="{B54FFCD2-5580-4CDD-B678-7129BE148AD9}" srcOrd="0" destOrd="0" presId="urn:microsoft.com/office/officeart/2008/layout/LinedList"/>
    <dgm:cxn modelId="{98C45224-299A-4D2B-8C05-1B2F72D361EE}" srcId="{3E12A093-E91D-4F23-9CB4-AD162B3A6F18}" destId="{7F9DDB14-9C32-4C3E-8500-87145121943C}" srcOrd="9" destOrd="0" parTransId="{FA3F21EE-8EDE-4625-9DC9-FE7AF06C4F68}" sibTransId="{E0FCBFBA-C205-4040-AEE2-5255C18AD451}"/>
    <dgm:cxn modelId="{48FB9824-8CC8-46F7-80A5-C79E806F185E}" type="presOf" srcId="{1C09FDD2-3225-40DD-A324-C2CEE81BB5BC}" destId="{C2C4EE69-A3F3-41CD-8D23-68CDF895FAF4}" srcOrd="0" destOrd="0" presId="urn:microsoft.com/office/officeart/2008/layout/LinedList"/>
    <dgm:cxn modelId="{26EF0327-2110-44D2-87C2-31119D2E50F5}" srcId="{3E12A093-E91D-4F23-9CB4-AD162B3A6F18}" destId="{10C6A6D8-3268-4441-AE45-96C952A41611}" srcOrd="2" destOrd="0" parTransId="{52A9E8D6-109C-441B-BCD8-C7AC3F619947}" sibTransId="{B62C4469-558D-434D-9901-17EBF429B124}"/>
    <dgm:cxn modelId="{6C5D8A27-FEFA-4584-BF0A-31BFF5420DBF}" type="presOf" srcId="{FE170852-16DA-4C6B-94DE-94F76FBF4C9B}" destId="{BFBE5B09-055D-445B-B847-7FEEF3D1FB9E}" srcOrd="0" destOrd="0" presId="urn:microsoft.com/office/officeart/2008/layout/LinedList"/>
    <dgm:cxn modelId="{748BAB2D-1DAA-49A8-8EC3-C8FF1705BAE9}" srcId="{3E12A093-E91D-4F23-9CB4-AD162B3A6F18}" destId="{06F848A0-8780-4682-A34F-FDE8C47B5658}" srcOrd="3" destOrd="0" parTransId="{FD764A60-9F2A-4138-9671-08F3EEB3B26A}" sibTransId="{DCECF157-8846-4EA7-A650-381475276D3E}"/>
    <dgm:cxn modelId="{30491B3E-0E95-4421-AAC3-BF74579A9670}" type="presOf" srcId="{D9572B89-42C4-49D4-A772-B28B5458285A}" destId="{4B7C6FB5-9E14-44BD-8BCC-6A11082A818C}" srcOrd="0" destOrd="0" presId="urn:microsoft.com/office/officeart/2008/layout/LinedList"/>
    <dgm:cxn modelId="{9E04D45E-0FFC-48AF-83F2-8C12C6BFB4F5}" srcId="{3E12A093-E91D-4F23-9CB4-AD162B3A6F18}" destId="{0FB21924-574B-45AC-A5B8-C5A718747101}" srcOrd="12" destOrd="0" parTransId="{6FDDFAAC-3D2F-4650-9017-957DFEA12D56}" sibTransId="{09F87834-10D8-4696-B2AB-35D134657484}"/>
    <dgm:cxn modelId="{DACFD15F-F947-435B-80F3-45FCDF05A734}" srcId="{3E12A093-E91D-4F23-9CB4-AD162B3A6F18}" destId="{436A690E-CC5A-4EB6-BF1D-FB3AC0C2196F}" srcOrd="1" destOrd="0" parTransId="{D2B8E4B1-C03D-42EA-B3D9-664D59DA3312}" sibTransId="{446BAF04-9851-4D03-B091-D2A4B355214F}"/>
    <dgm:cxn modelId="{82AD3E45-73D6-4962-ADA1-A4B3F51F60C2}" srcId="{3E12A093-E91D-4F23-9CB4-AD162B3A6F18}" destId="{C7A5492E-6B6C-4611-A1C8-6454CBC7AE83}" srcOrd="5" destOrd="0" parTransId="{353965F0-F38B-42CB-9D91-0A017D569646}" sibTransId="{C047970E-9C7A-4A6E-B03B-D93A74D40BB7}"/>
    <dgm:cxn modelId="{63066B70-96E7-4A73-8E1D-542E5EA63365}" srcId="{3E12A093-E91D-4F23-9CB4-AD162B3A6F18}" destId="{F4C174AB-9270-4BF0-BF7E-5635FCFC3921}" srcOrd="0" destOrd="0" parTransId="{B943433E-F3DA-4DFA-98C2-7A11BF69BA01}" sibTransId="{2E0D695E-0F41-4479-B01C-62978675E613}"/>
    <dgm:cxn modelId="{FF0FEA52-4B07-405D-ACEE-41A89924485A}" type="presOf" srcId="{397206F5-ADB5-41DD-BF8A-E795B36D145D}" destId="{AD95148A-A82E-4DCF-8BAB-6CF8A8562494}" srcOrd="0" destOrd="0" presId="urn:microsoft.com/office/officeart/2008/layout/LinedList"/>
    <dgm:cxn modelId="{F00AF575-3C3A-42B8-8168-1C86372F5DDA}" srcId="{3E12A093-E91D-4F23-9CB4-AD162B3A6F18}" destId="{397206F5-ADB5-41DD-BF8A-E795B36D145D}" srcOrd="4" destOrd="0" parTransId="{728BB5B3-BE08-4A74-AEA4-3241C8862BA1}" sibTransId="{DF983A92-5CB7-4517-A3BC-42B2F7B23B59}"/>
    <dgm:cxn modelId="{043B7D5A-AABE-47C6-9DB7-4BC801C6C15B}" type="presOf" srcId="{3E12A093-E91D-4F23-9CB4-AD162B3A6F18}" destId="{2B252505-9FB1-423F-AC83-808A542B9598}" srcOrd="0" destOrd="0" presId="urn:microsoft.com/office/officeart/2008/layout/LinedList"/>
    <dgm:cxn modelId="{F07FE194-35E1-4C25-A0FA-7054E115C6E3}" type="presOf" srcId="{C7A5492E-6B6C-4611-A1C8-6454CBC7AE83}" destId="{9E1A1DBE-3AFB-4EF6-BCBF-20CF849C3F60}" srcOrd="0" destOrd="0" presId="urn:microsoft.com/office/officeart/2008/layout/LinedList"/>
    <dgm:cxn modelId="{3ED857AD-E87C-4B68-B2FC-6ED6A3219CD4}" srcId="{3E12A093-E91D-4F23-9CB4-AD162B3A6F18}" destId="{A95F8437-549E-4529-869E-6B0106C3F753}" srcOrd="10" destOrd="0" parTransId="{E79FA51E-7848-4BE9-A435-5A2D871AEFB0}" sibTransId="{BFDF4012-41BE-47CE-A063-BA0E97E26D22}"/>
    <dgm:cxn modelId="{F153F0B3-03CD-4362-BB3F-3AD3E5389758}" type="presOf" srcId="{9E25DEAD-EE8F-4DAE-980E-C9CD436B9257}" destId="{11445A30-E920-429C-92D9-F50E04A24A53}" srcOrd="0" destOrd="0" presId="urn:microsoft.com/office/officeart/2008/layout/LinedList"/>
    <dgm:cxn modelId="{E260B5B6-8534-47E0-B12D-BE047C77602F}" srcId="{3E12A093-E91D-4F23-9CB4-AD162B3A6F18}" destId="{D9572B89-42C4-49D4-A772-B28B5458285A}" srcOrd="8" destOrd="0" parTransId="{80696410-2242-4632-A277-3248C27B0068}" sibTransId="{8529078D-D0FB-453D-8806-1DD5B4BBD091}"/>
    <dgm:cxn modelId="{FDFE00BA-5F3F-4194-8B88-B721A8C93784}" type="presOf" srcId="{A95F8437-549E-4529-869E-6B0106C3F753}" destId="{4A51B011-A821-4A2D-9E1C-4E5DEEE8CB53}" srcOrd="0" destOrd="0" presId="urn:microsoft.com/office/officeart/2008/layout/LinedList"/>
    <dgm:cxn modelId="{BF985AC3-771D-469C-930F-B70BE890DF3D}" srcId="{3E12A093-E91D-4F23-9CB4-AD162B3A6F18}" destId="{1C09FDD2-3225-40DD-A324-C2CEE81BB5BC}" srcOrd="15" destOrd="0" parTransId="{728EE483-0445-4026-9A5A-C1CA1FF945CD}" sibTransId="{EF4C24C1-D220-414E-AB97-7A5D59622B9C}"/>
    <dgm:cxn modelId="{5F59B7C9-F990-440D-A2C1-CEA9BA16623A}" srcId="{3E12A093-E91D-4F23-9CB4-AD162B3A6F18}" destId="{9E25DEAD-EE8F-4DAE-980E-C9CD436B9257}" srcOrd="13" destOrd="0" parTransId="{30D2FCC8-24ED-4085-B209-D77D4A116EA6}" sibTransId="{6FEB0113-8BFD-4383-8D1A-B0AAFFE5A161}"/>
    <dgm:cxn modelId="{E5AE54CA-A4B0-4E74-AE25-6D9F8577AC6E}" type="presOf" srcId="{7F9DDB14-9C32-4C3E-8500-87145121943C}" destId="{AA17B7F1-643A-49DD-BAA4-7563F0C4016F}" srcOrd="0" destOrd="0" presId="urn:microsoft.com/office/officeart/2008/layout/LinedList"/>
    <dgm:cxn modelId="{0594FED3-B201-4568-852B-D45E0DC69935}" srcId="{3E12A093-E91D-4F23-9CB4-AD162B3A6F18}" destId="{987A1989-5CC3-4B46-BE30-8FB08E1EDCFA}" srcOrd="6" destOrd="0" parTransId="{4E80916D-1F07-46D8-9B1A-BDEC31031AAE}" sibTransId="{B2FBE2D5-6FB7-47E7-B971-33198466BF83}"/>
    <dgm:cxn modelId="{6EDB0BD5-88EF-43A9-8C2F-112E27244796}" type="presOf" srcId="{10C6A6D8-3268-4441-AE45-96C952A41611}" destId="{5699928E-B9E2-449E-837D-F9DFD15AF467}" srcOrd="0" destOrd="0" presId="urn:microsoft.com/office/officeart/2008/layout/LinedList"/>
    <dgm:cxn modelId="{7A3442D5-EA92-403E-8FE2-68EB7DCA1A06}" srcId="{3E12A093-E91D-4F23-9CB4-AD162B3A6F18}" destId="{864BECAB-9F69-4EC7-AACB-0B7B76F13E31}" srcOrd="11" destOrd="0" parTransId="{4C975250-701F-4C82-8BC1-02F32249F72C}" sibTransId="{0B2457C2-8A11-4B13-B0AA-8F91288BFB26}"/>
    <dgm:cxn modelId="{AF81D5EC-E318-4AA3-B778-F2C770A1E2AC}" type="presOf" srcId="{987A1989-5CC3-4B46-BE30-8FB08E1EDCFA}" destId="{8493CC1F-5CAA-472C-97FE-B8FDE43B03D3}" srcOrd="0" destOrd="0" presId="urn:microsoft.com/office/officeart/2008/layout/LinedList"/>
    <dgm:cxn modelId="{B7599FBE-B525-4E01-A813-9152AE3BC53F}" type="presParOf" srcId="{2B252505-9FB1-423F-AC83-808A542B9598}" destId="{AA098738-F2F5-4F3F-B2FB-E4FC3C9E0875}" srcOrd="0" destOrd="0" presId="urn:microsoft.com/office/officeart/2008/layout/LinedList"/>
    <dgm:cxn modelId="{B3607E5B-FB72-4C49-8DDA-9ADCA37C1CB5}" type="presParOf" srcId="{2B252505-9FB1-423F-AC83-808A542B9598}" destId="{5337A155-F19B-42EE-98A4-6742BF2AE7CA}" srcOrd="1" destOrd="0" presId="urn:microsoft.com/office/officeart/2008/layout/LinedList"/>
    <dgm:cxn modelId="{FEE7F895-4702-4124-95E8-152A8FA58C7E}" type="presParOf" srcId="{5337A155-F19B-42EE-98A4-6742BF2AE7CA}" destId="{B54FFCD2-5580-4CDD-B678-7129BE148AD9}" srcOrd="0" destOrd="0" presId="urn:microsoft.com/office/officeart/2008/layout/LinedList"/>
    <dgm:cxn modelId="{31657A68-D6C6-4F19-BCDC-DD514385DDC2}" type="presParOf" srcId="{5337A155-F19B-42EE-98A4-6742BF2AE7CA}" destId="{60BCA60E-5CEA-4539-810A-ED34E0D03317}" srcOrd="1" destOrd="0" presId="urn:microsoft.com/office/officeart/2008/layout/LinedList"/>
    <dgm:cxn modelId="{556CF001-CF4E-4EEB-9CD5-1A0CEB2058E8}" type="presParOf" srcId="{2B252505-9FB1-423F-AC83-808A542B9598}" destId="{8F5333EF-47EA-4457-B860-69844C6C9020}" srcOrd="2" destOrd="0" presId="urn:microsoft.com/office/officeart/2008/layout/LinedList"/>
    <dgm:cxn modelId="{5877065E-51BB-48C6-95F4-DFB87C466F63}" type="presParOf" srcId="{2B252505-9FB1-423F-AC83-808A542B9598}" destId="{F9A26CF4-0666-46D6-8E87-34D391B7462D}" srcOrd="3" destOrd="0" presId="urn:microsoft.com/office/officeart/2008/layout/LinedList"/>
    <dgm:cxn modelId="{D7BED81C-3C03-4667-8A53-F3C722AF504F}" type="presParOf" srcId="{F9A26CF4-0666-46D6-8E87-34D391B7462D}" destId="{A72C7BF6-110A-4CC6-83BB-F5B8B580A4FE}" srcOrd="0" destOrd="0" presId="urn:microsoft.com/office/officeart/2008/layout/LinedList"/>
    <dgm:cxn modelId="{6296F4A5-0658-4706-A723-130D1F5E1EEA}" type="presParOf" srcId="{F9A26CF4-0666-46D6-8E87-34D391B7462D}" destId="{AF07538B-13E3-403F-902E-472C71516C67}" srcOrd="1" destOrd="0" presId="urn:microsoft.com/office/officeart/2008/layout/LinedList"/>
    <dgm:cxn modelId="{8BDED7B2-A7F7-4CBE-B49D-AA196770D19B}" type="presParOf" srcId="{2B252505-9FB1-423F-AC83-808A542B9598}" destId="{A4A75739-D35B-4F5E-B3BB-B1E379713C67}" srcOrd="4" destOrd="0" presId="urn:microsoft.com/office/officeart/2008/layout/LinedList"/>
    <dgm:cxn modelId="{C2958ABF-EEBB-473A-ADD7-DA359DDAA792}" type="presParOf" srcId="{2B252505-9FB1-423F-AC83-808A542B9598}" destId="{D6C695DE-B855-4696-AEEA-BE5A8D6D2E55}" srcOrd="5" destOrd="0" presId="urn:microsoft.com/office/officeart/2008/layout/LinedList"/>
    <dgm:cxn modelId="{4DD06EAE-C39C-447A-9980-51A150045BFC}" type="presParOf" srcId="{D6C695DE-B855-4696-AEEA-BE5A8D6D2E55}" destId="{5699928E-B9E2-449E-837D-F9DFD15AF467}" srcOrd="0" destOrd="0" presId="urn:microsoft.com/office/officeart/2008/layout/LinedList"/>
    <dgm:cxn modelId="{2E33AAD3-ACF5-4DD2-9B9F-8E9CF166FA3F}" type="presParOf" srcId="{D6C695DE-B855-4696-AEEA-BE5A8D6D2E55}" destId="{BAA58576-29AB-4102-A5BB-B5AD68110C96}" srcOrd="1" destOrd="0" presId="urn:microsoft.com/office/officeart/2008/layout/LinedList"/>
    <dgm:cxn modelId="{7364B122-222A-45AB-9CF6-89ADC612A366}" type="presParOf" srcId="{2B252505-9FB1-423F-AC83-808A542B9598}" destId="{BE116B80-8AFA-4D93-8D13-895CC536767B}" srcOrd="6" destOrd="0" presId="urn:microsoft.com/office/officeart/2008/layout/LinedList"/>
    <dgm:cxn modelId="{E1D0C0A2-46DF-411E-9A79-1C5282C0A750}" type="presParOf" srcId="{2B252505-9FB1-423F-AC83-808A542B9598}" destId="{21C43646-1281-4F1A-9563-7B262CADDB6F}" srcOrd="7" destOrd="0" presId="urn:microsoft.com/office/officeart/2008/layout/LinedList"/>
    <dgm:cxn modelId="{D40DCC5A-A121-4F80-971D-A6B631965197}" type="presParOf" srcId="{21C43646-1281-4F1A-9563-7B262CADDB6F}" destId="{AB71D10E-B032-4A8C-B17B-64E6F62426F3}" srcOrd="0" destOrd="0" presId="urn:microsoft.com/office/officeart/2008/layout/LinedList"/>
    <dgm:cxn modelId="{14AC54C0-C020-443D-8B67-4891330ECF92}" type="presParOf" srcId="{21C43646-1281-4F1A-9563-7B262CADDB6F}" destId="{15E68E99-C5D8-4EAA-A2B6-246E770736C1}" srcOrd="1" destOrd="0" presId="urn:microsoft.com/office/officeart/2008/layout/LinedList"/>
    <dgm:cxn modelId="{F738D99D-F326-4B2D-B175-FD85D22CDBF3}" type="presParOf" srcId="{2B252505-9FB1-423F-AC83-808A542B9598}" destId="{FF23A5C4-F659-4735-A7D9-2B8973CA247B}" srcOrd="8" destOrd="0" presId="urn:microsoft.com/office/officeart/2008/layout/LinedList"/>
    <dgm:cxn modelId="{CC933204-11CF-4FD4-B177-79ED26507AD0}" type="presParOf" srcId="{2B252505-9FB1-423F-AC83-808A542B9598}" destId="{7475B3C9-D0F3-4AC9-B903-E638CA93EB59}" srcOrd="9" destOrd="0" presId="urn:microsoft.com/office/officeart/2008/layout/LinedList"/>
    <dgm:cxn modelId="{884B2612-0B8B-4E6B-9284-F25B13994C88}" type="presParOf" srcId="{7475B3C9-D0F3-4AC9-B903-E638CA93EB59}" destId="{AD95148A-A82E-4DCF-8BAB-6CF8A8562494}" srcOrd="0" destOrd="0" presId="urn:microsoft.com/office/officeart/2008/layout/LinedList"/>
    <dgm:cxn modelId="{10581E83-780C-4D26-BA85-3C9FCAF7AA0E}" type="presParOf" srcId="{7475B3C9-D0F3-4AC9-B903-E638CA93EB59}" destId="{30819249-BB75-4E9A-B800-08117BA7BF95}" srcOrd="1" destOrd="0" presId="urn:microsoft.com/office/officeart/2008/layout/LinedList"/>
    <dgm:cxn modelId="{2AE3511B-EFBA-44B5-9C88-A370B405BA12}" type="presParOf" srcId="{2B252505-9FB1-423F-AC83-808A542B9598}" destId="{30FE9A17-92BE-4521-A342-082FFABCC91C}" srcOrd="10" destOrd="0" presId="urn:microsoft.com/office/officeart/2008/layout/LinedList"/>
    <dgm:cxn modelId="{0438F9D1-637D-4966-B841-226DD7134C54}" type="presParOf" srcId="{2B252505-9FB1-423F-AC83-808A542B9598}" destId="{85A72971-700F-4882-AEB9-ADDAF8DEFC76}" srcOrd="11" destOrd="0" presId="urn:microsoft.com/office/officeart/2008/layout/LinedList"/>
    <dgm:cxn modelId="{8674F41A-F607-408C-87EA-5442ADCB2C4A}" type="presParOf" srcId="{85A72971-700F-4882-AEB9-ADDAF8DEFC76}" destId="{9E1A1DBE-3AFB-4EF6-BCBF-20CF849C3F60}" srcOrd="0" destOrd="0" presId="urn:microsoft.com/office/officeart/2008/layout/LinedList"/>
    <dgm:cxn modelId="{99115F6B-CAC3-40FB-96F8-FC146C0F5435}" type="presParOf" srcId="{85A72971-700F-4882-AEB9-ADDAF8DEFC76}" destId="{D3955EC3-BFEC-40D6-8CAB-29EBAEDE8A20}" srcOrd="1" destOrd="0" presId="urn:microsoft.com/office/officeart/2008/layout/LinedList"/>
    <dgm:cxn modelId="{14BB7FD8-4C8D-432E-BB84-B6A81FF83B26}" type="presParOf" srcId="{2B252505-9FB1-423F-AC83-808A542B9598}" destId="{E9A5A7A6-8457-4B63-8C71-4ED1AC9400DC}" srcOrd="12" destOrd="0" presId="urn:microsoft.com/office/officeart/2008/layout/LinedList"/>
    <dgm:cxn modelId="{C983024C-6A90-4A0D-80D5-187BBCF380F1}" type="presParOf" srcId="{2B252505-9FB1-423F-AC83-808A542B9598}" destId="{B7FA9CF8-E324-4A4C-B562-296A54340E32}" srcOrd="13" destOrd="0" presId="urn:microsoft.com/office/officeart/2008/layout/LinedList"/>
    <dgm:cxn modelId="{2F7E08A0-FCB9-4FA6-978C-FD73B8E7A581}" type="presParOf" srcId="{B7FA9CF8-E324-4A4C-B562-296A54340E32}" destId="{8493CC1F-5CAA-472C-97FE-B8FDE43B03D3}" srcOrd="0" destOrd="0" presId="urn:microsoft.com/office/officeart/2008/layout/LinedList"/>
    <dgm:cxn modelId="{406F21F9-9143-4095-B606-AA23B6EB8C07}" type="presParOf" srcId="{B7FA9CF8-E324-4A4C-B562-296A54340E32}" destId="{30CB2482-17A7-4A0F-BEB8-161D2BE0B62B}" srcOrd="1" destOrd="0" presId="urn:microsoft.com/office/officeart/2008/layout/LinedList"/>
    <dgm:cxn modelId="{0CE4040F-0C48-4BF1-ACB5-EF58249B02F4}" type="presParOf" srcId="{2B252505-9FB1-423F-AC83-808A542B9598}" destId="{6B1DB478-5A82-4AFC-84D9-3EA69B26F002}" srcOrd="14" destOrd="0" presId="urn:microsoft.com/office/officeart/2008/layout/LinedList"/>
    <dgm:cxn modelId="{6AA06309-A011-4F16-926C-92BC4AC82DF1}" type="presParOf" srcId="{2B252505-9FB1-423F-AC83-808A542B9598}" destId="{6C324E54-C51A-462C-AC01-AFFFCD8583AA}" srcOrd="15" destOrd="0" presId="urn:microsoft.com/office/officeart/2008/layout/LinedList"/>
    <dgm:cxn modelId="{B9C974F2-9D49-40E3-AD8A-D0177D24E3C2}" type="presParOf" srcId="{6C324E54-C51A-462C-AC01-AFFFCD8583AA}" destId="{BFBE5B09-055D-445B-B847-7FEEF3D1FB9E}" srcOrd="0" destOrd="0" presId="urn:microsoft.com/office/officeart/2008/layout/LinedList"/>
    <dgm:cxn modelId="{B1FEF149-8547-4E73-AF0F-928DE3D63E3E}" type="presParOf" srcId="{6C324E54-C51A-462C-AC01-AFFFCD8583AA}" destId="{88F8669E-92E5-4226-8033-77F66C5D1CB2}" srcOrd="1" destOrd="0" presId="urn:microsoft.com/office/officeart/2008/layout/LinedList"/>
    <dgm:cxn modelId="{61237FC1-413C-4023-AB92-50349A084586}" type="presParOf" srcId="{2B252505-9FB1-423F-AC83-808A542B9598}" destId="{BE4B7A4C-EEBB-4F25-984B-CF728C6E48DE}" srcOrd="16" destOrd="0" presId="urn:microsoft.com/office/officeart/2008/layout/LinedList"/>
    <dgm:cxn modelId="{110203E3-DEF0-4D91-93AF-05BC1D0825E7}" type="presParOf" srcId="{2B252505-9FB1-423F-AC83-808A542B9598}" destId="{C906492F-2F87-49F8-B8AC-A120FBE597EC}" srcOrd="17" destOrd="0" presId="urn:microsoft.com/office/officeart/2008/layout/LinedList"/>
    <dgm:cxn modelId="{7693C1D4-DB7B-43B0-8B19-7E533382AD3A}" type="presParOf" srcId="{C906492F-2F87-49F8-B8AC-A120FBE597EC}" destId="{4B7C6FB5-9E14-44BD-8BCC-6A11082A818C}" srcOrd="0" destOrd="0" presId="urn:microsoft.com/office/officeart/2008/layout/LinedList"/>
    <dgm:cxn modelId="{45C8431B-F9A6-4C92-8D9A-532F9173F800}" type="presParOf" srcId="{C906492F-2F87-49F8-B8AC-A120FBE597EC}" destId="{96D173C0-77A4-429E-B54D-40812B50CCAA}" srcOrd="1" destOrd="0" presId="urn:microsoft.com/office/officeart/2008/layout/LinedList"/>
    <dgm:cxn modelId="{55390F17-B4F5-4583-9A8A-363B576AB37B}" type="presParOf" srcId="{2B252505-9FB1-423F-AC83-808A542B9598}" destId="{BB623089-FC30-42FA-9187-1E17D863F97B}" srcOrd="18" destOrd="0" presId="urn:microsoft.com/office/officeart/2008/layout/LinedList"/>
    <dgm:cxn modelId="{C0B65B2B-44BE-4DEB-8A24-3997EDE539AB}" type="presParOf" srcId="{2B252505-9FB1-423F-AC83-808A542B9598}" destId="{0CA78573-F9F3-4323-AEE0-51448346EDFF}" srcOrd="19" destOrd="0" presId="urn:microsoft.com/office/officeart/2008/layout/LinedList"/>
    <dgm:cxn modelId="{3AEC4179-4A31-469A-BD51-D9763C2DC387}" type="presParOf" srcId="{0CA78573-F9F3-4323-AEE0-51448346EDFF}" destId="{AA17B7F1-643A-49DD-BAA4-7563F0C4016F}" srcOrd="0" destOrd="0" presId="urn:microsoft.com/office/officeart/2008/layout/LinedList"/>
    <dgm:cxn modelId="{87602793-3673-4083-8808-9A8D45244631}" type="presParOf" srcId="{0CA78573-F9F3-4323-AEE0-51448346EDFF}" destId="{AB19BBF8-7F63-402C-B40D-0036E33AA9E7}" srcOrd="1" destOrd="0" presId="urn:microsoft.com/office/officeart/2008/layout/LinedList"/>
    <dgm:cxn modelId="{2758D044-A641-467C-A23C-BED1168D9EAF}" type="presParOf" srcId="{2B252505-9FB1-423F-AC83-808A542B9598}" destId="{56F36800-1F13-48D0-880D-D6D340BAF504}" srcOrd="20" destOrd="0" presId="urn:microsoft.com/office/officeart/2008/layout/LinedList"/>
    <dgm:cxn modelId="{239C3AAA-2637-4D87-BF48-C4EE37E04A6E}" type="presParOf" srcId="{2B252505-9FB1-423F-AC83-808A542B9598}" destId="{BA335108-6FE9-487E-8488-9AD8EF1038EE}" srcOrd="21" destOrd="0" presId="urn:microsoft.com/office/officeart/2008/layout/LinedList"/>
    <dgm:cxn modelId="{0D5CB3E5-4906-447E-A479-B63A98324868}" type="presParOf" srcId="{BA335108-6FE9-487E-8488-9AD8EF1038EE}" destId="{4A51B011-A821-4A2D-9E1C-4E5DEEE8CB53}" srcOrd="0" destOrd="0" presId="urn:microsoft.com/office/officeart/2008/layout/LinedList"/>
    <dgm:cxn modelId="{6BC05270-FA21-4685-B1F3-8C28DD3394E1}" type="presParOf" srcId="{BA335108-6FE9-487E-8488-9AD8EF1038EE}" destId="{461ABF78-616D-4F75-91F0-4068D353BAEC}" srcOrd="1" destOrd="0" presId="urn:microsoft.com/office/officeart/2008/layout/LinedList"/>
    <dgm:cxn modelId="{3D41DEE2-D570-4F66-872D-6A520D918E25}" type="presParOf" srcId="{2B252505-9FB1-423F-AC83-808A542B9598}" destId="{B7BA18EA-D8DB-4BF9-8839-5F9420551A58}" srcOrd="22" destOrd="0" presId="urn:microsoft.com/office/officeart/2008/layout/LinedList"/>
    <dgm:cxn modelId="{DB142117-D24C-4755-BD6D-F73E0617DDC2}" type="presParOf" srcId="{2B252505-9FB1-423F-AC83-808A542B9598}" destId="{B68AD3F5-D489-4777-AFC5-91924073BFB7}" srcOrd="23" destOrd="0" presId="urn:microsoft.com/office/officeart/2008/layout/LinedList"/>
    <dgm:cxn modelId="{EF8D9E8C-B925-48AB-B016-2F776B087B8D}" type="presParOf" srcId="{B68AD3F5-D489-4777-AFC5-91924073BFB7}" destId="{670D4739-B410-4E1E-B865-5FA7B5D1EAA6}" srcOrd="0" destOrd="0" presId="urn:microsoft.com/office/officeart/2008/layout/LinedList"/>
    <dgm:cxn modelId="{CD8C13A0-43F8-4566-B23B-80EBEC8AE604}" type="presParOf" srcId="{B68AD3F5-D489-4777-AFC5-91924073BFB7}" destId="{9A809B43-0801-446F-9807-D263CDC6AB14}" srcOrd="1" destOrd="0" presId="urn:microsoft.com/office/officeart/2008/layout/LinedList"/>
    <dgm:cxn modelId="{8CB112AA-BD66-4D08-B8D9-23B8D37F0D74}" type="presParOf" srcId="{2B252505-9FB1-423F-AC83-808A542B9598}" destId="{1DFA4B9D-A723-4AAD-A5AD-DC2D5E48C3EC}" srcOrd="24" destOrd="0" presId="urn:microsoft.com/office/officeart/2008/layout/LinedList"/>
    <dgm:cxn modelId="{956C536F-BFD8-4A06-AF78-CB9215EAA991}" type="presParOf" srcId="{2B252505-9FB1-423F-AC83-808A542B9598}" destId="{048827E9-778B-4B47-A41B-4B998D52812D}" srcOrd="25" destOrd="0" presId="urn:microsoft.com/office/officeart/2008/layout/LinedList"/>
    <dgm:cxn modelId="{42EA3356-44DF-4D08-A067-52F18E7D705D}" type="presParOf" srcId="{048827E9-778B-4B47-A41B-4B998D52812D}" destId="{0BF150C8-46D9-4D5D-A8B2-8922771E1604}" srcOrd="0" destOrd="0" presId="urn:microsoft.com/office/officeart/2008/layout/LinedList"/>
    <dgm:cxn modelId="{CCD1B001-A57B-43E8-B89D-71448CCFBB34}" type="presParOf" srcId="{048827E9-778B-4B47-A41B-4B998D52812D}" destId="{78643336-825A-4E63-BCF5-2B5B97C49C7B}" srcOrd="1" destOrd="0" presId="urn:microsoft.com/office/officeart/2008/layout/LinedList"/>
    <dgm:cxn modelId="{FFB9EB64-DEAF-4D5E-958D-59045FAD6EA5}" type="presParOf" srcId="{2B252505-9FB1-423F-AC83-808A542B9598}" destId="{0F125ACD-C1DE-4438-B856-D4B546622DDF}" srcOrd="26" destOrd="0" presId="urn:microsoft.com/office/officeart/2008/layout/LinedList"/>
    <dgm:cxn modelId="{6B684FB1-2B97-4B2E-8869-28864214B2E4}" type="presParOf" srcId="{2B252505-9FB1-423F-AC83-808A542B9598}" destId="{31D9CDF9-6511-4238-9560-756AEF048E9E}" srcOrd="27" destOrd="0" presId="urn:microsoft.com/office/officeart/2008/layout/LinedList"/>
    <dgm:cxn modelId="{0FB70986-7867-4986-A1E7-7EC39CA10537}" type="presParOf" srcId="{31D9CDF9-6511-4238-9560-756AEF048E9E}" destId="{11445A30-E920-429C-92D9-F50E04A24A53}" srcOrd="0" destOrd="0" presId="urn:microsoft.com/office/officeart/2008/layout/LinedList"/>
    <dgm:cxn modelId="{2A7F7AF9-0C86-4B65-BA1D-3A9C2162CFA1}" type="presParOf" srcId="{31D9CDF9-6511-4238-9560-756AEF048E9E}" destId="{1FDE32D2-144B-45F1-9A18-DDCF62249AA6}" srcOrd="1" destOrd="0" presId="urn:microsoft.com/office/officeart/2008/layout/LinedList"/>
    <dgm:cxn modelId="{E1CE2BDA-917A-474B-9A8A-E2C008B46607}" type="presParOf" srcId="{2B252505-9FB1-423F-AC83-808A542B9598}" destId="{C4CD8858-FE81-46C0-9411-83D082E86981}" srcOrd="28" destOrd="0" presId="urn:microsoft.com/office/officeart/2008/layout/LinedList"/>
    <dgm:cxn modelId="{A06266A4-F6FF-4C8C-B12D-E7DF4FACDB54}" type="presParOf" srcId="{2B252505-9FB1-423F-AC83-808A542B9598}" destId="{C5343200-3D08-4D6C-81CA-7717834817BD}" srcOrd="29" destOrd="0" presId="urn:microsoft.com/office/officeart/2008/layout/LinedList"/>
    <dgm:cxn modelId="{1D6DE59D-51BE-4E59-8691-D12311AFB18C}" type="presParOf" srcId="{C5343200-3D08-4D6C-81CA-7717834817BD}" destId="{57C6D203-A28A-4D9D-AA45-4E8E5BE6CEE6}" srcOrd="0" destOrd="0" presId="urn:microsoft.com/office/officeart/2008/layout/LinedList"/>
    <dgm:cxn modelId="{52FFD71B-B108-4C5B-A932-B9FF969BCBD5}" type="presParOf" srcId="{C5343200-3D08-4D6C-81CA-7717834817BD}" destId="{994751D4-A960-45EB-9DED-C70C5A1B6476}" srcOrd="1" destOrd="0" presId="urn:microsoft.com/office/officeart/2008/layout/LinedList"/>
    <dgm:cxn modelId="{5E67C12E-C1F6-46FB-A543-DB0E6C96071F}" type="presParOf" srcId="{2B252505-9FB1-423F-AC83-808A542B9598}" destId="{4A35D5C1-95CF-4FAF-B6ED-53116E541802}" srcOrd="30" destOrd="0" presId="urn:microsoft.com/office/officeart/2008/layout/LinedList"/>
    <dgm:cxn modelId="{12B35613-5EAF-4DE2-B2C5-01332FE0FA60}" type="presParOf" srcId="{2B252505-9FB1-423F-AC83-808A542B9598}" destId="{549B7460-4418-47CD-9C80-94688E8FB091}" srcOrd="31" destOrd="0" presId="urn:microsoft.com/office/officeart/2008/layout/LinedList"/>
    <dgm:cxn modelId="{ED1AB4EB-B9E8-421C-8ACD-AB6AD726F696}" type="presParOf" srcId="{549B7460-4418-47CD-9C80-94688E8FB091}" destId="{C2C4EE69-A3F3-41CD-8D23-68CDF895FAF4}" srcOrd="0" destOrd="0" presId="urn:microsoft.com/office/officeart/2008/layout/LinedList"/>
    <dgm:cxn modelId="{7CAC17E6-9C45-411D-B5E1-7B2BD2886C09}" type="presParOf" srcId="{549B7460-4418-47CD-9C80-94688E8FB091}" destId="{CCB3B7A9-5808-4B5E-BFF0-A0FEDFA5F3FD}" srcOrd="1"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24579B-D785-4AB9-B2D6-04DA873DA7DE}" type="doc">
      <dgm:prSet loTypeId="urn:microsoft.com/office/officeart/2005/8/layout/lProcess2" loCatId="relationship" qsTypeId="urn:microsoft.com/office/officeart/2005/8/quickstyle/simple1" qsCatId="simple" csTypeId="urn:microsoft.com/office/officeart/2005/8/colors/accent1_2" csCatId="accent1" phldr="1"/>
      <dgm:spPr/>
      <dgm:t>
        <a:bodyPr/>
        <a:lstStyle/>
        <a:p>
          <a:endParaRPr lang="en-US"/>
        </a:p>
      </dgm:t>
    </dgm:pt>
    <dgm:pt modelId="{E4AA5D6C-CC67-4465-90E4-B84803C8A2B3}">
      <dgm:prSet phldrT="[Text]"/>
      <dgm:spPr/>
      <dgm:t>
        <a:bodyPr/>
        <a:lstStyle/>
        <a:p>
          <a:r>
            <a:rPr lang="en-US" dirty="0"/>
            <a:t>Poor Coverage and access </a:t>
          </a:r>
        </a:p>
      </dgm:t>
    </dgm:pt>
    <dgm:pt modelId="{C2E8BF1F-B0CE-47F8-8C61-E9FEEACDBD80}" type="parTrans" cxnId="{DEF69ACC-EEE5-4513-B921-9C34740D47EB}">
      <dgm:prSet/>
      <dgm:spPr/>
      <dgm:t>
        <a:bodyPr/>
        <a:lstStyle/>
        <a:p>
          <a:endParaRPr lang="en-US"/>
        </a:p>
      </dgm:t>
    </dgm:pt>
    <dgm:pt modelId="{C2E9CF12-019B-4802-9921-F8F4D1ACEE37}" type="sibTrans" cxnId="{DEF69ACC-EEE5-4513-B921-9C34740D47EB}">
      <dgm:prSet/>
      <dgm:spPr/>
      <dgm:t>
        <a:bodyPr/>
        <a:lstStyle/>
        <a:p>
          <a:endParaRPr lang="en-US"/>
        </a:p>
      </dgm:t>
    </dgm:pt>
    <dgm:pt modelId="{C4B23D80-D373-40F2-9EC7-9E25A47C6696}">
      <dgm:prSet phldrT="[Text]"/>
      <dgm:spPr/>
      <dgm:t>
        <a:bodyPr/>
        <a:lstStyle/>
        <a:p>
          <a:r>
            <a:rPr lang="en-US" dirty="0"/>
            <a:t>Limited Coverage </a:t>
          </a:r>
        </a:p>
      </dgm:t>
    </dgm:pt>
    <dgm:pt modelId="{04D4174C-B9AF-4716-9522-6D70EE9328FC}" type="parTrans" cxnId="{535D4FCC-8287-435E-B2EB-BF8734EC0AD0}">
      <dgm:prSet/>
      <dgm:spPr/>
      <dgm:t>
        <a:bodyPr/>
        <a:lstStyle/>
        <a:p>
          <a:endParaRPr lang="en-US"/>
        </a:p>
      </dgm:t>
    </dgm:pt>
    <dgm:pt modelId="{6525C829-D74C-4DB4-90C6-FD925028B8F4}" type="sibTrans" cxnId="{535D4FCC-8287-435E-B2EB-BF8734EC0AD0}">
      <dgm:prSet/>
      <dgm:spPr/>
      <dgm:t>
        <a:bodyPr/>
        <a:lstStyle/>
        <a:p>
          <a:endParaRPr lang="en-US"/>
        </a:p>
      </dgm:t>
    </dgm:pt>
    <dgm:pt modelId="{52B1D618-0FD2-471B-93EE-E7621C20FFDC}">
      <dgm:prSet phldrT="[Text]"/>
      <dgm:spPr/>
      <dgm:t>
        <a:bodyPr/>
        <a:lstStyle/>
        <a:p>
          <a:r>
            <a:rPr lang="en-US" dirty="0"/>
            <a:t>Less Admission </a:t>
          </a:r>
        </a:p>
      </dgm:t>
    </dgm:pt>
    <dgm:pt modelId="{94A5F7DC-A136-46B9-96F9-BAC5853792A1}" type="parTrans" cxnId="{F1ED76D7-FCBA-413A-9275-D9D0FA2070A6}">
      <dgm:prSet/>
      <dgm:spPr/>
      <dgm:t>
        <a:bodyPr/>
        <a:lstStyle/>
        <a:p>
          <a:endParaRPr lang="en-US"/>
        </a:p>
      </dgm:t>
    </dgm:pt>
    <dgm:pt modelId="{83AB2776-8C34-4753-91F7-7249D55B8458}" type="sibTrans" cxnId="{F1ED76D7-FCBA-413A-9275-D9D0FA2070A6}">
      <dgm:prSet/>
      <dgm:spPr/>
      <dgm:t>
        <a:bodyPr/>
        <a:lstStyle/>
        <a:p>
          <a:endParaRPr lang="en-US"/>
        </a:p>
      </dgm:t>
    </dgm:pt>
    <dgm:pt modelId="{17334B3B-F9FE-4C22-AF38-A2E1C55C82FE}">
      <dgm:prSet phldrT="[Text]"/>
      <dgm:spPr/>
      <dgm:t>
        <a:bodyPr/>
        <a:lstStyle/>
        <a:p>
          <a:r>
            <a:rPr lang="en-US" dirty="0"/>
            <a:t>Timeliness</a:t>
          </a:r>
        </a:p>
      </dgm:t>
    </dgm:pt>
    <dgm:pt modelId="{D4DFCAEE-F3AD-49EE-BEC7-49A6B406F45D}" type="parTrans" cxnId="{667F41E5-0331-449F-ACCC-A6FC68A84AFB}">
      <dgm:prSet/>
      <dgm:spPr/>
      <dgm:t>
        <a:bodyPr/>
        <a:lstStyle/>
        <a:p>
          <a:endParaRPr lang="en-US"/>
        </a:p>
      </dgm:t>
    </dgm:pt>
    <dgm:pt modelId="{CC1E593E-74E0-4E69-B24A-4C8093E3656A}" type="sibTrans" cxnId="{667F41E5-0331-449F-ACCC-A6FC68A84AFB}">
      <dgm:prSet/>
      <dgm:spPr/>
      <dgm:t>
        <a:bodyPr/>
        <a:lstStyle/>
        <a:p>
          <a:endParaRPr lang="en-US"/>
        </a:p>
      </dgm:t>
    </dgm:pt>
    <dgm:pt modelId="{1137C206-E233-413D-BB56-F414E8846775}">
      <dgm:prSet phldrT="[Text]"/>
      <dgm:spPr/>
      <dgm:t>
        <a:bodyPr/>
        <a:lstStyle/>
        <a:p>
          <a:r>
            <a:rPr lang="en-US" dirty="0"/>
            <a:t>Poor Community Mobilization </a:t>
          </a:r>
        </a:p>
      </dgm:t>
    </dgm:pt>
    <dgm:pt modelId="{BE38FA62-16BF-4411-A173-5D7419BCC58D}" type="parTrans" cxnId="{5F38C6DE-8C91-46C9-B726-0080D2B51054}">
      <dgm:prSet/>
      <dgm:spPr/>
      <dgm:t>
        <a:bodyPr/>
        <a:lstStyle/>
        <a:p>
          <a:endParaRPr lang="en-US"/>
        </a:p>
      </dgm:t>
    </dgm:pt>
    <dgm:pt modelId="{D79DEBF6-3A8B-41F5-8248-52A78EA8487C}" type="sibTrans" cxnId="{5F38C6DE-8C91-46C9-B726-0080D2B51054}">
      <dgm:prSet/>
      <dgm:spPr/>
      <dgm:t>
        <a:bodyPr/>
        <a:lstStyle/>
        <a:p>
          <a:endParaRPr lang="en-US"/>
        </a:p>
      </dgm:t>
    </dgm:pt>
    <dgm:pt modelId="{3556B83E-B6C3-4D77-BAE1-5719676F4D9B}">
      <dgm:prSet phldrT="[Text]"/>
      <dgm:spPr/>
      <dgm:t>
        <a:bodyPr/>
        <a:lstStyle/>
        <a:p>
          <a:r>
            <a:rPr lang="en-US" dirty="0"/>
            <a:t>Timely Identification and Referral </a:t>
          </a:r>
        </a:p>
      </dgm:t>
    </dgm:pt>
    <dgm:pt modelId="{56E5E9DB-4EA3-43B7-A43B-3AE6C1521AAF}" type="parTrans" cxnId="{923543A7-B52F-4BBE-8F11-5800A40EEFAF}">
      <dgm:prSet/>
      <dgm:spPr/>
      <dgm:t>
        <a:bodyPr/>
        <a:lstStyle/>
        <a:p>
          <a:endParaRPr lang="en-US"/>
        </a:p>
      </dgm:t>
    </dgm:pt>
    <dgm:pt modelId="{FD53C25F-8C9D-4577-92EA-15025B5AB3F8}" type="sibTrans" cxnId="{923543A7-B52F-4BBE-8F11-5800A40EEFAF}">
      <dgm:prSet/>
      <dgm:spPr/>
      <dgm:t>
        <a:bodyPr/>
        <a:lstStyle/>
        <a:p>
          <a:endParaRPr lang="en-US"/>
        </a:p>
      </dgm:t>
    </dgm:pt>
    <dgm:pt modelId="{67E7EC96-CF2B-444D-A2CE-3C82E1636177}">
      <dgm:prSet phldrT="[Text]"/>
      <dgm:spPr/>
      <dgm:t>
        <a:bodyPr/>
        <a:lstStyle/>
        <a:p>
          <a:r>
            <a:rPr lang="en-US" dirty="0"/>
            <a:t>Continuity of treatment </a:t>
          </a:r>
        </a:p>
      </dgm:t>
    </dgm:pt>
    <dgm:pt modelId="{1CF3F88B-A1BB-4485-8AA9-C40C78131E2E}" type="parTrans" cxnId="{9D182492-8042-46B0-A2BA-C49C5D6E8943}">
      <dgm:prSet/>
      <dgm:spPr/>
      <dgm:t>
        <a:bodyPr/>
        <a:lstStyle/>
        <a:p>
          <a:endParaRPr lang="en-US"/>
        </a:p>
      </dgm:t>
    </dgm:pt>
    <dgm:pt modelId="{72F85F2C-F1AF-45DE-90F7-1C388D52705C}" type="sibTrans" cxnId="{9D182492-8042-46B0-A2BA-C49C5D6E8943}">
      <dgm:prSet/>
      <dgm:spPr/>
      <dgm:t>
        <a:bodyPr/>
        <a:lstStyle/>
        <a:p>
          <a:endParaRPr lang="en-US"/>
        </a:p>
      </dgm:t>
    </dgm:pt>
    <dgm:pt modelId="{63EA934D-ADC3-4802-8732-BF34FB5B1102}">
      <dgm:prSet phldrT="[Text]"/>
      <dgm:spPr/>
      <dgm:t>
        <a:bodyPr/>
        <a:lstStyle/>
        <a:p>
          <a:r>
            <a:rPr lang="en-US" dirty="0"/>
            <a:t>Defaulter &amp; relapse cases </a:t>
          </a:r>
        </a:p>
      </dgm:t>
    </dgm:pt>
    <dgm:pt modelId="{1FCDABF3-35DE-48F4-9006-256ABEB35B4C}" type="parTrans" cxnId="{1D458216-35B5-4F77-8FFA-77FFF1E984D0}">
      <dgm:prSet/>
      <dgm:spPr/>
      <dgm:t>
        <a:bodyPr/>
        <a:lstStyle/>
        <a:p>
          <a:endParaRPr lang="en-US"/>
        </a:p>
      </dgm:t>
    </dgm:pt>
    <dgm:pt modelId="{B54C8C08-EB4D-4B04-A0B2-5C67609F41A8}" type="sibTrans" cxnId="{1D458216-35B5-4F77-8FFA-77FFF1E984D0}">
      <dgm:prSet/>
      <dgm:spPr/>
      <dgm:t>
        <a:bodyPr/>
        <a:lstStyle/>
        <a:p>
          <a:endParaRPr lang="en-US"/>
        </a:p>
      </dgm:t>
    </dgm:pt>
    <dgm:pt modelId="{BD1E98AC-B637-4F6E-B72A-FDBA72AE8C4C}">
      <dgm:prSet phldrT="[Text]"/>
      <dgm:spPr/>
      <dgm:t>
        <a:bodyPr/>
        <a:lstStyle/>
        <a:p>
          <a:r>
            <a:rPr lang="en-US" dirty="0"/>
            <a:t>Skilled and Trained  Human Resources  </a:t>
          </a:r>
        </a:p>
      </dgm:t>
    </dgm:pt>
    <dgm:pt modelId="{D7A6E74B-610C-4A71-A333-462269FBC036}" type="parTrans" cxnId="{C8EE6C6F-A33A-4404-B55F-8103E46574FA}">
      <dgm:prSet/>
      <dgm:spPr/>
      <dgm:t>
        <a:bodyPr/>
        <a:lstStyle/>
        <a:p>
          <a:endParaRPr lang="en-US"/>
        </a:p>
      </dgm:t>
    </dgm:pt>
    <dgm:pt modelId="{876EAFD4-A283-487D-A998-5771541EA240}" type="sibTrans" cxnId="{C8EE6C6F-A33A-4404-B55F-8103E46574FA}">
      <dgm:prSet/>
      <dgm:spPr/>
      <dgm:t>
        <a:bodyPr/>
        <a:lstStyle/>
        <a:p>
          <a:endParaRPr lang="en-US"/>
        </a:p>
      </dgm:t>
    </dgm:pt>
    <dgm:pt modelId="{6B29FBB5-79E4-41EA-B8E6-2FB76EFFEF84}">
      <dgm:prSet/>
      <dgm:spPr/>
      <dgm:t>
        <a:bodyPr/>
        <a:lstStyle/>
        <a:p>
          <a:r>
            <a:rPr lang="en-US" dirty="0"/>
            <a:t>Distance to access services</a:t>
          </a:r>
        </a:p>
      </dgm:t>
    </dgm:pt>
    <dgm:pt modelId="{0F83A7B2-0BBF-49C0-A912-E0BDF152DD76}" type="parTrans" cxnId="{637B5B7B-E8E2-4651-9BE5-D4F3954279C2}">
      <dgm:prSet/>
      <dgm:spPr/>
      <dgm:t>
        <a:bodyPr/>
        <a:lstStyle/>
        <a:p>
          <a:endParaRPr lang="en-US"/>
        </a:p>
      </dgm:t>
    </dgm:pt>
    <dgm:pt modelId="{3D1F8FEE-1CD8-4F37-8A08-A94510904BB3}" type="sibTrans" cxnId="{637B5B7B-E8E2-4651-9BE5-D4F3954279C2}">
      <dgm:prSet/>
      <dgm:spPr/>
      <dgm:t>
        <a:bodyPr/>
        <a:lstStyle/>
        <a:p>
          <a:endParaRPr lang="en-US"/>
        </a:p>
      </dgm:t>
    </dgm:pt>
    <dgm:pt modelId="{0CEB6508-3423-49F6-9D97-0C445005BB60}">
      <dgm:prSet/>
      <dgm:spPr/>
      <dgm:t>
        <a:bodyPr/>
        <a:lstStyle/>
        <a:p>
          <a:r>
            <a:rPr lang="en-US" dirty="0"/>
            <a:t>Availability of treatment services </a:t>
          </a:r>
        </a:p>
      </dgm:t>
    </dgm:pt>
    <dgm:pt modelId="{B47B09EC-B1EF-4150-88E2-0484076EDCE4}" type="parTrans" cxnId="{A909693B-D879-4C36-8DC0-DC7E2BCC6FE0}">
      <dgm:prSet/>
      <dgm:spPr/>
      <dgm:t>
        <a:bodyPr/>
        <a:lstStyle/>
        <a:p>
          <a:endParaRPr lang="en-US"/>
        </a:p>
      </dgm:t>
    </dgm:pt>
    <dgm:pt modelId="{6534BBD7-9B95-4050-BF16-2FB38831AC99}" type="sibTrans" cxnId="{A909693B-D879-4C36-8DC0-DC7E2BCC6FE0}">
      <dgm:prSet/>
      <dgm:spPr/>
      <dgm:t>
        <a:bodyPr/>
        <a:lstStyle/>
        <a:p>
          <a:endParaRPr lang="en-US"/>
        </a:p>
      </dgm:t>
    </dgm:pt>
    <dgm:pt modelId="{337D43AF-778C-4D91-8D3F-148218CE2962}">
      <dgm:prSet/>
      <dgm:spPr/>
      <dgm:t>
        <a:bodyPr/>
        <a:lstStyle/>
        <a:p>
          <a:r>
            <a:rPr lang="en-US" dirty="0"/>
            <a:t>Non availability of supplies and drugs</a:t>
          </a:r>
        </a:p>
      </dgm:t>
    </dgm:pt>
    <dgm:pt modelId="{ECD7C915-A113-4EB1-B220-715C3DC11FD7}" type="parTrans" cxnId="{7DDB4628-0236-4CDF-B648-CDF1B9792A48}">
      <dgm:prSet/>
      <dgm:spPr/>
      <dgm:t>
        <a:bodyPr/>
        <a:lstStyle/>
        <a:p>
          <a:endParaRPr lang="en-US"/>
        </a:p>
      </dgm:t>
    </dgm:pt>
    <dgm:pt modelId="{6227C29E-97B8-4575-9C73-A1BA91FBE1DA}" type="sibTrans" cxnId="{7DDB4628-0236-4CDF-B648-CDF1B9792A48}">
      <dgm:prSet/>
      <dgm:spPr/>
      <dgm:t>
        <a:bodyPr/>
        <a:lstStyle/>
        <a:p>
          <a:endParaRPr lang="en-US"/>
        </a:p>
      </dgm:t>
    </dgm:pt>
    <dgm:pt modelId="{A2272506-FE22-4739-BEB0-462C6E835202}" type="pres">
      <dgm:prSet presAssocID="{C224579B-D785-4AB9-B2D6-04DA873DA7DE}" presName="theList" presStyleCnt="0">
        <dgm:presLayoutVars>
          <dgm:dir/>
          <dgm:animLvl val="lvl"/>
          <dgm:resizeHandles val="exact"/>
        </dgm:presLayoutVars>
      </dgm:prSet>
      <dgm:spPr/>
    </dgm:pt>
    <dgm:pt modelId="{9C4EEA21-74CE-47F4-8AE7-8166C3893EB1}" type="pres">
      <dgm:prSet presAssocID="{E4AA5D6C-CC67-4465-90E4-B84803C8A2B3}" presName="compNode" presStyleCnt="0"/>
      <dgm:spPr/>
    </dgm:pt>
    <dgm:pt modelId="{7D966126-5BBF-4316-837A-2909D41B97E0}" type="pres">
      <dgm:prSet presAssocID="{E4AA5D6C-CC67-4465-90E4-B84803C8A2B3}" presName="aNode" presStyleLbl="bgShp" presStyleIdx="0" presStyleCnt="3"/>
      <dgm:spPr/>
    </dgm:pt>
    <dgm:pt modelId="{22FA48C7-4F19-4356-A1E7-E817A3BDE737}" type="pres">
      <dgm:prSet presAssocID="{E4AA5D6C-CC67-4465-90E4-B84803C8A2B3}" presName="textNode" presStyleLbl="bgShp" presStyleIdx="0" presStyleCnt="3"/>
      <dgm:spPr/>
    </dgm:pt>
    <dgm:pt modelId="{45936DB4-D435-4C06-A9B6-84BFE2A6B420}" type="pres">
      <dgm:prSet presAssocID="{E4AA5D6C-CC67-4465-90E4-B84803C8A2B3}" presName="compChildNode" presStyleCnt="0"/>
      <dgm:spPr/>
    </dgm:pt>
    <dgm:pt modelId="{E2EE9A3C-B983-4A8C-8C0D-0B9D20D35F55}" type="pres">
      <dgm:prSet presAssocID="{E4AA5D6C-CC67-4465-90E4-B84803C8A2B3}" presName="theInnerList" presStyleCnt="0"/>
      <dgm:spPr/>
    </dgm:pt>
    <dgm:pt modelId="{CC5CF801-C2B2-44D1-AF1D-EF8DDCE66B05}" type="pres">
      <dgm:prSet presAssocID="{C4B23D80-D373-40F2-9EC7-9E25A47C6696}" presName="childNode" presStyleLbl="node1" presStyleIdx="0" presStyleCnt="9">
        <dgm:presLayoutVars>
          <dgm:bulletEnabled val="1"/>
        </dgm:presLayoutVars>
      </dgm:prSet>
      <dgm:spPr/>
    </dgm:pt>
    <dgm:pt modelId="{FF572377-7671-4CD7-AE84-D7E5C95F539D}" type="pres">
      <dgm:prSet presAssocID="{C4B23D80-D373-40F2-9EC7-9E25A47C6696}" presName="aSpace2" presStyleCnt="0"/>
      <dgm:spPr/>
    </dgm:pt>
    <dgm:pt modelId="{6FC87B13-8F63-456D-98D1-78A9E3CB5904}" type="pres">
      <dgm:prSet presAssocID="{52B1D618-0FD2-471B-93EE-E7621C20FFDC}" presName="childNode" presStyleLbl="node1" presStyleIdx="1" presStyleCnt="9">
        <dgm:presLayoutVars>
          <dgm:bulletEnabled val="1"/>
        </dgm:presLayoutVars>
      </dgm:prSet>
      <dgm:spPr/>
    </dgm:pt>
    <dgm:pt modelId="{DA99F515-5A60-4CDE-826D-CB04C0D19E3D}" type="pres">
      <dgm:prSet presAssocID="{52B1D618-0FD2-471B-93EE-E7621C20FFDC}" presName="aSpace2" presStyleCnt="0"/>
      <dgm:spPr/>
    </dgm:pt>
    <dgm:pt modelId="{261641C9-DA3B-4558-9F42-3D4D03135C49}" type="pres">
      <dgm:prSet presAssocID="{6B29FBB5-79E4-41EA-B8E6-2FB76EFFEF84}" presName="childNode" presStyleLbl="node1" presStyleIdx="2" presStyleCnt="9">
        <dgm:presLayoutVars>
          <dgm:bulletEnabled val="1"/>
        </dgm:presLayoutVars>
      </dgm:prSet>
      <dgm:spPr/>
    </dgm:pt>
    <dgm:pt modelId="{5CD191CA-9F1F-47D8-BC40-6083FFBF934E}" type="pres">
      <dgm:prSet presAssocID="{E4AA5D6C-CC67-4465-90E4-B84803C8A2B3}" presName="aSpace" presStyleCnt="0"/>
      <dgm:spPr/>
    </dgm:pt>
    <dgm:pt modelId="{AE4079B4-C9C9-46BC-98D2-DF46E10B1D00}" type="pres">
      <dgm:prSet presAssocID="{17334B3B-F9FE-4C22-AF38-A2E1C55C82FE}" presName="compNode" presStyleCnt="0"/>
      <dgm:spPr/>
    </dgm:pt>
    <dgm:pt modelId="{8D53ADD4-6388-4F16-B347-55E6AA43AC42}" type="pres">
      <dgm:prSet presAssocID="{17334B3B-F9FE-4C22-AF38-A2E1C55C82FE}" presName="aNode" presStyleLbl="bgShp" presStyleIdx="1" presStyleCnt="3"/>
      <dgm:spPr/>
    </dgm:pt>
    <dgm:pt modelId="{4BDEF5CF-83CF-474F-97CD-2F93F0B81FFF}" type="pres">
      <dgm:prSet presAssocID="{17334B3B-F9FE-4C22-AF38-A2E1C55C82FE}" presName="textNode" presStyleLbl="bgShp" presStyleIdx="1" presStyleCnt="3"/>
      <dgm:spPr/>
    </dgm:pt>
    <dgm:pt modelId="{59D231C0-BADB-4172-B797-CF14F8C1BD1A}" type="pres">
      <dgm:prSet presAssocID="{17334B3B-F9FE-4C22-AF38-A2E1C55C82FE}" presName="compChildNode" presStyleCnt="0"/>
      <dgm:spPr/>
    </dgm:pt>
    <dgm:pt modelId="{83A05848-717A-476B-8B65-B0A12F5E7D76}" type="pres">
      <dgm:prSet presAssocID="{17334B3B-F9FE-4C22-AF38-A2E1C55C82FE}" presName="theInnerList" presStyleCnt="0"/>
      <dgm:spPr/>
    </dgm:pt>
    <dgm:pt modelId="{2217AC92-68F4-49E0-B087-38D78DB70EDA}" type="pres">
      <dgm:prSet presAssocID="{1137C206-E233-413D-BB56-F414E8846775}" presName="childNode" presStyleLbl="node1" presStyleIdx="3" presStyleCnt="9">
        <dgm:presLayoutVars>
          <dgm:bulletEnabled val="1"/>
        </dgm:presLayoutVars>
      </dgm:prSet>
      <dgm:spPr/>
    </dgm:pt>
    <dgm:pt modelId="{53ABDD04-510C-481C-B3C3-7D6B50E0E3FE}" type="pres">
      <dgm:prSet presAssocID="{1137C206-E233-413D-BB56-F414E8846775}" presName="aSpace2" presStyleCnt="0"/>
      <dgm:spPr/>
    </dgm:pt>
    <dgm:pt modelId="{EAE7E754-5749-46B0-8EB9-583E540728A5}" type="pres">
      <dgm:prSet presAssocID="{3556B83E-B6C3-4D77-BAE1-5719676F4D9B}" presName="childNode" presStyleLbl="node1" presStyleIdx="4" presStyleCnt="9">
        <dgm:presLayoutVars>
          <dgm:bulletEnabled val="1"/>
        </dgm:presLayoutVars>
      </dgm:prSet>
      <dgm:spPr/>
    </dgm:pt>
    <dgm:pt modelId="{15468B0D-1FC2-4252-8916-F0EC5EC1DF84}" type="pres">
      <dgm:prSet presAssocID="{3556B83E-B6C3-4D77-BAE1-5719676F4D9B}" presName="aSpace2" presStyleCnt="0"/>
      <dgm:spPr/>
    </dgm:pt>
    <dgm:pt modelId="{F727830D-6B4B-4C7D-B484-C748D41E2350}" type="pres">
      <dgm:prSet presAssocID="{0CEB6508-3423-49F6-9D97-0C445005BB60}" presName="childNode" presStyleLbl="node1" presStyleIdx="5" presStyleCnt="9">
        <dgm:presLayoutVars>
          <dgm:bulletEnabled val="1"/>
        </dgm:presLayoutVars>
      </dgm:prSet>
      <dgm:spPr/>
    </dgm:pt>
    <dgm:pt modelId="{5A8C022B-762C-4BE8-9B09-F1067E47C899}" type="pres">
      <dgm:prSet presAssocID="{17334B3B-F9FE-4C22-AF38-A2E1C55C82FE}" presName="aSpace" presStyleCnt="0"/>
      <dgm:spPr/>
    </dgm:pt>
    <dgm:pt modelId="{7EB40ACA-1951-4826-9BEA-C4DBE8A56442}" type="pres">
      <dgm:prSet presAssocID="{67E7EC96-CF2B-444D-A2CE-3C82E1636177}" presName="compNode" presStyleCnt="0"/>
      <dgm:spPr/>
    </dgm:pt>
    <dgm:pt modelId="{6DE0FC64-A732-4A2F-A0D1-7880FD00AEDB}" type="pres">
      <dgm:prSet presAssocID="{67E7EC96-CF2B-444D-A2CE-3C82E1636177}" presName="aNode" presStyleLbl="bgShp" presStyleIdx="2" presStyleCnt="3"/>
      <dgm:spPr/>
    </dgm:pt>
    <dgm:pt modelId="{982A249C-7831-46C8-A53F-25DAA69CA290}" type="pres">
      <dgm:prSet presAssocID="{67E7EC96-CF2B-444D-A2CE-3C82E1636177}" presName="textNode" presStyleLbl="bgShp" presStyleIdx="2" presStyleCnt="3"/>
      <dgm:spPr/>
    </dgm:pt>
    <dgm:pt modelId="{50DF977D-8F6C-4474-A435-128F82F5EACF}" type="pres">
      <dgm:prSet presAssocID="{67E7EC96-CF2B-444D-A2CE-3C82E1636177}" presName="compChildNode" presStyleCnt="0"/>
      <dgm:spPr/>
    </dgm:pt>
    <dgm:pt modelId="{4BF2BA11-92F5-4109-BCF4-91A212925E1D}" type="pres">
      <dgm:prSet presAssocID="{67E7EC96-CF2B-444D-A2CE-3C82E1636177}" presName="theInnerList" presStyleCnt="0"/>
      <dgm:spPr/>
    </dgm:pt>
    <dgm:pt modelId="{2EC98352-AFC1-4E4E-94E7-C5F6817019E3}" type="pres">
      <dgm:prSet presAssocID="{63EA934D-ADC3-4802-8732-BF34FB5B1102}" presName="childNode" presStyleLbl="node1" presStyleIdx="6" presStyleCnt="9">
        <dgm:presLayoutVars>
          <dgm:bulletEnabled val="1"/>
        </dgm:presLayoutVars>
      </dgm:prSet>
      <dgm:spPr/>
    </dgm:pt>
    <dgm:pt modelId="{4BD33F62-B124-4707-A6F1-3A6C080FB581}" type="pres">
      <dgm:prSet presAssocID="{63EA934D-ADC3-4802-8732-BF34FB5B1102}" presName="aSpace2" presStyleCnt="0"/>
      <dgm:spPr/>
    </dgm:pt>
    <dgm:pt modelId="{D4244C8E-B889-4F84-A219-52528405E267}" type="pres">
      <dgm:prSet presAssocID="{BD1E98AC-B637-4F6E-B72A-FDBA72AE8C4C}" presName="childNode" presStyleLbl="node1" presStyleIdx="7" presStyleCnt="9">
        <dgm:presLayoutVars>
          <dgm:bulletEnabled val="1"/>
        </dgm:presLayoutVars>
      </dgm:prSet>
      <dgm:spPr/>
    </dgm:pt>
    <dgm:pt modelId="{E0E08501-6174-494A-B76F-FB6132A57123}" type="pres">
      <dgm:prSet presAssocID="{BD1E98AC-B637-4F6E-B72A-FDBA72AE8C4C}" presName="aSpace2" presStyleCnt="0"/>
      <dgm:spPr/>
    </dgm:pt>
    <dgm:pt modelId="{15FCCA1E-2267-4354-A1FA-04363576FB56}" type="pres">
      <dgm:prSet presAssocID="{337D43AF-778C-4D91-8D3F-148218CE2962}" presName="childNode" presStyleLbl="node1" presStyleIdx="8" presStyleCnt="9">
        <dgm:presLayoutVars>
          <dgm:bulletEnabled val="1"/>
        </dgm:presLayoutVars>
      </dgm:prSet>
      <dgm:spPr/>
    </dgm:pt>
  </dgm:ptLst>
  <dgm:cxnLst>
    <dgm:cxn modelId="{8955500C-582F-40B3-8C4B-E11C7093EF76}" type="presOf" srcId="{E4AA5D6C-CC67-4465-90E4-B84803C8A2B3}" destId="{22FA48C7-4F19-4356-A1E7-E817A3BDE737}" srcOrd="1" destOrd="0" presId="urn:microsoft.com/office/officeart/2005/8/layout/lProcess2"/>
    <dgm:cxn modelId="{1D458216-35B5-4F77-8FFA-77FFF1E984D0}" srcId="{67E7EC96-CF2B-444D-A2CE-3C82E1636177}" destId="{63EA934D-ADC3-4802-8732-BF34FB5B1102}" srcOrd="0" destOrd="0" parTransId="{1FCDABF3-35DE-48F4-9006-256ABEB35B4C}" sibTransId="{B54C8C08-EB4D-4B04-A0B2-5C67609F41A8}"/>
    <dgm:cxn modelId="{1C47E416-00D8-4E63-B891-08D4C91378D1}" type="presOf" srcId="{C4B23D80-D373-40F2-9EC7-9E25A47C6696}" destId="{CC5CF801-C2B2-44D1-AF1D-EF8DDCE66B05}" srcOrd="0" destOrd="0" presId="urn:microsoft.com/office/officeart/2005/8/layout/lProcess2"/>
    <dgm:cxn modelId="{43BDC817-508A-4033-BE0F-452771597BB1}" type="presOf" srcId="{E4AA5D6C-CC67-4465-90E4-B84803C8A2B3}" destId="{7D966126-5BBF-4316-837A-2909D41B97E0}" srcOrd="0" destOrd="0" presId="urn:microsoft.com/office/officeart/2005/8/layout/lProcess2"/>
    <dgm:cxn modelId="{B3A1BE20-7691-40D3-A350-07E587D3D6C9}" type="presOf" srcId="{337D43AF-778C-4D91-8D3F-148218CE2962}" destId="{15FCCA1E-2267-4354-A1FA-04363576FB56}" srcOrd="0" destOrd="0" presId="urn:microsoft.com/office/officeart/2005/8/layout/lProcess2"/>
    <dgm:cxn modelId="{7DDB4628-0236-4CDF-B648-CDF1B9792A48}" srcId="{67E7EC96-CF2B-444D-A2CE-3C82E1636177}" destId="{337D43AF-778C-4D91-8D3F-148218CE2962}" srcOrd="2" destOrd="0" parTransId="{ECD7C915-A113-4EB1-B220-715C3DC11FD7}" sibTransId="{6227C29E-97B8-4575-9C73-A1BA91FBE1DA}"/>
    <dgm:cxn modelId="{A04CE631-BFCD-43A2-B2C1-839FAFD60232}" type="presOf" srcId="{63EA934D-ADC3-4802-8732-BF34FB5B1102}" destId="{2EC98352-AFC1-4E4E-94E7-C5F6817019E3}" srcOrd="0" destOrd="0" presId="urn:microsoft.com/office/officeart/2005/8/layout/lProcess2"/>
    <dgm:cxn modelId="{A909693B-D879-4C36-8DC0-DC7E2BCC6FE0}" srcId="{17334B3B-F9FE-4C22-AF38-A2E1C55C82FE}" destId="{0CEB6508-3423-49F6-9D97-0C445005BB60}" srcOrd="2" destOrd="0" parTransId="{B47B09EC-B1EF-4150-88E2-0484076EDCE4}" sibTransId="{6534BBD7-9B95-4050-BF16-2FB38831AC99}"/>
    <dgm:cxn modelId="{7D74C65E-9471-427B-B106-AFD70372ACE8}" type="presOf" srcId="{17334B3B-F9FE-4C22-AF38-A2E1C55C82FE}" destId="{4BDEF5CF-83CF-474F-97CD-2F93F0B81FFF}" srcOrd="1" destOrd="0" presId="urn:microsoft.com/office/officeart/2005/8/layout/lProcess2"/>
    <dgm:cxn modelId="{60A8DA5F-4843-49DF-B64C-F8CAE0875307}" type="presOf" srcId="{17334B3B-F9FE-4C22-AF38-A2E1C55C82FE}" destId="{8D53ADD4-6388-4F16-B347-55E6AA43AC42}" srcOrd="0" destOrd="0" presId="urn:microsoft.com/office/officeart/2005/8/layout/lProcess2"/>
    <dgm:cxn modelId="{7BF00841-C872-42C1-81D0-F940B0046CF2}" type="presOf" srcId="{BD1E98AC-B637-4F6E-B72A-FDBA72AE8C4C}" destId="{D4244C8E-B889-4F84-A219-52528405E267}" srcOrd="0" destOrd="0" presId="urn:microsoft.com/office/officeart/2005/8/layout/lProcess2"/>
    <dgm:cxn modelId="{E6AC976E-1E56-49E6-A5C2-7A276DC283D7}" type="presOf" srcId="{67E7EC96-CF2B-444D-A2CE-3C82E1636177}" destId="{6DE0FC64-A732-4A2F-A0D1-7880FD00AEDB}" srcOrd="0" destOrd="0" presId="urn:microsoft.com/office/officeart/2005/8/layout/lProcess2"/>
    <dgm:cxn modelId="{C8EE6C6F-A33A-4404-B55F-8103E46574FA}" srcId="{67E7EC96-CF2B-444D-A2CE-3C82E1636177}" destId="{BD1E98AC-B637-4F6E-B72A-FDBA72AE8C4C}" srcOrd="1" destOrd="0" parTransId="{D7A6E74B-610C-4A71-A333-462269FBC036}" sibTransId="{876EAFD4-A283-487D-A998-5771541EA240}"/>
    <dgm:cxn modelId="{637B5B7B-E8E2-4651-9BE5-D4F3954279C2}" srcId="{E4AA5D6C-CC67-4465-90E4-B84803C8A2B3}" destId="{6B29FBB5-79E4-41EA-B8E6-2FB76EFFEF84}" srcOrd="2" destOrd="0" parTransId="{0F83A7B2-0BBF-49C0-A912-E0BDF152DD76}" sibTransId="{3D1F8FEE-1CD8-4F37-8A08-A94510904BB3}"/>
    <dgm:cxn modelId="{AEAD097F-A8B8-4EE3-BF70-E2E1C659C1AC}" type="presOf" srcId="{67E7EC96-CF2B-444D-A2CE-3C82E1636177}" destId="{982A249C-7831-46C8-A53F-25DAA69CA290}" srcOrd="1" destOrd="0" presId="urn:microsoft.com/office/officeart/2005/8/layout/lProcess2"/>
    <dgm:cxn modelId="{D7C7DC91-8C62-4591-9108-FA5950DF022D}" type="presOf" srcId="{6B29FBB5-79E4-41EA-B8E6-2FB76EFFEF84}" destId="{261641C9-DA3B-4558-9F42-3D4D03135C49}" srcOrd="0" destOrd="0" presId="urn:microsoft.com/office/officeart/2005/8/layout/lProcess2"/>
    <dgm:cxn modelId="{9D182492-8042-46B0-A2BA-C49C5D6E8943}" srcId="{C224579B-D785-4AB9-B2D6-04DA873DA7DE}" destId="{67E7EC96-CF2B-444D-A2CE-3C82E1636177}" srcOrd="2" destOrd="0" parTransId="{1CF3F88B-A1BB-4485-8AA9-C40C78131E2E}" sibTransId="{72F85F2C-F1AF-45DE-90F7-1C388D52705C}"/>
    <dgm:cxn modelId="{72C95695-83B1-4AC8-9FF0-C497EF779555}" type="presOf" srcId="{3556B83E-B6C3-4D77-BAE1-5719676F4D9B}" destId="{EAE7E754-5749-46B0-8EB9-583E540728A5}" srcOrd="0" destOrd="0" presId="urn:microsoft.com/office/officeart/2005/8/layout/lProcess2"/>
    <dgm:cxn modelId="{3DD6D19E-E9E3-4C21-BA2B-8FCA00156768}" type="presOf" srcId="{52B1D618-0FD2-471B-93EE-E7621C20FFDC}" destId="{6FC87B13-8F63-456D-98D1-78A9E3CB5904}" srcOrd="0" destOrd="0" presId="urn:microsoft.com/office/officeart/2005/8/layout/lProcess2"/>
    <dgm:cxn modelId="{923543A7-B52F-4BBE-8F11-5800A40EEFAF}" srcId="{17334B3B-F9FE-4C22-AF38-A2E1C55C82FE}" destId="{3556B83E-B6C3-4D77-BAE1-5719676F4D9B}" srcOrd="1" destOrd="0" parTransId="{56E5E9DB-4EA3-43B7-A43B-3AE6C1521AAF}" sibTransId="{FD53C25F-8C9D-4577-92EA-15025B5AB3F8}"/>
    <dgm:cxn modelId="{261AABAE-0C15-4D07-BD4C-253059AC8199}" type="presOf" srcId="{0CEB6508-3423-49F6-9D97-0C445005BB60}" destId="{F727830D-6B4B-4C7D-B484-C748D41E2350}" srcOrd="0" destOrd="0" presId="urn:microsoft.com/office/officeart/2005/8/layout/lProcess2"/>
    <dgm:cxn modelId="{2643D2C6-5523-41EF-B42E-9E8C700B312D}" type="presOf" srcId="{C224579B-D785-4AB9-B2D6-04DA873DA7DE}" destId="{A2272506-FE22-4739-BEB0-462C6E835202}" srcOrd="0" destOrd="0" presId="urn:microsoft.com/office/officeart/2005/8/layout/lProcess2"/>
    <dgm:cxn modelId="{535D4FCC-8287-435E-B2EB-BF8734EC0AD0}" srcId="{E4AA5D6C-CC67-4465-90E4-B84803C8A2B3}" destId="{C4B23D80-D373-40F2-9EC7-9E25A47C6696}" srcOrd="0" destOrd="0" parTransId="{04D4174C-B9AF-4716-9522-6D70EE9328FC}" sibTransId="{6525C829-D74C-4DB4-90C6-FD925028B8F4}"/>
    <dgm:cxn modelId="{DEF69ACC-EEE5-4513-B921-9C34740D47EB}" srcId="{C224579B-D785-4AB9-B2D6-04DA873DA7DE}" destId="{E4AA5D6C-CC67-4465-90E4-B84803C8A2B3}" srcOrd="0" destOrd="0" parTransId="{C2E8BF1F-B0CE-47F8-8C61-E9FEEACDBD80}" sibTransId="{C2E9CF12-019B-4802-9921-F8F4D1ACEE37}"/>
    <dgm:cxn modelId="{F1ED76D7-FCBA-413A-9275-D9D0FA2070A6}" srcId="{E4AA5D6C-CC67-4465-90E4-B84803C8A2B3}" destId="{52B1D618-0FD2-471B-93EE-E7621C20FFDC}" srcOrd="1" destOrd="0" parTransId="{94A5F7DC-A136-46B9-96F9-BAC5853792A1}" sibTransId="{83AB2776-8C34-4753-91F7-7249D55B8458}"/>
    <dgm:cxn modelId="{5F38C6DE-8C91-46C9-B726-0080D2B51054}" srcId="{17334B3B-F9FE-4C22-AF38-A2E1C55C82FE}" destId="{1137C206-E233-413D-BB56-F414E8846775}" srcOrd="0" destOrd="0" parTransId="{BE38FA62-16BF-4411-A173-5D7419BCC58D}" sibTransId="{D79DEBF6-3A8B-41F5-8248-52A78EA8487C}"/>
    <dgm:cxn modelId="{667F41E5-0331-449F-ACCC-A6FC68A84AFB}" srcId="{C224579B-D785-4AB9-B2D6-04DA873DA7DE}" destId="{17334B3B-F9FE-4C22-AF38-A2E1C55C82FE}" srcOrd="1" destOrd="0" parTransId="{D4DFCAEE-F3AD-49EE-BEC7-49A6B406F45D}" sibTransId="{CC1E593E-74E0-4E69-B24A-4C8093E3656A}"/>
    <dgm:cxn modelId="{1D2883F7-9050-4DBA-ABF3-444527F0791A}" type="presOf" srcId="{1137C206-E233-413D-BB56-F414E8846775}" destId="{2217AC92-68F4-49E0-B087-38D78DB70EDA}" srcOrd="0" destOrd="0" presId="urn:microsoft.com/office/officeart/2005/8/layout/lProcess2"/>
    <dgm:cxn modelId="{C4EC3BA1-9E90-4C1C-9CDF-19118CCAC8C3}" type="presParOf" srcId="{A2272506-FE22-4739-BEB0-462C6E835202}" destId="{9C4EEA21-74CE-47F4-8AE7-8166C3893EB1}" srcOrd="0" destOrd="0" presId="urn:microsoft.com/office/officeart/2005/8/layout/lProcess2"/>
    <dgm:cxn modelId="{DD0B07E0-4DCF-4260-A292-E309E13D0103}" type="presParOf" srcId="{9C4EEA21-74CE-47F4-8AE7-8166C3893EB1}" destId="{7D966126-5BBF-4316-837A-2909D41B97E0}" srcOrd="0" destOrd="0" presId="urn:microsoft.com/office/officeart/2005/8/layout/lProcess2"/>
    <dgm:cxn modelId="{EFD7E2FB-B634-4E63-A017-6731ADF13D16}" type="presParOf" srcId="{9C4EEA21-74CE-47F4-8AE7-8166C3893EB1}" destId="{22FA48C7-4F19-4356-A1E7-E817A3BDE737}" srcOrd="1" destOrd="0" presId="urn:microsoft.com/office/officeart/2005/8/layout/lProcess2"/>
    <dgm:cxn modelId="{4BE0E981-6E92-4CB9-BA0E-8F73314A7868}" type="presParOf" srcId="{9C4EEA21-74CE-47F4-8AE7-8166C3893EB1}" destId="{45936DB4-D435-4C06-A9B6-84BFE2A6B420}" srcOrd="2" destOrd="0" presId="urn:microsoft.com/office/officeart/2005/8/layout/lProcess2"/>
    <dgm:cxn modelId="{8A003251-E94F-47AB-A5F8-B99D5C70E5CC}" type="presParOf" srcId="{45936DB4-D435-4C06-A9B6-84BFE2A6B420}" destId="{E2EE9A3C-B983-4A8C-8C0D-0B9D20D35F55}" srcOrd="0" destOrd="0" presId="urn:microsoft.com/office/officeart/2005/8/layout/lProcess2"/>
    <dgm:cxn modelId="{2AB16136-F043-4113-94EE-00691DB05FFC}" type="presParOf" srcId="{E2EE9A3C-B983-4A8C-8C0D-0B9D20D35F55}" destId="{CC5CF801-C2B2-44D1-AF1D-EF8DDCE66B05}" srcOrd="0" destOrd="0" presId="urn:microsoft.com/office/officeart/2005/8/layout/lProcess2"/>
    <dgm:cxn modelId="{F25CC10A-8E35-4DBE-B732-4E601761E401}" type="presParOf" srcId="{E2EE9A3C-B983-4A8C-8C0D-0B9D20D35F55}" destId="{FF572377-7671-4CD7-AE84-D7E5C95F539D}" srcOrd="1" destOrd="0" presId="urn:microsoft.com/office/officeart/2005/8/layout/lProcess2"/>
    <dgm:cxn modelId="{8070C44B-945B-43AC-92AF-56277413F720}" type="presParOf" srcId="{E2EE9A3C-B983-4A8C-8C0D-0B9D20D35F55}" destId="{6FC87B13-8F63-456D-98D1-78A9E3CB5904}" srcOrd="2" destOrd="0" presId="urn:microsoft.com/office/officeart/2005/8/layout/lProcess2"/>
    <dgm:cxn modelId="{049FB757-E69E-4088-8A42-60BD96ADB6B6}" type="presParOf" srcId="{E2EE9A3C-B983-4A8C-8C0D-0B9D20D35F55}" destId="{DA99F515-5A60-4CDE-826D-CB04C0D19E3D}" srcOrd="3" destOrd="0" presId="urn:microsoft.com/office/officeart/2005/8/layout/lProcess2"/>
    <dgm:cxn modelId="{ABCB5828-6078-4A7C-902C-8940894ADB79}" type="presParOf" srcId="{E2EE9A3C-B983-4A8C-8C0D-0B9D20D35F55}" destId="{261641C9-DA3B-4558-9F42-3D4D03135C49}" srcOrd="4" destOrd="0" presId="urn:microsoft.com/office/officeart/2005/8/layout/lProcess2"/>
    <dgm:cxn modelId="{86323065-84F8-4995-B3AC-C1C1BEF8753B}" type="presParOf" srcId="{A2272506-FE22-4739-BEB0-462C6E835202}" destId="{5CD191CA-9F1F-47D8-BC40-6083FFBF934E}" srcOrd="1" destOrd="0" presId="urn:microsoft.com/office/officeart/2005/8/layout/lProcess2"/>
    <dgm:cxn modelId="{FDDEEC18-4996-4D90-A76D-C911D82E5AE3}" type="presParOf" srcId="{A2272506-FE22-4739-BEB0-462C6E835202}" destId="{AE4079B4-C9C9-46BC-98D2-DF46E10B1D00}" srcOrd="2" destOrd="0" presId="urn:microsoft.com/office/officeart/2005/8/layout/lProcess2"/>
    <dgm:cxn modelId="{A6F25D34-786C-4C0D-B189-7E41612012FD}" type="presParOf" srcId="{AE4079B4-C9C9-46BC-98D2-DF46E10B1D00}" destId="{8D53ADD4-6388-4F16-B347-55E6AA43AC42}" srcOrd="0" destOrd="0" presId="urn:microsoft.com/office/officeart/2005/8/layout/lProcess2"/>
    <dgm:cxn modelId="{B70A68E4-8550-42C8-9E75-168AE457C94F}" type="presParOf" srcId="{AE4079B4-C9C9-46BC-98D2-DF46E10B1D00}" destId="{4BDEF5CF-83CF-474F-97CD-2F93F0B81FFF}" srcOrd="1" destOrd="0" presId="urn:microsoft.com/office/officeart/2005/8/layout/lProcess2"/>
    <dgm:cxn modelId="{B65F16D1-EEBC-45A5-93EA-B2DBA430F54C}" type="presParOf" srcId="{AE4079B4-C9C9-46BC-98D2-DF46E10B1D00}" destId="{59D231C0-BADB-4172-B797-CF14F8C1BD1A}" srcOrd="2" destOrd="0" presId="urn:microsoft.com/office/officeart/2005/8/layout/lProcess2"/>
    <dgm:cxn modelId="{C3A549B8-5485-4FDC-AD07-EFE32605FC54}" type="presParOf" srcId="{59D231C0-BADB-4172-B797-CF14F8C1BD1A}" destId="{83A05848-717A-476B-8B65-B0A12F5E7D76}" srcOrd="0" destOrd="0" presId="urn:microsoft.com/office/officeart/2005/8/layout/lProcess2"/>
    <dgm:cxn modelId="{25211B10-73CC-4E1B-9ED9-EA5EB78F576F}" type="presParOf" srcId="{83A05848-717A-476B-8B65-B0A12F5E7D76}" destId="{2217AC92-68F4-49E0-B087-38D78DB70EDA}" srcOrd="0" destOrd="0" presId="urn:microsoft.com/office/officeart/2005/8/layout/lProcess2"/>
    <dgm:cxn modelId="{4C4BD134-8C56-4545-8A2C-37750BFFC51A}" type="presParOf" srcId="{83A05848-717A-476B-8B65-B0A12F5E7D76}" destId="{53ABDD04-510C-481C-B3C3-7D6B50E0E3FE}" srcOrd="1" destOrd="0" presId="urn:microsoft.com/office/officeart/2005/8/layout/lProcess2"/>
    <dgm:cxn modelId="{5356D6BF-4809-4C7C-9D08-3DAEEFC6C459}" type="presParOf" srcId="{83A05848-717A-476B-8B65-B0A12F5E7D76}" destId="{EAE7E754-5749-46B0-8EB9-583E540728A5}" srcOrd="2" destOrd="0" presId="urn:microsoft.com/office/officeart/2005/8/layout/lProcess2"/>
    <dgm:cxn modelId="{C1637C8D-5BD0-4C0A-A2DF-C5FA016E0000}" type="presParOf" srcId="{83A05848-717A-476B-8B65-B0A12F5E7D76}" destId="{15468B0D-1FC2-4252-8916-F0EC5EC1DF84}" srcOrd="3" destOrd="0" presId="urn:microsoft.com/office/officeart/2005/8/layout/lProcess2"/>
    <dgm:cxn modelId="{B1F7D584-853F-4416-B770-D1E1D6F49AE8}" type="presParOf" srcId="{83A05848-717A-476B-8B65-B0A12F5E7D76}" destId="{F727830D-6B4B-4C7D-B484-C748D41E2350}" srcOrd="4" destOrd="0" presId="urn:microsoft.com/office/officeart/2005/8/layout/lProcess2"/>
    <dgm:cxn modelId="{6587B541-0789-4F79-94C5-BD7DAA523899}" type="presParOf" srcId="{A2272506-FE22-4739-BEB0-462C6E835202}" destId="{5A8C022B-762C-4BE8-9B09-F1067E47C899}" srcOrd="3" destOrd="0" presId="urn:microsoft.com/office/officeart/2005/8/layout/lProcess2"/>
    <dgm:cxn modelId="{53A45CFC-F524-4A54-AADF-243D9E0D7EB1}" type="presParOf" srcId="{A2272506-FE22-4739-BEB0-462C6E835202}" destId="{7EB40ACA-1951-4826-9BEA-C4DBE8A56442}" srcOrd="4" destOrd="0" presId="urn:microsoft.com/office/officeart/2005/8/layout/lProcess2"/>
    <dgm:cxn modelId="{0CEB77E6-323F-424B-8290-B1A025AC89E9}" type="presParOf" srcId="{7EB40ACA-1951-4826-9BEA-C4DBE8A56442}" destId="{6DE0FC64-A732-4A2F-A0D1-7880FD00AEDB}" srcOrd="0" destOrd="0" presId="urn:microsoft.com/office/officeart/2005/8/layout/lProcess2"/>
    <dgm:cxn modelId="{8D71E131-D68F-4A7D-80E5-3429F3EA1BDA}" type="presParOf" srcId="{7EB40ACA-1951-4826-9BEA-C4DBE8A56442}" destId="{982A249C-7831-46C8-A53F-25DAA69CA290}" srcOrd="1" destOrd="0" presId="urn:microsoft.com/office/officeart/2005/8/layout/lProcess2"/>
    <dgm:cxn modelId="{D2D6D088-2806-4F09-A390-AD540B6DEE25}" type="presParOf" srcId="{7EB40ACA-1951-4826-9BEA-C4DBE8A56442}" destId="{50DF977D-8F6C-4474-A435-128F82F5EACF}" srcOrd="2" destOrd="0" presId="urn:microsoft.com/office/officeart/2005/8/layout/lProcess2"/>
    <dgm:cxn modelId="{26A1EC7A-0C88-4AB8-AA2F-99470E99794C}" type="presParOf" srcId="{50DF977D-8F6C-4474-A435-128F82F5EACF}" destId="{4BF2BA11-92F5-4109-BCF4-91A212925E1D}" srcOrd="0" destOrd="0" presId="urn:microsoft.com/office/officeart/2005/8/layout/lProcess2"/>
    <dgm:cxn modelId="{C20B24CC-252B-4866-9DF7-78371010FF75}" type="presParOf" srcId="{4BF2BA11-92F5-4109-BCF4-91A212925E1D}" destId="{2EC98352-AFC1-4E4E-94E7-C5F6817019E3}" srcOrd="0" destOrd="0" presId="urn:microsoft.com/office/officeart/2005/8/layout/lProcess2"/>
    <dgm:cxn modelId="{93BAB3D0-E766-4813-A88D-DC65C93748FD}" type="presParOf" srcId="{4BF2BA11-92F5-4109-BCF4-91A212925E1D}" destId="{4BD33F62-B124-4707-A6F1-3A6C080FB581}" srcOrd="1" destOrd="0" presId="urn:microsoft.com/office/officeart/2005/8/layout/lProcess2"/>
    <dgm:cxn modelId="{91BC4E1D-4C45-448B-9125-347E92E69EC2}" type="presParOf" srcId="{4BF2BA11-92F5-4109-BCF4-91A212925E1D}" destId="{D4244C8E-B889-4F84-A219-52528405E267}" srcOrd="2" destOrd="0" presId="urn:microsoft.com/office/officeart/2005/8/layout/lProcess2"/>
    <dgm:cxn modelId="{31F45A9F-543B-4C62-82AA-9C0F030EADE4}" type="presParOf" srcId="{4BF2BA11-92F5-4109-BCF4-91A212925E1D}" destId="{E0E08501-6174-494A-B76F-FB6132A57123}" srcOrd="3" destOrd="0" presId="urn:microsoft.com/office/officeart/2005/8/layout/lProcess2"/>
    <dgm:cxn modelId="{EE4F3B00-6A7B-4571-9B17-0688B5D39988}" type="presParOf" srcId="{4BF2BA11-92F5-4109-BCF4-91A212925E1D}" destId="{15FCCA1E-2267-4354-A1FA-04363576FB56}"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17377-B93F-4DA6-A66D-545D633CCDDB}">
      <dsp:nvSpPr>
        <dsp:cNvPr id="0" name=""/>
        <dsp:cNvSpPr/>
      </dsp:nvSpPr>
      <dsp:spPr>
        <a:xfrm>
          <a:off x="0" y="519"/>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CD64FA-5D74-4039-8B3A-4BDB87DE3427}">
      <dsp:nvSpPr>
        <dsp:cNvPr id="0" name=""/>
        <dsp:cNvSpPr/>
      </dsp:nvSpPr>
      <dsp:spPr>
        <a:xfrm>
          <a:off x="0" y="519"/>
          <a:ext cx="10515600" cy="850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Prevalence and Situation of Wasted Children in Lao.</a:t>
          </a:r>
        </a:p>
      </dsp:txBody>
      <dsp:txXfrm>
        <a:off x="0" y="519"/>
        <a:ext cx="10515600" cy="850184"/>
      </dsp:txXfrm>
    </dsp:sp>
    <dsp:sp modelId="{F52EECF9-1A3D-4F7E-93A0-57E42F3662A9}">
      <dsp:nvSpPr>
        <dsp:cNvPr id="0" name=""/>
        <dsp:cNvSpPr/>
      </dsp:nvSpPr>
      <dsp:spPr>
        <a:xfrm>
          <a:off x="0" y="850703"/>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2D9219-56F3-4AEA-9CAE-AA66ED370381}">
      <dsp:nvSpPr>
        <dsp:cNvPr id="0" name=""/>
        <dsp:cNvSpPr/>
      </dsp:nvSpPr>
      <dsp:spPr>
        <a:xfrm>
          <a:off x="0" y="850703"/>
          <a:ext cx="10515600" cy="850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Strategic Approach to address the problem of Wasting.</a:t>
          </a:r>
        </a:p>
      </dsp:txBody>
      <dsp:txXfrm>
        <a:off x="0" y="850703"/>
        <a:ext cx="10515600" cy="850184"/>
      </dsp:txXfrm>
    </dsp:sp>
    <dsp:sp modelId="{A2511DCF-A582-449F-9229-F598D5D91223}">
      <dsp:nvSpPr>
        <dsp:cNvPr id="0" name=""/>
        <dsp:cNvSpPr/>
      </dsp:nvSpPr>
      <dsp:spPr>
        <a:xfrm>
          <a:off x="0" y="170088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03ED3F-A053-46BE-9757-71059AC04E85}">
      <dsp:nvSpPr>
        <dsp:cNvPr id="0" name=""/>
        <dsp:cNvSpPr/>
      </dsp:nvSpPr>
      <dsp:spPr>
        <a:xfrm>
          <a:off x="0" y="1700887"/>
          <a:ext cx="10515600" cy="850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Progress made so far on IMAM Program.</a:t>
          </a:r>
        </a:p>
      </dsp:txBody>
      <dsp:txXfrm>
        <a:off x="0" y="1700887"/>
        <a:ext cx="10515600" cy="850184"/>
      </dsp:txXfrm>
    </dsp:sp>
    <dsp:sp modelId="{6888BD96-7607-415B-8303-C442CFB383D1}">
      <dsp:nvSpPr>
        <dsp:cNvPr id="0" name=""/>
        <dsp:cNvSpPr/>
      </dsp:nvSpPr>
      <dsp:spPr>
        <a:xfrm>
          <a:off x="0" y="255107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8E0B30-7045-46FB-8A27-AF1F43471744}">
      <dsp:nvSpPr>
        <dsp:cNvPr id="0" name=""/>
        <dsp:cNvSpPr/>
      </dsp:nvSpPr>
      <dsp:spPr>
        <a:xfrm>
          <a:off x="0" y="2551072"/>
          <a:ext cx="10515600" cy="850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Challenges </a:t>
          </a:r>
        </a:p>
      </dsp:txBody>
      <dsp:txXfrm>
        <a:off x="0" y="2551072"/>
        <a:ext cx="10515600" cy="850184"/>
      </dsp:txXfrm>
    </dsp:sp>
    <dsp:sp modelId="{4F1E90E4-AF45-4831-85B0-E3E400502562}">
      <dsp:nvSpPr>
        <dsp:cNvPr id="0" name=""/>
        <dsp:cNvSpPr/>
      </dsp:nvSpPr>
      <dsp:spPr>
        <a:xfrm>
          <a:off x="0" y="340125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D604D9-44C0-4D36-A26E-213637D4FA52}">
      <dsp:nvSpPr>
        <dsp:cNvPr id="0" name=""/>
        <dsp:cNvSpPr/>
      </dsp:nvSpPr>
      <dsp:spPr>
        <a:xfrm>
          <a:off x="0" y="3401256"/>
          <a:ext cx="10515600" cy="8501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t>Scale up Plan of IMAM – 2023-2024 </a:t>
          </a:r>
        </a:p>
      </dsp:txBody>
      <dsp:txXfrm>
        <a:off x="0" y="3401256"/>
        <a:ext cx="10515600" cy="8501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EE8F4-D5C3-4D55-A40E-C72C162B584E}">
      <dsp:nvSpPr>
        <dsp:cNvPr id="0" name=""/>
        <dsp:cNvSpPr/>
      </dsp:nvSpPr>
      <dsp:spPr>
        <a:xfrm>
          <a:off x="0" y="2076"/>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EB7623-8B0E-426B-8D6D-9E0DD099745B}">
      <dsp:nvSpPr>
        <dsp:cNvPr id="0" name=""/>
        <dsp:cNvSpPr/>
      </dsp:nvSpPr>
      <dsp:spPr>
        <a:xfrm>
          <a:off x="0" y="2076"/>
          <a:ext cx="10515600" cy="1415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baseline="0" dirty="0"/>
            <a:t>Children suffering from wasting are up to twelve times more likely to die than well-nourished children. </a:t>
          </a:r>
          <a:endParaRPr lang="en-US" sz="2800" kern="1200" dirty="0"/>
        </a:p>
      </dsp:txBody>
      <dsp:txXfrm>
        <a:off x="0" y="2076"/>
        <a:ext cx="10515600" cy="1415935"/>
      </dsp:txXfrm>
    </dsp:sp>
    <dsp:sp modelId="{5967A4DD-87FD-4F9E-B8C4-41439DF00FC8}">
      <dsp:nvSpPr>
        <dsp:cNvPr id="0" name=""/>
        <dsp:cNvSpPr/>
      </dsp:nvSpPr>
      <dsp:spPr>
        <a:xfrm>
          <a:off x="0" y="141801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C54E3F-B45A-4D5E-9212-D8CCF63C628B}">
      <dsp:nvSpPr>
        <dsp:cNvPr id="0" name=""/>
        <dsp:cNvSpPr/>
      </dsp:nvSpPr>
      <dsp:spPr>
        <a:xfrm>
          <a:off x="0" y="1418012"/>
          <a:ext cx="10515600" cy="1415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baseline="0"/>
            <a:t>This makes wasting one of the most significant contributors to child mortality. </a:t>
          </a:r>
          <a:endParaRPr lang="en-US" sz="2800" kern="1200"/>
        </a:p>
      </dsp:txBody>
      <dsp:txXfrm>
        <a:off x="0" y="1418012"/>
        <a:ext cx="10515600" cy="1415935"/>
      </dsp:txXfrm>
    </dsp:sp>
    <dsp:sp modelId="{E842740D-2DB1-4A76-8358-E98CE9E7906F}">
      <dsp:nvSpPr>
        <dsp:cNvPr id="0" name=""/>
        <dsp:cNvSpPr/>
      </dsp:nvSpPr>
      <dsp:spPr>
        <a:xfrm>
          <a:off x="0" y="283394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504857-AA49-4F56-B05C-2620521A65FA}">
      <dsp:nvSpPr>
        <dsp:cNvPr id="0" name=""/>
        <dsp:cNvSpPr/>
      </dsp:nvSpPr>
      <dsp:spPr>
        <a:xfrm>
          <a:off x="0" y="2833947"/>
          <a:ext cx="10515600" cy="1415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i="0" kern="1200" baseline="0" dirty="0"/>
            <a:t>Globally, 1 in 5 deaths among children under the age of 5 is attributed to severe wasting – also known as severe acute malnutrition. </a:t>
          </a:r>
          <a:endParaRPr lang="en-US" sz="2800" b="1" kern="1200" dirty="0"/>
        </a:p>
      </dsp:txBody>
      <dsp:txXfrm>
        <a:off x="0" y="2833947"/>
        <a:ext cx="10515600" cy="1415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142813-6B99-4EF3-A07F-B9E1A4720EFA}">
      <dsp:nvSpPr>
        <dsp:cNvPr id="0" name=""/>
        <dsp:cNvSpPr/>
      </dsp:nvSpPr>
      <dsp:spPr>
        <a:xfrm>
          <a:off x="0" y="2703"/>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05C49F-FA37-40EC-8758-75F30342A95E}">
      <dsp:nvSpPr>
        <dsp:cNvPr id="0" name=""/>
        <dsp:cNvSpPr/>
      </dsp:nvSpPr>
      <dsp:spPr>
        <a:xfrm>
          <a:off x="0" y="2703"/>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Nutrition commodities included in the routine monitoring of supply using </a:t>
          </a:r>
          <a:r>
            <a:rPr lang="en-US" sz="2300" kern="1200" dirty="0" err="1"/>
            <a:t>mSupply</a:t>
          </a:r>
          <a:r>
            <a:rPr lang="en-US" sz="2300" kern="1200" dirty="0"/>
            <a:t> (an international electronic Logistics Management Information System).</a:t>
          </a:r>
        </a:p>
      </dsp:txBody>
      <dsp:txXfrm>
        <a:off x="0" y="2703"/>
        <a:ext cx="6900512" cy="1843578"/>
      </dsp:txXfrm>
    </dsp:sp>
    <dsp:sp modelId="{1BDA27E9-D850-4317-8487-B74156B01397}">
      <dsp:nvSpPr>
        <dsp:cNvPr id="0" name=""/>
        <dsp:cNvSpPr/>
      </dsp:nvSpPr>
      <dsp:spPr>
        <a:xfrm>
          <a:off x="0" y="1846281"/>
          <a:ext cx="6900512" cy="0"/>
        </a:xfrm>
        <a:prstGeom prst="line">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386BE0-B6F3-436F-BDE2-7B63D1C83979}">
      <dsp:nvSpPr>
        <dsp:cNvPr id="0" name=""/>
        <dsp:cNvSpPr/>
      </dsp:nvSpPr>
      <dsp:spPr>
        <a:xfrm>
          <a:off x="0" y="1846281"/>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Supply chain assessment was undertaken in Luangprabhang and Huaphan province with  technical support of CHAI .</a:t>
          </a:r>
        </a:p>
      </dsp:txBody>
      <dsp:txXfrm>
        <a:off x="0" y="1846281"/>
        <a:ext cx="6900512" cy="1843578"/>
      </dsp:txXfrm>
    </dsp:sp>
    <dsp:sp modelId="{2E21F3F0-97F0-4DE2-9A88-33393AC6C33B}">
      <dsp:nvSpPr>
        <dsp:cNvPr id="0" name=""/>
        <dsp:cNvSpPr/>
      </dsp:nvSpPr>
      <dsp:spPr>
        <a:xfrm>
          <a:off x="0" y="3689859"/>
          <a:ext cx="6900512" cy="0"/>
        </a:xfrm>
        <a:prstGeom prst="line">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99F2EC-9DEB-4F7C-B7EC-232B3455D3A3}">
      <dsp:nvSpPr>
        <dsp:cNvPr id="0" name=""/>
        <dsp:cNvSpPr/>
      </dsp:nvSpPr>
      <dsp:spPr>
        <a:xfrm>
          <a:off x="0" y="3689859"/>
          <a:ext cx="6900512" cy="18435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Support in development of tool to improve planning, forecasting, distribution, utilization and reporting of nutrition commodities as well as increase the control and improve stock management practices of RUTF at subnational level. </a:t>
          </a:r>
        </a:p>
      </dsp:txBody>
      <dsp:txXfrm>
        <a:off x="0" y="3689859"/>
        <a:ext cx="6900512" cy="18435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098738-F2F5-4F3F-B2FB-E4FC3C9E0875}">
      <dsp:nvSpPr>
        <dsp:cNvPr id="0" name=""/>
        <dsp:cNvSpPr/>
      </dsp:nvSpPr>
      <dsp:spPr>
        <a:xfrm>
          <a:off x="0" y="0"/>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4FFCD2-5580-4CDD-B678-7129BE148AD9}">
      <dsp:nvSpPr>
        <dsp:cNvPr id="0" name=""/>
        <dsp:cNvSpPr/>
      </dsp:nvSpPr>
      <dsp:spPr>
        <a:xfrm>
          <a:off x="0" y="0"/>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Appetite Test:</a:t>
          </a:r>
        </a:p>
      </dsp:txBody>
      <dsp:txXfrm>
        <a:off x="0" y="0"/>
        <a:ext cx="5248275" cy="352019"/>
      </dsp:txXfrm>
    </dsp:sp>
    <dsp:sp modelId="{8F5333EF-47EA-4457-B860-69844C6C9020}">
      <dsp:nvSpPr>
        <dsp:cNvPr id="0" name=""/>
        <dsp:cNvSpPr/>
      </dsp:nvSpPr>
      <dsp:spPr>
        <a:xfrm>
          <a:off x="0" y="352019"/>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2C7BF6-110A-4CC6-83BB-F5B8B580A4FE}">
      <dsp:nvSpPr>
        <dsp:cNvPr id="0" name=""/>
        <dsp:cNvSpPr/>
      </dsp:nvSpPr>
      <dsp:spPr>
        <a:xfrm>
          <a:off x="0" y="352019"/>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hlinkClick xmlns:r="http://schemas.openxmlformats.org/officeDocument/2006/relationships" r:id="rId1"/>
            </a:rPr>
            <a:t>https://vimeo.com/693154170/017dfd94e6</a:t>
          </a:r>
          <a:endParaRPr lang="en-US" sz="1200" kern="1200"/>
        </a:p>
      </dsp:txBody>
      <dsp:txXfrm>
        <a:off x="0" y="352019"/>
        <a:ext cx="5248275" cy="352019"/>
      </dsp:txXfrm>
    </dsp:sp>
    <dsp:sp modelId="{A4A75739-D35B-4F5E-B3BB-B1E379713C67}">
      <dsp:nvSpPr>
        <dsp:cNvPr id="0" name=""/>
        <dsp:cNvSpPr/>
      </dsp:nvSpPr>
      <dsp:spPr>
        <a:xfrm>
          <a:off x="0" y="704038"/>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99928E-B9E2-449E-837D-F9DFD15AF467}">
      <dsp:nvSpPr>
        <dsp:cNvPr id="0" name=""/>
        <dsp:cNvSpPr/>
      </dsp:nvSpPr>
      <dsp:spPr>
        <a:xfrm>
          <a:off x="0" y="704038"/>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Assessing Nutrition </a:t>
          </a:r>
        </a:p>
      </dsp:txBody>
      <dsp:txXfrm>
        <a:off x="0" y="704038"/>
        <a:ext cx="5248275" cy="352019"/>
      </dsp:txXfrm>
    </dsp:sp>
    <dsp:sp modelId="{BE116B80-8AFA-4D93-8D13-895CC536767B}">
      <dsp:nvSpPr>
        <dsp:cNvPr id="0" name=""/>
        <dsp:cNvSpPr/>
      </dsp:nvSpPr>
      <dsp:spPr>
        <a:xfrm>
          <a:off x="0" y="1056058"/>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71D10E-B032-4A8C-B17B-64E6F62426F3}">
      <dsp:nvSpPr>
        <dsp:cNvPr id="0" name=""/>
        <dsp:cNvSpPr/>
      </dsp:nvSpPr>
      <dsp:spPr>
        <a:xfrm>
          <a:off x="0" y="1056058"/>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hlinkClick xmlns:r="http://schemas.openxmlformats.org/officeDocument/2006/relationships" r:id="rId2"/>
            </a:rPr>
            <a:t>https://vimeo.com/693158898/fac3aa2271</a:t>
          </a:r>
          <a:endParaRPr lang="en-US" sz="1200" kern="1200"/>
        </a:p>
      </dsp:txBody>
      <dsp:txXfrm>
        <a:off x="0" y="1056058"/>
        <a:ext cx="5248275" cy="352019"/>
      </dsp:txXfrm>
    </dsp:sp>
    <dsp:sp modelId="{FF23A5C4-F659-4735-A7D9-2B8973CA247B}">
      <dsp:nvSpPr>
        <dsp:cNvPr id="0" name=""/>
        <dsp:cNvSpPr/>
      </dsp:nvSpPr>
      <dsp:spPr>
        <a:xfrm>
          <a:off x="0" y="1408077"/>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95148A-A82E-4DCF-8BAB-6CF8A8562494}">
      <dsp:nvSpPr>
        <dsp:cNvPr id="0" name=""/>
        <dsp:cNvSpPr/>
      </dsp:nvSpPr>
      <dsp:spPr>
        <a:xfrm>
          <a:off x="0" y="1408077"/>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Checking for Complications:</a:t>
          </a:r>
        </a:p>
      </dsp:txBody>
      <dsp:txXfrm>
        <a:off x="0" y="1408077"/>
        <a:ext cx="5248275" cy="352019"/>
      </dsp:txXfrm>
    </dsp:sp>
    <dsp:sp modelId="{30FE9A17-92BE-4521-A342-082FFABCC91C}">
      <dsp:nvSpPr>
        <dsp:cNvPr id="0" name=""/>
        <dsp:cNvSpPr/>
      </dsp:nvSpPr>
      <dsp:spPr>
        <a:xfrm>
          <a:off x="0" y="1760097"/>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1A1DBE-3AFB-4EF6-BCBF-20CF849C3F60}">
      <dsp:nvSpPr>
        <dsp:cNvPr id="0" name=""/>
        <dsp:cNvSpPr/>
      </dsp:nvSpPr>
      <dsp:spPr>
        <a:xfrm>
          <a:off x="0" y="1760097"/>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hlinkClick xmlns:r="http://schemas.openxmlformats.org/officeDocument/2006/relationships" r:id="rId3"/>
            </a:rPr>
            <a:t>https://vimeo.com/manage/videos/693162454/e14fb010a6</a:t>
          </a:r>
          <a:endParaRPr lang="en-US" sz="1200" kern="1200"/>
        </a:p>
      </dsp:txBody>
      <dsp:txXfrm>
        <a:off x="0" y="1760097"/>
        <a:ext cx="5248275" cy="352019"/>
      </dsp:txXfrm>
    </dsp:sp>
    <dsp:sp modelId="{E9A5A7A6-8457-4B63-8C71-4ED1AC9400DC}">
      <dsp:nvSpPr>
        <dsp:cNvPr id="0" name=""/>
        <dsp:cNvSpPr/>
      </dsp:nvSpPr>
      <dsp:spPr>
        <a:xfrm>
          <a:off x="0" y="2112116"/>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93CC1F-5CAA-472C-97FE-B8FDE43B03D3}">
      <dsp:nvSpPr>
        <dsp:cNvPr id="0" name=""/>
        <dsp:cNvSpPr/>
      </dsp:nvSpPr>
      <dsp:spPr>
        <a:xfrm>
          <a:off x="0" y="2112116"/>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Community Engagement</a:t>
          </a:r>
        </a:p>
      </dsp:txBody>
      <dsp:txXfrm>
        <a:off x="0" y="2112116"/>
        <a:ext cx="5248275" cy="352019"/>
      </dsp:txXfrm>
    </dsp:sp>
    <dsp:sp modelId="{6B1DB478-5A82-4AFC-84D9-3EA69B26F002}">
      <dsp:nvSpPr>
        <dsp:cNvPr id="0" name=""/>
        <dsp:cNvSpPr/>
      </dsp:nvSpPr>
      <dsp:spPr>
        <a:xfrm>
          <a:off x="0" y="2464136"/>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BE5B09-055D-445B-B847-7FEEF3D1FB9E}">
      <dsp:nvSpPr>
        <dsp:cNvPr id="0" name=""/>
        <dsp:cNvSpPr/>
      </dsp:nvSpPr>
      <dsp:spPr>
        <a:xfrm>
          <a:off x="0" y="2464136"/>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hlinkClick xmlns:r="http://schemas.openxmlformats.org/officeDocument/2006/relationships" r:id="rId4"/>
            </a:rPr>
            <a:t>https://vimeo.com/693163916/0868d6dbab</a:t>
          </a:r>
          <a:endParaRPr lang="en-US" sz="1200" kern="1200"/>
        </a:p>
      </dsp:txBody>
      <dsp:txXfrm>
        <a:off x="0" y="2464136"/>
        <a:ext cx="5248275" cy="352019"/>
      </dsp:txXfrm>
    </dsp:sp>
    <dsp:sp modelId="{BE4B7A4C-EEBB-4F25-984B-CF728C6E48DE}">
      <dsp:nvSpPr>
        <dsp:cNvPr id="0" name=""/>
        <dsp:cNvSpPr/>
      </dsp:nvSpPr>
      <dsp:spPr>
        <a:xfrm>
          <a:off x="0" y="2816155"/>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7C6FB5-9E14-44BD-8BCC-6A11082A818C}">
      <dsp:nvSpPr>
        <dsp:cNvPr id="0" name=""/>
        <dsp:cNvSpPr/>
      </dsp:nvSpPr>
      <dsp:spPr>
        <a:xfrm>
          <a:off x="0" y="2816155"/>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Emergency Kangaroo Care:</a:t>
          </a:r>
        </a:p>
      </dsp:txBody>
      <dsp:txXfrm>
        <a:off x="0" y="2816155"/>
        <a:ext cx="5248275" cy="352019"/>
      </dsp:txXfrm>
    </dsp:sp>
    <dsp:sp modelId="{BB623089-FC30-42FA-9187-1E17D863F97B}">
      <dsp:nvSpPr>
        <dsp:cNvPr id="0" name=""/>
        <dsp:cNvSpPr/>
      </dsp:nvSpPr>
      <dsp:spPr>
        <a:xfrm>
          <a:off x="0" y="3168174"/>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17B7F1-643A-49DD-BAA4-7563F0C4016F}">
      <dsp:nvSpPr>
        <dsp:cNvPr id="0" name=""/>
        <dsp:cNvSpPr/>
      </dsp:nvSpPr>
      <dsp:spPr>
        <a:xfrm>
          <a:off x="0" y="3168174"/>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hlinkClick xmlns:r="http://schemas.openxmlformats.org/officeDocument/2006/relationships" r:id="rId5"/>
            </a:rPr>
            <a:t>https://vimeo.com/693168076/52d5ab8e55</a:t>
          </a:r>
          <a:endParaRPr lang="en-US" sz="1200" kern="1200"/>
        </a:p>
      </dsp:txBody>
      <dsp:txXfrm>
        <a:off x="0" y="3168174"/>
        <a:ext cx="5248275" cy="352019"/>
      </dsp:txXfrm>
    </dsp:sp>
    <dsp:sp modelId="{56F36800-1F13-48D0-880D-D6D340BAF504}">
      <dsp:nvSpPr>
        <dsp:cNvPr id="0" name=""/>
        <dsp:cNvSpPr/>
      </dsp:nvSpPr>
      <dsp:spPr>
        <a:xfrm>
          <a:off x="0" y="3520194"/>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51B011-A821-4A2D-9E1C-4E5DEEE8CB53}">
      <dsp:nvSpPr>
        <dsp:cNvPr id="0" name=""/>
        <dsp:cNvSpPr/>
      </dsp:nvSpPr>
      <dsp:spPr>
        <a:xfrm>
          <a:off x="0" y="3520194"/>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Failure to Respond:</a:t>
          </a:r>
        </a:p>
      </dsp:txBody>
      <dsp:txXfrm>
        <a:off x="0" y="3520194"/>
        <a:ext cx="5248275" cy="352019"/>
      </dsp:txXfrm>
    </dsp:sp>
    <dsp:sp modelId="{B7BA18EA-D8DB-4BF9-8839-5F9420551A58}">
      <dsp:nvSpPr>
        <dsp:cNvPr id="0" name=""/>
        <dsp:cNvSpPr/>
      </dsp:nvSpPr>
      <dsp:spPr>
        <a:xfrm>
          <a:off x="0" y="3872213"/>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0D4739-B410-4E1E-B865-5FA7B5D1EAA6}">
      <dsp:nvSpPr>
        <dsp:cNvPr id="0" name=""/>
        <dsp:cNvSpPr/>
      </dsp:nvSpPr>
      <dsp:spPr>
        <a:xfrm>
          <a:off x="0" y="3872213"/>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hlinkClick xmlns:r="http://schemas.openxmlformats.org/officeDocument/2006/relationships" r:id="rId6"/>
            </a:rPr>
            <a:t>https://vimeo.com/693170443/5283fbfc9d</a:t>
          </a:r>
          <a:endParaRPr lang="en-US" sz="1200" kern="1200"/>
        </a:p>
      </dsp:txBody>
      <dsp:txXfrm>
        <a:off x="0" y="3872213"/>
        <a:ext cx="5248275" cy="352019"/>
      </dsp:txXfrm>
    </dsp:sp>
    <dsp:sp modelId="{1DFA4B9D-A723-4AAD-A5AD-DC2D5E48C3EC}">
      <dsp:nvSpPr>
        <dsp:cNvPr id="0" name=""/>
        <dsp:cNvSpPr/>
      </dsp:nvSpPr>
      <dsp:spPr>
        <a:xfrm>
          <a:off x="0" y="4224233"/>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F150C8-46D9-4D5D-A8B2-8922771E1604}">
      <dsp:nvSpPr>
        <dsp:cNvPr id="0" name=""/>
        <dsp:cNvSpPr/>
      </dsp:nvSpPr>
      <dsp:spPr>
        <a:xfrm>
          <a:off x="0" y="4224233"/>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Management and Follow Up</a:t>
          </a:r>
        </a:p>
      </dsp:txBody>
      <dsp:txXfrm>
        <a:off x="0" y="4224233"/>
        <a:ext cx="5248275" cy="352019"/>
      </dsp:txXfrm>
    </dsp:sp>
    <dsp:sp modelId="{0F125ACD-C1DE-4438-B856-D4B546622DDF}">
      <dsp:nvSpPr>
        <dsp:cNvPr id="0" name=""/>
        <dsp:cNvSpPr/>
      </dsp:nvSpPr>
      <dsp:spPr>
        <a:xfrm>
          <a:off x="0" y="4576252"/>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445A30-E920-429C-92D9-F50E04A24A53}">
      <dsp:nvSpPr>
        <dsp:cNvPr id="0" name=""/>
        <dsp:cNvSpPr/>
      </dsp:nvSpPr>
      <dsp:spPr>
        <a:xfrm>
          <a:off x="0" y="4576252"/>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hlinkClick xmlns:r="http://schemas.openxmlformats.org/officeDocument/2006/relationships" r:id="rId7"/>
            </a:rPr>
            <a:t>https://vimeo.com/693173601/45e1db5f28</a:t>
          </a:r>
          <a:endParaRPr lang="en-US" sz="1200" kern="1200"/>
        </a:p>
      </dsp:txBody>
      <dsp:txXfrm>
        <a:off x="0" y="4576252"/>
        <a:ext cx="5248275" cy="352019"/>
      </dsp:txXfrm>
    </dsp:sp>
    <dsp:sp modelId="{C4CD8858-FE81-46C0-9411-83D082E86981}">
      <dsp:nvSpPr>
        <dsp:cNvPr id="0" name=""/>
        <dsp:cNvSpPr/>
      </dsp:nvSpPr>
      <dsp:spPr>
        <a:xfrm>
          <a:off x="0" y="4928272"/>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6D203-A28A-4D9D-AA45-4E8E5BE6CEE6}">
      <dsp:nvSpPr>
        <dsp:cNvPr id="0" name=""/>
        <dsp:cNvSpPr/>
      </dsp:nvSpPr>
      <dsp:spPr>
        <a:xfrm>
          <a:off x="0" y="4928272"/>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Case Study 2; Failure of OP therapy </a:t>
          </a:r>
          <a:r>
            <a:rPr lang="en-US" sz="1200" kern="1200">
              <a:hlinkClick xmlns:r="http://schemas.openxmlformats.org/officeDocument/2006/relationships" r:id="rId8"/>
            </a:rPr>
            <a:t>https://vimeo.com/693645998/f272737dbc</a:t>
          </a:r>
          <a:endParaRPr lang="en-US" sz="1200" kern="1200"/>
        </a:p>
      </dsp:txBody>
      <dsp:txXfrm>
        <a:off x="0" y="4928272"/>
        <a:ext cx="5248275" cy="352019"/>
      </dsp:txXfrm>
    </dsp:sp>
    <dsp:sp modelId="{4A35D5C1-95CF-4FAF-B6ED-53116E541802}">
      <dsp:nvSpPr>
        <dsp:cNvPr id="0" name=""/>
        <dsp:cNvSpPr/>
      </dsp:nvSpPr>
      <dsp:spPr>
        <a:xfrm>
          <a:off x="0" y="5280291"/>
          <a:ext cx="52482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C4EE69-A3F3-41CD-8D23-68CDF895FAF4}">
      <dsp:nvSpPr>
        <dsp:cNvPr id="0" name=""/>
        <dsp:cNvSpPr/>
      </dsp:nvSpPr>
      <dsp:spPr>
        <a:xfrm>
          <a:off x="0" y="5280291"/>
          <a:ext cx="5248275" cy="35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kern="1200"/>
            <a:t>Case Study 1: Nutrition Rehabilitation </a:t>
          </a:r>
          <a:r>
            <a:rPr lang="en-US" sz="1200" kern="1200">
              <a:hlinkClick xmlns:r="http://schemas.openxmlformats.org/officeDocument/2006/relationships" r:id="rId9"/>
            </a:rPr>
            <a:t>https://vimeo.com/693799911/135ab8b2a7</a:t>
          </a:r>
          <a:endParaRPr lang="en-US" sz="1200" kern="1200"/>
        </a:p>
      </dsp:txBody>
      <dsp:txXfrm>
        <a:off x="0" y="5280291"/>
        <a:ext cx="5248275" cy="3520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66126-5BBF-4316-837A-2909D41B97E0}">
      <dsp:nvSpPr>
        <dsp:cNvPr id="0" name=""/>
        <dsp:cNvSpPr/>
      </dsp:nvSpPr>
      <dsp:spPr>
        <a:xfrm>
          <a:off x="1236" y="0"/>
          <a:ext cx="3215815" cy="41986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Poor Coverage and access </a:t>
          </a:r>
        </a:p>
      </dsp:txBody>
      <dsp:txXfrm>
        <a:off x="1236" y="0"/>
        <a:ext cx="3215815" cy="1259609"/>
      </dsp:txXfrm>
    </dsp:sp>
    <dsp:sp modelId="{CC5CF801-C2B2-44D1-AF1D-EF8DDCE66B05}">
      <dsp:nvSpPr>
        <dsp:cNvPr id="0" name=""/>
        <dsp:cNvSpPr/>
      </dsp:nvSpPr>
      <dsp:spPr>
        <a:xfrm>
          <a:off x="322818" y="125996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Limited Coverage </a:t>
          </a:r>
        </a:p>
      </dsp:txBody>
      <dsp:txXfrm>
        <a:off x="346978" y="1284127"/>
        <a:ext cx="2524332" cy="776555"/>
      </dsp:txXfrm>
    </dsp:sp>
    <dsp:sp modelId="{6FC87B13-8F63-456D-98D1-78A9E3CB5904}">
      <dsp:nvSpPr>
        <dsp:cNvPr id="0" name=""/>
        <dsp:cNvSpPr/>
      </dsp:nvSpPr>
      <dsp:spPr>
        <a:xfrm>
          <a:off x="322818" y="221174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Less Admission </a:t>
          </a:r>
        </a:p>
      </dsp:txBody>
      <dsp:txXfrm>
        <a:off x="346978" y="2235907"/>
        <a:ext cx="2524332" cy="776555"/>
      </dsp:txXfrm>
    </dsp:sp>
    <dsp:sp modelId="{261641C9-DA3B-4558-9F42-3D4D03135C49}">
      <dsp:nvSpPr>
        <dsp:cNvPr id="0" name=""/>
        <dsp:cNvSpPr/>
      </dsp:nvSpPr>
      <dsp:spPr>
        <a:xfrm>
          <a:off x="322818" y="316352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Distance to access services</a:t>
          </a:r>
        </a:p>
      </dsp:txBody>
      <dsp:txXfrm>
        <a:off x="346978" y="3187687"/>
        <a:ext cx="2524332" cy="776555"/>
      </dsp:txXfrm>
    </dsp:sp>
    <dsp:sp modelId="{8D53ADD4-6388-4F16-B347-55E6AA43AC42}">
      <dsp:nvSpPr>
        <dsp:cNvPr id="0" name=""/>
        <dsp:cNvSpPr/>
      </dsp:nvSpPr>
      <dsp:spPr>
        <a:xfrm>
          <a:off x="3458237" y="0"/>
          <a:ext cx="3215815" cy="41986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Timeliness</a:t>
          </a:r>
        </a:p>
      </dsp:txBody>
      <dsp:txXfrm>
        <a:off x="3458237" y="0"/>
        <a:ext cx="3215815" cy="1259609"/>
      </dsp:txXfrm>
    </dsp:sp>
    <dsp:sp modelId="{2217AC92-68F4-49E0-B087-38D78DB70EDA}">
      <dsp:nvSpPr>
        <dsp:cNvPr id="0" name=""/>
        <dsp:cNvSpPr/>
      </dsp:nvSpPr>
      <dsp:spPr>
        <a:xfrm>
          <a:off x="3779819" y="125996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Poor Community Mobilization </a:t>
          </a:r>
        </a:p>
      </dsp:txBody>
      <dsp:txXfrm>
        <a:off x="3803979" y="1284127"/>
        <a:ext cx="2524332" cy="776555"/>
      </dsp:txXfrm>
    </dsp:sp>
    <dsp:sp modelId="{EAE7E754-5749-46B0-8EB9-583E540728A5}">
      <dsp:nvSpPr>
        <dsp:cNvPr id="0" name=""/>
        <dsp:cNvSpPr/>
      </dsp:nvSpPr>
      <dsp:spPr>
        <a:xfrm>
          <a:off x="3779819" y="221174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Timely Identification and Referral </a:t>
          </a:r>
        </a:p>
      </dsp:txBody>
      <dsp:txXfrm>
        <a:off x="3803979" y="2235907"/>
        <a:ext cx="2524332" cy="776555"/>
      </dsp:txXfrm>
    </dsp:sp>
    <dsp:sp modelId="{F727830D-6B4B-4C7D-B484-C748D41E2350}">
      <dsp:nvSpPr>
        <dsp:cNvPr id="0" name=""/>
        <dsp:cNvSpPr/>
      </dsp:nvSpPr>
      <dsp:spPr>
        <a:xfrm>
          <a:off x="3779819" y="316352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Availability of treatment services </a:t>
          </a:r>
        </a:p>
      </dsp:txBody>
      <dsp:txXfrm>
        <a:off x="3803979" y="3187687"/>
        <a:ext cx="2524332" cy="776555"/>
      </dsp:txXfrm>
    </dsp:sp>
    <dsp:sp modelId="{6DE0FC64-A732-4A2F-A0D1-7880FD00AEDB}">
      <dsp:nvSpPr>
        <dsp:cNvPr id="0" name=""/>
        <dsp:cNvSpPr/>
      </dsp:nvSpPr>
      <dsp:spPr>
        <a:xfrm>
          <a:off x="6915239" y="0"/>
          <a:ext cx="3215815" cy="41986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Continuity of treatment </a:t>
          </a:r>
        </a:p>
      </dsp:txBody>
      <dsp:txXfrm>
        <a:off x="6915239" y="0"/>
        <a:ext cx="3215815" cy="1259609"/>
      </dsp:txXfrm>
    </dsp:sp>
    <dsp:sp modelId="{2EC98352-AFC1-4E4E-94E7-C5F6817019E3}">
      <dsp:nvSpPr>
        <dsp:cNvPr id="0" name=""/>
        <dsp:cNvSpPr/>
      </dsp:nvSpPr>
      <dsp:spPr>
        <a:xfrm>
          <a:off x="7236820" y="125996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Defaulter &amp; relapse cases </a:t>
          </a:r>
        </a:p>
      </dsp:txBody>
      <dsp:txXfrm>
        <a:off x="7260980" y="1284127"/>
        <a:ext cx="2524332" cy="776555"/>
      </dsp:txXfrm>
    </dsp:sp>
    <dsp:sp modelId="{D4244C8E-B889-4F84-A219-52528405E267}">
      <dsp:nvSpPr>
        <dsp:cNvPr id="0" name=""/>
        <dsp:cNvSpPr/>
      </dsp:nvSpPr>
      <dsp:spPr>
        <a:xfrm>
          <a:off x="7236820" y="221174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Skilled and Trained  Human Resources  </a:t>
          </a:r>
        </a:p>
      </dsp:txBody>
      <dsp:txXfrm>
        <a:off x="7260980" y="2235907"/>
        <a:ext cx="2524332" cy="776555"/>
      </dsp:txXfrm>
    </dsp:sp>
    <dsp:sp modelId="{15FCCA1E-2267-4354-A1FA-04363576FB56}">
      <dsp:nvSpPr>
        <dsp:cNvPr id="0" name=""/>
        <dsp:cNvSpPr/>
      </dsp:nvSpPr>
      <dsp:spPr>
        <a:xfrm>
          <a:off x="7236820" y="3163527"/>
          <a:ext cx="2572652" cy="82487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marL="0" lvl="0" indent="0" algn="ctr" defTabSz="977900">
            <a:lnSpc>
              <a:spcPct val="90000"/>
            </a:lnSpc>
            <a:spcBef>
              <a:spcPct val="0"/>
            </a:spcBef>
            <a:spcAft>
              <a:spcPct val="35000"/>
            </a:spcAft>
            <a:buNone/>
          </a:pPr>
          <a:r>
            <a:rPr lang="en-US" sz="2200" kern="1200" dirty="0"/>
            <a:t>Non availability of supplies and drugs</a:t>
          </a:r>
        </a:p>
      </dsp:txBody>
      <dsp:txXfrm>
        <a:off x="7260980" y="3187687"/>
        <a:ext cx="2524332" cy="77655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AC69A4-F4F2-4E7F-B4EA-AAEB2C2383AC}" type="datetimeFigureOut">
              <a:rPr lang="en-US" smtClean="0"/>
              <a:t>3/28/2023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DF8120-3D62-4EE8-BFBE-5FA292181BF7}" type="slidenum">
              <a:rPr lang="en-US" smtClean="0"/>
              <a:t>‹#›</a:t>
            </a:fld>
            <a:endParaRPr lang="en-US"/>
          </a:p>
        </p:txBody>
      </p:sp>
    </p:spTree>
    <p:extLst>
      <p:ext uri="{BB962C8B-B14F-4D97-AF65-F5344CB8AC3E}">
        <p14:creationId xmlns:p14="http://schemas.microsoft.com/office/powerpoint/2010/main" val="3251956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37314B3-DFFB-47A6-8BC4-C0D333D4A9CB}" type="slidenum">
              <a:rPr lang="en-US" altLang="zh-CN"/>
              <a:pPr/>
              <a:t>6</a:t>
            </a:fld>
            <a:endParaRPr lang="en-US" altLang="zh-CN"/>
          </a:p>
        </p:txBody>
      </p:sp>
      <p:sp>
        <p:nvSpPr>
          <p:cNvPr id="21913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ea typeface="宋体" pitchFamily="2" charset="-122"/>
              </a:defRPr>
            </a:lvl1pPr>
            <a:lvl2pPr marL="742950" indent="-285750" algn="l">
              <a:defRPr>
                <a:solidFill>
                  <a:schemeClr val="tx1"/>
                </a:solidFill>
                <a:latin typeface="Arial" charset="0"/>
                <a:ea typeface="宋体" pitchFamily="2" charset="-122"/>
              </a:defRPr>
            </a:lvl2pPr>
            <a:lvl3pPr marL="1143000" indent="-228600" algn="l">
              <a:defRPr>
                <a:solidFill>
                  <a:schemeClr val="tx1"/>
                </a:solidFill>
                <a:latin typeface="Arial" charset="0"/>
                <a:ea typeface="宋体" pitchFamily="2" charset="-122"/>
              </a:defRPr>
            </a:lvl3pPr>
            <a:lvl4pPr marL="1600200" indent="-228600" algn="l">
              <a:defRPr>
                <a:solidFill>
                  <a:schemeClr val="tx1"/>
                </a:solidFill>
                <a:latin typeface="Arial" charset="0"/>
                <a:ea typeface="宋体" pitchFamily="2" charset="-122"/>
              </a:defRPr>
            </a:lvl4pPr>
            <a:lvl5pPr marL="2057400" indent="-228600" algn="l">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r"/>
            <a:fld id="{7A53F4A3-E802-426E-A3E1-DA2A42993F21}" type="slidenum">
              <a:rPr lang="en-US" altLang="zh-CN" sz="1200"/>
              <a:pPr algn="r"/>
              <a:t>6</a:t>
            </a:fld>
            <a:endParaRPr lang="en-US" altLang="zh-CN" sz="1200"/>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p:txBody>
          <a:bodyPr/>
          <a:lstStyle/>
          <a:p>
            <a:endParaRPr lang="zh-CN" altLang="zh-CN" dirty="0"/>
          </a:p>
        </p:txBody>
      </p:sp>
    </p:spTree>
    <p:extLst>
      <p:ext uri="{BB962C8B-B14F-4D97-AF65-F5344CB8AC3E}">
        <p14:creationId xmlns:p14="http://schemas.microsoft.com/office/powerpoint/2010/main" val="322977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37314B3-DFFB-47A6-8BC4-C0D333D4A9CB}" type="slidenum">
              <a:rPr lang="en-US" altLang="zh-CN"/>
              <a:pPr/>
              <a:t>7</a:t>
            </a:fld>
            <a:endParaRPr lang="en-US" altLang="zh-CN"/>
          </a:p>
        </p:txBody>
      </p:sp>
      <p:sp>
        <p:nvSpPr>
          <p:cNvPr id="21913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a:solidFill>
                  <a:schemeClr val="tx1"/>
                </a:solidFill>
                <a:latin typeface="Arial" charset="0"/>
                <a:ea typeface="宋体" pitchFamily="2" charset="-122"/>
              </a:defRPr>
            </a:lvl1pPr>
            <a:lvl2pPr marL="742950" indent="-285750" algn="l">
              <a:defRPr>
                <a:solidFill>
                  <a:schemeClr val="tx1"/>
                </a:solidFill>
                <a:latin typeface="Arial" charset="0"/>
                <a:ea typeface="宋体" pitchFamily="2" charset="-122"/>
              </a:defRPr>
            </a:lvl2pPr>
            <a:lvl3pPr marL="1143000" indent="-228600" algn="l">
              <a:defRPr>
                <a:solidFill>
                  <a:schemeClr val="tx1"/>
                </a:solidFill>
                <a:latin typeface="Arial" charset="0"/>
                <a:ea typeface="宋体" pitchFamily="2" charset="-122"/>
              </a:defRPr>
            </a:lvl3pPr>
            <a:lvl4pPr marL="1600200" indent="-228600" algn="l">
              <a:defRPr>
                <a:solidFill>
                  <a:schemeClr val="tx1"/>
                </a:solidFill>
                <a:latin typeface="Arial" charset="0"/>
                <a:ea typeface="宋体" pitchFamily="2" charset="-122"/>
              </a:defRPr>
            </a:lvl4pPr>
            <a:lvl5pPr marL="2057400" indent="-228600" algn="l">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r"/>
            <a:fld id="{7A53F4A3-E802-426E-A3E1-DA2A42993F21}" type="slidenum">
              <a:rPr lang="en-US" altLang="zh-CN" sz="1200"/>
              <a:pPr algn="r"/>
              <a:t>7</a:t>
            </a:fld>
            <a:endParaRPr lang="en-US" altLang="zh-CN" sz="1200"/>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p:txBody>
          <a:bodyPr/>
          <a:lstStyle/>
          <a:p>
            <a:endParaRPr lang="zh-CN" altLang="zh-CN" dirty="0"/>
          </a:p>
        </p:txBody>
      </p:sp>
    </p:spTree>
    <p:extLst>
      <p:ext uri="{BB962C8B-B14F-4D97-AF65-F5344CB8AC3E}">
        <p14:creationId xmlns:p14="http://schemas.microsoft.com/office/powerpoint/2010/main" val="990519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B95E1F-0E16-9041-B7F2-F780B1DFEBE7}" type="slidenum">
              <a:rPr lang="en-US" smtClean="0"/>
              <a:t>9</a:t>
            </a:fld>
            <a:endParaRPr lang="en-US"/>
          </a:p>
        </p:txBody>
      </p:sp>
    </p:spTree>
    <p:extLst>
      <p:ext uri="{BB962C8B-B14F-4D97-AF65-F5344CB8AC3E}">
        <p14:creationId xmlns:p14="http://schemas.microsoft.com/office/powerpoint/2010/main" val="3853722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C4AAE8-22B6-4E82-A885-958C8C36DB51}" type="slidenum">
              <a:rPr lang="en-US" altLang="en-US" smtClean="0"/>
              <a:pPr>
                <a:defRPr/>
              </a:pPr>
              <a:t>10</a:t>
            </a:fld>
            <a:endParaRPr lang="en-US" altLang="en-US"/>
          </a:p>
        </p:txBody>
      </p:sp>
    </p:spTree>
    <p:extLst>
      <p:ext uri="{BB962C8B-B14F-4D97-AF65-F5344CB8AC3E}">
        <p14:creationId xmlns:p14="http://schemas.microsoft.com/office/powerpoint/2010/main" val="1039224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C4AAE8-22B6-4E82-A885-958C8C36DB51}" type="slidenum">
              <a:rPr lang="en-US" altLang="en-US" smtClean="0"/>
              <a:pPr>
                <a:defRPr/>
              </a:pPr>
              <a:t>11</a:t>
            </a:fld>
            <a:endParaRPr lang="en-US" altLang="en-US"/>
          </a:p>
        </p:txBody>
      </p:sp>
    </p:spTree>
    <p:extLst>
      <p:ext uri="{BB962C8B-B14F-4D97-AF65-F5344CB8AC3E}">
        <p14:creationId xmlns:p14="http://schemas.microsoft.com/office/powerpoint/2010/main" val="3827431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C4AAE8-22B6-4E82-A885-958C8C36DB51}" type="slidenum">
              <a:rPr lang="en-US" altLang="en-US" smtClean="0"/>
              <a:pPr>
                <a:defRPr/>
              </a:pPr>
              <a:t>12</a:t>
            </a:fld>
            <a:endParaRPr lang="en-US" altLang="en-US"/>
          </a:p>
        </p:txBody>
      </p:sp>
    </p:spTree>
    <p:extLst>
      <p:ext uri="{BB962C8B-B14F-4D97-AF65-F5344CB8AC3E}">
        <p14:creationId xmlns:p14="http://schemas.microsoft.com/office/powerpoint/2010/main" val="1031227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C4AAE8-22B6-4E82-A885-958C8C36DB51}" type="slidenum">
              <a:rPr lang="en-US" altLang="en-US" smtClean="0"/>
              <a:pPr>
                <a:defRPr/>
              </a:pPr>
              <a:t>13</a:t>
            </a:fld>
            <a:endParaRPr lang="en-US" altLang="en-US"/>
          </a:p>
        </p:txBody>
      </p:sp>
    </p:spTree>
    <p:extLst>
      <p:ext uri="{BB962C8B-B14F-4D97-AF65-F5344CB8AC3E}">
        <p14:creationId xmlns:p14="http://schemas.microsoft.com/office/powerpoint/2010/main" val="2947628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9C4AAE8-22B6-4E82-A885-958C8C36DB51}" type="slidenum">
              <a:rPr lang="en-US" altLang="en-US" smtClean="0"/>
              <a:pPr>
                <a:defRPr/>
              </a:pPr>
              <a:t>14</a:t>
            </a:fld>
            <a:endParaRPr lang="en-US" altLang="en-US"/>
          </a:p>
        </p:txBody>
      </p:sp>
    </p:spTree>
    <p:extLst>
      <p:ext uri="{BB962C8B-B14F-4D97-AF65-F5344CB8AC3E}">
        <p14:creationId xmlns:p14="http://schemas.microsoft.com/office/powerpoint/2010/main" val="1555695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prevention fails, treatment is a must</a:t>
            </a:r>
          </a:p>
        </p:txBody>
      </p:sp>
      <p:sp>
        <p:nvSpPr>
          <p:cNvPr id="4" name="Slide Number Placeholder 3"/>
          <p:cNvSpPr>
            <a:spLocks noGrp="1"/>
          </p:cNvSpPr>
          <p:nvPr>
            <p:ph type="sldNum" sz="quarter" idx="10"/>
          </p:nvPr>
        </p:nvSpPr>
        <p:spPr/>
        <p:txBody>
          <a:bodyPr/>
          <a:lstStyle/>
          <a:p>
            <a:pPr>
              <a:defRPr/>
            </a:pPr>
            <a:fld id="{39C4AAE8-22B6-4E82-A885-958C8C36DB51}" type="slidenum">
              <a:rPr lang="en-US" altLang="en-US" smtClean="0"/>
              <a:pPr>
                <a:defRPr/>
              </a:pPr>
              <a:t>15</a:t>
            </a:fld>
            <a:endParaRPr lang="en-US" altLang="en-US"/>
          </a:p>
        </p:txBody>
      </p:sp>
    </p:spTree>
    <p:extLst>
      <p:ext uri="{BB962C8B-B14F-4D97-AF65-F5344CB8AC3E}">
        <p14:creationId xmlns:p14="http://schemas.microsoft.com/office/powerpoint/2010/main" val="223433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2EE71-74F9-4C48-84C9-8DE1E25820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0822017-7263-43F4-8A12-A7DB9DB268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233315-194A-449C-BC6C-C9AFE4FFAC23}"/>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5" name="Footer Placeholder 4">
            <a:extLst>
              <a:ext uri="{FF2B5EF4-FFF2-40B4-BE49-F238E27FC236}">
                <a16:creationId xmlns:a16="http://schemas.microsoft.com/office/drawing/2014/main" id="{69C1C7A7-7572-48B3-860D-812ADE56A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F56DE7-20C7-46C9-A639-538DCED5A639}"/>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3073499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BD193-5120-4C2D-B79B-A66A14CA63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69F6A8-5B7E-4351-8760-E57FB52BB8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53728B-510F-4453-8597-08FCD73EF705}"/>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5" name="Footer Placeholder 4">
            <a:extLst>
              <a:ext uri="{FF2B5EF4-FFF2-40B4-BE49-F238E27FC236}">
                <a16:creationId xmlns:a16="http://schemas.microsoft.com/office/drawing/2014/main" id="{D03388AE-6DEB-4E26-9162-D90C2C0FD6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AC45BC-7CDD-4D4B-AE42-2BF07436DF54}"/>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209306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27AF6-0BD2-484B-843D-BD6C8176D9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21AE62-FAA2-4F6E-A9C3-B2D792E46E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302B38-A601-4B9E-94A9-A5AC86E4A85A}"/>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5" name="Footer Placeholder 4">
            <a:extLst>
              <a:ext uri="{FF2B5EF4-FFF2-40B4-BE49-F238E27FC236}">
                <a16:creationId xmlns:a16="http://schemas.microsoft.com/office/drawing/2014/main" id="{06B45F3E-6C87-413C-B415-48ADC4EE56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F5A62D-B029-4EE0-A4F4-6E787682C779}"/>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981307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C4CCD-11E9-495A-971F-C5DBC4B93E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39DA8E-A1DA-4EC6-9118-4DA1A1A6A5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6D2616-45E1-4841-9DA6-1DB4FF2303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122BA5-246A-40BC-899F-099AD5E6B06A}"/>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6" name="Footer Placeholder 5">
            <a:extLst>
              <a:ext uri="{FF2B5EF4-FFF2-40B4-BE49-F238E27FC236}">
                <a16:creationId xmlns:a16="http://schemas.microsoft.com/office/drawing/2014/main" id="{AF39C6B5-1B58-4EC9-AAB2-D29F4B5786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DDDB86-D1FA-4952-BC6C-FE227A1E223C}"/>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2498888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704A4-01F8-4908-A92C-A3A5EC65CC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92B44B1-390D-4040-A6D8-0BB8C2FBC2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4C2F55-5172-49B0-9722-664B6EEB34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C02F5E-C155-4D38-B865-455D87269D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FD24E9-473D-4A9D-8387-97160C4093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EDA8CC-AF52-48F7-BBA6-5DE7D075B23F}"/>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8" name="Footer Placeholder 7">
            <a:extLst>
              <a:ext uri="{FF2B5EF4-FFF2-40B4-BE49-F238E27FC236}">
                <a16:creationId xmlns:a16="http://schemas.microsoft.com/office/drawing/2014/main" id="{418C6BD9-DBCA-4C6B-BCF0-2871FBE502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A47D1C-6098-4BB9-9865-5E21F013C58E}"/>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1387517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85C7-42E2-4B02-BB7D-63C0F606EE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8196CA-CF0C-4F44-8EB1-17AB75005DE5}"/>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4" name="Footer Placeholder 3">
            <a:extLst>
              <a:ext uri="{FF2B5EF4-FFF2-40B4-BE49-F238E27FC236}">
                <a16:creationId xmlns:a16="http://schemas.microsoft.com/office/drawing/2014/main" id="{A56E9F07-3519-412E-8DFA-2E4C5662DF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3F08AC-41C0-4633-A5C3-E1FE5A16C7F9}"/>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4027636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955953-9AC5-4FF0-B851-A6BA60F40B06}"/>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3" name="Footer Placeholder 2">
            <a:extLst>
              <a:ext uri="{FF2B5EF4-FFF2-40B4-BE49-F238E27FC236}">
                <a16:creationId xmlns:a16="http://schemas.microsoft.com/office/drawing/2014/main" id="{991E10AF-6415-4BDB-A4C0-484837CC8F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F0D783E-0D1D-4ED6-949E-7D2E6471B9E6}"/>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2153627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8CEE7-580D-45A2-8E36-FC83112FAE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B3504A-C16F-4F72-BD37-3822A8F1B8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8ED1DC-700F-470A-9C03-FF12D445D8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956A25-06F9-4DCE-8E10-BDBAC396F114}"/>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6" name="Footer Placeholder 5">
            <a:extLst>
              <a:ext uri="{FF2B5EF4-FFF2-40B4-BE49-F238E27FC236}">
                <a16:creationId xmlns:a16="http://schemas.microsoft.com/office/drawing/2014/main" id="{78FE7FF5-36C5-4247-BE63-C37692F471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076453-C837-4D4C-9971-4CD2045109FC}"/>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4161920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2DBC7-48C8-48E0-91E7-E00041C41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5CE7E0-EA80-40A6-BEA9-8CB1D6646F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B1D7E2-167A-4E67-9F8E-79609B0F9F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CE6083-64A3-431D-BCE6-5D3868C80EA2}"/>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6" name="Footer Placeholder 5">
            <a:extLst>
              <a:ext uri="{FF2B5EF4-FFF2-40B4-BE49-F238E27FC236}">
                <a16:creationId xmlns:a16="http://schemas.microsoft.com/office/drawing/2014/main" id="{FDA9E5A6-FE48-4840-9172-C7D629157D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333903-0779-4AA7-B0C9-2C25AA0F94FD}"/>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3529146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97618-2803-48D0-A6DD-9DE731D2CF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DD1D80-C6A8-480F-800F-DCC5E153F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3F994-D971-4465-805A-FFAE9AA44884}"/>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5" name="Footer Placeholder 4">
            <a:extLst>
              <a:ext uri="{FF2B5EF4-FFF2-40B4-BE49-F238E27FC236}">
                <a16:creationId xmlns:a16="http://schemas.microsoft.com/office/drawing/2014/main" id="{C627DC19-D778-4FA6-A6FC-3FEFA617C8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0B91C0-6D20-41E0-998A-269C8D15ACD1}"/>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744617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C692B2-8CAD-4500-91A1-9F36EA0521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E7B051-259B-4F75-A946-4DCD157F59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828481-9125-44BB-90CD-FEFEB2377775}"/>
              </a:ext>
            </a:extLst>
          </p:cNvPr>
          <p:cNvSpPr>
            <a:spLocks noGrp="1"/>
          </p:cNvSpPr>
          <p:nvPr>
            <p:ph type="dt" sz="half" idx="10"/>
          </p:nvPr>
        </p:nvSpPr>
        <p:spPr/>
        <p:txBody>
          <a:bodyPr/>
          <a:lstStyle/>
          <a:p>
            <a:fld id="{F9C6D00D-18B8-40EE-B9E3-CA54F48282E3}" type="datetimeFigureOut">
              <a:rPr lang="en-US" smtClean="0"/>
              <a:t>3/28/2023</a:t>
            </a:fld>
            <a:endParaRPr lang="en-US"/>
          </a:p>
        </p:txBody>
      </p:sp>
      <p:sp>
        <p:nvSpPr>
          <p:cNvPr id="5" name="Footer Placeholder 4">
            <a:extLst>
              <a:ext uri="{FF2B5EF4-FFF2-40B4-BE49-F238E27FC236}">
                <a16:creationId xmlns:a16="http://schemas.microsoft.com/office/drawing/2014/main" id="{1AB29692-9328-4EBB-A016-0804AEEF37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E45B5B-42C9-41A7-82D5-28BA9E212185}"/>
              </a:ext>
            </a:extLst>
          </p:cNvPr>
          <p:cNvSpPr>
            <a:spLocks noGrp="1"/>
          </p:cNvSpPr>
          <p:nvPr>
            <p:ph type="sldNum" sz="quarter" idx="12"/>
          </p:nvPr>
        </p:nvSpPr>
        <p:spPr/>
        <p:txBody>
          <a:bodyPr/>
          <a:lstStyle/>
          <a:p>
            <a:fld id="{F5E686D6-2753-4BF5-BAD0-587ACE29E13A}" type="slidenum">
              <a:rPr lang="en-US" smtClean="0"/>
              <a:t>‹#›</a:t>
            </a:fld>
            <a:endParaRPr lang="en-US"/>
          </a:p>
        </p:txBody>
      </p:sp>
    </p:spTree>
    <p:extLst>
      <p:ext uri="{BB962C8B-B14F-4D97-AF65-F5344CB8AC3E}">
        <p14:creationId xmlns:p14="http://schemas.microsoft.com/office/powerpoint/2010/main" val="2129380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Text Placeholder 7"/>
          <p:cNvSpPr>
            <a:spLocks noGrp="1"/>
          </p:cNvSpPr>
          <p:nvPr>
            <p:ph type="body" sz="quarter" idx="13"/>
          </p:nvPr>
        </p:nvSpPr>
        <p:spPr>
          <a:xfrm>
            <a:off x="562708" y="1508400"/>
            <a:ext cx="11068061" cy="459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9252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F5E0F2-9434-490A-A16D-6D4805947C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FB6755-F5F9-4DBC-A6AD-8E2D71DEB2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2707DA-67DE-47DE-9FED-BB178D815B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6D00D-18B8-40EE-B9E3-CA54F48282E3}" type="datetimeFigureOut">
              <a:rPr lang="en-US" smtClean="0"/>
              <a:t>3/28/2023</a:t>
            </a:fld>
            <a:endParaRPr lang="en-US"/>
          </a:p>
        </p:txBody>
      </p:sp>
      <p:sp>
        <p:nvSpPr>
          <p:cNvPr id="5" name="Footer Placeholder 4">
            <a:extLst>
              <a:ext uri="{FF2B5EF4-FFF2-40B4-BE49-F238E27FC236}">
                <a16:creationId xmlns:a16="http://schemas.microsoft.com/office/drawing/2014/main" id="{9B6D5DC7-9565-412D-B298-3106699CE0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479FD77-1868-48C2-B375-27A682D61F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686D6-2753-4BF5-BAD0-587ACE29E13A}" type="slidenum">
              <a:rPr lang="en-US" smtClean="0"/>
              <a:t>‹#›</a:t>
            </a:fld>
            <a:endParaRPr lang="en-US"/>
          </a:p>
        </p:txBody>
      </p:sp>
    </p:spTree>
    <p:extLst>
      <p:ext uri="{BB962C8B-B14F-4D97-AF65-F5344CB8AC3E}">
        <p14:creationId xmlns:p14="http://schemas.microsoft.com/office/powerpoint/2010/main" val="3720907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360.articulate.com/review/content/17bfd8fb-02eb-48bf-8bd3-28a757e4d232/review" TargetMode="External"/><Relationship Id="rId13" Type="http://schemas.openxmlformats.org/officeDocument/2006/relationships/image" Target="../media/image25.png"/><Relationship Id="rId3" Type="http://schemas.openxmlformats.org/officeDocument/2006/relationships/hyperlink" Target="https://360.articulate.com/review/content/1f2c112d-4507-4412-94c5-1c0b7f13ab83/review" TargetMode="External"/><Relationship Id="rId7" Type="http://schemas.openxmlformats.org/officeDocument/2006/relationships/hyperlink" Target="https://360.articulate.com/review/content/89789abc-7283-4c19-b6e3-df8f29de0e9b/review" TargetMode="External"/><Relationship Id="rId12"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s://360.articulate.com/review/content/23ceac19-8026-4835-8248-8f1f71912b4d/review" TargetMode="External"/><Relationship Id="rId11" Type="http://schemas.openxmlformats.org/officeDocument/2006/relationships/hyperlink" Target="https://360.articulate.com/review/content/cf82dc8c-bfee-44ea-9a44-18bd24807804/review" TargetMode="External"/><Relationship Id="rId5" Type="http://schemas.openxmlformats.org/officeDocument/2006/relationships/hyperlink" Target="https://360.articulate.com/review/content/6eec5305-f8dd-4f19-a5d8-cb6e6371fcfd/review" TargetMode="External"/><Relationship Id="rId10" Type="http://schemas.openxmlformats.org/officeDocument/2006/relationships/hyperlink" Target="https://360.articulate.com/review/content/9a78bc92-5d4a-4b4d-975c-198f4ad8acf3/review" TargetMode="External"/><Relationship Id="rId4" Type="http://schemas.openxmlformats.org/officeDocument/2006/relationships/hyperlink" Target="https://360.articulate.com/review/content/cdeaf758-1d62-4700-95d5-ca9b46297e31/review" TargetMode="External"/><Relationship Id="rId9" Type="http://schemas.openxmlformats.org/officeDocument/2006/relationships/hyperlink" Target="https://360.articulate.com/review/content/ebb5b419-f505-422a-b666-2d6d0b3aaf1c/review"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vimeo.com/693815786/d8f29ce9c7" TargetMode="External"/><Relationship Id="rId13" Type="http://schemas.microsoft.com/office/2007/relationships/diagramDrawing" Target="../diagrams/drawing4.xml"/><Relationship Id="rId3" Type="http://schemas.openxmlformats.org/officeDocument/2006/relationships/hyperlink" Target="https://vimeo.com/693807692/582b6bdd59" TargetMode="External"/><Relationship Id="rId7" Type="http://schemas.openxmlformats.org/officeDocument/2006/relationships/hyperlink" Target="https://vimeo.com/693815359/dcbf3dc38a" TargetMode="External"/><Relationship Id="rId12" Type="http://schemas.openxmlformats.org/officeDocument/2006/relationships/diagramColors" Target="../diagrams/colors4.xml"/><Relationship Id="rId2" Type="http://schemas.openxmlformats.org/officeDocument/2006/relationships/hyperlink" Target="https://vimeo.com/693806923/b1ef31bc05" TargetMode="External"/><Relationship Id="rId1" Type="http://schemas.openxmlformats.org/officeDocument/2006/relationships/slideLayout" Target="../slideLayouts/slideLayout2.xml"/><Relationship Id="rId6" Type="http://schemas.openxmlformats.org/officeDocument/2006/relationships/hyperlink" Target="https://vimeo.com/693811770/5545a1b3d0" TargetMode="External"/><Relationship Id="rId11" Type="http://schemas.openxmlformats.org/officeDocument/2006/relationships/diagramQuickStyle" Target="../diagrams/quickStyle4.xml"/><Relationship Id="rId5" Type="http://schemas.openxmlformats.org/officeDocument/2006/relationships/hyperlink" Target="https://vimeo.com/693809792/ee1804bce4" TargetMode="External"/><Relationship Id="rId10" Type="http://schemas.openxmlformats.org/officeDocument/2006/relationships/diagramLayout" Target="../diagrams/layout4.xml"/><Relationship Id="rId4" Type="http://schemas.openxmlformats.org/officeDocument/2006/relationships/hyperlink" Target="https://vimeo.com/693808789/1e31ea2290" TargetMode="External"/><Relationship Id="rId9" Type="http://schemas.openxmlformats.org/officeDocument/2006/relationships/diagramData" Target="../diagrams/data4.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35EEE6-5FF7-42AE-B51B-7AAECB00C15A}"/>
              </a:ext>
            </a:extLst>
          </p:cNvPr>
          <p:cNvSpPr>
            <a:spLocks noGrp="1"/>
          </p:cNvSpPr>
          <p:nvPr>
            <p:ph type="ctrTitle"/>
          </p:nvPr>
        </p:nvSpPr>
        <p:spPr>
          <a:xfrm>
            <a:off x="838200" y="451381"/>
            <a:ext cx="10512552" cy="4066540"/>
          </a:xfrm>
        </p:spPr>
        <p:txBody>
          <a:bodyPr anchor="b">
            <a:normAutofit/>
          </a:bodyPr>
          <a:lstStyle/>
          <a:p>
            <a:pPr algn="l"/>
            <a:r>
              <a:rPr lang="en-US" sz="6600" dirty="0"/>
              <a:t>Overview of Wasting Prevention and Management Program in Lao PDR</a:t>
            </a:r>
          </a:p>
        </p:txBody>
      </p:sp>
      <p:sp>
        <p:nvSpPr>
          <p:cNvPr id="3" name="Subtitle 2">
            <a:extLst>
              <a:ext uri="{FF2B5EF4-FFF2-40B4-BE49-F238E27FC236}">
                <a16:creationId xmlns:a16="http://schemas.microsoft.com/office/drawing/2014/main" id="{E09340E6-9176-4841-A784-1A4F1DDF946B}"/>
              </a:ext>
            </a:extLst>
          </p:cNvPr>
          <p:cNvSpPr>
            <a:spLocks noGrp="1"/>
          </p:cNvSpPr>
          <p:nvPr>
            <p:ph type="subTitle" idx="1"/>
          </p:nvPr>
        </p:nvSpPr>
        <p:spPr>
          <a:xfrm>
            <a:off x="838199" y="4983276"/>
            <a:ext cx="10512552" cy="1126680"/>
          </a:xfrm>
        </p:spPr>
        <p:txBody>
          <a:bodyPr>
            <a:normAutofit/>
          </a:bodyPr>
          <a:lstStyle/>
          <a:p>
            <a:pPr algn="l"/>
            <a:r>
              <a:rPr lang="en-US" dirty="0"/>
              <a:t>UNICEF- Vientiane Lao PDR</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0711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48A89F-3A43-4F71-89C9-F7EEC856BEEC}"/>
              </a:ext>
            </a:extLst>
          </p:cNvPr>
          <p:cNvSpPr>
            <a:spLocks noGrp="1"/>
          </p:cNvSpPr>
          <p:nvPr>
            <p:ph type="title"/>
          </p:nvPr>
        </p:nvSpPr>
        <p:spPr>
          <a:xfrm>
            <a:off x="838200" y="365125"/>
            <a:ext cx="10515600" cy="1325563"/>
          </a:xfrm>
        </p:spPr>
        <p:txBody>
          <a:bodyPr>
            <a:normAutofit/>
          </a:bodyPr>
          <a:lstStyle/>
          <a:p>
            <a:r>
              <a:rPr lang="en-US" sz="5400"/>
              <a:t>Outline of Presentation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B55C443C-FA11-349F-752B-9AE604207533}"/>
              </a:ext>
            </a:extLst>
          </p:cNvPr>
          <p:cNvGraphicFramePr>
            <a:graphicFrameLocks noGrp="1"/>
          </p:cNvGraphicFramePr>
          <p:nvPr>
            <p:ph idx="1"/>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4453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36845A-524F-466A-BED3-CF333ACEADBA}"/>
              </a:ext>
            </a:extLst>
          </p:cNvPr>
          <p:cNvSpPr>
            <a:spLocks noGrp="1"/>
          </p:cNvSpPr>
          <p:nvPr>
            <p:ph type="title"/>
          </p:nvPr>
        </p:nvSpPr>
        <p:spPr>
          <a:xfrm>
            <a:off x="838200" y="365125"/>
            <a:ext cx="10515600" cy="1325563"/>
          </a:xfrm>
        </p:spPr>
        <p:txBody>
          <a:bodyPr>
            <a:normAutofit/>
          </a:bodyPr>
          <a:lstStyle/>
          <a:p>
            <a:r>
              <a:rPr lang="en-US" sz="4600"/>
              <a:t>Situation of Infant and Child Mortality Rate</a:t>
            </a:r>
          </a:p>
        </p:txBody>
      </p:sp>
      <p:sp>
        <p:nvSpPr>
          <p:cNvPr id="20"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09A3CAF8-4D06-491F-A445-BD4752695FF0}"/>
              </a:ext>
            </a:extLst>
          </p:cNvPr>
          <p:cNvGraphicFramePr>
            <a:graphicFrameLocks noGrp="1"/>
          </p:cNvGraphicFramePr>
          <p:nvPr>
            <p:ph idx="1"/>
            <p:extLst>
              <p:ext uri="{D42A27DB-BD31-4B8C-83A1-F6EECF244321}">
                <p14:modId xmlns:p14="http://schemas.microsoft.com/office/powerpoint/2010/main" val="3055463474"/>
              </p:ext>
            </p:extLst>
          </p:nvPr>
        </p:nvGraphicFramePr>
        <p:xfrm>
          <a:off x="838200" y="2228087"/>
          <a:ext cx="10515600" cy="39488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50315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F83140-4742-403D-A309-CF63AF007580}"/>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3800" b="1" kern="1200">
                <a:solidFill>
                  <a:schemeClr val="tx1"/>
                </a:solidFill>
                <a:latin typeface="+mj-lt"/>
                <a:ea typeface="+mj-ea"/>
                <a:cs typeface="+mj-cs"/>
              </a:rPr>
              <a:t>Undernutrition and Child Mortality </a:t>
            </a:r>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5">
            <a:extLst>
              <a:ext uri="{FF2B5EF4-FFF2-40B4-BE49-F238E27FC236}">
                <a16:creationId xmlns:a16="http://schemas.microsoft.com/office/drawing/2014/main" id="{B34F1174-8E53-42CB-8715-2A62067E789B}"/>
              </a:ext>
            </a:extLst>
          </p:cNvPr>
          <p:cNvSpPr txBox="1">
            <a:spLocks noChangeArrowheads="1"/>
          </p:cNvSpPr>
          <p:nvPr/>
        </p:nvSpPr>
        <p:spPr bwMode="auto">
          <a:xfrm>
            <a:off x="630936" y="2807208"/>
            <a:ext cx="3429000" cy="34107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t">
            <a:normAutofit/>
          </a:bodyPr>
          <a:lstStyle>
            <a:lvl1pPr>
              <a:lnSpc>
                <a:spcPct val="90000"/>
              </a:lnSpc>
              <a:spcBef>
                <a:spcPts val="1200"/>
              </a:spcBef>
              <a:buClr>
                <a:schemeClr val="accent1"/>
              </a:buClr>
              <a:buFont typeface="Wingdings 2" panose="05020102010507070707" pitchFamily="18" charset="2"/>
              <a:buChar char=""/>
              <a:defRPr sz="2000">
                <a:solidFill>
                  <a:srgbClr val="595959"/>
                </a:solidFill>
                <a:latin typeface="Corbel" panose="020B0503020204020204" pitchFamily="34" charset="0"/>
              </a:defRPr>
            </a:lvl1pPr>
            <a:lvl2pPr marL="742950" indent="-285750">
              <a:lnSpc>
                <a:spcPct val="90000"/>
              </a:lnSpc>
              <a:spcBef>
                <a:spcPts val="250"/>
              </a:spcBef>
              <a:spcAft>
                <a:spcPts val="250"/>
              </a:spcAft>
              <a:buClr>
                <a:schemeClr val="accent1"/>
              </a:buClr>
              <a:buFont typeface="Wingdings 2" panose="05020102010507070707" pitchFamily="18" charset="2"/>
              <a:buChar char=""/>
              <a:defRPr sz="2800">
                <a:solidFill>
                  <a:srgbClr val="595959"/>
                </a:solidFill>
                <a:latin typeface="Corbel" panose="020B0503020204020204" pitchFamily="34" charset="0"/>
              </a:defRPr>
            </a:lvl2pPr>
            <a:lvl3pPr marL="1143000" indent="-228600">
              <a:lnSpc>
                <a:spcPct val="90000"/>
              </a:lnSpc>
              <a:spcBef>
                <a:spcPts val="250"/>
              </a:spcBef>
              <a:spcAft>
                <a:spcPts val="250"/>
              </a:spcAft>
              <a:buClr>
                <a:schemeClr val="accent1"/>
              </a:buClr>
              <a:buFont typeface="Wingdings 2" panose="05020102010507070707" pitchFamily="18" charset="2"/>
              <a:buChar char=""/>
              <a:defRPr sz="1600">
                <a:solidFill>
                  <a:srgbClr val="595959"/>
                </a:solidFill>
                <a:latin typeface="Corbel" panose="020B0503020204020204" pitchFamily="34" charset="0"/>
              </a:defRPr>
            </a:lvl3pPr>
            <a:lvl4pPr marL="1600200" indent="-22860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4pPr>
            <a:lvl5pPr marL="2057400" indent="-22860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5pPr>
            <a:lvl6pPr marL="2514600" indent="-228600" defTabSz="457200" eaLnBrk="0" fontAlgn="base" hangingPunct="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6pPr>
            <a:lvl7pPr marL="2971800" indent="-228600" defTabSz="457200" eaLnBrk="0" fontAlgn="base" hangingPunct="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7pPr>
            <a:lvl8pPr marL="3429000" indent="-228600" defTabSz="457200" eaLnBrk="0" fontAlgn="base" hangingPunct="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8pPr>
            <a:lvl9pPr marL="3886200" indent="-228600" defTabSz="457200" eaLnBrk="0" fontAlgn="base" hangingPunct="0">
              <a:lnSpc>
                <a:spcPct val="90000"/>
              </a:lnSpc>
              <a:spcBef>
                <a:spcPts val="250"/>
              </a:spcBef>
              <a:spcAft>
                <a:spcPts val="250"/>
              </a:spcAft>
              <a:buClr>
                <a:schemeClr val="accent1"/>
              </a:buClr>
              <a:buFont typeface="Wingdings 2" panose="05020102010507070707" pitchFamily="18" charset="2"/>
              <a:buChar char=""/>
              <a:defRPr sz="1400">
                <a:solidFill>
                  <a:srgbClr val="595959"/>
                </a:solidFill>
                <a:latin typeface="Corbel" panose="020B0503020204020204" pitchFamily="34" charset="0"/>
              </a:defRPr>
            </a:lvl9pPr>
          </a:lstStyle>
          <a:p>
            <a:pPr indent="-228600">
              <a:spcBef>
                <a:spcPct val="0"/>
              </a:spcBef>
              <a:spcAft>
                <a:spcPts val="600"/>
              </a:spcAft>
              <a:buClrTx/>
              <a:buFont typeface="Arial" panose="020B0604020202020204" pitchFamily="34" charset="0"/>
              <a:buChar char="•"/>
            </a:pPr>
            <a:r>
              <a:rPr lang="en-US" altLang="en-US" sz="2200" i="1">
                <a:solidFill>
                  <a:schemeClr val="tx1"/>
                </a:solidFill>
                <a:latin typeface="+mn-lt"/>
              </a:rPr>
              <a:t>Source: The Lancet Maternal and Child Nutrition Series 2013</a:t>
            </a:r>
          </a:p>
        </p:txBody>
      </p:sp>
      <p:grpSp>
        <p:nvGrpSpPr>
          <p:cNvPr id="4" name="Group 3">
            <a:extLst>
              <a:ext uri="{FF2B5EF4-FFF2-40B4-BE49-F238E27FC236}">
                <a16:creationId xmlns:a16="http://schemas.microsoft.com/office/drawing/2014/main" id="{CD689D36-ADA9-49D1-A7E6-0B90B1F0FA0E}"/>
              </a:ext>
            </a:extLst>
          </p:cNvPr>
          <p:cNvGrpSpPr/>
          <p:nvPr/>
        </p:nvGrpSpPr>
        <p:grpSpPr>
          <a:xfrm>
            <a:off x="4654296" y="1494303"/>
            <a:ext cx="6903720" cy="4477745"/>
            <a:chOff x="6159501" y="1257300"/>
            <a:chExt cx="9715500" cy="6216651"/>
          </a:xfrm>
        </p:grpSpPr>
        <p:pic>
          <p:nvPicPr>
            <p:cNvPr id="5" name="Content Placeholder 4">
              <a:extLst>
                <a:ext uri="{FF2B5EF4-FFF2-40B4-BE49-F238E27FC236}">
                  <a16:creationId xmlns:a16="http://schemas.microsoft.com/office/drawing/2014/main" id="{26D66201-73FA-465B-9FB5-8909D1D5844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9501" y="1257300"/>
              <a:ext cx="9715500" cy="621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BB4FACCD-4EB1-4A21-924F-04DF5F372CD7}"/>
                </a:ext>
              </a:extLst>
            </p:cNvPr>
            <p:cNvSpPr/>
            <p:nvPr/>
          </p:nvSpPr>
          <p:spPr>
            <a:xfrm rot="20536351">
              <a:off x="9232113" y="3413069"/>
              <a:ext cx="2868084" cy="3031068"/>
            </a:xfrm>
            <a:prstGeom prst="ellipse">
              <a:avLst/>
            </a:prstGeom>
            <a:solidFill>
              <a:schemeClr val="accent6">
                <a:lumMod val="75000"/>
                <a:alpha val="5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04672">
                <a:spcAft>
                  <a:spcPts val="600"/>
                </a:spcAft>
                <a:defRPr/>
              </a:pPr>
              <a:r>
                <a:rPr lang="en-CA" sz="821" b="1" kern="1200" dirty="0">
                  <a:solidFill>
                    <a:srgbClr val="C00000"/>
                  </a:solidFill>
                  <a:effectLst>
                    <a:outerShdw blurRad="38100" dist="38100" dir="2700000" algn="tl">
                      <a:srgbClr val="FFFFFF"/>
                    </a:outerShdw>
                  </a:effectLst>
                  <a:latin typeface="+mn-lt"/>
                  <a:ea typeface="+mn-ea"/>
                  <a:cs typeface="+mn-cs"/>
                </a:rPr>
                <a:t>About </a:t>
              </a:r>
              <a:r>
                <a:rPr lang="en-CA" sz="1565" b="1" kern="1200" dirty="0">
                  <a:solidFill>
                    <a:srgbClr val="C00000"/>
                  </a:solidFill>
                  <a:effectLst>
                    <a:outerShdw blurRad="38100" dist="38100" dir="2700000" algn="tl">
                      <a:srgbClr val="FFFFFF"/>
                    </a:outerShdw>
                  </a:effectLst>
                  <a:latin typeface="+mn-lt"/>
                  <a:ea typeface="+mn-ea"/>
                  <a:cs typeface="+mn-cs"/>
                </a:rPr>
                <a:t>45%</a:t>
              </a:r>
              <a:r>
                <a:rPr lang="en-CA" sz="821" b="1" kern="1200" dirty="0">
                  <a:solidFill>
                    <a:srgbClr val="C00000"/>
                  </a:solidFill>
                  <a:effectLst>
                    <a:outerShdw blurRad="38100" dist="38100" dir="2700000" algn="tl">
                      <a:srgbClr val="FFFFFF"/>
                    </a:outerShdw>
                  </a:effectLst>
                  <a:latin typeface="+mn-lt"/>
                  <a:ea typeface="+mn-ea"/>
                  <a:cs typeface="+mn-cs"/>
                </a:rPr>
                <a:t> of Child </a:t>
              </a:r>
            </a:p>
            <a:p>
              <a:pPr algn="ctr" defTabSz="804672">
                <a:spcAft>
                  <a:spcPts val="600"/>
                </a:spcAft>
                <a:defRPr/>
              </a:pPr>
              <a:r>
                <a:rPr lang="en-CA" sz="821" b="1" kern="1200" dirty="0">
                  <a:solidFill>
                    <a:srgbClr val="C00000"/>
                  </a:solidFill>
                  <a:effectLst>
                    <a:outerShdw blurRad="38100" dist="38100" dir="2700000" algn="tl">
                      <a:srgbClr val="FFFFFF"/>
                    </a:outerShdw>
                  </a:effectLst>
                  <a:latin typeface="+mn-lt"/>
                  <a:ea typeface="+mn-ea"/>
                  <a:cs typeface="+mn-cs"/>
                </a:rPr>
                <a:t>Mortality is associated </a:t>
              </a:r>
            </a:p>
            <a:p>
              <a:pPr algn="ctr" defTabSz="804672">
                <a:spcAft>
                  <a:spcPts val="600"/>
                </a:spcAft>
                <a:defRPr/>
              </a:pPr>
              <a:r>
                <a:rPr lang="en-CA" sz="821" b="1" kern="1200" dirty="0">
                  <a:solidFill>
                    <a:srgbClr val="C00000"/>
                  </a:solidFill>
                  <a:effectLst>
                    <a:outerShdw blurRad="38100" dist="38100" dir="2700000" algn="tl">
                      <a:srgbClr val="FFFFFF"/>
                    </a:outerShdw>
                  </a:effectLst>
                  <a:latin typeface="+mn-lt"/>
                  <a:ea typeface="+mn-ea"/>
                  <a:cs typeface="+mn-cs"/>
                </a:rPr>
                <a:t>with undernutrition</a:t>
              </a:r>
              <a:endParaRPr lang="en-CA" sz="933" b="1" dirty="0">
                <a:solidFill>
                  <a:srgbClr val="C00000"/>
                </a:solidFill>
                <a:effectLst>
                  <a:outerShdw blurRad="38100" dist="38100" dir="2700000" algn="tl">
                    <a:srgbClr val="FFFFFF"/>
                  </a:outerShdw>
                </a:effectLst>
              </a:endParaRPr>
            </a:p>
          </p:txBody>
        </p:sp>
      </p:grpSp>
    </p:spTree>
    <p:extLst>
      <p:ext uri="{BB962C8B-B14F-4D97-AF65-F5344CB8AC3E}">
        <p14:creationId xmlns:p14="http://schemas.microsoft.com/office/powerpoint/2010/main" val="1565724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4E0B4A-DEB3-46E8-BB07-25E39C7ADEDC}"/>
              </a:ext>
            </a:extLst>
          </p:cNvPr>
          <p:cNvSpPr>
            <a:spLocks noGrp="1"/>
          </p:cNvSpPr>
          <p:nvPr>
            <p:ph type="title"/>
          </p:nvPr>
        </p:nvSpPr>
        <p:spPr>
          <a:xfrm>
            <a:off x="345440" y="365125"/>
            <a:ext cx="11521440" cy="1325563"/>
          </a:xfrm>
        </p:spPr>
        <p:txBody>
          <a:bodyPr>
            <a:normAutofit fontScale="90000"/>
          </a:bodyPr>
          <a:lstStyle/>
          <a:p>
            <a:r>
              <a:rPr lang="en-US" sz="5400" dirty="0"/>
              <a:t>Why these children needs immediate attention </a:t>
            </a:r>
          </a:p>
        </p:txBody>
      </p:sp>
      <p:sp>
        <p:nvSpPr>
          <p:cNvPr id="15"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Content Placeholder 2">
            <a:extLst>
              <a:ext uri="{FF2B5EF4-FFF2-40B4-BE49-F238E27FC236}">
                <a16:creationId xmlns:a16="http://schemas.microsoft.com/office/drawing/2014/main" id="{9FE7250B-B441-EFC7-4D7C-4654996B06EE}"/>
              </a:ext>
            </a:extLst>
          </p:cNvPr>
          <p:cNvGraphicFramePr>
            <a:graphicFrameLocks noGrp="1"/>
          </p:cNvGraphicFramePr>
          <p:nvPr>
            <p:ph idx="1"/>
            <p:extLst>
              <p:ext uri="{D42A27DB-BD31-4B8C-83A1-F6EECF244321}">
                <p14:modId xmlns:p14="http://schemas.microsoft.com/office/powerpoint/2010/main" val="833594852"/>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4639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5" name="Rectangle 2"/>
          <p:cNvSpPr>
            <a:spLocks noGrp="1" noChangeArrowheads="1"/>
          </p:cNvSpPr>
          <p:nvPr>
            <p:ph type="title" idx="4294967295"/>
          </p:nvPr>
        </p:nvSpPr>
        <p:spPr>
          <a:xfrm>
            <a:off x="638882" y="639193"/>
            <a:ext cx="10367474" cy="496881"/>
          </a:xfrm>
        </p:spPr>
        <p:txBody>
          <a:bodyPr vert="horz" lIns="91440" tIns="45720" rIns="91440" bIns="45720" rtlCol="0" anchor="b">
            <a:noAutofit/>
          </a:bodyPr>
          <a:lstStyle/>
          <a:p>
            <a:pPr algn="ctr"/>
            <a:r>
              <a:rPr lang="en-US" altLang="zh-CN" sz="2800" b="1" kern="1200" dirty="0">
                <a:solidFill>
                  <a:schemeClr val="tx1"/>
                </a:solidFill>
                <a:latin typeface="+mj-lt"/>
                <a:ea typeface="+mj-ea"/>
                <a:cs typeface="+mj-cs"/>
              </a:rPr>
              <a:t>Prevalence of Wasting at the National and Provincial Level in Lao-PDR</a:t>
            </a:r>
          </a:p>
        </p:txBody>
      </p:sp>
      <p:pic>
        <p:nvPicPr>
          <p:cNvPr id="4" name="Picture 3">
            <a:extLst>
              <a:ext uri="{FF2B5EF4-FFF2-40B4-BE49-F238E27FC236}">
                <a16:creationId xmlns:a16="http://schemas.microsoft.com/office/drawing/2014/main" id="{852A9851-1AD1-4BB7-BD5A-68A1DE7CDEE0}"/>
              </a:ext>
            </a:extLst>
          </p:cNvPr>
          <p:cNvPicPr>
            <a:picLocks noChangeAspect="1"/>
          </p:cNvPicPr>
          <p:nvPr/>
        </p:nvPicPr>
        <p:blipFill>
          <a:blip r:embed="rId3"/>
          <a:stretch>
            <a:fillRect/>
          </a:stretch>
        </p:blipFill>
        <p:spPr>
          <a:xfrm>
            <a:off x="789201" y="1136074"/>
            <a:ext cx="7214616" cy="5519181"/>
          </a:xfrm>
          <a:prstGeom prst="rect">
            <a:avLst/>
          </a:prstGeom>
        </p:spPr>
      </p:pic>
      <p:pic>
        <p:nvPicPr>
          <p:cNvPr id="8" name="Picture 7">
            <a:extLst>
              <a:ext uri="{FF2B5EF4-FFF2-40B4-BE49-F238E27FC236}">
                <a16:creationId xmlns:a16="http://schemas.microsoft.com/office/drawing/2014/main" id="{0CB11BC5-2AF2-4F71-B17F-F0840095DD63}"/>
              </a:ext>
            </a:extLst>
          </p:cNvPr>
          <p:cNvPicPr>
            <a:picLocks noChangeAspect="1"/>
          </p:cNvPicPr>
          <p:nvPr/>
        </p:nvPicPr>
        <p:blipFill rotWithShape="1">
          <a:blip r:embed="rId4"/>
          <a:srcRect l="68515" t="12308" r="10743" b="7185"/>
          <a:stretch/>
        </p:blipFill>
        <p:spPr>
          <a:xfrm>
            <a:off x="8003818" y="1699491"/>
            <a:ext cx="3707892" cy="4830886"/>
          </a:xfrm>
          <a:prstGeom prst="rect">
            <a:avLst/>
          </a:prstGeom>
        </p:spPr>
      </p:pic>
      <p:sp>
        <p:nvSpPr>
          <p:cNvPr id="9" name="TextBox 8">
            <a:extLst>
              <a:ext uri="{FF2B5EF4-FFF2-40B4-BE49-F238E27FC236}">
                <a16:creationId xmlns:a16="http://schemas.microsoft.com/office/drawing/2014/main" id="{67EEF776-53BD-40CA-B951-B05D2B0F69F7}"/>
              </a:ext>
            </a:extLst>
          </p:cNvPr>
          <p:cNvSpPr txBox="1"/>
          <p:nvPr/>
        </p:nvSpPr>
        <p:spPr>
          <a:xfrm>
            <a:off x="8149740" y="1116215"/>
            <a:ext cx="3139643" cy="430887"/>
          </a:xfrm>
          <a:prstGeom prst="rect">
            <a:avLst/>
          </a:prstGeom>
          <a:noFill/>
        </p:spPr>
        <p:txBody>
          <a:bodyPr wrap="square" rtlCol="0">
            <a:spAutoFit/>
          </a:bodyPr>
          <a:lstStyle/>
          <a:p>
            <a:pPr algn="ctr"/>
            <a:r>
              <a:rPr lang="en-US" sz="1100" b="1" dirty="0">
                <a:solidFill>
                  <a:schemeClr val="tx1">
                    <a:lumMod val="50000"/>
                    <a:lumOff val="50000"/>
                  </a:schemeClr>
                </a:solidFill>
                <a:latin typeface="Arial" panose="020B0604020202020204" pitchFamily="34" charset="0"/>
                <a:cs typeface="Arial" panose="020B0604020202020204" pitchFamily="34" charset="0"/>
              </a:rPr>
              <a:t>C PHHS (2022)</a:t>
            </a:r>
          </a:p>
          <a:p>
            <a:pPr algn="ctr"/>
            <a:r>
              <a:rPr lang="en-US" sz="1100" b="1" dirty="0">
                <a:solidFill>
                  <a:schemeClr val="tx1">
                    <a:lumMod val="50000"/>
                    <a:lumOff val="50000"/>
                  </a:schemeClr>
                </a:solidFill>
                <a:latin typeface="Arial" panose="020B0604020202020204" pitchFamily="34" charset="0"/>
                <a:cs typeface="Arial" panose="020B0604020202020204" pitchFamily="34" charset="0"/>
              </a:rPr>
              <a:t>National PREVALENCE: NA</a:t>
            </a:r>
          </a:p>
        </p:txBody>
      </p:sp>
    </p:spTree>
    <p:extLst>
      <p:ext uri="{BB962C8B-B14F-4D97-AF65-F5344CB8AC3E}">
        <p14:creationId xmlns:p14="http://schemas.microsoft.com/office/powerpoint/2010/main" val="2880070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395446028"/>
              </p:ext>
            </p:extLst>
          </p:nvPr>
        </p:nvGraphicFramePr>
        <p:xfrm>
          <a:off x="709994" y="1600200"/>
          <a:ext cx="3328293" cy="3945333"/>
        </p:xfrm>
        <a:graphic>
          <a:graphicData uri="http://schemas.openxmlformats.org/drawingml/2006/table">
            <a:tbl>
              <a:tblPr>
                <a:tableStyleId>{5C22544A-7EE6-4342-B048-85BDC9FD1C3A}</a:tableStyleId>
              </a:tblPr>
              <a:tblGrid>
                <a:gridCol w="1263393">
                  <a:extLst>
                    <a:ext uri="{9D8B030D-6E8A-4147-A177-3AD203B41FA5}">
                      <a16:colId xmlns:a16="http://schemas.microsoft.com/office/drawing/2014/main" val="20000"/>
                    </a:ext>
                  </a:extLst>
                </a:gridCol>
                <a:gridCol w="892084">
                  <a:extLst>
                    <a:ext uri="{9D8B030D-6E8A-4147-A177-3AD203B41FA5}">
                      <a16:colId xmlns:a16="http://schemas.microsoft.com/office/drawing/2014/main" val="20001"/>
                    </a:ext>
                  </a:extLst>
                </a:gridCol>
                <a:gridCol w="1172816">
                  <a:extLst>
                    <a:ext uri="{9D8B030D-6E8A-4147-A177-3AD203B41FA5}">
                      <a16:colId xmlns:a16="http://schemas.microsoft.com/office/drawing/2014/main" val="20002"/>
                    </a:ext>
                  </a:extLst>
                </a:gridCol>
              </a:tblGrid>
              <a:tr h="220104">
                <a:tc>
                  <a:txBody>
                    <a:bodyPr/>
                    <a:lstStyle/>
                    <a:p>
                      <a:pPr algn="l" rtl="0" fontAlgn="b"/>
                      <a:r>
                        <a:rPr lang="en-IN" sz="1400" b="1" u="none" strike="noStrike" dirty="0">
                          <a:effectLst/>
                        </a:rPr>
                        <a:t>National </a:t>
                      </a:r>
                      <a:endParaRPr lang="en-IN" sz="1400" b="1" i="0" u="none" strike="noStrike" dirty="0">
                        <a:solidFill>
                          <a:srgbClr val="000000"/>
                        </a:solidFill>
                        <a:effectLst/>
                        <a:latin typeface="Calibri" panose="020F0502020204030204" pitchFamily="34" charset="0"/>
                      </a:endParaRPr>
                    </a:p>
                  </a:txBody>
                  <a:tcPr marL="6350" marR="6350" marT="6350" marB="0" anchor="b">
                    <a:solidFill>
                      <a:srgbClr val="00B0F0"/>
                    </a:solidFill>
                  </a:tcPr>
                </a:tc>
                <a:tc>
                  <a:txBody>
                    <a:bodyPr/>
                    <a:lstStyle/>
                    <a:p>
                      <a:pPr algn="ctr" fontAlgn="b"/>
                      <a:r>
                        <a:rPr lang="en-US" sz="1400" b="1" i="0" u="none" strike="noStrike" dirty="0">
                          <a:solidFill>
                            <a:srgbClr val="000000"/>
                          </a:solidFill>
                          <a:latin typeface="Calibri"/>
                        </a:rPr>
                        <a:t>60728</a:t>
                      </a:r>
                    </a:p>
                  </a:txBody>
                  <a:tcPr marL="0" marR="0" marT="0" marB="0" anchor="b">
                    <a:solidFill>
                      <a:srgbClr val="00B0F0"/>
                    </a:solidFill>
                  </a:tcPr>
                </a:tc>
                <a:tc>
                  <a:txBody>
                    <a:bodyPr/>
                    <a:lstStyle/>
                    <a:p>
                      <a:pPr algn="ctr" rtl="0" fontAlgn="b"/>
                      <a:r>
                        <a:rPr lang="en-IN" sz="1400" b="1" u="none" strike="noStrike" dirty="0" err="1">
                          <a:effectLst/>
                        </a:rPr>
                        <a:t>Prevalance</a:t>
                      </a:r>
                      <a:endParaRPr lang="en-IN" sz="1400" b="1" i="0" u="none" strike="noStrike" dirty="0">
                        <a:solidFill>
                          <a:srgbClr val="000000"/>
                        </a:solidFill>
                        <a:effectLst/>
                        <a:latin typeface="Calibri" panose="020F0502020204030204" pitchFamily="34" charset="0"/>
                      </a:endParaRPr>
                    </a:p>
                  </a:txBody>
                  <a:tcPr marL="6350" marR="6350" marT="6350" marB="0" anchor="b">
                    <a:solidFill>
                      <a:srgbClr val="00B0F0"/>
                    </a:solidFill>
                  </a:tcPr>
                </a:tc>
                <a:extLst>
                  <a:ext uri="{0D108BD9-81ED-4DB2-BD59-A6C34878D82A}">
                    <a16:rowId xmlns:a16="http://schemas.microsoft.com/office/drawing/2014/main" val="10000"/>
                  </a:ext>
                </a:extLst>
              </a:tr>
              <a:tr h="372778">
                <a:tc>
                  <a:txBody>
                    <a:bodyPr/>
                    <a:lstStyle/>
                    <a:p>
                      <a:pPr algn="l" rtl="0" fontAlgn="b"/>
                      <a:r>
                        <a:rPr lang="en-IN" sz="1200" u="none" strike="noStrike" dirty="0">
                          <a:effectLst/>
                        </a:rPr>
                        <a:t>Vientiane Capital</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4542</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1.8%</a:t>
                      </a:r>
                    </a:p>
                  </a:txBody>
                  <a:tcPr marL="5542" marR="5542" marT="5542" marB="0" anchor="b">
                    <a:solidFill>
                      <a:srgbClr val="FFFF00"/>
                    </a:solidFill>
                  </a:tcPr>
                </a:tc>
                <a:extLst>
                  <a:ext uri="{0D108BD9-81ED-4DB2-BD59-A6C34878D82A}">
                    <a16:rowId xmlns:a16="http://schemas.microsoft.com/office/drawing/2014/main" val="10001"/>
                  </a:ext>
                </a:extLst>
              </a:tr>
              <a:tr h="197203">
                <a:tc>
                  <a:txBody>
                    <a:bodyPr/>
                    <a:lstStyle/>
                    <a:p>
                      <a:pPr algn="l" rtl="0" fontAlgn="b"/>
                      <a:r>
                        <a:rPr lang="en-IN" sz="1200" u="none" strike="noStrike">
                          <a:effectLst/>
                        </a:rPr>
                        <a:t>Phongsaly </a:t>
                      </a:r>
                      <a:endParaRPr lang="en-IN" sz="1200" b="0" i="0" u="none" strike="noStrike">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2462</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4.5%</a:t>
                      </a:r>
                    </a:p>
                  </a:txBody>
                  <a:tcPr marL="5542" marR="5542" marT="5542" marB="0" anchor="b">
                    <a:solidFill>
                      <a:srgbClr val="FFFF00"/>
                    </a:solidFill>
                  </a:tcPr>
                </a:tc>
                <a:extLst>
                  <a:ext uri="{0D108BD9-81ED-4DB2-BD59-A6C34878D82A}">
                    <a16:rowId xmlns:a16="http://schemas.microsoft.com/office/drawing/2014/main" val="10002"/>
                  </a:ext>
                </a:extLst>
              </a:tr>
              <a:tr h="197203">
                <a:tc>
                  <a:txBody>
                    <a:bodyPr/>
                    <a:lstStyle/>
                    <a:p>
                      <a:pPr algn="l" rtl="0" fontAlgn="b"/>
                      <a:r>
                        <a:rPr lang="en-IN" sz="1200" u="none" strike="noStrike" dirty="0" err="1">
                          <a:effectLst/>
                        </a:rPr>
                        <a:t>Luangnamtha</a:t>
                      </a:r>
                      <a:r>
                        <a:rPr lang="en-IN" sz="1200" u="none" strike="noStrike" dirty="0">
                          <a:effectLst/>
                        </a:rPr>
                        <a:t> </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92D050"/>
                    </a:solidFill>
                  </a:tcPr>
                </a:tc>
                <a:tc>
                  <a:txBody>
                    <a:bodyPr/>
                    <a:lstStyle/>
                    <a:p>
                      <a:pPr algn="ctr" fontAlgn="b"/>
                      <a:r>
                        <a:rPr lang="en-US" sz="1200" b="0" i="0" u="none" strike="noStrike" dirty="0">
                          <a:solidFill>
                            <a:srgbClr val="000000"/>
                          </a:solidFill>
                          <a:latin typeface="Calibri"/>
                        </a:rPr>
                        <a:t>756</a:t>
                      </a:r>
                    </a:p>
                  </a:txBody>
                  <a:tcPr marL="0" marR="0" marT="0" marB="0" anchor="b">
                    <a:solidFill>
                      <a:srgbClr val="92D050"/>
                    </a:solidFill>
                  </a:tcPr>
                </a:tc>
                <a:tc>
                  <a:txBody>
                    <a:bodyPr/>
                    <a:lstStyle/>
                    <a:p>
                      <a:pPr algn="r" fontAlgn="b"/>
                      <a:r>
                        <a:rPr lang="en-US" sz="1200" b="0" i="0" u="none" strike="noStrike" dirty="0">
                          <a:solidFill>
                            <a:srgbClr val="000000"/>
                          </a:solidFill>
                          <a:latin typeface="Calibri"/>
                        </a:rPr>
                        <a:t>1.4%</a:t>
                      </a:r>
                    </a:p>
                  </a:txBody>
                  <a:tcPr marL="5542" marR="5542" marT="5542" marB="0" anchor="b">
                    <a:solidFill>
                      <a:srgbClr val="92D050"/>
                    </a:solidFill>
                  </a:tcPr>
                </a:tc>
                <a:extLst>
                  <a:ext uri="{0D108BD9-81ED-4DB2-BD59-A6C34878D82A}">
                    <a16:rowId xmlns:a16="http://schemas.microsoft.com/office/drawing/2014/main" val="10003"/>
                  </a:ext>
                </a:extLst>
              </a:tr>
              <a:tr h="197203">
                <a:tc>
                  <a:txBody>
                    <a:bodyPr/>
                    <a:lstStyle/>
                    <a:p>
                      <a:pPr algn="l" rtl="0" fontAlgn="b"/>
                      <a:r>
                        <a:rPr lang="en-IN" sz="1200" u="none" strike="noStrike" dirty="0" err="1">
                          <a:effectLst/>
                        </a:rPr>
                        <a:t>Oudomxay</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1513</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1.6%</a:t>
                      </a:r>
                    </a:p>
                  </a:txBody>
                  <a:tcPr marL="5542" marR="5542" marT="5542" marB="0" anchor="b">
                    <a:solidFill>
                      <a:srgbClr val="FFFF00"/>
                    </a:solidFill>
                  </a:tcPr>
                </a:tc>
                <a:extLst>
                  <a:ext uri="{0D108BD9-81ED-4DB2-BD59-A6C34878D82A}">
                    <a16:rowId xmlns:a16="http://schemas.microsoft.com/office/drawing/2014/main" val="10004"/>
                  </a:ext>
                </a:extLst>
              </a:tr>
              <a:tr h="197203">
                <a:tc>
                  <a:txBody>
                    <a:bodyPr/>
                    <a:lstStyle/>
                    <a:p>
                      <a:pPr algn="l" rtl="0" fontAlgn="b"/>
                      <a:r>
                        <a:rPr lang="en-IN" sz="1200" u="none" strike="noStrike" dirty="0" err="1">
                          <a:effectLst/>
                        </a:rPr>
                        <a:t>Bokeo</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92D050"/>
                    </a:solidFill>
                  </a:tcPr>
                </a:tc>
                <a:tc>
                  <a:txBody>
                    <a:bodyPr/>
                    <a:lstStyle/>
                    <a:p>
                      <a:pPr algn="ctr" fontAlgn="b"/>
                      <a:r>
                        <a:rPr lang="en-US" sz="1200" b="0" i="0" u="none" strike="noStrike" dirty="0">
                          <a:solidFill>
                            <a:srgbClr val="000000"/>
                          </a:solidFill>
                          <a:latin typeface="Calibri"/>
                        </a:rPr>
                        <a:t>386</a:t>
                      </a:r>
                    </a:p>
                  </a:txBody>
                  <a:tcPr marL="0" marR="0" marT="0" marB="0" anchor="b">
                    <a:solidFill>
                      <a:srgbClr val="92D050"/>
                    </a:solidFill>
                  </a:tcPr>
                </a:tc>
                <a:tc>
                  <a:txBody>
                    <a:bodyPr/>
                    <a:lstStyle/>
                    <a:p>
                      <a:pPr algn="r" fontAlgn="b"/>
                      <a:r>
                        <a:rPr lang="en-US" sz="1200" b="0" i="0" u="none" strike="noStrike" dirty="0">
                          <a:solidFill>
                            <a:srgbClr val="000000"/>
                          </a:solidFill>
                          <a:latin typeface="Calibri"/>
                        </a:rPr>
                        <a:t>0.7%</a:t>
                      </a:r>
                    </a:p>
                  </a:txBody>
                  <a:tcPr marL="5542" marR="5542" marT="5542" marB="0" anchor="b">
                    <a:solidFill>
                      <a:srgbClr val="92D050"/>
                    </a:solidFill>
                  </a:tcPr>
                </a:tc>
                <a:extLst>
                  <a:ext uri="{0D108BD9-81ED-4DB2-BD59-A6C34878D82A}">
                    <a16:rowId xmlns:a16="http://schemas.microsoft.com/office/drawing/2014/main" val="10005"/>
                  </a:ext>
                </a:extLst>
              </a:tr>
              <a:tr h="197203">
                <a:tc>
                  <a:txBody>
                    <a:bodyPr/>
                    <a:lstStyle/>
                    <a:p>
                      <a:pPr algn="l" rtl="0" fontAlgn="b"/>
                      <a:r>
                        <a:rPr lang="en-IN" sz="1200" u="none" strike="noStrike" dirty="0" err="1">
                          <a:effectLst/>
                        </a:rPr>
                        <a:t>Luangprabang</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4248</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3.2%</a:t>
                      </a:r>
                    </a:p>
                  </a:txBody>
                  <a:tcPr marL="5542" marR="5542" marT="5542" marB="0" anchor="b">
                    <a:solidFill>
                      <a:srgbClr val="FFFF00"/>
                    </a:solidFill>
                  </a:tcPr>
                </a:tc>
                <a:extLst>
                  <a:ext uri="{0D108BD9-81ED-4DB2-BD59-A6C34878D82A}">
                    <a16:rowId xmlns:a16="http://schemas.microsoft.com/office/drawing/2014/main" val="10006"/>
                  </a:ext>
                </a:extLst>
              </a:tr>
              <a:tr h="197203">
                <a:tc>
                  <a:txBody>
                    <a:bodyPr/>
                    <a:lstStyle/>
                    <a:p>
                      <a:pPr algn="l" rtl="0" fontAlgn="b"/>
                      <a:r>
                        <a:rPr lang="en-IN" sz="1200" u="none" strike="noStrike" dirty="0" err="1">
                          <a:effectLst/>
                        </a:rPr>
                        <a:t>Huaphanh</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0000"/>
                    </a:solidFill>
                  </a:tcPr>
                </a:tc>
                <a:tc>
                  <a:txBody>
                    <a:bodyPr/>
                    <a:lstStyle/>
                    <a:p>
                      <a:pPr algn="ctr" fontAlgn="b"/>
                      <a:r>
                        <a:rPr lang="en-US" sz="1200" b="0" i="0" u="none" strike="noStrike" dirty="0">
                          <a:solidFill>
                            <a:srgbClr val="000000"/>
                          </a:solidFill>
                          <a:latin typeface="Calibri"/>
                        </a:rPr>
                        <a:t>7382</a:t>
                      </a:r>
                    </a:p>
                  </a:txBody>
                  <a:tcPr marL="0" marR="0" marT="0" marB="0" anchor="b">
                    <a:solidFill>
                      <a:srgbClr val="FF0000"/>
                    </a:solidFill>
                  </a:tcPr>
                </a:tc>
                <a:tc>
                  <a:txBody>
                    <a:bodyPr/>
                    <a:lstStyle/>
                    <a:p>
                      <a:pPr algn="r" fontAlgn="b"/>
                      <a:r>
                        <a:rPr lang="en-US" sz="1200" b="0" i="0" u="none" strike="noStrike" dirty="0">
                          <a:solidFill>
                            <a:srgbClr val="000000"/>
                          </a:solidFill>
                          <a:latin typeface="Calibri"/>
                        </a:rPr>
                        <a:t>8.3%</a:t>
                      </a:r>
                    </a:p>
                  </a:txBody>
                  <a:tcPr marL="5542" marR="5542" marT="5542" marB="0" anchor="b">
                    <a:solidFill>
                      <a:srgbClr val="FF0000"/>
                    </a:solidFill>
                  </a:tcPr>
                </a:tc>
                <a:extLst>
                  <a:ext uri="{0D108BD9-81ED-4DB2-BD59-A6C34878D82A}">
                    <a16:rowId xmlns:a16="http://schemas.microsoft.com/office/drawing/2014/main" val="10007"/>
                  </a:ext>
                </a:extLst>
              </a:tr>
              <a:tr h="197203">
                <a:tc>
                  <a:txBody>
                    <a:bodyPr/>
                    <a:lstStyle/>
                    <a:p>
                      <a:pPr algn="l" rtl="0" fontAlgn="b"/>
                      <a:r>
                        <a:rPr lang="en-IN" sz="1200" u="none" strike="noStrike" dirty="0" err="1">
                          <a:effectLst/>
                        </a:rPr>
                        <a:t>Xayabury</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0000"/>
                    </a:solidFill>
                  </a:tcPr>
                </a:tc>
                <a:tc>
                  <a:txBody>
                    <a:bodyPr/>
                    <a:lstStyle/>
                    <a:p>
                      <a:pPr algn="ctr" fontAlgn="b"/>
                      <a:r>
                        <a:rPr lang="en-US" sz="1200" b="0" i="0" u="none" strike="noStrike" dirty="0">
                          <a:solidFill>
                            <a:srgbClr val="000000"/>
                          </a:solidFill>
                          <a:latin typeface="Calibri"/>
                        </a:rPr>
                        <a:t>9846</a:t>
                      </a:r>
                    </a:p>
                  </a:txBody>
                  <a:tcPr marL="0" marR="0" marT="0" marB="0" anchor="b">
                    <a:solidFill>
                      <a:srgbClr val="FF0000"/>
                    </a:solidFill>
                  </a:tcPr>
                </a:tc>
                <a:tc>
                  <a:txBody>
                    <a:bodyPr/>
                    <a:lstStyle/>
                    <a:p>
                      <a:pPr algn="r" fontAlgn="b"/>
                      <a:r>
                        <a:rPr lang="en-US" sz="1200" b="0" i="0" u="none" strike="noStrike" dirty="0">
                          <a:solidFill>
                            <a:srgbClr val="000000"/>
                          </a:solidFill>
                          <a:latin typeface="Calibri"/>
                        </a:rPr>
                        <a:t>8.4%</a:t>
                      </a:r>
                    </a:p>
                  </a:txBody>
                  <a:tcPr marL="5542" marR="5542" marT="5542" marB="0" anchor="b">
                    <a:solidFill>
                      <a:srgbClr val="FF0000"/>
                    </a:solidFill>
                  </a:tcPr>
                </a:tc>
                <a:extLst>
                  <a:ext uri="{0D108BD9-81ED-4DB2-BD59-A6C34878D82A}">
                    <a16:rowId xmlns:a16="http://schemas.microsoft.com/office/drawing/2014/main" val="10008"/>
                  </a:ext>
                </a:extLst>
              </a:tr>
              <a:tr h="197203">
                <a:tc>
                  <a:txBody>
                    <a:bodyPr/>
                    <a:lstStyle/>
                    <a:p>
                      <a:pPr algn="l" rtl="0" fontAlgn="b"/>
                      <a:r>
                        <a:rPr lang="en-IN" sz="1200" u="none" strike="noStrike" dirty="0" err="1">
                          <a:effectLst/>
                        </a:rPr>
                        <a:t>Xiengkhuang</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1354</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1.8%</a:t>
                      </a:r>
                    </a:p>
                  </a:txBody>
                  <a:tcPr marL="5542" marR="5542" marT="5542" marB="0" anchor="b">
                    <a:solidFill>
                      <a:srgbClr val="FFFF00"/>
                    </a:solidFill>
                  </a:tcPr>
                </a:tc>
                <a:extLst>
                  <a:ext uri="{0D108BD9-81ED-4DB2-BD59-A6C34878D82A}">
                    <a16:rowId xmlns:a16="http://schemas.microsoft.com/office/drawing/2014/main" val="10009"/>
                  </a:ext>
                </a:extLst>
              </a:tr>
              <a:tr h="197203">
                <a:tc>
                  <a:txBody>
                    <a:bodyPr/>
                    <a:lstStyle/>
                    <a:p>
                      <a:pPr algn="l" rtl="0" fontAlgn="b"/>
                      <a:r>
                        <a:rPr lang="en-IN" sz="1200" u="none" strike="noStrike" dirty="0">
                          <a:effectLst/>
                        </a:rPr>
                        <a:t>Vientiane Prov.</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2963</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2.3%</a:t>
                      </a:r>
                    </a:p>
                  </a:txBody>
                  <a:tcPr marL="5542" marR="5542" marT="5542" marB="0" anchor="b">
                    <a:solidFill>
                      <a:srgbClr val="FFFF00"/>
                    </a:solidFill>
                  </a:tcPr>
                </a:tc>
                <a:extLst>
                  <a:ext uri="{0D108BD9-81ED-4DB2-BD59-A6C34878D82A}">
                    <a16:rowId xmlns:a16="http://schemas.microsoft.com/office/drawing/2014/main" val="10010"/>
                  </a:ext>
                </a:extLst>
              </a:tr>
              <a:tr h="197203">
                <a:tc>
                  <a:txBody>
                    <a:bodyPr/>
                    <a:lstStyle/>
                    <a:p>
                      <a:pPr algn="l" rtl="0" fontAlgn="b"/>
                      <a:r>
                        <a:rPr lang="en-IN" sz="1200" u="none" strike="noStrike" dirty="0" err="1">
                          <a:effectLst/>
                        </a:rPr>
                        <a:t>Bolikhamxay</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1346</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1.6%</a:t>
                      </a:r>
                    </a:p>
                  </a:txBody>
                  <a:tcPr marL="5542" marR="5542" marT="5542" marB="0" anchor="b">
                    <a:solidFill>
                      <a:srgbClr val="FFFF00"/>
                    </a:solidFill>
                  </a:tcPr>
                </a:tc>
                <a:extLst>
                  <a:ext uri="{0D108BD9-81ED-4DB2-BD59-A6C34878D82A}">
                    <a16:rowId xmlns:a16="http://schemas.microsoft.com/office/drawing/2014/main" val="10011"/>
                  </a:ext>
                </a:extLst>
              </a:tr>
              <a:tr h="197203">
                <a:tc>
                  <a:txBody>
                    <a:bodyPr/>
                    <a:lstStyle/>
                    <a:p>
                      <a:pPr algn="l" rtl="0" fontAlgn="b"/>
                      <a:r>
                        <a:rPr lang="en-IN" sz="1200" u="none" strike="noStrike" dirty="0" err="1">
                          <a:effectLst/>
                        </a:rPr>
                        <a:t>Khammuane</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2771</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2.3%</a:t>
                      </a:r>
                    </a:p>
                  </a:txBody>
                  <a:tcPr marL="5542" marR="5542" marT="5542" marB="0" anchor="b">
                    <a:solidFill>
                      <a:srgbClr val="FFFF00"/>
                    </a:solidFill>
                  </a:tcPr>
                </a:tc>
                <a:extLst>
                  <a:ext uri="{0D108BD9-81ED-4DB2-BD59-A6C34878D82A}">
                    <a16:rowId xmlns:a16="http://schemas.microsoft.com/office/drawing/2014/main" val="10012"/>
                  </a:ext>
                </a:extLst>
              </a:tr>
              <a:tr h="197203">
                <a:tc>
                  <a:txBody>
                    <a:bodyPr/>
                    <a:lstStyle/>
                    <a:p>
                      <a:pPr algn="l" rtl="0" fontAlgn="b"/>
                      <a:r>
                        <a:rPr lang="en-IN" sz="1200" u="none" strike="noStrike" dirty="0" err="1">
                          <a:effectLst/>
                        </a:rPr>
                        <a:t>Savannakhet</a:t>
                      </a:r>
                      <a:endParaRPr lang="en-IN" sz="1200" b="0" i="0" u="none" strike="noStrike" dirty="0">
                        <a:solidFill>
                          <a:srgbClr val="000000"/>
                        </a:solidFill>
                        <a:effectLst/>
                        <a:latin typeface="Calibri" panose="020F0502020204030204" pitchFamily="34" charset="0"/>
                      </a:endParaRPr>
                    </a:p>
                  </a:txBody>
                  <a:tcPr marL="6350" marR="6350" marT="6350" marB="0" anchor="b">
                    <a:solidFill>
                      <a:schemeClr val="accent6"/>
                    </a:solidFill>
                  </a:tcPr>
                </a:tc>
                <a:tc>
                  <a:txBody>
                    <a:bodyPr/>
                    <a:lstStyle/>
                    <a:p>
                      <a:pPr algn="ctr" fontAlgn="b"/>
                      <a:r>
                        <a:rPr lang="en-US" sz="1200" b="0" i="0" u="none" strike="noStrike" dirty="0">
                          <a:solidFill>
                            <a:srgbClr val="000000"/>
                          </a:solidFill>
                          <a:latin typeface="Calibri"/>
                        </a:rPr>
                        <a:t>8643</a:t>
                      </a:r>
                    </a:p>
                  </a:txBody>
                  <a:tcPr marL="0" marR="0" marT="0" marB="0" anchor="b">
                    <a:solidFill>
                      <a:schemeClr val="accent6"/>
                    </a:solidFill>
                  </a:tcPr>
                </a:tc>
                <a:tc>
                  <a:txBody>
                    <a:bodyPr/>
                    <a:lstStyle/>
                    <a:p>
                      <a:pPr algn="r" fontAlgn="b"/>
                      <a:r>
                        <a:rPr lang="en-US" sz="1200" b="0" i="0" u="none" strike="noStrike" dirty="0">
                          <a:solidFill>
                            <a:srgbClr val="000000"/>
                          </a:solidFill>
                          <a:latin typeface="Calibri"/>
                        </a:rPr>
                        <a:t>2.9%</a:t>
                      </a:r>
                    </a:p>
                  </a:txBody>
                  <a:tcPr marL="5542" marR="5542" marT="5542" marB="0" anchor="b">
                    <a:solidFill>
                      <a:schemeClr val="accent6"/>
                    </a:solidFill>
                  </a:tcPr>
                </a:tc>
                <a:extLst>
                  <a:ext uri="{0D108BD9-81ED-4DB2-BD59-A6C34878D82A}">
                    <a16:rowId xmlns:a16="http://schemas.microsoft.com/office/drawing/2014/main" val="10013"/>
                  </a:ext>
                </a:extLst>
              </a:tr>
              <a:tr h="197203">
                <a:tc>
                  <a:txBody>
                    <a:bodyPr/>
                    <a:lstStyle/>
                    <a:p>
                      <a:pPr algn="l" rtl="0" fontAlgn="b"/>
                      <a:r>
                        <a:rPr lang="en-IN" sz="1200" u="none" strike="noStrike">
                          <a:effectLst/>
                        </a:rPr>
                        <a:t>Saravane</a:t>
                      </a:r>
                      <a:endParaRPr lang="en-IN" sz="1200" b="0" i="0" u="none" strike="noStrike">
                        <a:solidFill>
                          <a:srgbClr val="000000"/>
                        </a:solidFill>
                        <a:effectLst/>
                        <a:latin typeface="Calibri" panose="020F0502020204030204" pitchFamily="34" charset="0"/>
                      </a:endParaRPr>
                    </a:p>
                  </a:txBody>
                  <a:tcPr marL="6350" marR="6350" marT="6350" marB="0" anchor="b">
                    <a:solidFill>
                      <a:schemeClr val="accent6"/>
                    </a:solidFill>
                  </a:tcPr>
                </a:tc>
                <a:tc>
                  <a:txBody>
                    <a:bodyPr/>
                    <a:lstStyle/>
                    <a:p>
                      <a:pPr algn="ctr" fontAlgn="b"/>
                      <a:r>
                        <a:rPr lang="en-US" sz="1200" b="0" i="0" u="none" strike="noStrike" dirty="0">
                          <a:solidFill>
                            <a:srgbClr val="000000"/>
                          </a:solidFill>
                          <a:latin typeface="Calibri"/>
                        </a:rPr>
                        <a:t>3660</a:t>
                      </a:r>
                    </a:p>
                  </a:txBody>
                  <a:tcPr marL="0" marR="0" marT="0" marB="0" anchor="b">
                    <a:solidFill>
                      <a:schemeClr val="accent6"/>
                    </a:solidFill>
                  </a:tcPr>
                </a:tc>
                <a:tc>
                  <a:txBody>
                    <a:bodyPr/>
                    <a:lstStyle/>
                    <a:p>
                      <a:pPr algn="r" fontAlgn="b"/>
                      <a:r>
                        <a:rPr lang="en-US" sz="1200" b="0" i="0" u="none" strike="noStrike" dirty="0">
                          <a:solidFill>
                            <a:srgbClr val="000000"/>
                          </a:solidFill>
                          <a:latin typeface="Calibri"/>
                        </a:rPr>
                        <a:t>3.0%</a:t>
                      </a:r>
                    </a:p>
                  </a:txBody>
                  <a:tcPr marL="5542" marR="5542" marT="5542" marB="0" anchor="b">
                    <a:solidFill>
                      <a:schemeClr val="accent6"/>
                    </a:solidFill>
                  </a:tcPr>
                </a:tc>
                <a:extLst>
                  <a:ext uri="{0D108BD9-81ED-4DB2-BD59-A6C34878D82A}">
                    <a16:rowId xmlns:a16="http://schemas.microsoft.com/office/drawing/2014/main" val="10014"/>
                  </a:ext>
                </a:extLst>
              </a:tr>
              <a:tr h="197203">
                <a:tc>
                  <a:txBody>
                    <a:bodyPr/>
                    <a:lstStyle/>
                    <a:p>
                      <a:pPr algn="l" rtl="0" fontAlgn="b"/>
                      <a:r>
                        <a:rPr lang="en-IN" sz="1200" u="none" strike="noStrike" dirty="0" err="1">
                          <a:effectLst/>
                        </a:rPr>
                        <a:t>Sekong</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algn="ctr" fontAlgn="b"/>
                      <a:r>
                        <a:rPr lang="en-US" sz="1200" b="0" i="0" u="none" strike="noStrike" dirty="0">
                          <a:solidFill>
                            <a:srgbClr val="000000"/>
                          </a:solidFill>
                          <a:latin typeface="Calibri"/>
                        </a:rPr>
                        <a:t>1008</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2.9%</a:t>
                      </a:r>
                    </a:p>
                  </a:txBody>
                  <a:tcPr marL="5542" marR="5542" marT="5542" marB="0" anchor="b">
                    <a:solidFill>
                      <a:srgbClr val="FFFF00"/>
                    </a:solidFill>
                  </a:tcPr>
                </a:tc>
                <a:extLst>
                  <a:ext uri="{0D108BD9-81ED-4DB2-BD59-A6C34878D82A}">
                    <a16:rowId xmlns:a16="http://schemas.microsoft.com/office/drawing/2014/main" val="10015"/>
                  </a:ext>
                </a:extLst>
              </a:tr>
              <a:tr h="197203">
                <a:tc>
                  <a:txBody>
                    <a:bodyPr/>
                    <a:lstStyle/>
                    <a:p>
                      <a:pPr algn="l" rtl="0" fontAlgn="b"/>
                      <a:r>
                        <a:rPr lang="en-IN" sz="1200" u="none" strike="noStrike" dirty="0" err="1">
                          <a:effectLst/>
                        </a:rPr>
                        <a:t>Champasak</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marL="0" algn="ctr" defTabSz="914400" rtl="0" eaLnBrk="1" fontAlgn="b" latinLnBrk="0" hangingPunct="1"/>
                      <a:r>
                        <a:rPr lang="en-US" sz="1200" b="0" i="0" u="none" strike="noStrike" kern="1200" dirty="0">
                          <a:solidFill>
                            <a:srgbClr val="000000"/>
                          </a:solidFill>
                          <a:latin typeface="Calibri"/>
                          <a:ea typeface="+mn-ea"/>
                          <a:cs typeface="+mn-cs"/>
                        </a:rPr>
                        <a:t>5759</a:t>
                      </a:r>
                    </a:p>
                  </a:txBody>
                  <a:tcPr marL="0" marR="0" marT="0" marB="0" anchor="b">
                    <a:solidFill>
                      <a:srgbClr val="FFFF00"/>
                    </a:solidFill>
                  </a:tcPr>
                </a:tc>
                <a:tc>
                  <a:txBody>
                    <a:bodyPr/>
                    <a:lstStyle/>
                    <a:p>
                      <a:pPr algn="r" fontAlgn="b"/>
                      <a:r>
                        <a:rPr lang="en-US" sz="1200" b="0" i="0" u="none" strike="noStrike" dirty="0">
                          <a:solidFill>
                            <a:srgbClr val="000000"/>
                          </a:solidFill>
                          <a:latin typeface="Calibri"/>
                        </a:rPr>
                        <a:t>2.7%</a:t>
                      </a:r>
                    </a:p>
                  </a:txBody>
                  <a:tcPr marL="5542" marR="5542" marT="5542" marB="0" anchor="b">
                    <a:solidFill>
                      <a:srgbClr val="FFFF00"/>
                    </a:solidFill>
                  </a:tcPr>
                </a:tc>
                <a:extLst>
                  <a:ext uri="{0D108BD9-81ED-4DB2-BD59-A6C34878D82A}">
                    <a16:rowId xmlns:a16="http://schemas.microsoft.com/office/drawing/2014/main" val="10016"/>
                  </a:ext>
                </a:extLst>
              </a:tr>
              <a:tr h="197203">
                <a:tc>
                  <a:txBody>
                    <a:bodyPr/>
                    <a:lstStyle/>
                    <a:p>
                      <a:pPr algn="l" rtl="0" fontAlgn="b"/>
                      <a:r>
                        <a:rPr lang="en-IN" sz="1200" u="none" strike="noStrike" dirty="0" err="1">
                          <a:effectLst/>
                        </a:rPr>
                        <a:t>Attopeu</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0000"/>
                    </a:solidFill>
                  </a:tcPr>
                </a:tc>
                <a:tc>
                  <a:txBody>
                    <a:bodyPr/>
                    <a:lstStyle/>
                    <a:p>
                      <a:pPr marL="0" algn="ctr" defTabSz="914400" rtl="0" eaLnBrk="1" fontAlgn="b" latinLnBrk="0" hangingPunct="1"/>
                      <a:r>
                        <a:rPr lang="en-US" sz="1200" b="0" i="0" u="none" strike="noStrike" kern="1200" dirty="0">
                          <a:solidFill>
                            <a:srgbClr val="000000"/>
                          </a:solidFill>
                          <a:latin typeface="Calibri"/>
                          <a:ea typeface="+mn-ea"/>
                          <a:cs typeface="+mn-cs"/>
                        </a:rPr>
                        <a:t>1802</a:t>
                      </a:r>
                    </a:p>
                  </a:txBody>
                  <a:tcPr marL="0" marR="0" marT="0" marB="0" anchor="b">
                    <a:solidFill>
                      <a:srgbClr val="FF0000"/>
                    </a:solidFill>
                  </a:tcPr>
                </a:tc>
                <a:tc>
                  <a:txBody>
                    <a:bodyPr/>
                    <a:lstStyle/>
                    <a:p>
                      <a:pPr algn="r" fontAlgn="b"/>
                      <a:r>
                        <a:rPr lang="en-US" sz="1200" b="0" i="0" u="none" strike="noStrike" dirty="0">
                          <a:solidFill>
                            <a:srgbClr val="000000"/>
                          </a:solidFill>
                          <a:latin typeface="Calibri"/>
                        </a:rPr>
                        <a:t>4.2%</a:t>
                      </a:r>
                    </a:p>
                  </a:txBody>
                  <a:tcPr marL="5542" marR="5542" marT="5542" marB="0" anchor="b">
                    <a:solidFill>
                      <a:srgbClr val="FF0000"/>
                    </a:solidFill>
                  </a:tcPr>
                </a:tc>
                <a:extLst>
                  <a:ext uri="{0D108BD9-81ED-4DB2-BD59-A6C34878D82A}">
                    <a16:rowId xmlns:a16="http://schemas.microsoft.com/office/drawing/2014/main" val="10017"/>
                  </a:ext>
                </a:extLst>
              </a:tr>
              <a:tr h="197203">
                <a:tc>
                  <a:txBody>
                    <a:bodyPr/>
                    <a:lstStyle/>
                    <a:p>
                      <a:pPr algn="l" rtl="0" fontAlgn="b"/>
                      <a:r>
                        <a:rPr lang="en-IN" sz="1200" u="none" strike="noStrike" dirty="0" err="1">
                          <a:effectLst/>
                        </a:rPr>
                        <a:t>Xaysomboun</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tc>
                  <a:txBody>
                    <a:bodyPr/>
                    <a:lstStyle/>
                    <a:p>
                      <a:pPr marL="0" algn="ctr" defTabSz="914400" rtl="0" eaLnBrk="1" fontAlgn="b" latinLnBrk="0" hangingPunct="1"/>
                      <a:r>
                        <a:rPr lang="en-US" sz="1200" b="0" i="0" u="none" strike="noStrike" kern="1200" dirty="0">
                          <a:solidFill>
                            <a:srgbClr val="000000"/>
                          </a:solidFill>
                          <a:latin typeface="Calibri"/>
                          <a:ea typeface="+mn-ea"/>
                          <a:cs typeface="+mn-cs"/>
                        </a:rPr>
                        <a:t>288</a:t>
                      </a:r>
                    </a:p>
                  </a:txBody>
                  <a:tcPr marL="0" marR="0" marT="0" marB="0" anchor="b">
                    <a:solidFill>
                      <a:srgbClr val="FFFF00"/>
                    </a:solidFill>
                  </a:tcPr>
                </a:tc>
                <a:tc>
                  <a:txBody>
                    <a:bodyPr/>
                    <a:lstStyle/>
                    <a:p>
                      <a:pPr algn="r" fontAlgn="b"/>
                      <a:r>
                        <a:rPr lang="en-IN" sz="1200" u="none" strike="noStrike" dirty="0">
                          <a:effectLst/>
                        </a:rPr>
                        <a:t>1.1%</a:t>
                      </a:r>
                      <a:endParaRPr lang="en-IN" sz="1200" b="0" i="0" u="none" strike="noStrike" dirty="0">
                        <a:solidFill>
                          <a:srgbClr val="000000"/>
                        </a:solidFill>
                        <a:effectLst/>
                        <a:latin typeface="Calibri" panose="020F0502020204030204" pitchFamily="34" charset="0"/>
                      </a:endParaRPr>
                    </a:p>
                  </a:txBody>
                  <a:tcPr marL="6350" marR="6350" marT="6350" marB="0" anchor="b">
                    <a:solidFill>
                      <a:srgbClr val="FFFF00"/>
                    </a:solidFill>
                  </a:tcPr>
                </a:tc>
                <a:extLst>
                  <a:ext uri="{0D108BD9-81ED-4DB2-BD59-A6C34878D82A}">
                    <a16:rowId xmlns:a16="http://schemas.microsoft.com/office/drawing/2014/main" val="10018"/>
                  </a:ext>
                </a:extLst>
              </a:tr>
            </a:tbl>
          </a:graphicData>
        </a:graphic>
      </p:graphicFrame>
      <p:sp>
        <p:nvSpPr>
          <p:cNvPr id="39" name="Rectangle 2">
            <a:extLst>
              <a:ext uri="{FF2B5EF4-FFF2-40B4-BE49-F238E27FC236}">
                <a16:creationId xmlns:a16="http://schemas.microsoft.com/office/drawing/2014/main" id="{660CE77D-70D4-4F46-AEFD-25EDC6C612B4}"/>
              </a:ext>
            </a:extLst>
          </p:cNvPr>
          <p:cNvSpPr txBox="1">
            <a:spLocks noChangeArrowheads="1"/>
          </p:cNvSpPr>
          <p:nvPr/>
        </p:nvSpPr>
        <p:spPr>
          <a:xfrm>
            <a:off x="709994" y="710809"/>
            <a:ext cx="3328293" cy="6798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758952">
              <a:lnSpc>
                <a:spcPct val="100000"/>
              </a:lnSpc>
              <a:spcAft>
                <a:spcPts val="600"/>
              </a:spcAft>
            </a:pPr>
            <a:r>
              <a:rPr lang="en-US" altLang="zh-CN" sz="1400" b="1" kern="1200" dirty="0">
                <a:solidFill>
                  <a:schemeClr val="tx1"/>
                </a:solidFill>
                <a:latin typeface="+mj-lt"/>
                <a:ea typeface="+mj-ea"/>
                <a:cs typeface="+mj-cs"/>
              </a:rPr>
              <a:t>Burden of Severe Wasting at National and Provincial Level in Lao-PDR</a:t>
            </a:r>
            <a:endParaRPr lang="en-US" altLang="zh-CN" sz="1400" b="1" dirty="0"/>
          </a:p>
        </p:txBody>
      </p:sp>
      <p:pic>
        <p:nvPicPr>
          <p:cNvPr id="5" name="Picture 4">
            <a:extLst>
              <a:ext uri="{FF2B5EF4-FFF2-40B4-BE49-F238E27FC236}">
                <a16:creationId xmlns:a16="http://schemas.microsoft.com/office/drawing/2014/main" id="{61DCA6FD-B3D4-4EFF-B856-A69F6EDCC101}"/>
              </a:ext>
            </a:extLst>
          </p:cNvPr>
          <p:cNvPicPr>
            <a:picLocks noChangeAspect="1"/>
          </p:cNvPicPr>
          <p:nvPr/>
        </p:nvPicPr>
        <p:blipFill rotWithShape="1">
          <a:blip r:embed="rId3"/>
          <a:srcRect l="11234" t="18454" r="65736" b="17250"/>
          <a:stretch/>
        </p:blipFill>
        <p:spPr>
          <a:xfrm>
            <a:off x="4271268" y="710809"/>
            <a:ext cx="7210738" cy="5661537"/>
          </a:xfrm>
          <a:prstGeom prst="rect">
            <a:avLst/>
          </a:prstGeom>
        </p:spPr>
      </p:pic>
    </p:spTree>
    <p:extLst>
      <p:ext uri="{BB962C8B-B14F-4D97-AF65-F5344CB8AC3E}">
        <p14:creationId xmlns:p14="http://schemas.microsoft.com/office/powerpoint/2010/main" val="3798911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77F3C62-FA63-49B4-ADC3-1DA13A16C350}"/>
              </a:ext>
            </a:extLst>
          </p:cNvPr>
          <p:cNvGraphicFramePr>
            <a:graphicFrameLocks noGrp="1"/>
          </p:cNvGraphicFramePr>
          <p:nvPr/>
        </p:nvGraphicFramePr>
        <p:xfrm>
          <a:off x="643467" y="1186541"/>
          <a:ext cx="10905070" cy="5154804"/>
        </p:xfrm>
        <a:graphic>
          <a:graphicData uri="http://schemas.openxmlformats.org/drawingml/2006/table">
            <a:tbl>
              <a:tblPr firstRow="1" bandRow="1">
                <a:tableStyleId>{5C22544A-7EE6-4342-B048-85BDC9FD1C3A}</a:tableStyleId>
              </a:tblPr>
              <a:tblGrid>
                <a:gridCol w="1109670">
                  <a:extLst>
                    <a:ext uri="{9D8B030D-6E8A-4147-A177-3AD203B41FA5}">
                      <a16:colId xmlns:a16="http://schemas.microsoft.com/office/drawing/2014/main" val="1821559377"/>
                    </a:ext>
                  </a:extLst>
                </a:gridCol>
                <a:gridCol w="1895968">
                  <a:extLst>
                    <a:ext uri="{9D8B030D-6E8A-4147-A177-3AD203B41FA5}">
                      <a16:colId xmlns:a16="http://schemas.microsoft.com/office/drawing/2014/main" val="1751281713"/>
                    </a:ext>
                  </a:extLst>
                </a:gridCol>
                <a:gridCol w="1062805">
                  <a:extLst>
                    <a:ext uri="{9D8B030D-6E8A-4147-A177-3AD203B41FA5}">
                      <a16:colId xmlns:a16="http://schemas.microsoft.com/office/drawing/2014/main" val="769554180"/>
                    </a:ext>
                  </a:extLst>
                </a:gridCol>
                <a:gridCol w="1034164">
                  <a:extLst>
                    <a:ext uri="{9D8B030D-6E8A-4147-A177-3AD203B41FA5}">
                      <a16:colId xmlns:a16="http://schemas.microsoft.com/office/drawing/2014/main" val="2712658617"/>
                    </a:ext>
                  </a:extLst>
                </a:gridCol>
                <a:gridCol w="999796">
                  <a:extLst>
                    <a:ext uri="{9D8B030D-6E8A-4147-A177-3AD203B41FA5}">
                      <a16:colId xmlns:a16="http://schemas.microsoft.com/office/drawing/2014/main" val="3313256970"/>
                    </a:ext>
                  </a:extLst>
                </a:gridCol>
                <a:gridCol w="999796">
                  <a:extLst>
                    <a:ext uri="{9D8B030D-6E8A-4147-A177-3AD203B41FA5}">
                      <a16:colId xmlns:a16="http://schemas.microsoft.com/office/drawing/2014/main" val="702512157"/>
                    </a:ext>
                  </a:extLst>
                </a:gridCol>
                <a:gridCol w="1062805">
                  <a:extLst>
                    <a:ext uri="{9D8B030D-6E8A-4147-A177-3AD203B41FA5}">
                      <a16:colId xmlns:a16="http://schemas.microsoft.com/office/drawing/2014/main" val="2639372299"/>
                    </a:ext>
                  </a:extLst>
                </a:gridCol>
                <a:gridCol w="1034164">
                  <a:extLst>
                    <a:ext uri="{9D8B030D-6E8A-4147-A177-3AD203B41FA5}">
                      <a16:colId xmlns:a16="http://schemas.microsoft.com/office/drawing/2014/main" val="2316903329"/>
                    </a:ext>
                  </a:extLst>
                </a:gridCol>
                <a:gridCol w="999796">
                  <a:extLst>
                    <a:ext uri="{9D8B030D-6E8A-4147-A177-3AD203B41FA5}">
                      <a16:colId xmlns:a16="http://schemas.microsoft.com/office/drawing/2014/main" val="2861140995"/>
                    </a:ext>
                  </a:extLst>
                </a:gridCol>
                <a:gridCol w="706106">
                  <a:extLst>
                    <a:ext uri="{9D8B030D-6E8A-4147-A177-3AD203B41FA5}">
                      <a16:colId xmlns:a16="http://schemas.microsoft.com/office/drawing/2014/main" val="2210823719"/>
                    </a:ext>
                  </a:extLst>
                </a:gridCol>
              </a:tblGrid>
              <a:tr h="320352">
                <a:tc>
                  <a:txBody>
                    <a:bodyPr/>
                    <a:lstStyle/>
                    <a:p>
                      <a:pPr algn="l" fontAlgn="b"/>
                      <a:endParaRPr lang="en-US" sz="1800" b="0" i="0" u="none" strike="noStrike">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10415" marR="10415" marT="10415" marB="0" anchor="ctr"/>
                </a:tc>
                <a:tc gridSpan="4">
                  <a:txBody>
                    <a:bodyPr/>
                    <a:lstStyle/>
                    <a:p>
                      <a:pPr algn="ctr" fontAlgn="ctr"/>
                      <a:r>
                        <a:rPr lang="en-US" sz="1600" u="none" strike="noStrike" dirty="0">
                          <a:effectLst/>
                        </a:rPr>
                        <a:t>Wasting  (- 2 SD</a:t>
                      </a:r>
                      <a:r>
                        <a:rPr lang="en-US" sz="1600" u="none" strike="noStrike" baseline="30000" dirty="0">
                          <a:effectLst/>
                        </a:rPr>
                        <a:t>5)</a:t>
                      </a:r>
                      <a:endParaRPr lang="en-US" sz="1600" b="1" i="0" u="none" strike="noStrike" dirty="0">
                        <a:solidFill>
                          <a:srgbClr val="000000"/>
                        </a:solidFill>
                        <a:effectLst/>
                        <a:latin typeface="Calibri" panose="020F0502020204030204" pitchFamily="34" charset="0"/>
                      </a:endParaRPr>
                    </a:p>
                  </a:txBody>
                  <a:tcPr marL="10415" marR="10415" marT="10415"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ctr"/>
                      <a:r>
                        <a:rPr lang="en-US" sz="1600" u="none" strike="noStrike" dirty="0">
                          <a:effectLst/>
                        </a:rPr>
                        <a:t>Severe Wasting  (3 SD</a:t>
                      </a:r>
                      <a:r>
                        <a:rPr lang="en-US" sz="1600" u="none" strike="noStrike" baseline="30000" dirty="0">
                          <a:effectLst/>
                        </a:rPr>
                        <a:t>6</a:t>
                      </a:r>
                      <a:r>
                        <a:rPr lang="en-US" sz="1600" u="none" strike="noStrike" dirty="0">
                          <a:effectLst/>
                        </a:rPr>
                        <a:t> )</a:t>
                      </a:r>
                      <a:endParaRPr lang="en-US" sz="1600" b="1" i="0" u="none" strike="noStrike" dirty="0">
                        <a:solidFill>
                          <a:srgbClr val="000000"/>
                        </a:solidFill>
                        <a:effectLst/>
                        <a:latin typeface="Calibri" panose="020F0502020204030204" pitchFamily="34" charset="0"/>
                      </a:endParaRPr>
                    </a:p>
                  </a:txBody>
                  <a:tcPr marL="10415" marR="10415" marT="10415"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7761070"/>
                  </a:ext>
                </a:extLst>
              </a:tr>
              <a:tr h="320352">
                <a:tc>
                  <a:txBody>
                    <a:bodyPr/>
                    <a:lstStyle/>
                    <a:p>
                      <a:pPr algn="l" fontAlgn="b"/>
                      <a:endParaRPr lang="en-US" sz="1800" b="0" i="0" u="none" strike="noStrike">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10415" marR="10415" marT="10415" marB="0" anchor="ctr"/>
                </a:tc>
                <a:tc>
                  <a:txBody>
                    <a:bodyPr/>
                    <a:lstStyle/>
                    <a:p>
                      <a:pPr algn="l" fontAlgn="ctr"/>
                      <a:r>
                        <a:rPr lang="en-US" sz="1600" u="none" strike="noStrike">
                          <a:effectLst/>
                        </a:rPr>
                        <a:t>Saravanne</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l" fontAlgn="ctr"/>
                      <a:r>
                        <a:rPr lang="en-US" sz="1600" u="none" strike="noStrike">
                          <a:effectLst/>
                        </a:rPr>
                        <a:t>Phongsaly</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l" fontAlgn="ctr"/>
                      <a:r>
                        <a:rPr lang="en-US" sz="1600" u="none" strike="noStrike">
                          <a:effectLst/>
                        </a:rPr>
                        <a:t>Huaphan</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l" fontAlgn="ctr"/>
                      <a:r>
                        <a:rPr lang="en-US" sz="1600" u="none" strike="noStrike">
                          <a:effectLst/>
                        </a:rPr>
                        <a:t>Bekeo</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l" fontAlgn="ctr"/>
                      <a:r>
                        <a:rPr lang="en-US" sz="1600" u="none" strike="noStrike">
                          <a:effectLst/>
                        </a:rPr>
                        <a:t>Saravanne</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l" fontAlgn="ctr"/>
                      <a:r>
                        <a:rPr lang="en-US" sz="1600" u="none" strike="noStrike">
                          <a:effectLst/>
                        </a:rPr>
                        <a:t>Phongsaly</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l" fontAlgn="ctr"/>
                      <a:r>
                        <a:rPr lang="en-US" sz="1600" u="none" strike="noStrike">
                          <a:effectLst/>
                        </a:rPr>
                        <a:t>Huaphan</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l" fontAlgn="ctr"/>
                      <a:r>
                        <a:rPr lang="en-US" sz="1600" u="none" strike="noStrike">
                          <a:effectLst/>
                        </a:rPr>
                        <a:t>Bekeo</a:t>
                      </a:r>
                      <a:endParaRPr lang="en-US" sz="1600" b="1" i="0" u="none" strike="noStrike">
                        <a:solidFill>
                          <a:srgbClr val="00000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4135056312"/>
                  </a:ext>
                </a:extLst>
              </a:tr>
              <a:tr h="320352">
                <a:tc>
                  <a:txBody>
                    <a:bodyPr/>
                    <a:lstStyle/>
                    <a:p>
                      <a:pPr algn="l" fontAlgn="b"/>
                      <a:endParaRPr lang="en-US" sz="1800" b="0" i="0" u="none" strike="noStrike">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dirty="0">
                          <a:effectLst/>
                        </a:rPr>
                        <a:t>Province</a:t>
                      </a:r>
                      <a:endParaRPr lang="en-US" sz="1600" b="1" i="0" u="none" strike="noStrike" dirty="0">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13.3</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5.5</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6.3</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7.0</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2.7</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1.6</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1.8</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1.8</a:t>
                      </a:r>
                      <a:endParaRPr lang="en-US" sz="2000" b="1" i="0" u="none" strike="noStrike" dirty="0">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11472504"/>
                  </a:ext>
                </a:extLst>
              </a:tr>
              <a:tr h="320352">
                <a:tc>
                  <a:txBody>
                    <a:bodyPr/>
                    <a:lstStyle/>
                    <a:p>
                      <a:pPr algn="l" fontAlgn="b"/>
                      <a:endParaRPr lang="en-US" sz="1800" b="0" i="0" u="none" strike="noStrike">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dirty="0">
                          <a:effectLst/>
                        </a:rPr>
                        <a:t> </a:t>
                      </a:r>
                      <a:endParaRPr lang="en-US" sz="1600" b="1" i="0" u="none" strike="noStrike" dirty="0">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 </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algn="r" fontAlgn="ctr"/>
                      <a:r>
                        <a:rPr lang="en-US" sz="2400" b="1" u="none" strike="noStrike" dirty="0">
                          <a:solidFill>
                            <a:srgbClr val="FFC000"/>
                          </a:solidFill>
                          <a:effectLst/>
                        </a:rPr>
                        <a:t> </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r" fontAlgn="ctr"/>
                      <a:r>
                        <a:rPr lang="en-US" sz="2400" b="1" u="none" strike="noStrike" dirty="0">
                          <a:solidFill>
                            <a:srgbClr val="FFC000"/>
                          </a:solidFill>
                          <a:effectLst/>
                        </a:rPr>
                        <a:t> </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 </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r" fontAlgn="ct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r" fontAlgn="ct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809241222"/>
                  </a:ext>
                </a:extLst>
              </a:tr>
              <a:tr h="320352">
                <a:tc rowSpan="2">
                  <a:txBody>
                    <a:bodyPr/>
                    <a:lstStyle/>
                    <a:p>
                      <a:pPr algn="ctr" fontAlgn="b"/>
                      <a:r>
                        <a:rPr lang="en-US" sz="1800" u="none" strike="noStrike" dirty="0">
                          <a:effectLst/>
                        </a:rPr>
                        <a:t>Sex</a:t>
                      </a:r>
                      <a:endParaRPr lang="en-US" sz="1800" b="0" i="0" u="none" strike="noStrike" dirty="0">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a:effectLst/>
                        </a:rPr>
                        <a:t>Male</a:t>
                      </a:r>
                      <a:endParaRPr lang="en-US" sz="1600" b="0" i="0" u="none" strike="noStrike">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14.2</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5.9</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7.0</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7.7</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2.7</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2.0</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1.9</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1.9</a:t>
                      </a: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4016042833"/>
                  </a:ext>
                </a:extLst>
              </a:tr>
              <a:tr h="320352">
                <a:tc vMerge="1">
                  <a:txBody>
                    <a:bodyPr/>
                    <a:lstStyle/>
                    <a:p>
                      <a:endParaRPr lang="en-US"/>
                    </a:p>
                  </a:txBody>
                  <a:tcPr/>
                </a:tc>
                <a:tc>
                  <a:txBody>
                    <a:bodyPr/>
                    <a:lstStyle/>
                    <a:p>
                      <a:pPr algn="l" fontAlgn="ctr"/>
                      <a:r>
                        <a:rPr lang="en-US" sz="1600" u="none" strike="noStrike">
                          <a:effectLst/>
                        </a:rPr>
                        <a:t>Female</a:t>
                      </a:r>
                      <a:endParaRPr lang="en-US" sz="1600" b="0" i="0" u="none" strike="noStrike">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12.3</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5.1</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5.6</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6.4</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2.8</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1.0</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1.8</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1.8</a:t>
                      </a: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1756894948"/>
                  </a:ext>
                </a:extLst>
              </a:tr>
              <a:tr h="320352">
                <a:tc>
                  <a:txBody>
                    <a:bodyPr/>
                    <a:lstStyle/>
                    <a:p>
                      <a:pPr algn="l" fontAlgn="b"/>
                      <a:endParaRPr lang="en-US" sz="1800" b="0" i="0" u="none" strike="noStrike" dirty="0">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a:effectLst/>
                        </a:rPr>
                        <a:t> </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u="none" strike="noStrike" dirty="0">
                          <a:effectLst/>
                        </a:rPr>
                        <a:t> </a:t>
                      </a:r>
                      <a:endParaRPr lang="en-US" sz="2000" b="0" i="0" u="none" strike="noStrike" dirty="0">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 </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 </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 </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dirty="0">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1450786330"/>
                  </a:ext>
                </a:extLst>
              </a:tr>
              <a:tr h="320352">
                <a:tc rowSpan="2">
                  <a:txBody>
                    <a:bodyPr/>
                    <a:lstStyle/>
                    <a:p>
                      <a:pPr algn="ctr" fontAlgn="b"/>
                      <a:r>
                        <a:rPr lang="en-US" sz="1800" u="none" strike="noStrike" dirty="0">
                          <a:effectLst/>
                        </a:rPr>
                        <a:t>Area</a:t>
                      </a:r>
                      <a:endParaRPr lang="en-US" sz="1800" b="0" i="0" u="none" strike="noStrike" dirty="0">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dirty="0">
                          <a:effectLst/>
                        </a:rPr>
                        <a:t>Urban</a:t>
                      </a:r>
                      <a:endParaRPr lang="en-US" sz="1600" b="0" i="0" u="none" strike="noStrike" dirty="0">
                        <a:solidFill>
                          <a:srgbClr val="000000"/>
                        </a:solidFill>
                        <a:effectLst/>
                        <a:latin typeface="Calibri" panose="020F0502020204030204" pitchFamily="34" charset="0"/>
                      </a:endParaRPr>
                    </a:p>
                  </a:txBody>
                  <a:tcPr marL="10415" marR="10415" marT="10415" marB="0" anchor="ctr"/>
                </a:tc>
                <a:tc>
                  <a:txBody>
                    <a:bodyPr/>
                    <a:lstStyle/>
                    <a:p>
                      <a:pPr marL="0" algn="ctr" defTabSz="914400" rtl="0" eaLnBrk="1" fontAlgn="ctr" latinLnBrk="0" hangingPunct="1"/>
                      <a:r>
                        <a:rPr lang="en-US" sz="2400" b="1" u="none" strike="noStrike" kern="1200" dirty="0">
                          <a:solidFill>
                            <a:srgbClr val="FFC000"/>
                          </a:solidFill>
                          <a:effectLst/>
                          <a:latin typeface="+mn-lt"/>
                          <a:ea typeface="+mn-ea"/>
                          <a:cs typeface="+mn-cs"/>
                        </a:rPr>
                        <a:t>9.7</a:t>
                      </a:r>
                    </a:p>
                  </a:txBody>
                  <a:tcPr marL="10415" marR="10415" marT="10415" marB="0" anchor="ctr"/>
                </a:tc>
                <a:tc>
                  <a:txBody>
                    <a:bodyPr/>
                    <a:lstStyle/>
                    <a:p>
                      <a:pPr algn="ctr" fontAlgn="ctr"/>
                      <a:r>
                        <a:rPr lang="en-US" sz="2400" b="1" u="none" strike="noStrike" dirty="0">
                          <a:solidFill>
                            <a:srgbClr val="FFC000"/>
                          </a:solidFill>
                          <a:effectLst/>
                        </a:rPr>
                        <a:t>4.7</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5.3</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5.6</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1.9</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1.6</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0.9</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0.8</a:t>
                      </a: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1716831797"/>
                  </a:ext>
                </a:extLst>
              </a:tr>
              <a:tr h="320352">
                <a:tc vMerge="1">
                  <a:txBody>
                    <a:bodyPr/>
                    <a:lstStyle/>
                    <a:p>
                      <a:endParaRPr lang="en-US"/>
                    </a:p>
                  </a:txBody>
                  <a:tcPr/>
                </a:tc>
                <a:tc>
                  <a:txBody>
                    <a:bodyPr/>
                    <a:lstStyle/>
                    <a:p>
                      <a:pPr algn="l" fontAlgn="ctr"/>
                      <a:r>
                        <a:rPr lang="en-US" sz="1600" u="none" strike="noStrike">
                          <a:effectLst/>
                        </a:rPr>
                        <a:t>Rural</a:t>
                      </a:r>
                      <a:endParaRPr lang="en-US" sz="1600" b="0" i="0" u="none" strike="noStrike">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13.6</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marL="0" algn="ctr" defTabSz="914400" rtl="0" eaLnBrk="1" fontAlgn="ctr" latinLnBrk="0" hangingPunct="1"/>
                      <a:r>
                        <a:rPr lang="en-US" sz="2400" b="1" u="none" strike="noStrike" kern="1200" dirty="0">
                          <a:solidFill>
                            <a:srgbClr val="FFC000"/>
                          </a:solidFill>
                          <a:effectLst/>
                          <a:latin typeface="+mn-lt"/>
                          <a:ea typeface="+mn-ea"/>
                          <a:cs typeface="+mn-cs"/>
                        </a:rPr>
                        <a:t>5.6</a:t>
                      </a:r>
                    </a:p>
                  </a:txBody>
                  <a:tcPr marL="10415" marR="10415" marT="10415" marB="0" anchor="ctr"/>
                </a:tc>
                <a:tc>
                  <a:txBody>
                    <a:bodyPr/>
                    <a:lstStyle/>
                    <a:p>
                      <a:pPr algn="ctr" fontAlgn="ctr"/>
                      <a:r>
                        <a:rPr lang="en-US" sz="2400" b="1" u="none" strike="noStrike" dirty="0">
                          <a:solidFill>
                            <a:srgbClr val="FFC000"/>
                          </a:solidFill>
                          <a:effectLst/>
                        </a:rPr>
                        <a:t>6.4</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7.4</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2.8</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1.6</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1.9</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2.1</a:t>
                      </a: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4021151074"/>
                  </a:ext>
                </a:extLst>
              </a:tr>
              <a:tr h="320352">
                <a:tc>
                  <a:txBody>
                    <a:bodyPr/>
                    <a:lstStyle/>
                    <a:p>
                      <a:pPr algn="l" fontAlgn="b"/>
                      <a:endParaRPr lang="en-US" sz="1800" b="0" i="0" u="none" strike="noStrike" dirty="0">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a:effectLst/>
                        </a:rPr>
                        <a:t> </a:t>
                      </a:r>
                      <a:endParaRPr lang="en-US" sz="1600" b="1" i="0" u="none" strike="noStrike">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 </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 </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 </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3284546932"/>
                  </a:ext>
                </a:extLst>
              </a:tr>
              <a:tr h="320352">
                <a:tc rowSpan="4">
                  <a:txBody>
                    <a:bodyPr/>
                    <a:lstStyle/>
                    <a:p>
                      <a:pPr algn="ctr" fontAlgn="b"/>
                      <a:r>
                        <a:rPr lang="en-US" sz="1800" u="none" strike="noStrike" dirty="0">
                          <a:effectLst/>
                        </a:rPr>
                        <a:t>Education</a:t>
                      </a:r>
                      <a:endParaRPr lang="en-US" sz="1800" b="0" i="0" u="none" strike="noStrike" dirty="0">
                        <a:solidFill>
                          <a:srgbClr val="000000"/>
                        </a:solidFill>
                        <a:effectLst/>
                        <a:latin typeface="Calibri" panose="020F0502020204030204" pitchFamily="34" charset="0"/>
                      </a:endParaRPr>
                    </a:p>
                  </a:txBody>
                  <a:tcPr marL="10415" marR="10415" marT="10415" marB="0" anchor="b"/>
                </a:tc>
                <a:tc>
                  <a:txBody>
                    <a:bodyPr/>
                    <a:lstStyle/>
                    <a:p>
                      <a:pPr algn="l" fontAlgn="ctr"/>
                      <a:r>
                        <a:rPr lang="en-US" sz="1600" u="none" strike="noStrike">
                          <a:effectLst/>
                        </a:rPr>
                        <a:t>Pre-primary or none</a:t>
                      </a:r>
                      <a:endParaRPr lang="en-US" sz="1600" b="0" i="0" u="none" strike="noStrike">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15.9</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5.2</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6.1</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8.8</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2.7</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1.7</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1.9</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1.9</a:t>
                      </a: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1730155642"/>
                  </a:ext>
                </a:extLst>
              </a:tr>
              <a:tr h="320352">
                <a:tc vMerge="1">
                  <a:txBody>
                    <a:bodyPr/>
                    <a:lstStyle/>
                    <a:p>
                      <a:endParaRPr lang="en-US"/>
                    </a:p>
                  </a:txBody>
                  <a:tcPr/>
                </a:tc>
                <a:tc>
                  <a:txBody>
                    <a:bodyPr/>
                    <a:lstStyle/>
                    <a:p>
                      <a:pPr algn="l" fontAlgn="ctr"/>
                      <a:r>
                        <a:rPr lang="en-US" sz="1600" u="none" strike="noStrike">
                          <a:effectLst/>
                        </a:rPr>
                        <a:t>Primary </a:t>
                      </a:r>
                      <a:endParaRPr lang="en-US" sz="1600" b="0" i="0" u="none" strike="noStrike">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13.8</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6.2</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6.2</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6.6</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FF00"/>
                          </a:solidFill>
                          <a:effectLst/>
                        </a:rPr>
                        <a:t>3.0</a:t>
                      </a:r>
                      <a:endParaRPr lang="en-US" sz="2000" b="1" i="0" u="none" strike="noStrike" dirty="0">
                        <a:solidFill>
                          <a:srgbClr val="FFFF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1.5</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1.9</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1.8</a:t>
                      </a: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501770816"/>
                  </a:ext>
                </a:extLst>
              </a:tr>
              <a:tr h="320352">
                <a:tc vMerge="1">
                  <a:txBody>
                    <a:bodyPr/>
                    <a:lstStyle/>
                    <a:p>
                      <a:endParaRPr lang="en-US"/>
                    </a:p>
                  </a:txBody>
                  <a:tcPr/>
                </a:tc>
                <a:tc>
                  <a:txBody>
                    <a:bodyPr/>
                    <a:lstStyle/>
                    <a:p>
                      <a:pPr algn="l" fontAlgn="ctr"/>
                      <a:r>
                        <a:rPr lang="en-US" sz="1600" u="none" strike="noStrike">
                          <a:effectLst/>
                        </a:rPr>
                        <a:t>Secondary</a:t>
                      </a:r>
                      <a:endParaRPr lang="en-US" sz="1600" b="0" i="0" u="none" strike="noStrike">
                        <a:solidFill>
                          <a:srgbClr val="000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FF0000"/>
                          </a:solidFill>
                          <a:effectLst/>
                        </a:rPr>
                        <a:t>10.7</a:t>
                      </a:r>
                      <a:endParaRPr lang="en-US" sz="2000" b="1" i="0" u="none" strike="noStrike" dirty="0">
                        <a:solidFill>
                          <a:srgbClr val="FF0000"/>
                        </a:solidFill>
                        <a:effectLst/>
                        <a:latin typeface="Calibri" panose="020F0502020204030204" pitchFamily="34" charset="0"/>
                      </a:endParaRPr>
                    </a:p>
                  </a:txBody>
                  <a:tcPr marL="10415" marR="10415" marT="10415" marB="0" anchor="ctr"/>
                </a:tc>
                <a:tc>
                  <a:txBody>
                    <a:bodyPr/>
                    <a:lstStyle/>
                    <a:p>
                      <a:pPr marL="0" algn="ctr" defTabSz="914400" rtl="0" eaLnBrk="1" fontAlgn="ctr" latinLnBrk="0" hangingPunct="1"/>
                      <a:r>
                        <a:rPr lang="en-US" sz="2000" b="1" u="none" strike="noStrike" kern="1200" dirty="0">
                          <a:solidFill>
                            <a:srgbClr val="FFFF00"/>
                          </a:solidFill>
                          <a:effectLst/>
                          <a:latin typeface="+mn-lt"/>
                          <a:ea typeface="+mn-ea"/>
                          <a:cs typeface="+mn-cs"/>
                        </a:rPr>
                        <a:t>4.2</a:t>
                      </a:r>
                    </a:p>
                  </a:txBody>
                  <a:tcPr marL="10415" marR="10415" marT="10415" marB="0" anchor="ctr"/>
                </a:tc>
                <a:tc>
                  <a:txBody>
                    <a:bodyPr/>
                    <a:lstStyle/>
                    <a:p>
                      <a:pPr algn="ctr" fontAlgn="ctr"/>
                      <a:r>
                        <a:rPr lang="en-US" sz="2400" b="1" u="none" strike="noStrike" dirty="0">
                          <a:solidFill>
                            <a:srgbClr val="FFC000"/>
                          </a:solidFill>
                          <a:effectLst/>
                        </a:rPr>
                        <a:t>6.5</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7.8</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2.3</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1.3</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2.0</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1.6</a:t>
                      </a:r>
                      <a:endParaRPr lang="en-US" sz="2000" b="1" i="0" u="none" strike="noStrike">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1822136833"/>
                  </a:ext>
                </a:extLst>
              </a:tr>
              <a:tr h="320352">
                <a:tc vMerge="1">
                  <a:txBody>
                    <a:bodyPr/>
                    <a:lstStyle/>
                    <a:p>
                      <a:endParaRPr lang="en-US"/>
                    </a:p>
                  </a:txBody>
                  <a:tcPr/>
                </a:tc>
                <a:tc>
                  <a:txBody>
                    <a:bodyPr/>
                    <a:lstStyle/>
                    <a:p>
                      <a:pPr algn="l" fontAlgn="ctr"/>
                      <a:r>
                        <a:rPr lang="en-US" sz="1600" u="none" strike="noStrike">
                          <a:effectLst/>
                        </a:rPr>
                        <a:t>Post-secondary+</a:t>
                      </a:r>
                      <a:endParaRPr lang="en-US" sz="1600" b="0" i="0" u="none" strike="noStrike">
                        <a:solidFill>
                          <a:srgbClr val="000000"/>
                        </a:solidFill>
                        <a:effectLst/>
                        <a:latin typeface="Calibri" panose="020F0502020204030204" pitchFamily="34" charset="0"/>
                      </a:endParaRPr>
                    </a:p>
                  </a:txBody>
                  <a:tcPr marL="10415" marR="10415" marT="10415" marB="0" anchor="ctr"/>
                </a:tc>
                <a:tc>
                  <a:txBody>
                    <a:bodyPr/>
                    <a:lstStyle/>
                    <a:p>
                      <a:pPr marL="0" algn="ctr" defTabSz="914400" rtl="0" eaLnBrk="1" fontAlgn="ctr" latinLnBrk="0" hangingPunct="1"/>
                      <a:r>
                        <a:rPr lang="en-US" sz="2400" b="1" u="none" strike="noStrike" kern="1200" dirty="0">
                          <a:solidFill>
                            <a:srgbClr val="FFC000"/>
                          </a:solidFill>
                          <a:effectLst/>
                          <a:latin typeface="+mn-lt"/>
                          <a:ea typeface="+mn-ea"/>
                          <a:cs typeface="+mn-cs"/>
                        </a:rPr>
                        <a:t>8.8</a:t>
                      </a:r>
                    </a:p>
                  </a:txBody>
                  <a:tcPr marL="10415" marR="10415" marT="10415" marB="0" anchor="ctr"/>
                </a:tc>
                <a:tc>
                  <a:txBody>
                    <a:bodyPr/>
                    <a:lstStyle/>
                    <a:p>
                      <a:pPr marL="0" algn="ctr" defTabSz="914400" rtl="0" eaLnBrk="1" fontAlgn="ctr" latinLnBrk="0" hangingPunct="1"/>
                      <a:r>
                        <a:rPr lang="en-US" sz="2400" b="1" u="none" strike="noStrike" kern="1200" dirty="0">
                          <a:solidFill>
                            <a:srgbClr val="FFC000"/>
                          </a:solidFill>
                          <a:effectLst/>
                          <a:latin typeface="+mn-lt"/>
                          <a:ea typeface="+mn-ea"/>
                          <a:cs typeface="+mn-cs"/>
                        </a:rPr>
                        <a:t>7.3</a:t>
                      </a:r>
                    </a:p>
                  </a:txBody>
                  <a:tcPr marL="10415" marR="10415" marT="10415" marB="0" anchor="ctr"/>
                </a:tc>
                <a:tc>
                  <a:txBody>
                    <a:bodyPr/>
                    <a:lstStyle/>
                    <a:p>
                      <a:pPr algn="ctr" fontAlgn="ctr"/>
                      <a:r>
                        <a:rPr lang="en-US" sz="2400" b="1" u="none" strike="noStrike" dirty="0">
                          <a:solidFill>
                            <a:srgbClr val="FFC000"/>
                          </a:solidFill>
                          <a:effectLst/>
                        </a:rPr>
                        <a:t>5.9</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400" b="1" u="none" strike="noStrike" dirty="0">
                          <a:solidFill>
                            <a:srgbClr val="FFC000"/>
                          </a:solidFill>
                          <a:effectLst/>
                        </a:rPr>
                        <a:t>4.2</a:t>
                      </a:r>
                      <a:endParaRPr lang="en-US" sz="2400" b="1" i="0" u="none" strike="noStrike" dirty="0">
                        <a:solidFill>
                          <a:srgbClr val="FFC00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2.4</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a:solidFill>
                            <a:srgbClr val="00B050"/>
                          </a:solidFill>
                          <a:effectLst/>
                        </a:rPr>
                        <a:t>2.0</a:t>
                      </a:r>
                      <a:endParaRPr lang="en-US" sz="2000" b="1" i="0" u="none" strike="noStrike">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0.9</a:t>
                      </a:r>
                      <a:endParaRPr lang="en-US" sz="2000" b="1" i="0" u="none" strike="noStrike" dirty="0">
                        <a:solidFill>
                          <a:srgbClr val="00B050"/>
                        </a:solidFill>
                        <a:effectLst/>
                        <a:latin typeface="Calibri" panose="020F0502020204030204" pitchFamily="34" charset="0"/>
                      </a:endParaRPr>
                    </a:p>
                  </a:txBody>
                  <a:tcPr marL="10415" marR="10415" marT="10415" marB="0" anchor="ctr"/>
                </a:tc>
                <a:tc>
                  <a:txBody>
                    <a:bodyPr/>
                    <a:lstStyle/>
                    <a:p>
                      <a:pPr algn="ctr" fontAlgn="ctr"/>
                      <a:r>
                        <a:rPr lang="en-US" sz="2000" b="1" u="none" strike="noStrike" dirty="0">
                          <a:solidFill>
                            <a:srgbClr val="00B050"/>
                          </a:solidFill>
                          <a:effectLst/>
                        </a:rPr>
                        <a:t>2.1</a:t>
                      </a:r>
                      <a:endParaRPr lang="en-US" sz="2000" b="1" i="0" u="none" strike="noStrike" dirty="0">
                        <a:solidFill>
                          <a:srgbClr val="00B050"/>
                        </a:solidFill>
                        <a:effectLst/>
                        <a:latin typeface="Calibri" panose="020F0502020204030204" pitchFamily="34" charset="0"/>
                      </a:endParaRPr>
                    </a:p>
                  </a:txBody>
                  <a:tcPr marL="10415" marR="10415" marT="10415" marB="0" anchor="ctr"/>
                </a:tc>
                <a:extLst>
                  <a:ext uri="{0D108BD9-81ED-4DB2-BD59-A6C34878D82A}">
                    <a16:rowId xmlns:a16="http://schemas.microsoft.com/office/drawing/2014/main" val="3649263859"/>
                  </a:ext>
                </a:extLst>
              </a:tr>
            </a:tbl>
          </a:graphicData>
        </a:graphic>
      </p:graphicFrame>
      <p:sp>
        <p:nvSpPr>
          <p:cNvPr id="3" name="Rectangle 2">
            <a:extLst>
              <a:ext uri="{FF2B5EF4-FFF2-40B4-BE49-F238E27FC236}">
                <a16:creationId xmlns:a16="http://schemas.microsoft.com/office/drawing/2014/main" id="{EA63D28E-9E34-42CF-B5CA-3384BB2456D5}"/>
              </a:ext>
            </a:extLst>
          </p:cNvPr>
          <p:cNvSpPr/>
          <p:nvPr/>
        </p:nvSpPr>
        <p:spPr>
          <a:xfrm>
            <a:off x="1031845" y="159391"/>
            <a:ext cx="10331479" cy="9126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Equity analysis of Wasting Prevalence</a:t>
            </a:r>
          </a:p>
          <a:p>
            <a:pPr algn="ctr"/>
            <a:r>
              <a:rPr lang="en-US" dirty="0"/>
              <a:t>Source: Nutrition Provincial Household Survey 2022 </a:t>
            </a:r>
          </a:p>
        </p:txBody>
      </p:sp>
    </p:spTree>
    <p:extLst>
      <p:ext uri="{BB962C8B-B14F-4D97-AF65-F5344CB8AC3E}">
        <p14:creationId xmlns:p14="http://schemas.microsoft.com/office/powerpoint/2010/main" val="2195969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0A5705-9292-4901-9CA3-57710423B00B}"/>
              </a:ext>
            </a:extLst>
          </p:cNvPr>
          <p:cNvSpPr/>
          <p:nvPr/>
        </p:nvSpPr>
        <p:spPr>
          <a:xfrm>
            <a:off x="152400" y="94226"/>
            <a:ext cx="12039600" cy="6763774"/>
          </a:xfrm>
          <a:prstGeom prst="rect">
            <a:avLst/>
          </a:prstGeom>
          <a:solidFill>
            <a:srgbClr val="2690EE">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800" dirty="0"/>
          </a:p>
        </p:txBody>
      </p:sp>
      <p:sp>
        <p:nvSpPr>
          <p:cNvPr id="15" name="Title 1">
            <a:extLst>
              <a:ext uri="{FF2B5EF4-FFF2-40B4-BE49-F238E27FC236}">
                <a16:creationId xmlns:a16="http://schemas.microsoft.com/office/drawing/2014/main" id="{69207F4A-7C42-4BD9-9D47-677047DC3001}"/>
              </a:ext>
            </a:extLst>
          </p:cNvPr>
          <p:cNvSpPr txBox="1">
            <a:spLocks/>
          </p:cNvSpPr>
          <p:nvPr/>
        </p:nvSpPr>
        <p:spPr>
          <a:xfrm>
            <a:off x="1524000" y="316947"/>
            <a:ext cx="3522733" cy="426891"/>
          </a:xfrm>
          <a:prstGeom prst="rect">
            <a:avLst/>
          </a:prstGeom>
        </p:spPr>
        <p:txBody>
          <a:bodyPr/>
          <a:lstStyle>
            <a:lvl1pPr algn="l" defTabSz="685800" rtl="0" eaLnBrk="1" latinLnBrk="0" hangingPunct="1">
              <a:lnSpc>
                <a:spcPct val="90000"/>
              </a:lnSpc>
              <a:spcBef>
                <a:spcPct val="0"/>
              </a:spcBef>
              <a:buNone/>
              <a:defRPr sz="3600" kern="1200">
                <a:solidFill>
                  <a:srgbClr val="0099FF"/>
                </a:solidFill>
                <a:latin typeface="+mj-lt"/>
                <a:ea typeface="+mj-ea"/>
                <a:cs typeface="+mj-cs"/>
              </a:defRPr>
            </a:lvl1pPr>
          </a:lstStyle>
          <a:p>
            <a:r>
              <a:rPr lang="fr-CH" sz="2667" b="1" dirty="0">
                <a:solidFill>
                  <a:schemeClr val="bg1"/>
                </a:solidFill>
                <a:effectLst>
                  <a:outerShdw blurRad="38100" dist="38100" dir="2700000" algn="tl">
                    <a:srgbClr val="000000">
                      <a:alpha val="43137"/>
                    </a:srgbClr>
                  </a:outerShdw>
                </a:effectLst>
                <a:latin typeface="Arial" charset="0"/>
                <a:ea typeface="Arial" charset="0"/>
                <a:cs typeface="Arial" charset="0"/>
              </a:rPr>
              <a:t>Our Challenge</a:t>
            </a:r>
            <a:endParaRPr lang="en-US" sz="2667" b="1" dirty="0">
              <a:solidFill>
                <a:schemeClr val="bg1"/>
              </a:solidFill>
              <a:effectLst>
                <a:outerShdw blurRad="38100" dist="38100" dir="2700000" algn="tl">
                  <a:srgbClr val="000000">
                    <a:alpha val="43137"/>
                  </a:srgbClr>
                </a:outerShdw>
              </a:effectLst>
              <a:latin typeface="Arial" charset="0"/>
              <a:ea typeface="Arial" charset="0"/>
              <a:cs typeface="Arial" charset="0"/>
            </a:endParaRPr>
          </a:p>
        </p:txBody>
      </p:sp>
      <p:sp>
        <p:nvSpPr>
          <p:cNvPr id="4" name="TextBox 3">
            <a:extLst>
              <a:ext uri="{FF2B5EF4-FFF2-40B4-BE49-F238E27FC236}">
                <a16:creationId xmlns:a16="http://schemas.microsoft.com/office/drawing/2014/main" id="{E6676B17-93A9-4921-B4DB-840638124A18}"/>
              </a:ext>
            </a:extLst>
          </p:cNvPr>
          <p:cNvSpPr txBox="1"/>
          <p:nvPr/>
        </p:nvSpPr>
        <p:spPr>
          <a:xfrm>
            <a:off x="1722646" y="1070895"/>
            <a:ext cx="2688148" cy="5417060"/>
          </a:xfrm>
          <a:prstGeom prst="rect">
            <a:avLst/>
          </a:prstGeom>
          <a:noFill/>
        </p:spPr>
        <p:txBody>
          <a:bodyPr wrap="square" rtlCol="0">
            <a:spAutoFit/>
          </a:bodyPr>
          <a:lstStyle/>
          <a:p>
            <a:r>
              <a:rPr lang="en-US" sz="1867" b="1" u="sng" dirty="0">
                <a:solidFill>
                  <a:schemeClr val="bg1"/>
                </a:solidFill>
              </a:rPr>
              <a:t>We need a new paradigm, new approach to prevent, protect and treat life-threatening forms of undernutrition</a:t>
            </a:r>
            <a:endParaRPr lang="en-US" sz="1867" u="sng" dirty="0">
              <a:solidFill>
                <a:schemeClr val="bg1"/>
              </a:solidFill>
            </a:endParaRPr>
          </a:p>
          <a:p>
            <a:endParaRPr lang="en-US" sz="1400" dirty="0">
              <a:solidFill>
                <a:schemeClr val="bg1"/>
              </a:solidFill>
            </a:endParaRPr>
          </a:p>
          <a:p>
            <a:r>
              <a:rPr lang="en-US" sz="1400" dirty="0">
                <a:solidFill>
                  <a:schemeClr val="bg1"/>
                </a:solidFill>
              </a:rPr>
              <a:t>We know what it takes to achieve reductions in child wasting and other forms of undernutrition.</a:t>
            </a:r>
          </a:p>
          <a:p>
            <a:endParaRPr lang="en-US" sz="1400" dirty="0">
              <a:solidFill>
                <a:schemeClr val="bg1"/>
              </a:solidFill>
            </a:endParaRPr>
          </a:p>
          <a:p>
            <a:r>
              <a:rPr lang="en-US" sz="1400" dirty="0">
                <a:solidFill>
                  <a:schemeClr val="bg1"/>
                </a:solidFill>
              </a:rPr>
              <a:t>Much of what we need to do is already being done, but the way we are doing it means that vulnerable households and children do not systematically and periodically access available support.  Some of the children access some of the services some of the time. </a:t>
            </a:r>
          </a:p>
          <a:p>
            <a:endParaRPr lang="en-US" sz="1400" dirty="0">
              <a:solidFill>
                <a:schemeClr val="bg1"/>
              </a:solidFill>
            </a:endParaRPr>
          </a:p>
          <a:p>
            <a:r>
              <a:rPr lang="en-US" sz="2133" b="1" dirty="0">
                <a:solidFill>
                  <a:srgbClr val="FFC000"/>
                </a:solidFill>
              </a:rPr>
              <a:t>To reduce wasting, that has to change.</a:t>
            </a:r>
          </a:p>
        </p:txBody>
      </p:sp>
      <p:pic>
        <p:nvPicPr>
          <p:cNvPr id="11" name="Picture 10">
            <a:extLst>
              <a:ext uri="{FF2B5EF4-FFF2-40B4-BE49-F238E27FC236}">
                <a16:creationId xmlns:a16="http://schemas.microsoft.com/office/drawing/2014/main" id="{627794E3-B091-4052-8D6E-D83CF85305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9174689" y="94225"/>
            <a:ext cx="1463331" cy="90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78" name="Group 177">
            <a:extLst>
              <a:ext uri="{FF2B5EF4-FFF2-40B4-BE49-F238E27FC236}">
                <a16:creationId xmlns:a16="http://schemas.microsoft.com/office/drawing/2014/main" id="{F32E03B2-DB69-44EB-9D67-D2E5E3B4A5C1}"/>
              </a:ext>
            </a:extLst>
          </p:cNvPr>
          <p:cNvGrpSpPr/>
          <p:nvPr/>
        </p:nvGrpSpPr>
        <p:grpSpPr>
          <a:xfrm>
            <a:off x="4575432" y="1801503"/>
            <a:ext cx="2688145" cy="3343200"/>
            <a:chOff x="376084" y="630339"/>
            <a:chExt cx="2820629" cy="3507967"/>
          </a:xfrm>
        </p:grpSpPr>
        <p:sp>
          <p:nvSpPr>
            <p:cNvPr id="179" name="Rectangle 178">
              <a:extLst>
                <a:ext uri="{FF2B5EF4-FFF2-40B4-BE49-F238E27FC236}">
                  <a16:creationId xmlns:a16="http://schemas.microsoft.com/office/drawing/2014/main" id="{00D71723-E5AC-46E6-BE7E-CB842370FD14}"/>
                </a:ext>
              </a:extLst>
            </p:cNvPr>
            <p:cNvSpPr/>
            <p:nvPr/>
          </p:nvSpPr>
          <p:spPr>
            <a:xfrm>
              <a:off x="376084" y="952654"/>
              <a:ext cx="2820629" cy="318565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180" name="TextBox 179">
              <a:extLst>
                <a:ext uri="{FF2B5EF4-FFF2-40B4-BE49-F238E27FC236}">
                  <a16:creationId xmlns:a16="http://schemas.microsoft.com/office/drawing/2014/main" id="{879AB998-F6DF-432E-9A46-A84F53522018}"/>
                </a:ext>
              </a:extLst>
            </p:cNvPr>
            <p:cNvSpPr txBox="1"/>
            <p:nvPr/>
          </p:nvSpPr>
          <p:spPr>
            <a:xfrm>
              <a:off x="1417885" y="630339"/>
              <a:ext cx="879373" cy="260307"/>
            </a:xfrm>
            <a:prstGeom prst="rect">
              <a:avLst/>
            </a:prstGeom>
            <a:noFill/>
          </p:spPr>
          <p:txBody>
            <a:bodyPr wrap="square" rtlCol="0">
              <a:spAutoFit/>
            </a:bodyPr>
            <a:lstStyle/>
            <a:p>
              <a:r>
                <a:rPr lang="en-US" sz="1012" b="1" dirty="0">
                  <a:solidFill>
                    <a:schemeClr val="bg1"/>
                  </a:solidFill>
                </a:rPr>
                <a:t>From This</a:t>
              </a:r>
            </a:p>
          </p:txBody>
        </p:sp>
        <p:grpSp>
          <p:nvGrpSpPr>
            <p:cNvPr id="181" name="Group 180">
              <a:extLst>
                <a:ext uri="{FF2B5EF4-FFF2-40B4-BE49-F238E27FC236}">
                  <a16:creationId xmlns:a16="http://schemas.microsoft.com/office/drawing/2014/main" id="{F1727A43-0A0A-4EB2-A3E6-265E00E9176D}"/>
                </a:ext>
              </a:extLst>
            </p:cNvPr>
            <p:cNvGrpSpPr/>
            <p:nvPr/>
          </p:nvGrpSpPr>
          <p:grpSpPr>
            <a:xfrm>
              <a:off x="553065" y="1168349"/>
              <a:ext cx="2455606" cy="2776384"/>
              <a:chOff x="983226" y="934065"/>
              <a:chExt cx="4365522" cy="4935793"/>
            </a:xfrm>
          </p:grpSpPr>
          <p:sp>
            <p:nvSpPr>
              <p:cNvPr id="217" name="Freeform: Shape 216">
                <a:extLst>
                  <a:ext uri="{FF2B5EF4-FFF2-40B4-BE49-F238E27FC236}">
                    <a16:creationId xmlns:a16="http://schemas.microsoft.com/office/drawing/2014/main" id="{C1635117-B7F2-409D-9A6E-2B12DF51B78E}"/>
                  </a:ext>
                </a:extLst>
              </p:cNvPr>
              <p:cNvSpPr/>
              <p:nvPr/>
            </p:nvSpPr>
            <p:spPr>
              <a:xfrm>
                <a:off x="983226" y="934065"/>
                <a:ext cx="4365522" cy="4935793"/>
              </a:xfrm>
              <a:custGeom>
                <a:avLst/>
                <a:gdLst>
                  <a:gd name="connsiteX0" fmla="*/ 1602658 w 4365522"/>
                  <a:gd name="connsiteY0" fmla="*/ 4906296 h 4935793"/>
                  <a:gd name="connsiteX1" fmla="*/ 1553497 w 4365522"/>
                  <a:gd name="connsiteY1" fmla="*/ 4916129 h 4935793"/>
                  <a:gd name="connsiteX2" fmla="*/ 1278193 w 4365522"/>
                  <a:gd name="connsiteY2" fmla="*/ 4935793 h 4935793"/>
                  <a:gd name="connsiteX3" fmla="*/ 993058 w 4365522"/>
                  <a:gd name="connsiteY3" fmla="*/ 4925961 h 4935793"/>
                  <a:gd name="connsiteX4" fmla="*/ 934064 w 4365522"/>
                  <a:gd name="connsiteY4" fmla="*/ 4916129 h 4935793"/>
                  <a:gd name="connsiteX5" fmla="*/ 884903 w 4365522"/>
                  <a:gd name="connsiteY5" fmla="*/ 4896464 h 4935793"/>
                  <a:gd name="connsiteX6" fmla="*/ 796413 w 4365522"/>
                  <a:gd name="connsiteY6" fmla="*/ 4847303 h 4935793"/>
                  <a:gd name="connsiteX7" fmla="*/ 727587 w 4365522"/>
                  <a:gd name="connsiteY7" fmla="*/ 4807974 h 4935793"/>
                  <a:gd name="connsiteX8" fmla="*/ 698090 w 4365522"/>
                  <a:gd name="connsiteY8" fmla="*/ 4788309 h 4935793"/>
                  <a:gd name="connsiteX9" fmla="*/ 639097 w 4365522"/>
                  <a:gd name="connsiteY9" fmla="*/ 4739148 h 4935793"/>
                  <a:gd name="connsiteX10" fmla="*/ 580103 w 4365522"/>
                  <a:gd name="connsiteY10" fmla="*/ 4640825 h 4935793"/>
                  <a:gd name="connsiteX11" fmla="*/ 560439 w 4365522"/>
                  <a:gd name="connsiteY11" fmla="*/ 4611329 h 4935793"/>
                  <a:gd name="connsiteX12" fmla="*/ 530942 w 4365522"/>
                  <a:gd name="connsiteY12" fmla="*/ 4522838 h 4935793"/>
                  <a:gd name="connsiteX13" fmla="*/ 521109 w 4365522"/>
                  <a:gd name="connsiteY13" fmla="*/ 4493341 h 4935793"/>
                  <a:gd name="connsiteX14" fmla="*/ 511277 w 4365522"/>
                  <a:gd name="connsiteY14" fmla="*/ 4336025 h 4935793"/>
                  <a:gd name="connsiteX15" fmla="*/ 521109 w 4365522"/>
                  <a:gd name="connsiteY15" fmla="*/ 4090219 h 4935793"/>
                  <a:gd name="connsiteX16" fmla="*/ 501445 w 4365522"/>
                  <a:gd name="connsiteY16" fmla="*/ 3903406 h 4935793"/>
                  <a:gd name="connsiteX17" fmla="*/ 462116 w 4365522"/>
                  <a:gd name="connsiteY17" fmla="*/ 3834580 h 4935793"/>
                  <a:gd name="connsiteX18" fmla="*/ 452284 w 4365522"/>
                  <a:gd name="connsiteY18" fmla="*/ 3805083 h 4935793"/>
                  <a:gd name="connsiteX19" fmla="*/ 383458 w 4365522"/>
                  <a:gd name="connsiteY19" fmla="*/ 3746090 h 4935793"/>
                  <a:gd name="connsiteX20" fmla="*/ 334297 w 4365522"/>
                  <a:gd name="connsiteY20" fmla="*/ 3696929 h 4935793"/>
                  <a:gd name="connsiteX21" fmla="*/ 314632 w 4365522"/>
                  <a:gd name="connsiteY21" fmla="*/ 3667432 h 4935793"/>
                  <a:gd name="connsiteX22" fmla="*/ 285135 w 4365522"/>
                  <a:gd name="connsiteY22" fmla="*/ 3647767 h 4935793"/>
                  <a:gd name="connsiteX23" fmla="*/ 275303 w 4365522"/>
                  <a:gd name="connsiteY23" fmla="*/ 3618270 h 4935793"/>
                  <a:gd name="connsiteX24" fmla="*/ 255639 w 4365522"/>
                  <a:gd name="connsiteY24" fmla="*/ 3588774 h 4935793"/>
                  <a:gd name="connsiteX25" fmla="*/ 226142 w 4365522"/>
                  <a:gd name="connsiteY25" fmla="*/ 3559277 h 4935793"/>
                  <a:gd name="connsiteX26" fmla="*/ 196645 w 4365522"/>
                  <a:gd name="connsiteY26" fmla="*/ 3519948 h 4935793"/>
                  <a:gd name="connsiteX27" fmla="*/ 167148 w 4365522"/>
                  <a:gd name="connsiteY27" fmla="*/ 3411793 h 4935793"/>
                  <a:gd name="connsiteX28" fmla="*/ 176980 w 4365522"/>
                  <a:gd name="connsiteY28" fmla="*/ 3156154 h 4935793"/>
                  <a:gd name="connsiteX29" fmla="*/ 157316 w 4365522"/>
                  <a:gd name="connsiteY29" fmla="*/ 2998838 h 4935793"/>
                  <a:gd name="connsiteX30" fmla="*/ 147484 w 4365522"/>
                  <a:gd name="connsiteY30" fmla="*/ 2890683 h 4935793"/>
                  <a:gd name="connsiteX31" fmla="*/ 137651 w 4365522"/>
                  <a:gd name="connsiteY31" fmla="*/ 2841522 h 4935793"/>
                  <a:gd name="connsiteX32" fmla="*/ 108155 w 4365522"/>
                  <a:gd name="connsiteY32" fmla="*/ 2733367 h 4935793"/>
                  <a:gd name="connsiteX33" fmla="*/ 117987 w 4365522"/>
                  <a:gd name="connsiteY33" fmla="*/ 2487561 h 4935793"/>
                  <a:gd name="connsiteX34" fmla="*/ 137651 w 4365522"/>
                  <a:gd name="connsiteY34" fmla="*/ 2438400 h 4935793"/>
                  <a:gd name="connsiteX35" fmla="*/ 147484 w 4365522"/>
                  <a:gd name="connsiteY35" fmla="*/ 2399070 h 4935793"/>
                  <a:gd name="connsiteX36" fmla="*/ 206477 w 4365522"/>
                  <a:gd name="connsiteY36" fmla="*/ 2320412 h 4935793"/>
                  <a:gd name="connsiteX37" fmla="*/ 285135 w 4365522"/>
                  <a:gd name="connsiteY37" fmla="*/ 2231922 h 4935793"/>
                  <a:gd name="connsiteX38" fmla="*/ 324464 w 4365522"/>
                  <a:gd name="connsiteY38" fmla="*/ 2212258 h 4935793"/>
                  <a:gd name="connsiteX39" fmla="*/ 353961 w 4365522"/>
                  <a:gd name="connsiteY39" fmla="*/ 2182761 h 4935793"/>
                  <a:gd name="connsiteX40" fmla="*/ 412955 w 4365522"/>
                  <a:gd name="connsiteY40" fmla="*/ 2133600 h 4935793"/>
                  <a:gd name="connsiteX41" fmla="*/ 422787 w 4365522"/>
                  <a:gd name="connsiteY41" fmla="*/ 2104103 h 4935793"/>
                  <a:gd name="connsiteX42" fmla="*/ 442451 w 4365522"/>
                  <a:gd name="connsiteY42" fmla="*/ 2074606 h 4935793"/>
                  <a:gd name="connsiteX43" fmla="*/ 432619 w 4365522"/>
                  <a:gd name="connsiteY43" fmla="*/ 1966451 h 4935793"/>
                  <a:gd name="connsiteX44" fmla="*/ 403122 w 4365522"/>
                  <a:gd name="connsiteY44" fmla="*/ 1936954 h 4935793"/>
                  <a:gd name="connsiteX45" fmla="*/ 373626 w 4365522"/>
                  <a:gd name="connsiteY45" fmla="*/ 1897625 h 4935793"/>
                  <a:gd name="connsiteX46" fmla="*/ 324464 w 4365522"/>
                  <a:gd name="connsiteY46" fmla="*/ 1838632 h 4935793"/>
                  <a:gd name="connsiteX47" fmla="*/ 275303 w 4365522"/>
                  <a:gd name="connsiteY47" fmla="*/ 1799303 h 4935793"/>
                  <a:gd name="connsiteX48" fmla="*/ 245806 w 4365522"/>
                  <a:gd name="connsiteY48" fmla="*/ 1759974 h 4935793"/>
                  <a:gd name="connsiteX49" fmla="*/ 176980 w 4365522"/>
                  <a:gd name="connsiteY49" fmla="*/ 1681316 h 4935793"/>
                  <a:gd name="connsiteX50" fmla="*/ 137651 w 4365522"/>
                  <a:gd name="connsiteY50" fmla="*/ 1612490 h 4935793"/>
                  <a:gd name="connsiteX51" fmla="*/ 78658 w 4365522"/>
                  <a:gd name="connsiteY51" fmla="*/ 1553496 h 4935793"/>
                  <a:gd name="connsiteX52" fmla="*/ 68826 w 4365522"/>
                  <a:gd name="connsiteY52" fmla="*/ 1524000 h 4935793"/>
                  <a:gd name="connsiteX53" fmla="*/ 29497 w 4365522"/>
                  <a:gd name="connsiteY53" fmla="*/ 1465006 h 4935793"/>
                  <a:gd name="connsiteX54" fmla="*/ 0 w 4365522"/>
                  <a:gd name="connsiteY54" fmla="*/ 1366683 h 4935793"/>
                  <a:gd name="connsiteX55" fmla="*/ 19664 w 4365522"/>
                  <a:gd name="connsiteY55" fmla="*/ 1219200 h 4935793"/>
                  <a:gd name="connsiteX56" fmla="*/ 29497 w 4365522"/>
                  <a:gd name="connsiteY56" fmla="*/ 1179870 h 4935793"/>
                  <a:gd name="connsiteX57" fmla="*/ 98322 w 4365522"/>
                  <a:gd name="connsiteY57" fmla="*/ 1081548 h 4935793"/>
                  <a:gd name="connsiteX58" fmla="*/ 127819 w 4365522"/>
                  <a:gd name="connsiteY58" fmla="*/ 1022554 h 4935793"/>
                  <a:gd name="connsiteX59" fmla="*/ 147484 w 4365522"/>
                  <a:gd name="connsiteY59" fmla="*/ 963561 h 4935793"/>
                  <a:gd name="connsiteX60" fmla="*/ 127819 w 4365522"/>
                  <a:gd name="connsiteY60" fmla="*/ 855406 h 4935793"/>
                  <a:gd name="connsiteX61" fmla="*/ 108155 w 4365522"/>
                  <a:gd name="connsiteY61" fmla="*/ 825909 h 4935793"/>
                  <a:gd name="connsiteX62" fmla="*/ 88490 w 4365522"/>
                  <a:gd name="connsiteY62" fmla="*/ 757083 h 4935793"/>
                  <a:gd name="connsiteX63" fmla="*/ 58993 w 4365522"/>
                  <a:gd name="connsiteY63" fmla="*/ 747251 h 4935793"/>
                  <a:gd name="connsiteX64" fmla="*/ 39329 w 4365522"/>
                  <a:gd name="connsiteY64" fmla="*/ 648929 h 4935793"/>
                  <a:gd name="connsiteX65" fmla="*/ 19664 w 4365522"/>
                  <a:gd name="connsiteY65" fmla="*/ 570270 h 4935793"/>
                  <a:gd name="connsiteX66" fmla="*/ 29497 w 4365522"/>
                  <a:gd name="connsiteY66" fmla="*/ 432619 h 4935793"/>
                  <a:gd name="connsiteX67" fmla="*/ 39329 w 4365522"/>
                  <a:gd name="connsiteY67" fmla="*/ 403122 h 4935793"/>
                  <a:gd name="connsiteX68" fmla="*/ 68826 w 4365522"/>
                  <a:gd name="connsiteY68" fmla="*/ 334296 h 4935793"/>
                  <a:gd name="connsiteX69" fmla="*/ 88490 w 4365522"/>
                  <a:gd name="connsiteY69" fmla="*/ 294967 h 4935793"/>
                  <a:gd name="connsiteX70" fmla="*/ 98322 w 4365522"/>
                  <a:gd name="connsiteY70" fmla="*/ 265470 h 4935793"/>
                  <a:gd name="connsiteX71" fmla="*/ 157316 w 4365522"/>
                  <a:gd name="connsiteY71" fmla="*/ 216309 h 4935793"/>
                  <a:gd name="connsiteX72" fmla="*/ 226142 w 4365522"/>
                  <a:gd name="connsiteY72" fmla="*/ 147483 h 4935793"/>
                  <a:gd name="connsiteX73" fmla="*/ 255639 w 4365522"/>
                  <a:gd name="connsiteY73" fmla="*/ 127819 h 4935793"/>
                  <a:gd name="connsiteX74" fmla="*/ 285135 w 4365522"/>
                  <a:gd name="connsiteY74" fmla="*/ 108154 h 4935793"/>
                  <a:gd name="connsiteX75" fmla="*/ 373626 w 4365522"/>
                  <a:gd name="connsiteY75" fmla="*/ 78658 h 4935793"/>
                  <a:gd name="connsiteX76" fmla="*/ 403122 w 4365522"/>
                  <a:gd name="connsiteY76" fmla="*/ 68825 h 4935793"/>
                  <a:gd name="connsiteX77" fmla="*/ 471948 w 4365522"/>
                  <a:gd name="connsiteY77" fmla="*/ 49161 h 4935793"/>
                  <a:gd name="connsiteX78" fmla="*/ 550606 w 4365522"/>
                  <a:gd name="connsiteY78" fmla="*/ 19664 h 4935793"/>
                  <a:gd name="connsiteX79" fmla="*/ 589935 w 4365522"/>
                  <a:gd name="connsiteY79" fmla="*/ 29496 h 4935793"/>
                  <a:gd name="connsiteX80" fmla="*/ 639097 w 4365522"/>
                  <a:gd name="connsiteY80" fmla="*/ 78658 h 4935793"/>
                  <a:gd name="connsiteX81" fmla="*/ 678426 w 4365522"/>
                  <a:gd name="connsiteY81" fmla="*/ 147483 h 4935793"/>
                  <a:gd name="connsiteX82" fmla="*/ 717755 w 4365522"/>
                  <a:gd name="connsiteY82" fmla="*/ 206477 h 4935793"/>
                  <a:gd name="connsiteX83" fmla="*/ 727587 w 4365522"/>
                  <a:gd name="connsiteY83" fmla="*/ 235974 h 4935793"/>
                  <a:gd name="connsiteX84" fmla="*/ 747251 w 4365522"/>
                  <a:gd name="connsiteY84" fmla="*/ 275303 h 4935793"/>
                  <a:gd name="connsiteX85" fmla="*/ 766916 w 4365522"/>
                  <a:gd name="connsiteY85" fmla="*/ 373625 h 4935793"/>
                  <a:gd name="connsiteX86" fmla="*/ 806245 w 4365522"/>
                  <a:gd name="connsiteY86" fmla="*/ 432619 h 4935793"/>
                  <a:gd name="connsiteX87" fmla="*/ 845574 w 4365522"/>
                  <a:gd name="connsiteY87" fmla="*/ 471948 h 4935793"/>
                  <a:gd name="connsiteX88" fmla="*/ 884903 w 4365522"/>
                  <a:gd name="connsiteY88" fmla="*/ 501445 h 4935793"/>
                  <a:gd name="connsiteX89" fmla="*/ 943897 w 4365522"/>
                  <a:gd name="connsiteY89" fmla="*/ 521109 h 4935793"/>
                  <a:gd name="connsiteX90" fmla="*/ 1012722 w 4365522"/>
                  <a:gd name="connsiteY90" fmla="*/ 540774 h 4935793"/>
                  <a:gd name="connsiteX91" fmla="*/ 1081548 w 4365522"/>
                  <a:gd name="connsiteY91" fmla="*/ 530941 h 4935793"/>
                  <a:gd name="connsiteX92" fmla="*/ 1111045 w 4365522"/>
                  <a:gd name="connsiteY92" fmla="*/ 521109 h 4935793"/>
                  <a:gd name="connsiteX93" fmla="*/ 1160206 w 4365522"/>
                  <a:gd name="connsiteY93" fmla="*/ 511277 h 4935793"/>
                  <a:gd name="connsiteX94" fmla="*/ 1189703 w 4365522"/>
                  <a:gd name="connsiteY94" fmla="*/ 491612 h 4935793"/>
                  <a:gd name="connsiteX95" fmla="*/ 1229032 w 4365522"/>
                  <a:gd name="connsiteY95" fmla="*/ 471948 h 4935793"/>
                  <a:gd name="connsiteX96" fmla="*/ 1258529 w 4365522"/>
                  <a:gd name="connsiteY96" fmla="*/ 442451 h 4935793"/>
                  <a:gd name="connsiteX97" fmla="*/ 1297858 w 4365522"/>
                  <a:gd name="connsiteY97" fmla="*/ 422787 h 4935793"/>
                  <a:gd name="connsiteX98" fmla="*/ 1425677 w 4365522"/>
                  <a:gd name="connsiteY98" fmla="*/ 353961 h 4935793"/>
                  <a:gd name="connsiteX99" fmla="*/ 1533832 w 4365522"/>
                  <a:gd name="connsiteY99" fmla="*/ 324464 h 4935793"/>
                  <a:gd name="connsiteX100" fmla="*/ 1592826 w 4365522"/>
                  <a:gd name="connsiteY100" fmla="*/ 294967 h 4935793"/>
                  <a:gd name="connsiteX101" fmla="*/ 1720645 w 4365522"/>
                  <a:gd name="connsiteY101" fmla="*/ 255638 h 4935793"/>
                  <a:gd name="connsiteX102" fmla="*/ 1779639 w 4365522"/>
                  <a:gd name="connsiteY102" fmla="*/ 235974 h 4935793"/>
                  <a:gd name="connsiteX103" fmla="*/ 2005780 w 4365522"/>
                  <a:gd name="connsiteY103" fmla="*/ 245806 h 4935793"/>
                  <a:gd name="connsiteX104" fmla="*/ 2045109 w 4365522"/>
                  <a:gd name="connsiteY104" fmla="*/ 304800 h 4935793"/>
                  <a:gd name="connsiteX105" fmla="*/ 2045109 w 4365522"/>
                  <a:gd name="connsiteY105" fmla="*/ 452283 h 4935793"/>
                  <a:gd name="connsiteX106" fmla="*/ 2025445 w 4365522"/>
                  <a:gd name="connsiteY106" fmla="*/ 481780 h 4935793"/>
                  <a:gd name="connsiteX107" fmla="*/ 2015613 w 4365522"/>
                  <a:gd name="connsiteY107" fmla="*/ 511277 h 4935793"/>
                  <a:gd name="connsiteX108" fmla="*/ 1986116 w 4365522"/>
                  <a:gd name="connsiteY108" fmla="*/ 530941 h 4935793"/>
                  <a:gd name="connsiteX109" fmla="*/ 1946787 w 4365522"/>
                  <a:gd name="connsiteY109" fmla="*/ 550606 h 4935793"/>
                  <a:gd name="connsiteX110" fmla="*/ 1917290 w 4365522"/>
                  <a:gd name="connsiteY110" fmla="*/ 570270 h 4935793"/>
                  <a:gd name="connsiteX111" fmla="*/ 1877961 w 4365522"/>
                  <a:gd name="connsiteY111" fmla="*/ 580103 h 4935793"/>
                  <a:gd name="connsiteX112" fmla="*/ 1848464 w 4365522"/>
                  <a:gd name="connsiteY112" fmla="*/ 599767 h 4935793"/>
                  <a:gd name="connsiteX113" fmla="*/ 1818968 w 4365522"/>
                  <a:gd name="connsiteY113" fmla="*/ 609600 h 4935793"/>
                  <a:gd name="connsiteX114" fmla="*/ 1759974 w 4365522"/>
                  <a:gd name="connsiteY114" fmla="*/ 648929 h 4935793"/>
                  <a:gd name="connsiteX115" fmla="*/ 1700980 w 4365522"/>
                  <a:gd name="connsiteY115" fmla="*/ 668593 h 4935793"/>
                  <a:gd name="connsiteX116" fmla="*/ 1661651 w 4365522"/>
                  <a:gd name="connsiteY116" fmla="*/ 727587 h 4935793"/>
                  <a:gd name="connsiteX117" fmla="*/ 1632155 w 4365522"/>
                  <a:gd name="connsiteY117" fmla="*/ 776748 h 4935793"/>
                  <a:gd name="connsiteX118" fmla="*/ 1612490 w 4365522"/>
                  <a:gd name="connsiteY118" fmla="*/ 806245 h 4935793"/>
                  <a:gd name="connsiteX119" fmla="*/ 1582993 w 4365522"/>
                  <a:gd name="connsiteY119" fmla="*/ 825909 h 4935793"/>
                  <a:gd name="connsiteX120" fmla="*/ 1573161 w 4365522"/>
                  <a:gd name="connsiteY120" fmla="*/ 855406 h 4935793"/>
                  <a:gd name="connsiteX121" fmla="*/ 1533832 w 4365522"/>
                  <a:gd name="connsiteY121" fmla="*/ 865238 h 4935793"/>
                  <a:gd name="connsiteX122" fmla="*/ 1504335 w 4365522"/>
                  <a:gd name="connsiteY122" fmla="*/ 875070 h 4935793"/>
                  <a:gd name="connsiteX123" fmla="*/ 1445342 w 4365522"/>
                  <a:gd name="connsiteY123" fmla="*/ 914400 h 4935793"/>
                  <a:gd name="connsiteX124" fmla="*/ 1455174 w 4365522"/>
                  <a:gd name="connsiteY124" fmla="*/ 963561 h 4935793"/>
                  <a:gd name="connsiteX125" fmla="*/ 1484671 w 4365522"/>
                  <a:gd name="connsiteY125" fmla="*/ 983225 h 4935793"/>
                  <a:gd name="connsiteX126" fmla="*/ 1573161 w 4365522"/>
                  <a:gd name="connsiteY126" fmla="*/ 1032387 h 4935793"/>
                  <a:gd name="connsiteX127" fmla="*/ 1622322 w 4365522"/>
                  <a:gd name="connsiteY127" fmla="*/ 1061883 h 4935793"/>
                  <a:gd name="connsiteX128" fmla="*/ 1661651 w 4365522"/>
                  <a:gd name="connsiteY128" fmla="*/ 1071716 h 4935793"/>
                  <a:gd name="connsiteX129" fmla="*/ 1769806 w 4365522"/>
                  <a:gd name="connsiteY129" fmla="*/ 1091380 h 4935793"/>
                  <a:gd name="connsiteX130" fmla="*/ 1946787 w 4365522"/>
                  <a:gd name="connsiteY130" fmla="*/ 1071716 h 4935793"/>
                  <a:gd name="connsiteX131" fmla="*/ 2005780 w 4365522"/>
                  <a:gd name="connsiteY131" fmla="*/ 1042219 h 4935793"/>
                  <a:gd name="connsiteX132" fmla="*/ 2084439 w 4365522"/>
                  <a:gd name="connsiteY132" fmla="*/ 993058 h 4935793"/>
                  <a:gd name="connsiteX133" fmla="*/ 2153264 w 4365522"/>
                  <a:gd name="connsiteY133" fmla="*/ 953729 h 4935793"/>
                  <a:gd name="connsiteX134" fmla="*/ 2222090 w 4365522"/>
                  <a:gd name="connsiteY134" fmla="*/ 904567 h 4935793"/>
                  <a:gd name="connsiteX135" fmla="*/ 2300748 w 4365522"/>
                  <a:gd name="connsiteY135" fmla="*/ 845574 h 4935793"/>
                  <a:gd name="connsiteX136" fmla="*/ 2330245 w 4365522"/>
                  <a:gd name="connsiteY136" fmla="*/ 825909 h 4935793"/>
                  <a:gd name="connsiteX137" fmla="*/ 2369574 w 4365522"/>
                  <a:gd name="connsiteY137" fmla="*/ 796412 h 4935793"/>
                  <a:gd name="connsiteX138" fmla="*/ 2408903 w 4365522"/>
                  <a:gd name="connsiteY138" fmla="*/ 757083 h 4935793"/>
                  <a:gd name="connsiteX139" fmla="*/ 2448232 w 4365522"/>
                  <a:gd name="connsiteY139" fmla="*/ 737419 h 4935793"/>
                  <a:gd name="connsiteX140" fmla="*/ 2536722 w 4365522"/>
                  <a:gd name="connsiteY140" fmla="*/ 658761 h 4935793"/>
                  <a:gd name="connsiteX141" fmla="*/ 2566219 w 4365522"/>
                  <a:gd name="connsiteY141" fmla="*/ 648929 h 4935793"/>
                  <a:gd name="connsiteX142" fmla="*/ 2605548 w 4365522"/>
                  <a:gd name="connsiteY142" fmla="*/ 619432 h 4935793"/>
                  <a:gd name="connsiteX143" fmla="*/ 2635045 w 4365522"/>
                  <a:gd name="connsiteY143" fmla="*/ 599767 h 4935793"/>
                  <a:gd name="connsiteX144" fmla="*/ 2694039 w 4365522"/>
                  <a:gd name="connsiteY144" fmla="*/ 550606 h 4935793"/>
                  <a:gd name="connsiteX145" fmla="*/ 2723535 w 4365522"/>
                  <a:gd name="connsiteY145" fmla="*/ 501445 h 4935793"/>
                  <a:gd name="connsiteX146" fmla="*/ 2753032 w 4365522"/>
                  <a:gd name="connsiteY146" fmla="*/ 481780 h 4935793"/>
                  <a:gd name="connsiteX147" fmla="*/ 2762864 w 4365522"/>
                  <a:gd name="connsiteY147" fmla="*/ 452283 h 4935793"/>
                  <a:gd name="connsiteX148" fmla="*/ 2821858 w 4365522"/>
                  <a:gd name="connsiteY148" fmla="*/ 383458 h 4935793"/>
                  <a:gd name="connsiteX149" fmla="*/ 2851355 w 4365522"/>
                  <a:gd name="connsiteY149" fmla="*/ 314632 h 4935793"/>
                  <a:gd name="connsiteX150" fmla="*/ 2861187 w 4365522"/>
                  <a:gd name="connsiteY150" fmla="*/ 265470 h 4935793"/>
                  <a:gd name="connsiteX151" fmla="*/ 2871019 w 4365522"/>
                  <a:gd name="connsiteY151" fmla="*/ 235974 h 4935793"/>
                  <a:gd name="connsiteX152" fmla="*/ 2900516 w 4365522"/>
                  <a:gd name="connsiteY152" fmla="*/ 108154 h 4935793"/>
                  <a:gd name="connsiteX153" fmla="*/ 2930013 w 4365522"/>
                  <a:gd name="connsiteY153" fmla="*/ 58993 h 4935793"/>
                  <a:gd name="connsiteX154" fmla="*/ 2959509 w 4365522"/>
                  <a:gd name="connsiteY154" fmla="*/ 39329 h 4935793"/>
                  <a:gd name="connsiteX155" fmla="*/ 3048000 w 4365522"/>
                  <a:gd name="connsiteY155" fmla="*/ 0 h 4935793"/>
                  <a:gd name="connsiteX156" fmla="*/ 3293806 w 4365522"/>
                  <a:gd name="connsiteY156" fmla="*/ 9832 h 4935793"/>
                  <a:gd name="connsiteX157" fmla="*/ 3372464 w 4365522"/>
                  <a:gd name="connsiteY157" fmla="*/ 49161 h 4935793"/>
                  <a:gd name="connsiteX158" fmla="*/ 3421626 w 4365522"/>
                  <a:gd name="connsiteY158" fmla="*/ 147483 h 4935793"/>
                  <a:gd name="connsiteX159" fmla="*/ 3431458 w 4365522"/>
                  <a:gd name="connsiteY159" fmla="*/ 344129 h 4935793"/>
                  <a:gd name="connsiteX160" fmla="*/ 3441290 w 4365522"/>
                  <a:gd name="connsiteY160" fmla="*/ 373625 h 4935793"/>
                  <a:gd name="connsiteX161" fmla="*/ 3480619 w 4365522"/>
                  <a:gd name="connsiteY161" fmla="*/ 412954 h 4935793"/>
                  <a:gd name="connsiteX162" fmla="*/ 3510116 w 4365522"/>
                  <a:gd name="connsiteY162" fmla="*/ 432619 h 4935793"/>
                  <a:gd name="connsiteX163" fmla="*/ 3549445 w 4365522"/>
                  <a:gd name="connsiteY163" fmla="*/ 452283 h 4935793"/>
                  <a:gd name="connsiteX164" fmla="*/ 3578942 w 4365522"/>
                  <a:gd name="connsiteY164" fmla="*/ 462116 h 4935793"/>
                  <a:gd name="connsiteX165" fmla="*/ 3775587 w 4365522"/>
                  <a:gd name="connsiteY165" fmla="*/ 501445 h 4935793"/>
                  <a:gd name="connsiteX166" fmla="*/ 3805084 w 4365522"/>
                  <a:gd name="connsiteY166" fmla="*/ 511277 h 4935793"/>
                  <a:gd name="connsiteX167" fmla="*/ 3883742 w 4365522"/>
                  <a:gd name="connsiteY167" fmla="*/ 530941 h 4935793"/>
                  <a:gd name="connsiteX168" fmla="*/ 3893574 w 4365522"/>
                  <a:gd name="connsiteY168" fmla="*/ 560438 h 4935793"/>
                  <a:gd name="connsiteX169" fmla="*/ 3923071 w 4365522"/>
                  <a:gd name="connsiteY169" fmla="*/ 688258 h 4935793"/>
                  <a:gd name="connsiteX170" fmla="*/ 3932903 w 4365522"/>
                  <a:gd name="connsiteY170" fmla="*/ 806245 h 4935793"/>
                  <a:gd name="connsiteX171" fmla="*/ 3972232 w 4365522"/>
                  <a:gd name="connsiteY171" fmla="*/ 1317522 h 4935793"/>
                  <a:gd name="connsiteX172" fmla="*/ 3991897 w 4365522"/>
                  <a:gd name="connsiteY172" fmla="*/ 1396180 h 4935793"/>
                  <a:gd name="connsiteX173" fmla="*/ 4109884 w 4365522"/>
                  <a:gd name="connsiteY173" fmla="*/ 1740309 h 4935793"/>
                  <a:gd name="connsiteX174" fmla="*/ 4129548 w 4365522"/>
                  <a:gd name="connsiteY174" fmla="*/ 1809135 h 4935793"/>
                  <a:gd name="connsiteX175" fmla="*/ 4149213 w 4365522"/>
                  <a:gd name="connsiteY175" fmla="*/ 1858296 h 4935793"/>
                  <a:gd name="connsiteX176" fmla="*/ 4168877 w 4365522"/>
                  <a:gd name="connsiteY176" fmla="*/ 1966451 h 4935793"/>
                  <a:gd name="connsiteX177" fmla="*/ 4159045 w 4365522"/>
                  <a:gd name="connsiteY177" fmla="*/ 2045109 h 4935793"/>
                  <a:gd name="connsiteX178" fmla="*/ 4149213 w 4365522"/>
                  <a:gd name="connsiteY178" fmla="*/ 2153264 h 4935793"/>
                  <a:gd name="connsiteX179" fmla="*/ 4129548 w 4365522"/>
                  <a:gd name="connsiteY179" fmla="*/ 2192593 h 4935793"/>
                  <a:gd name="connsiteX180" fmla="*/ 4001729 w 4365522"/>
                  <a:gd name="connsiteY180" fmla="*/ 2320412 h 4935793"/>
                  <a:gd name="connsiteX181" fmla="*/ 3942735 w 4365522"/>
                  <a:gd name="connsiteY181" fmla="*/ 2330245 h 4935793"/>
                  <a:gd name="connsiteX182" fmla="*/ 3814916 w 4365522"/>
                  <a:gd name="connsiteY182" fmla="*/ 2310580 h 4935793"/>
                  <a:gd name="connsiteX183" fmla="*/ 3775587 w 4365522"/>
                  <a:gd name="connsiteY183" fmla="*/ 2300748 h 4935793"/>
                  <a:gd name="connsiteX184" fmla="*/ 3716593 w 4365522"/>
                  <a:gd name="connsiteY184" fmla="*/ 2261419 h 4935793"/>
                  <a:gd name="connsiteX185" fmla="*/ 3647768 w 4365522"/>
                  <a:gd name="connsiteY185" fmla="*/ 2222090 h 4935793"/>
                  <a:gd name="connsiteX186" fmla="*/ 3608439 w 4365522"/>
                  <a:gd name="connsiteY186" fmla="*/ 2192593 h 4935793"/>
                  <a:gd name="connsiteX187" fmla="*/ 3539613 w 4365522"/>
                  <a:gd name="connsiteY187" fmla="*/ 2163096 h 4935793"/>
                  <a:gd name="connsiteX188" fmla="*/ 3519948 w 4365522"/>
                  <a:gd name="connsiteY188" fmla="*/ 2133600 h 4935793"/>
                  <a:gd name="connsiteX189" fmla="*/ 3490451 w 4365522"/>
                  <a:gd name="connsiteY189" fmla="*/ 2123767 h 4935793"/>
                  <a:gd name="connsiteX190" fmla="*/ 3431458 w 4365522"/>
                  <a:gd name="connsiteY190" fmla="*/ 2005780 h 4935793"/>
                  <a:gd name="connsiteX191" fmla="*/ 3411793 w 4365522"/>
                  <a:gd name="connsiteY191" fmla="*/ 1917290 h 4935793"/>
                  <a:gd name="connsiteX192" fmla="*/ 3401961 w 4365522"/>
                  <a:gd name="connsiteY192" fmla="*/ 1750141 h 4935793"/>
                  <a:gd name="connsiteX193" fmla="*/ 3352800 w 4365522"/>
                  <a:gd name="connsiteY193" fmla="*/ 1740309 h 4935793"/>
                  <a:gd name="connsiteX194" fmla="*/ 3274142 w 4365522"/>
                  <a:gd name="connsiteY194" fmla="*/ 1720645 h 4935793"/>
                  <a:gd name="connsiteX195" fmla="*/ 2998839 w 4365522"/>
                  <a:gd name="connsiteY195" fmla="*/ 1740309 h 4935793"/>
                  <a:gd name="connsiteX196" fmla="*/ 2939845 w 4365522"/>
                  <a:gd name="connsiteY196" fmla="*/ 1759974 h 4935793"/>
                  <a:gd name="connsiteX197" fmla="*/ 2900516 w 4365522"/>
                  <a:gd name="connsiteY197" fmla="*/ 1769806 h 4935793"/>
                  <a:gd name="connsiteX198" fmla="*/ 2871019 w 4365522"/>
                  <a:gd name="connsiteY198" fmla="*/ 1779638 h 4935793"/>
                  <a:gd name="connsiteX199" fmla="*/ 2821858 w 4365522"/>
                  <a:gd name="connsiteY199" fmla="*/ 1789470 h 4935793"/>
                  <a:gd name="connsiteX200" fmla="*/ 2753032 w 4365522"/>
                  <a:gd name="connsiteY200" fmla="*/ 1887793 h 4935793"/>
                  <a:gd name="connsiteX201" fmla="*/ 2772697 w 4365522"/>
                  <a:gd name="connsiteY201" fmla="*/ 2202425 h 4935793"/>
                  <a:gd name="connsiteX202" fmla="*/ 2821858 w 4365522"/>
                  <a:gd name="connsiteY202" fmla="*/ 2261419 h 4935793"/>
                  <a:gd name="connsiteX203" fmla="*/ 2930013 w 4365522"/>
                  <a:gd name="connsiteY203" fmla="*/ 2330245 h 4935793"/>
                  <a:gd name="connsiteX204" fmla="*/ 3018503 w 4365522"/>
                  <a:gd name="connsiteY204" fmla="*/ 2359741 h 4935793"/>
                  <a:gd name="connsiteX205" fmla="*/ 3087329 w 4365522"/>
                  <a:gd name="connsiteY205" fmla="*/ 2399070 h 4935793"/>
                  <a:gd name="connsiteX206" fmla="*/ 3116826 w 4365522"/>
                  <a:gd name="connsiteY206" fmla="*/ 2408903 h 4935793"/>
                  <a:gd name="connsiteX207" fmla="*/ 3254477 w 4365522"/>
                  <a:gd name="connsiteY207" fmla="*/ 2585883 h 4935793"/>
                  <a:gd name="connsiteX208" fmla="*/ 3303639 w 4365522"/>
                  <a:gd name="connsiteY208" fmla="*/ 2703870 h 4935793"/>
                  <a:gd name="connsiteX209" fmla="*/ 3352800 w 4365522"/>
                  <a:gd name="connsiteY209" fmla="*/ 2762864 h 4935793"/>
                  <a:gd name="connsiteX210" fmla="*/ 3392129 w 4365522"/>
                  <a:gd name="connsiteY210" fmla="*/ 2851354 h 4935793"/>
                  <a:gd name="connsiteX211" fmla="*/ 3510116 w 4365522"/>
                  <a:gd name="connsiteY211" fmla="*/ 2959509 h 4935793"/>
                  <a:gd name="connsiteX212" fmla="*/ 3736258 w 4365522"/>
                  <a:gd name="connsiteY212" fmla="*/ 3028335 h 4935793"/>
                  <a:gd name="connsiteX213" fmla="*/ 3991897 w 4365522"/>
                  <a:gd name="connsiteY213" fmla="*/ 3077496 h 4935793"/>
                  <a:gd name="connsiteX214" fmla="*/ 4139380 w 4365522"/>
                  <a:gd name="connsiteY214" fmla="*/ 3146322 h 4935793"/>
                  <a:gd name="connsiteX215" fmla="*/ 4178709 w 4365522"/>
                  <a:gd name="connsiteY215" fmla="*/ 3175819 h 4935793"/>
                  <a:gd name="connsiteX216" fmla="*/ 4267200 w 4365522"/>
                  <a:gd name="connsiteY216" fmla="*/ 3274141 h 4935793"/>
                  <a:gd name="connsiteX217" fmla="*/ 4326193 w 4365522"/>
                  <a:gd name="connsiteY217" fmla="*/ 3362632 h 4935793"/>
                  <a:gd name="connsiteX218" fmla="*/ 4365522 w 4365522"/>
                  <a:gd name="connsiteY218" fmla="*/ 3519948 h 4935793"/>
                  <a:gd name="connsiteX219" fmla="*/ 4345858 w 4365522"/>
                  <a:gd name="connsiteY219" fmla="*/ 3785419 h 4935793"/>
                  <a:gd name="connsiteX220" fmla="*/ 4326193 w 4365522"/>
                  <a:gd name="connsiteY220" fmla="*/ 3814916 h 4935793"/>
                  <a:gd name="connsiteX221" fmla="*/ 4286864 w 4365522"/>
                  <a:gd name="connsiteY221" fmla="*/ 3844412 h 4935793"/>
                  <a:gd name="connsiteX222" fmla="*/ 4267200 w 4365522"/>
                  <a:gd name="connsiteY222" fmla="*/ 3893574 h 4935793"/>
                  <a:gd name="connsiteX223" fmla="*/ 4188542 w 4365522"/>
                  <a:gd name="connsiteY223" fmla="*/ 3952567 h 4935793"/>
                  <a:gd name="connsiteX224" fmla="*/ 4168877 w 4365522"/>
                  <a:gd name="connsiteY224" fmla="*/ 3982064 h 4935793"/>
                  <a:gd name="connsiteX225" fmla="*/ 4159045 w 4365522"/>
                  <a:gd name="connsiteY225" fmla="*/ 4011561 h 4935793"/>
                  <a:gd name="connsiteX226" fmla="*/ 4109884 w 4365522"/>
                  <a:gd name="connsiteY226" fmla="*/ 4060722 h 4935793"/>
                  <a:gd name="connsiteX227" fmla="*/ 4050890 w 4365522"/>
                  <a:gd name="connsiteY227" fmla="*/ 4149212 h 4935793"/>
                  <a:gd name="connsiteX228" fmla="*/ 4011561 w 4365522"/>
                  <a:gd name="connsiteY228" fmla="*/ 4208206 h 4935793"/>
                  <a:gd name="connsiteX229" fmla="*/ 3982064 w 4365522"/>
                  <a:gd name="connsiteY229" fmla="*/ 4247535 h 4935793"/>
                  <a:gd name="connsiteX230" fmla="*/ 3932903 w 4365522"/>
                  <a:gd name="connsiteY230" fmla="*/ 4277032 h 4935793"/>
                  <a:gd name="connsiteX231" fmla="*/ 3873909 w 4365522"/>
                  <a:gd name="connsiteY231" fmla="*/ 4326193 h 4935793"/>
                  <a:gd name="connsiteX232" fmla="*/ 3785419 w 4365522"/>
                  <a:gd name="connsiteY232" fmla="*/ 4395019 h 4935793"/>
                  <a:gd name="connsiteX233" fmla="*/ 3755922 w 4365522"/>
                  <a:gd name="connsiteY233" fmla="*/ 4414683 h 4935793"/>
                  <a:gd name="connsiteX234" fmla="*/ 3608439 w 4365522"/>
                  <a:gd name="connsiteY234" fmla="*/ 4473677 h 4935793"/>
                  <a:gd name="connsiteX235" fmla="*/ 3431458 w 4365522"/>
                  <a:gd name="connsiteY235" fmla="*/ 4562167 h 4935793"/>
                  <a:gd name="connsiteX236" fmla="*/ 3372464 w 4365522"/>
                  <a:gd name="connsiteY236" fmla="*/ 4572000 h 4935793"/>
                  <a:gd name="connsiteX237" fmla="*/ 3293806 w 4365522"/>
                  <a:gd name="connsiteY237" fmla="*/ 4581832 h 4935793"/>
                  <a:gd name="connsiteX238" fmla="*/ 3224980 w 4365522"/>
                  <a:gd name="connsiteY238" fmla="*/ 4591664 h 4935793"/>
                  <a:gd name="connsiteX239" fmla="*/ 3028335 w 4365522"/>
                  <a:gd name="connsiteY239" fmla="*/ 4572000 h 4935793"/>
                  <a:gd name="connsiteX240" fmla="*/ 2939845 w 4365522"/>
                  <a:gd name="connsiteY240" fmla="*/ 4542503 h 4935793"/>
                  <a:gd name="connsiteX241" fmla="*/ 2910348 w 4365522"/>
                  <a:gd name="connsiteY241" fmla="*/ 4532670 h 4935793"/>
                  <a:gd name="connsiteX242" fmla="*/ 2851355 w 4365522"/>
                  <a:gd name="connsiteY242" fmla="*/ 4493341 h 4935793"/>
                  <a:gd name="connsiteX243" fmla="*/ 2782529 w 4365522"/>
                  <a:gd name="connsiteY243" fmla="*/ 4503174 h 4935793"/>
                  <a:gd name="connsiteX244" fmla="*/ 2743200 w 4365522"/>
                  <a:gd name="connsiteY244" fmla="*/ 4532670 h 4935793"/>
                  <a:gd name="connsiteX245" fmla="*/ 2684206 w 4365522"/>
                  <a:gd name="connsiteY245" fmla="*/ 4611329 h 4935793"/>
                  <a:gd name="connsiteX246" fmla="*/ 2615380 w 4365522"/>
                  <a:gd name="connsiteY246" fmla="*/ 4699819 h 4935793"/>
                  <a:gd name="connsiteX247" fmla="*/ 2526890 w 4365522"/>
                  <a:gd name="connsiteY247" fmla="*/ 4768645 h 4935793"/>
                  <a:gd name="connsiteX248" fmla="*/ 2399071 w 4365522"/>
                  <a:gd name="connsiteY248" fmla="*/ 4817806 h 4935793"/>
                  <a:gd name="connsiteX249" fmla="*/ 2330245 w 4365522"/>
                  <a:gd name="connsiteY249" fmla="*/ 4837470 h 4935793"/>
                  <a:gd name="connsiteX250" fmla="*/ 2251587 w 4365522"/>
                  <a:gd name="connsiteY250" fmla="*/ 4847303 h 4935793"/>
                  <a:gd name="connsiteX251" fmla="*/ 2113935 w 4365522"/>
                  <a:gd name="connsiteY251" fmla="*/ 4837470 h 4935793"/>
                  <a:gd name="connsiteX252" fmla="*/ 2074606 w 4365522"/>
                  <a:gd name="connsiteY252" fmla="*/ 4827638 h 4935793"/>
                  <a:gd name="connsiteX253" fmla="*/ 2015613 w 4365522"/>
                  <a:gd name="connsiteY253" fmla="*/ 4729316 h 4935793"/>
                  <a:gd name="connsiteX254" fmla="*/ 2005780 w 4365522"/>
                  <a:gd name="connsiteY254" fmla="*/ 4689987 h 4935793"/>
                  <a:gd name="connsiteX255" fmla="*/ 1995948 w 4365522"/>
                  <a:gd name="connsiteY255" fmla="*/ 4198374 h 4935793"/>
                  <a:gd name="connsiteX256" fmla="*/ 1946787 w 4365522"/>
                  <a:gd name="connsiteY256" fmla="*/ 4080387 h 4935793"/>
                  <a:gd name="connsiteX257" fmla="*/ 1917290 w 4365522"/>
                  <a:gd name="connsiteY257" fmla="*/ 4070554 h 4935793"/>
                  <a:gd name="connsiteX258" fmla="*/ 1887793 w 4365522"/>
                  <a:gd name="connsiteY258" fmla="*/ 4050890 h 4935793"/>
                  <a:gd name="connsiteX259" fmla="*/ 1720645 w 4365522"/>
                  <a:gd name="connsiteY259" fmla="*/ 4060722 h 4935793"/>
                  <a:gd name="connsiteX260" fmla="*/ 1691148 w 4365522"/>
                  <a:gd name="connsiteY260" fmla="*/ 4070554 h 4935793"/>
                  <a:gd name="connsiteX261" fmla="*/ 1671484 w 4365522"/>
                  <a:gd name="connsiteY261" fmla="*/ 4100051 h 4935793"/>
                  <a:gd name="connsiteX262" fmla="*/ 1641987 w 4365522"/>
                  <a:gd name="connsiteY262" fmla="*/ 4119716 h 4935793"/>
                  <a:gd name="connsiteX263" fmla="*/ 1622322 w 4365522"/>
                  <a:gd name="connsiteY263" fmla="*/ 4149212 h 4935793"/>
                  <a:gd name="connsiteX264" fmla="*/ 1543664 w 4365522"/>
                  <a:gd name="connsiteY264" fmla="*/ 4208206 h 4935793"/>
                  <a:gd name="connsiteX265" fmla="*/ 1278193 w 4365522"/>
                  <a:gd name="connsiteY265" fmla="*/ 4247535 h 4935793"/>
                  <a:gd name="connsiteX266" fmla="*/ 1032387 w 4365522"/>
                  <a:gd name="connsiteY266" fmla="*/ 4257367 h 4935793"/>
                  <a:gd name="connsiteX267" fmla="*/ 993058 w 4365522"/>
                  <a:gd name="connsiteY267" fmla="*/ 4286864 h 4935793"/>
                  <a:gd name="connsiteX268" fmla="*/ 993058 w 4365522"/>
                  <a:gd name="connsiteY268" fmla="*/ 4375354 h 4935793"/>
                  <a:gd name="connsiteX269" fmla="*/ 1022555 w 4365522"/>
                  <a:gd name="connsiteY269" fmla="*/ 4385187 h 4935793"/>
                  <a:gd name="connsiteX270" fmla="*/ 1061884 w 4365522"/>
                  <a:gd name="connsiteY270" fmla="*/ 4404851 h 4935793"/>
                  <a:gd name="connsiteX271" fmla="*/ 1130709 w 4365522"/>
                  <a:gd name="connsiteY271" fmla="*/ 4414683 h 4935793"/>
                  <a:gd name="connsiteX272" fmla="*/ 1327355 w 4365522"/>
                  <a:gd name="connsiteY272" fmla="*/ 4424516 h 4935793"/>
                  <a:gd name="connsiteX273" fmla="*/ 1396180 w 4365522"/>
                  <a:gd name="connsiteY273" fmla="*/ 4454012 h 4935793"/>
                  <a:gd name="connsiteX274" fmla="*/ 1445342 w 4365522"/>
                  <a:gd name="connsiteY274" fmla="*/ 4483509 h 4935793"/>
                  <a:gd name="connsiteX275" fmla="*/ 1514168 w 4365522"/>
                  <a:gd name="connsiteY275" fmla="*/ 4572000 h 4935793"/>
                  <a:gd name="connsiteX276" fmla="*/ 1543664 w 4365522"/>
                  <a:gd name="connsiteY276" fmla="*/ 4660490 h 4935793"/>
                  <a:gd name="connsiteX277" fmla="*/ 1553497 w 4365522"/>
                  <a:gd name="connsiteY277" fmla="*/ 4689987 h 4935793"/>
                  <a:gd name="connsiteX278" fmla="*/ 1602658 w 4365522"/>
                  <a:gd name="connsiteY278" fmla="*/ 4906296 h 49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4365522" h="4935793">
                    <a:moveTo>
                      <a:pt x="1602658" y="4906296"/>
                    </a:moveTo>
                    <a:cubicBezTo>
                      <a:pt x="1602658" y="4943986"/>
                      <a:pt x="1570080" y="4914056"/>
                      <a:pt x="1553497" y="4916129"/>
                    </a:cubicBezTo>
                    <a:cubicBezTo>
                      <a:pt x="1474116" y="4926052"/>
                      <a:pt x="1351419" y="4931486"/>
                      <a:pt x="1278193" y="4935793"/>
                    </a:cubicBezTo>
                    <a:cubicBezTo>
                      <a:pt x="1183148" y="4932516"/>
                      <a:pt x="1088005" y="4931386"/>
                      <a:pt x="993058" y="4925961"/>
                    </a:cubicBezTo>
                    <a:cubicBezTo>
                      <a:pt x="973155" y="4924824"/>
                      <a:pt x="953297" y="4921375"/>
                      <a:pt x="934064" y="4916129"/>
                    </a:cubicBezTo>
                    <a:cubicBezTo>
                      <a:pt x="917036" y="4911485"/>
                      <a:pt x="901031" y="4903632"/>
                      <a:pt x="884903" y="4896464"/>
                    </a:cubicBezTo>
                    <a:cubicBezTo>
                      <a:pt x="856785" y="4883967"/>
                      <a:pt x="821238" y="4863853"/>
                      <a:pt x="796413" y="4847303"/>
                    </a:cubicBezTo>
                    <a:cubicBezTo>
                      <a:pt x="736888" y="4807620"/>
                      <a:pt x="780159" y="4825497"/>
                      <a:pt x="727587" y="4807974"/>
                    </a:cubicBezTo>
                    <a:cubicBezTo>
                      <a:pt x="717755" y="4801419"/>
                      <a:pt x="707168" y="4795874"/>
                      <a:pt x="698090" y="4788309"/>
                    </a:cubicBezTo>
                    <a:cubicBezTo>
                      <a:pt x="622387" y="4725223"/>
                      <a:pt x="712328" y="4787969"/>
                      <a:pt x="639097" y="4739148"/>
                    </a:cubicBezTo>
                    <a:cubicBezTo>
                      <a:pt x="542886" y="4594830"/>
                      <a:pt x="640572" y="4746645"/>
                      <a:pt x="580103" y="4640825"/>
                    </a:cubicBezTo>
                    <a:cubicBezTo>
                      <a:pt x="574240" y="4630565"/>
                      <a:pt x="565238" y="4622127"/>
                      <a:pt x="560439" y="4611329"/>
                    </a:cubicBezTo>
                    <a:cubicBezTo>
                      <a:pt x="560432" y="4611314"/>
                      <a:pt x="535861" y="4537594"/>
                      <a:pt x="530942" y="4522838"/>
                    </a:cubicBezTo>
                    <a:lnTo>
                      <a:pt x="521109" y="4493341"/>
                    </a:lnTo>
                    <a:cubicBezTo>
                      <a:pt x="517832" y="4440902"/>
                      <a:pt x="511277" y="4388566"/>
                      <a:pt x="511277" y="4336025"/>
                    </a:cubicBezTo>
                    <a:cubicBezTo>
                      <a:pt x="511277" y="4254024"/>
                      <a:pt x="521109" y="4172220"/>
                      <a:pt x="521109" y="4090219"/>
                    </a:cubicBezTo>
                    <a:cubicBezTo>
                      <a:pt x="521109" y="4063768"/>
                      <a:pt x="520283" y="3953641"/>
                      <a:pt x="501445" y="3903406"/>
                    </a:cubicBezTo>
                    <a:cubicBezTo>
                      <a:pt x="475589" y="3834458"/>
                      <a:pt x="490641" y="3891631"/>
                      <a:pt x="462116" y="3834580"/>
                    </a:cubicBezTo>
                    <a:cubicBezTo>
                      <a:pt x="457481" y="3825310"/>
                      <a:pt x="458033" y="3813706"/>
                      <a:pt x="452284" y="3805083"/>
                    </a:cubicBezTo>
                    <a:cubicBezTo>
                      <a:pt x="430882" y="3772980"/>
                      <a:pt x="410715" y="3773347"/>
                      <a:pt x="383458" y="3746090"/>
                    </a:cubicBezTo>
                    <a:cubicBezTo>
                      <a:pt x="317911" y="3680543"/>
                      <a:pt x="412951" y="3749365"/>
                      <a:pt x="334297" y="3696929"/>
                    </a:cubicBezTo>
                    <a:cubicBezTo>
                      <a:pt x="327742" y="3687097"/>
                      <a:pt x="322988" y="3675788"/>
                      <a:pt x="314632" y="3667432"/>
                    </a:cubicBezTo>
                    <a:cubicBezTo>
                      <a:pt x="306276" y="3659076"/>
                      <a:pt x="292517" y="3656995"/>
                      <a:pt x="285135" y="3647767"/>
                    </a:cubicBezTo>
                    <a:cubicBezTo>
                      <a:pt x="278661" y="3639674"/>
                      <a:pt x="279938" y="3627540"/>
                      <a:pt x="275303" y="3618270"/>
                    </a:cubicBezTo>
                    <a:cubicBezTo>
                      <a:pt x="270019" y="3607701"/>
                      <a:pt x="263204" y="3597852"/>
                      <a:pt x="255639" y="3588774"/>
                    </a:cubicBezTo>
                    <a:cubicBezTo>
                      <a:pt x="246737" y="3578092"/>
                      <a:pt x="235191" y="3569834"/>
                      <a:pt x="226142" y="3559277"/>
                    </a:cubicBezTo>
                    <a:cubicBezTo>
                      <a:pt x="215477" y="3546835"/>
                      <a:pt x="206477" y="3533058"/>
                      <a:pt x="196645" y="3519948"/>
                    </a:cubicBezTo>
                    <a:cubicBezTo>
                      <a:pt x="174466" y="3431235"/>
                      <a:pt x="185526" y="3466929"/>
                      <a:pt x="167148" y="3411793"/>
                    </a:cubicBezTo>
                    <a:cubicBezTo>
                      <a:pt x="170425" y="3326580"/>
                      <a:pt x="176980" y="3241430"/>
                      <a:pt x="176980" y="3156154"/>
                    </a:cubicBezTo>
                    <a:cubicBezTo>
                      <a:pt x="176980" y="3120222"/>
                      <a:pt x="161669" y="3038017"/>
                      <a:pt x="157316" y="2998838"/>
                    </a:cubicBezTo>
                    <a:cubicBezTo>
                      <a:pt x="153318" y="2962859"/>
                      <a:pt x="151974" y="2926604"/>
                      <a:pt x="147484" y="2890683"/>
                    </a:cubicBezTo>
                    <a:cubicBezTo>
                      <a:pt x="145411" y="2874100"/>
                      <a:pt x="141409" y="2857806"/>
                      <a:pt x="137651" y="2841522"/>
                    </a:cubicBezTo>
                    <a:cubicBezTo>
                      <a:pt x="121016" y="2769438"/>
                      <a:pt x="124408" y="2782127"/>
                      <a:pt x="108155" y="2733367"/>
                    </a:cubicBezTo>
                    <a:cubicBezTo>
                      <a:pt x="111432" y="2651432"/>
                      <a:pt x="109828" y="2569155"/>
                      <a:pt x="117987" y="2487561"/>
                    </a:cubicBezTo>
                    <a:cubicBezTo>
                      <a:pt x="119743" y="2469999"/>
                      <a:pt x="132070" y="2455144"/>
                      <a:pt x="137651" y="2438400"/>
                    </a:cubicBezTo>
                    <a:cubicBezTo>
                      <a:pt x="141924" y="2425580"/>
                      <a:pt x="140675" y="2410743"/>
                      <a:pt x="147484" y="2399070"/>
                    </a:cubicBezTo>
                    <a:cubicBezTo>
                      <a:pt x="163998" y="2370760"/>
                      <a:pt x="188297" y="2347681"/>
                      <a:pt x="206477" y="2320412"/>
                    </a:cubicBezTo>
                    <a:cubicBezTo>
                      <a:pt x="227258" y="2289242"/>
                      <a:pt x="251465" y="2248757"/>
                      <a:pt x="285135" y="2231922"/>
                    </a:cubicBezTo>
                    <a:lnTo>
                      <a:pt x="324464" y="2212258"/>
                    </a:lnTo>
                    <a:cubicBezTo>
                      <a:pt x="334296" y="2202426"/>
                      <a:pt x="343279" y="2191663"/>
                      <a:pt x="353961" y="2182761"/>
                    </a:cubicBezTo>
                    <a:cubicBezTo>
                      <a:pt x="436102" y="2114310"/>
                      <a:pt x="326770" y="2219782"/>
                      <a:pt x="412955" y="2133600"/>
                    </a:cubicBezTo>
                    <a:cubicBezTo>
                      <a:pt x="416232" y="2123768"/>
                      <a:pt x="418152" y="2113373"/>
                      <a:pt x="422787" y="2104103"/>
                    </a:cubicBezTo>
                    <a:cubicBezTo>
                      <a:pt x="428072" y="2093534"/>
                      <a:pt x="441609" y="2086393"/>
                      <a:pt x="442451" y="2074606"/>
                    </a:cubicBezTo>
                    <a:cubicBezTo>
                      <a:pt x="445030" y="2038498"/>
                      <a:pt x="442564" y="2001258"/>
                      <a:pt x="432619" y="1966451"/>
                    </a:cubicBezTo>
                    <a:cubicBezTo>
                      <a:pt x="428799" y="1953081"/>
                      <a:pt x="412171" y="1947512"/>
                      <a:pt x="403122" y="1936954"/>
                    </a:cubicBezTo>
                    <a:cubicBezTo>
                      <a:pt x="392458" y="1924512"/>
                      <a:pt x="383151" y="1910960"/>
                      <a:pt x="373626" y="1897625"/>
                    </a:cubicBezTo>
                    <a:cubicBezTo>
                      <a:pt x="348695" y="1862722"/>
                      <a:pt x="359437" y="1869233"/>
                      <a:pt x="324464" y="1838632"/>
                    </a:cubicBezTo>
                    <a:cubicBezTo>
                      <a:pt x="308671" y="1824813"/>
                      <a:pt x="290142" y="1814142"/>
                      <a:pt x="275303" y="1799303"/>
                    </a:cubicBezTo>
                    <a:cubicBezTo>
                      <a:pt x="263716" y="1787716"/>
                      <a:pt x="256597" y="1772307"/>
                      <a:pt x="245806" y="1759974"/>
                    </a:cubicBezTo>
                    <a:cubicBezTo>
                      <a:pt x="156702" y="1658141"/>
                      <a:pt x="251355" y="1780481"/>
                      <a:pt x="176980" y="1681316"/>
                    </a:cubicBezTo>
                    <a:cubicBezTo>
                      <a:pt x="164623" y="1644244"/>
                      <a:pt x="169165" y="1647506"/>
                      <a:pt x="137651" y="1612490"/>
                    </a:cubicBezTo>
                    <a:cubicBezTo>
                      <a:pt x="119047" y="1591819"/>
                      <a:pt x="78658" y="1553496"/>
                      <a:pt x="78658" y="1553496"/>
                    </a:cubicBezTo>
                    <a:cubicBezTo>
                      <a:pt x="75381" y="1543664"/>
                      <a:pt x="73859" y="1533060"/>
                      <a:pt x="68826" y="1524000"/>
                    </a:cubicBezTo>
                    <a:cubicBezTo>
                      <a:pt x="57348" y="1503340"/>
                      <a:pt x="36971" y="1487427"/>
                      <a:pt x="29497" y="1465006"/>
                    </a:cubicBezTo>
                    <a:cubicBezTo>
                      <a:pt x="5559" y="1393192"/>
                      <a:pt x="14859" y="1426122"/>
                      <a:pt x="0" y="1366683"/>
                    </a:cubicBezTo>
                    <a:cubicBezTo>
                      <a:pt x="15690" y="1178404"/>
                      <a:pt x="-3960" y="1301883"/>
                      <a:pt x="19664" y="1219200"/>
                    </a:cubicBezTo>
                    <a:cubicBezTo>
                      <a:pt x="23377" y="1206206"/>
                      <a:pt x="23454" y="1191957"/>
                      <a:pt x="29497" y="1179870"/>
                    </a:cubicBezTo>
                    <a:cubicBezTo>
                      <a:pt x="51933" y="1134998"/>
                      <a:pt x="80536" y="1134902"/>
                      <a:pt x="98322" y="1081548"/>
                    </a:cubicBezTo>
                    <a:cubicBezTo>
                      <a:pt x="134185" y="973966"/>
                      <a:pt x="76988" y="1136922"/>
                      <a:pt x="127819" y="1022554"/>
                    </a:cubicBezTo>
                    <a:cubicBezTo>
                      <a:pt x="136237" y="1003612"/>
                      <a:pt x="147484" y="963561"/>
                      <a:pt x="147484" y="963561"/>
                    </a:cubicBezTo>
                    <a:cubicBezTo>
                      <a:pt x="144095" y="936449"/>
                      <a:pt x="142975" y="885719"/>
                      <a:pt x="127819" y="855406"/>
                    </a:cubicBezTo>
                    <a:cubicBezTo>
                      <a:pt x="122534" y="844837"/>
                      <a:pt x="114710" y="835741"/>
                      <a:pt x="108155" y="825909"/>
                    </a:cubicBezTo>
                    <a:cubicBezTo>
                      <a:pt x="108071" y="825571"/>
                      <a:pt x="93190" y="761783"/>
                      <a:pt x="88490" y="757083"/>
                    </a:cubicBezTo>
                    <a:cubicBezTo>
                      <a:pt x="81161" y="749754"/>
                      <a:pt x="68825" y="750528"/>
                      <a:pt x="58993" y="747251"/>
                    </a:cubicBezTo>
                    <a:cubicBezTo>
                      <a:pt x="52438" y="714477"/>
                      <a:pt x="47435" y="681354"/>
                      <a:pt x="39329" y="648929"/>
                    </a:cubicBezTo>
                    <a:lnTo>
                      <a:pt x="19664" y="570270"/>
                    </a:lnTo>
                    <a:cubicBezTo>
                      <a:pt x="22942" y="524386"/>
                      <a:pt x="24122" y="478304"/>
                      <a:pt x="29497" y="432619"/>
                    </a:cubicBezTo>
                    <a:cubicBezTo>
                      <a:pt x="30708" y="422326"/>
                      <a:pt x="36482" y="413087"/>
                      <a:pt x="39329" y="403122"/>
                    </a:cubicBezTo>
                    <a:cubicBezTo>
                      <a:pt x="60092" y="330449"/>
                      <a:pt x="34612" y="394170"/>
                      <a:pt x="68826" y="334296"/>
                    </a:cubicBezTo>
                    <a:cubicBezTo>
                      <a:pt x="76098" y="321570"/>
                      <a:pt x="82716" y="308439"/>
                      <a:pt x="88490" y="294967"/>
                    </a:cubicBezTo>
                    <a:cubicBezTo>
                      <a:pt x="92573" y="285441"/>
                      <a:pt x="92573" y="274093"/>
                      <a:pt x="98322" y="265470"/>
                    </a:cubicBezTo>
                    <a:cubicBezTo>
                      <a:pt x="113462" y="242761"/>
                      <a:pt x="135553" y="230818"/>
                      <a:pt x="157316" y="216309"/>
                    </a:cubicBezTo>
                    <a:cubicBezTo>
                      <a:pt x="174621" y="164391"/>
                      <a:pt x="158525" y="192560"/>
                      <a:pt x="226142" y="147483"/>
                    </a:cubicBezTo>
                    <a:lnTo>
                      <a:pt x="255639" y="127819"/>
                    </a:lnTo>
                    <a:cubicBezTo>
                      <a:pt x="265471" y="121264"/>
                      <a:pt x="273925" y="111891"/>
                      <a:pt x="285135" y="108154"/>
                    </a:cubicBezTo>
                    <a:lnTo>
                      <a:pt x="373626" y="78658"/>
                    </a:lnTo>
                    <a:cubicBezTo>
                      <a:pt x="383458" y="75381"/>
                      <a:pt x="393067" y="71339"/>
                      <a:pt x="403122" y="68825"/>
                    </a:cubicBezTo>
                    <a:cubicBezTo>
                      <a:pt x="452506" y="56479"/>
                      <a:pt x="429631" y="63266"/>
                      <a:pt x="471948" y="49161"/>
                    </a:cubicBezTo>
                    <a:cubicBezTo>
                      <a:pt x="502463" y="28817"/>
                      <a:pt x="508081" y="19664"/>
                      <a:pt x="550606" y="19664"/>
                    </a:cubicBezTo>
                    <a:cubicBezTo>
                      <a:pt x="564119" y="19664"/>
                      <a:pt x="576825" y="26219"/>
                      <a:pt x="589935" y="29496"/>
                    </a:cubicBezTo>
                    <a:cubicBezTo>
                      <a:pt x="642375" y="108155"/>
                      <a:pt x="573548" y="13109"/>
                      <a:pt x="639097" y="78658"/>
                    </a:cubicBezTo>
                    <a:cubicBezTo>
                      <a:pt x="656101" y="95662"/>
                      <a:pt x="666860" y="128207"/>
                      <a:pt x="678426" y="147483"/>
                    </a:cubicBezTo>
                    <a:cubicBezTo>
                      <a:pt x="690586" y="167749"/>
                      <a:pt x="717755" y="206477"/>
                      <a:pt x="717755" y="206477"/>
                    </a:cubicBezTo>
                    <a:cubicBezTo>
                      <a:pt x="721032" y="216309"/>
                      <a:pt x="723504" y="226448"/>
                      <a:pt x="727587" y="235974"/>
                    </a:cubicBezTo>
                    <a:cubicBezTo>
                      <a:pt x="733361" y="249446"/>
                      <a:pt x="743394" y="261162"/>
                      <a:pt x="747251" y="275303"/>
                    </a:cubicBezTo>
                    <a:cubicBezTo>
                      <a:pt x="754055" y="300250"/>
                      <a:pt x="751766" y="346354"/>
                      <a:pt x="766916" y="373625"/>
                    </a:cubicBezTo>
                    <a:cubicBezTo>
                      <a:pt x="778394" y="394285"/>
                      <a:pt x="806245" y="432619"/>
                      <a:pt x="806245" y="432619"/>
                    </a:cubicBezTo>
                    <a:cubicBezTo>
                      <a:pt x="823210" y="483516"/>
                      <a:pt x="802389" y="447271"/>
                      <a:pt x="845574" y="471948"/>
                    </a:cubicBezTo>
                    <a:cubicBezTo>
                      <a:pt x="859802" y="480078"/>
                      <a:pt x="870246" y="494117"/>
                      <a:pt x="884903" y="501445"/>
                    </a:cubicBezTo>
                    <a:cubicBezTo>
                      <a:pt x="903443" y="510715"/>
                      <a:pt x="924232" y="514554"/>
                      <a:pt x="943897" y="521109"/>
                    </a:cubicBezTo>
                    <a:cubicBezTo>
                      <a:pt x="986217" y="535215"/>
                      <a:pt x="963334" y="528426"/>
                      <a:pt x="1012722" y="540774"/>
                    </a:cubicBezTo>
                    <a:cubicBezTo>
                      <a:pt x="1035664" y="537496"/>
                      <a:pt x="1058823" y="535486"/>
                      <a:pt x="1081548" y="530941"/>
                    </a:cubicBezTo>
                    <a:cubicBezTo>
                      <a:pt x="1091711" y="528908"/>
                      <a:pt x="1100990" y="523623"/>
                      <a:pt x="1111045" y="521109"/>
                    </a:cubicBezTo>
                    <a:cubicBezTo>
                      <a:pt x="1127258" y="517056"/>
                      <a:pt x="1143819" y="514554"/>
                      <a:pt x="1160206" y="511277"/>
                    </a:cubicBezTo>
                    <a:cubicBezTo>
                      <a:pt x="1170038" y="504722"/>
                      <a:pt x="1179443" y="497475"/>
                      <a:pt x="1189703" y="491612"/>
                    </a:cubicBezTo>
                    <a:cubicBezTo>
                      <a:pt x="1202429" y="484340"/>
                      <a:pt x="1217105" y="480467"/>
                      <a:pt x="1229032" y="471948"/>
                    </a:cubicBezTo>
                    <a:cubicBezTo>
                      <a:pt x="1240347" y="463866"/>
                      <a:pt x="1247214" y="450533"/>
                      <a:pt x="1258529" y="442451"/>
                    </a:cubicBezTo>
                    <a:cubicBezTo>
                      <a:pt x="1270456" y="433932"/>
                      <a:pt x="1285132" y="430059"/>
                      <a:pt x="1297858" y="422787"/>
                    </a:cubicBezTo>
                    <a:cubicBezTo>
                      <a:pt x="1344862" y="395928"/>
                      <a:pt x="1357038" y="367688"/>
                      <a:pt x="1425677" y="353961"/>
                    </a:cubicBezTo>
                    <a:cubicBezTo>
                      <a:pt x="1461643" y="346768"/>
                      <a:pt x="1500563" y="341099"/>
                      <a:pt x="1533832" y="324464"/>
                    </a:cubicBezTo>
                    <a:cubicBezTo>
                      <a:pt x="1553497" y="314632"/>
                      <a:pt x="1572811" y="304065"/>
                      <a:pt x="1592826" y="294967"/>
                    </a:cubicBezTo>
                    <a:cubicBezTo>
                      <a:pt x="1676655" y="256863"/>
                      <a:pt x="1610203" y="292451"/>
                      <a:pt x="1720645" y="255638"/>
                    </a:cubicBezTo>
                    <a:lnTo>
                      <a:pt x="1779639" y="235974"/>
                    </a:lnTo>
                    <a:cubicBezTo>
                      <a:pt x="1855019" y="239251"/>
                      <a:pt x="1932743" y="226870"/>
                      <a:pt x="2005780" y="245806"/>
                    </a:cubicBezTo>
                    <a:cubicBezTo>
                      <a:pt x="2028658" y="251737"/>
                      <a:pt x="2045109" y="304800"/>
                      <a:pt x="2045109" y="304800"/>
                    </a:cubicBezTo>
                    <a:cubicBezTo>
                      <a:pt x="2060707" y="367186"/>
                      <a:pt x="2064245" y="362985"/>
                      <a:pt x="2045109" y="452283"/>
                    </a:cubicBezTo>
                    <a:cubicBezTo>
                      <a:pt x="2042633" y="463838"/>
                      <a:pt x="2030730" y="471211"/>
                      <a:pt x="2025445" y="481780"/>
                    </a:cubicBezTo>
                    <a:cubicBezTo>
                      <a:pt x="2020810" y="491050"/>
                      <a:pt x="2022087" y="503184"/>
                      <a:pt x="2015613" y="511277"/>
                    </a:cubicBezTo>
                    <a:cubicBezTo>
                      <a:pt x="2008231" y="520504"/>
                      <a:pt x="1996376" y="525078"/>
                      <a:pt x="1986116" y="530941"/>
                    </a:cubicBezTo>
                    <a:cubicBezTo>
                      <a:pt x="1973390" y="538213"/>
                      <a:pt x="1959513" y="543334"/>
                      <a:pt x="1946787" y="550606"/>
                    </a:cubicBezTo>
                    <a:cubicBezTo>
                      <a:pt x="1936527" y="556469"/>
                      <a:pt x="1928151" y="565615"/>
                      <a:pt x="1917290" y="570270"/>
                    </a:cubicBezTo>
                    <a:cubicBezTo>
                      <a:pt x="1904869" y="575593"/>
                      <a:pt x="1891071" y="576825"/>
                      <a:pt x="1877961" y="580103"/>
                    </a:cubicBezTo>
                    <a:cubicBezTo>
                      <a:pt x="1868129" y="586658"/>
                      <a:pt x="1859033" y="594482"/>
                      <a:pt x="1848464" y="599767"/>
                    </a:cubicBezTo>
                    <a:cubicBezTo>
                      <a:pt x="1839194" y="604402"/>
                      <a:pt x="1828028" y="604567"/>
                      <a:pt x="1818968" y="609600"/>
                    </a:cubicBezTo>
                    <a:cubicBezTo>
                      <a:pt x="1798308" y="621078"/>
                      <a:pt x="1781113" y="638360"/>
                      <a:pt x="1759974" y="648929"/>
                    </a:cubicBezTo>
                    <a:cubicBezTo>
                      <a:pt x="1741434" y="658199"/>
                      <a:pt x="1700980" y="668593"/>
                      <a:pt x="1700980" y="668593"/>
                    </a:cubicBezTo>
                    <a:cubicBezTo>
                      <a:pt x="1680061" y="752272"/>
                      <a:pt x="1709581" y="671668"/>
                      <a:pt x="1661651" y="727587"/>
                    </a:cubicBezTo>
                    <a:cubicBezTo>
                      <a:pt x="1649214" y="742097"/>
                      <a:pt x="1642283" y="760543"/>
                      <a:pt x="1632155" y="776748"/>
                    </a:cubicBezTo>
                    <a:cubicBezTo>
                      <a:pt x="1625892" y="786769"/>
                      <a:pt x="1620846" y="797889"/>
                      <a:pt x="1612490" y="806245"/>
                    </a:cubicBezTo>
                    <a:cubicBezTo>
                      <a:pt x="1604134" y="814601"/>
                      <a:pt x="1592825" y="819354"/>
                      <a:pt x="1582993" y="825909"/>
                    </a:cubicBezTo>
                    <a:cubicBezTo>
                      <a:pt x="1579716" y="835741"/>
                      <a:pt x="1581254" y="848932"/>
                      <a:pt x="1573161" y="855406"/>
                    </a:cubicBezTo>
                    <a:cubicBezTo>
                      <a:pt x="1562609" y="863848"/>
                      <a:pt x="1546825" y="861526"/>
                      <a:pt x="1533832" y="865238"/>
                    </a:cubicBezTo>
                    <a:cubicBezTo>
                      <a:pt x="1523867" y="868085"/>
                      <a:pt x="1514167" y="871793"/>
                      <a:pt x="1504335" y="875070"/>
                    </a:cubicBezTo>
                    <a:cubicBezTo>
                      <a:pt x="1484671" y="888180"/>
                      <a:pt x="1440707" y="891225"/>
                      <a:pt x="1445342" y="914400"/>
                    </a:cubicBezTo>
                    <a:cubicBezTo>
                      <a:pt x="1448619" y="930787"/>
                      <a:pt x="1446883" y="949051"/>
                      <a:pt x="1455174" y="963561"/>
                    </a:cubicBezTo>
                    <a:cubicBezTo>
                      <a:pt x="1461037" y="973821"/>
                      <a:pt x="1475055" y="976357"/>
                      <a:pt x="1484671" y="983225"/>
                    </a:cubicBezTo>
                    <a:cubicBezTo>
                      <a:pt x="1574922" y="1047689"/>
                      <a:pt x="1469148" y="980380"/>
                      <a:pt x="1573161" y="1032387"/>
                    </a:cubicBezTo>
                    <a:cubicBezTo>
                      <a:pt x="1590254" y="1040933"/>
                      <a:pt x="1604859" y="1054122"/>
                      <a:pt x="1622322" y="1061883"/>
                    </a:cubicBezTo>
                    <a:cubicBezTo>
                      <a:pt x="1634671" y="1067371"/>
                      <a:pt x="1648460" y="1068785"/>
                      <a:pt x="1661651" y="1071716"/>
                    </a:cubicBezTo>
                    <a:cubicBezTo>
                      <a:pt x="1702866" y="1080875"/>
                      <a:pt x="1727128" y="1084267"/>
                      <a:pt x="1769806" y="1091380"/>
                    </a:cubicBezTo>
                    <a:cubicBezTo>
                      <a:pt x="1778031" y="1090793"/>
                      <a:pt x="1904810" y="1089706"/>
                      <a:pt x="1946787" y="1071716"/>
                    </a:cubicBezTo>
                    <a:cubicBezTo>
                      <a:pt x="2080209" y="1014535"/>
                      <a:pt x="1881491" y="1083649"/>
                      <a:pt x="2005780" y="1042219"/>
                    </a:cubicBezTo>
                    <a:cubicBezTo>
                      <a:pt x="2117192" y="958659"/>
                      <a:pt x="1976466" y="1060540"/>
                      <a:pt x="2084439" y="993058"/>
                    </a:cubicBezTo>
                    <a:cubicBezTo>
                      <a:pt x="2152471" y="950539"/>
                      <a:pt x="2095312" y="973046"/>
                      <a:pt x="2153264" y="953729"/>
                    </a:cubicBezTo>
                    <a:cubicBezTo>
                      <a:pt x="2270106" y="836887"/>
                      <a:pt x="2135770" y="959498"/>
                      <a:pt x="2222090" y="904567"/>
                    </a:cubicBezTo>
                    <a:cubicBezTo>
                      <a:pt x="2249740" y="886971"/>
                      <a:pt x="2273478" y="863754"/>
                      <a:pt x="2300748" y="845574"/>
                    </a:cubicBezTo>
                    <a:cubicBezTo>
                      <a:pt x="2310580" y="839019"/>
                      <a:pt x="2320629" y="832778"/>
                      <a:pt x="2330245" y="825909"/>
                    </a:cubicBezTo>
                    <a:cubicBezTo>
                      <a:pt x="2343580" y="816384"/>
                      <a:pt x="2357241" y="807203"/>
                      <a:pt x="2369574" y="796412"/>
                    </a:cubicBezTo>
                    <a:cubicBezTo>
                      <a:pt x="2383527" y="784203"/>
                      <a:pt x="2394071" y="768207"/>
                      <a:pt x="2408903" y="757083"/>
                    </a:cubicBezTo>
                    <a:cubicBezTo>
                      <a:pt x="2420629" y="748289"/>
                      <a:pt x="2435122" y="743974"/>
                      <a:pt x="2448232" y="737419"/>
                    </a:cubicBezTo>
                    <a:cubicBezTo>
                      <a:pt x="2474288" y="711363"/>
                      <a:pt x="2501632" y="676306"/>
                      <a:pt x="2536722" y="658761"/>
                    </a:cubicBezTo>
                    <a:cubicBezTo>
                      <a:pt x="2545992" y="654126"/>
                      <a:pt x="2556387" y="652206"/>
                      <a:pt x="2566219" y="648929"/>
                    </a:cubicBezTo>
                    <a:cubicBezTo>
                      <a:pt x="2579329" y="639097"/>
                      <a:pt x="2592213" y="628957"/>
                      <a:pt x="2605548" y="619432"/>
                    </a:cubicBezTo>
                    <a:cubicBezTo>
                      <a:pt x="2615164" y="612563"/>
                      <a:pt x="2625967" y="607332"/>
                      <a:pt x="2635045" y="599767"/>
                    </a:cubicBezTo>
                    <a:cubicBezTo>
                      <a:pt x="2710743" y="536685"/>
                      <a:pt x="2620810" y="599423"/>
                      <a:pt x="2694039" y="550606"/>
                    </a:cubicBezTo>
                    <a:cubicBezTo>
                      <a:pt x="2703871" y="534219"/>
                      <a:pt x="2711098" y="515955"/>
                      <a:pt x="2723535" y="501445"/>
                    </a:cubicBezTo>
                    <a:cubicBezTo>
                      <a:pt x="2731225" y="492473"/>
                      <a:pt x="2745650" y="491008"/>
                      <a:pt x="2753032" y="481780"/>
                    </a:cubicBezTo>
                    <a:cubicBezTo>
                      <a:pt x="2759506" y="473687"/>
                      <a:pt x="2757722" y="461282"/>
                      <a:pt x="2762864" y="452283"/>
                    </a:cubicBezTo>
                    <a:cubicBezTo>
                      <a:pt x="2779682" y="422851"/>
                      <a:pt x="2798611" y="406704"/>
                      <a:pt x="2821858" y="383458"/>
                    </a:cubicBezTo>
                    <a:cubicBezTo>
                      <a:pt x="2831690" y="360516"/>
                      <a:pt x="2843462" y="338311"/>
                      <a:pt x="2851355" y="314632"/>
                    </a:cubicBezTo>
                    <a:cubicBezTo>
                      <a:pt x="2856640" y="298778"/>
                      <a:pt x="2857134" y="281683"/>
                      <a:pt x="2861187" y="265470"/>
                    </a:cubicBezTo>
                    <a:cubicBezTo>
                      <a:pt x="2863701" y="255416"/>
                      <a:pt x="2868505" y="246028"/>
                      <a:pt x="2871019" y="235974"/>
                    </a:cubicBezTo>
                    <a:cubicBezTo>
                      <a:pt x="2882295" y="190867"/>
                      <a:pt x="2883033" y="153609"/>
                      <a:pt x="2900516" y="108154"/>
                    </a:cubicBezTo>
                    <a:cubicBezTo>
                      <a:pt x="2907376" y="90317"/>
                      <a:pt x="2917576" y="73503"/>
                      <a:pt x="2930013" y="58993"/>
                    </a:cubicBezTo>
                    <a:cubicBezTo>
                      <a:pt x="2937703" y="50021"/>
                      <a:pt x="2949249" y="45192"/>
                      <a:pt x="2959509" y="39329"/>
                    </a:cubicBezTo>
                    <a:cubicBezTo>
                      <a:pt x="2991661" y="20956"/>
                      <a:pt x="3012881" y="14047"/>
                      <a:pt x="3048000" y="0"/>
                    </a:cubicBezTo>
                    <a:cubicBezTo>
                      <a:pt x="3129935" y="3277"/>
                      <a:pt x="3212730" y="-2452"/>
                      <a:pt x="3293806" y="9832"/>
                    </a:cubicBezTo>
                    <a:cubicBezTo>
                      <a:pt x="3322789" y="14223"/>
                      <a:pt x="3372464" y="49161"/>
                      <a:pt x="3372464" y="49161"/>
                    </a:cubicBezTo>
                    <a:cubicBezTo>
                      <a:pt x="3385686" y="71197"/>
                      <a:pt x="3418281" y="119607"/>
                      <a:pt x="3421626" y="147483"/>
                    </a:cubicBezTo>
                    <a:cubicBezTo>
                      <a:pt x="3429446" y="212646"/>
                      <a:pt x="3425773" y="278745"/>
                      <a:pt x="3431458" y="344129"/>
                    </a:cubicBezTo>
                    <a:cubicBezTo>
                      <a:pt x="3432356" y="354454"/>
                      <a:pt x="3435266" y="365192"/>
                      <a:pt x="3441290" y="373625"/>
                    </a:cubicBezTo>
                    <a:cubicBezTo>
                      <a:pt x="3452066" y="388711"/>
                      <a:pt x="3466543" y="400888"/>
                      <a:pt x="3480619" y="412954"/>
                    </a:cubicBezTo>
                    <a:cubicBezTo>
                      <a:pt x="3489591" y="420644"/>
                      <a:pt x="3499856" y="426756"/>
                      <a:pt x="3510116" y="432619"/>
                    </a:cubicBezTo>
                    <a:cubicBezTo>
                      <a:pt x="3522842" y="439891"/>
                      <a:pt x="3535973" y="446509"/>
                      <a:pt x="3549445" y="452283"/>
                    </a:cubicBezTo>
                    <a:cubicBezTo>
                      <a:pt x="3558971" y="456366"/>
                      <a:pt x="3568814" y="459914"/>
                      <a:pt x="3578942" y="462116"/>
                    </a:cubicBezTo>
                    <a:cubicBezTo>
                      <a:pt x="3644263" y="476316"/>
                      <a:pt x="3712171" y="480307"/>
                      <a:pt x="3775587" y="501445"/>
                    </a:cubicBezTo>
                    <a:cubicBezTo>
                      <a:pt x="3785419" y="504722"/>
                      <a:pt x="3795085" y="508550"/>
                      <a:pt x="3805084" y="511277"/>
                    </a:cubicBezTo>
                    <a:cubicBezTo>
                      <a:pt x="3831158" y="518388"/>
                      <a:pt x="3883742" y="530941"/>
                      <a:pt x="3883742" y="530941"/>
                    </a:cubicBezTo>
                    <a:cubicBezTo>
                      <a:pt x="3887019" y="540773"/>
                      <a:pt x="3891244" y="550339"/>
                      <a:pt x="3893574" y="560438"/>
                    </a:cubicBezTo>
                    <a:cubicBezTo>
                      <a:pt x="3926120" y="701470"/>
                      <a:pt x="3899306" y="616961"/>
                      <a:pt x="3923071" y="688258"/>
                    </a:cubicBezTo>
                    <a:cubicBezTo>
                      <a:pt x="3926348" y="727587"/>
                      <a:pt x="3931566" y="766802"/>
                      <a:pt x="3932903" y="806245"/>
                    </a:cubicBezTo>
                    <a:cubicBezTo>
                      <a:pt x="3949579" y="1298196"/>
                      <a:pt x="3862666" y="1134914"/>
                      <a:pt x="3972232" y="1317522"/>
                    </a:cubicBezTo>
                    <a:cubicBezTo>
                      <a:pt x="3978787" y="1343741"/>
                      <a:pt x="3983794" y="1370397"/>
                      <a:pt x="3991897" y="1396180"/>
                    </a:cubicBezTo>
                    <a:cubicBezTo>
                      <a:pt x="4088288" y="1702878"/>
                      <a:pt x="4047921" y="1569912"/>
                      <a:pt x="4109884" y="1740309"/>
                    </a:cubicBezTo>
                    <a:cubicBezTo>
                      <a:pt x="4147762" y="1844475"/>
                      <a:pt x="4086206" y="1679110"/>
                      <a:pt x="4129548" y="1809135"/>
                    </a:cubicBezTo>
                    <a:cubicBezTo>
                      <a:pt x="4135129" y="1825879"/>
                      <a:pt x="4142658" y="1841909"/>
                      <a:pt x="4149213" y="1858296"/>
                    </a:cubicBezTo>
                    <a:cubicBezTo>
                      <a:pt x="4152409" y="1874278"/>
                      <a:pt x="4168877" y="1953873"/>
                      <a:pt x="4168877" y="1966451"/>
                    </a:cubicBezTo>
                    <a:cubicBezTo>
                      <a:pt x="4168877" y="1992874"/>
                      <a:pt x="4161811" y="2018831"/>
                      <a:pt x="4159045" y="2045109"/>
                    </a:cubicBezTo>
                    <a:cubicBezTo>
                      <a:pt x="4155255" y="2081110"/>
                      <a:pt x="4156313" y="2117767"/>
                      <a:pt x="4149213" y="2153264"/>
                    </a:cubicBezTo>
                    <a:cubicBezTo>
                      <a:pt x="4146338" y="2167636"/>
                      <a:pt x="4136933" y="2179932"/>
                      <a:pt x="4129548" y="2192593"/>
                    </a:cubicBezTo>
                    <a:cubicBezTo>
                      <a:pt x="4085848" y="2267506"/>
                      <a:pt x="4084758" y="2284828"/>
                      <a:pt x="4001729" y="2320412"/>
                    </a:cubicBezTo>
                    <a:cubicBezTo>
                      <a:pt x="3983405" y="2328265"/>
                      <a:pt x="3962400" y="2326967"/>
                      <a:pt x="3942735" y="2330245"/>
                    </a:cubicBezTo>
                    <a:cubicBezTo>
                      <a:pt x="3900129" y="2323690"/>
                      <a:pt x="3857368" y="2318072"/>
                      <a:pt x="3814916" y="2310580"/>
                    </a:cubicBezTo>
                    <a:cubicBezTo>
                      <a:pt x="3801609" y="2308232"/>
                      <a:pt x="3787674" y="2306791"/>
                      <a:pt x="3775587" y="2300748"/>
                    </a:cubicBezTo>
                    <a:cubicBezTo>
                      <a:pt x="3754448" y="2290179"/>
                      <a:pt x="3736721" y="2273805"/>
                      <a:pt x="3716593" y="2261419"/>
                    </a:cubicBezTo>
                    <a:cubicBezTo>
                      <a:pt x="3694090" y="2247571"/>
                      <a:pt x="3670060" y="2236276"/>
                      <a:pt x="3647768" y="2222090"/>
                    </a:cubicBezTo>
                    <a:cubicBezTo>
                      <a:pt x="3633943" y="2213292"/>
                      <a:pt x="3622825" y="2200440"/>
                      <a:pt x="3608439" y="2192593"/>
                    </a:cubicBezTo>
                    <a:cubicBezTo>
                      <a:pt x="3586527" y="2180641"/>
                      <a:pt x="3562555" y="2172928"/>
                      <a:pt x="3539613" y="2163096"/>
                    </a:cubicBezTo>
                    <a:cubicBezTo>
                      <a:pt x="3533058" y="2153264"/>
                      <a:pt x="3529175" y="2140982"/>
                      <a:pt x="3519948" y="2133600"/>
                    </a:cubicBezTo>
                    <a:cubicBezTo>
                      <a:pt x="3511855" y="2127126"/>
                      <a:pt x="3496350" y="2132288"/>
                      <a:pt x="3490451" y="2123767"/>
                    </a:cubicBezTo>
                    <a:cubicBezTo>
                      <a:pt x="3465422" y="2087614"/>
                      <a:pt x="3431458" y="2005780"/>
                      <a:pt x="3431458" y="2005780"/>
                    </a:cubicBezTo>
                    <a:cubicBezTo>
                      <a:pt x="3424903" y="1976283"/>
                      <a:pt x="3415257" y="1947307"/>
                      <a:pt x="3411793" y="1917290"/>
                    </a:cubicBezTo>
                    <a:cubicBezTo>
                      <a:pt x="3405395" y="1861845"/>
                      <a:pt x="3419610" y="1803090"/>
                      <a:pt x="3401961" y="1750141"/>
                    </a:cubicBezTo>
                    <a:cubicBezTo>
                      <a:pt x="3396676" y="1734287"/>
                      <a:pt x="3369084" y="1744067"/>
                      <a:pt x="3352800" y="1740309"/>
                    </a:cubicBezTo>
                    <a:cubicBezTo>
                      <a:pt x="3326466" y="1734232"/>
                      <a:pt x="3274142" y="1720645"/>
                      <a:pt x="3274142" y="1720645"/>
                    </a:cubicBezTo>
                    <a:cubicBezTo>
                      <a:pt x="3240095" y="1722266"/>
                      <a:pt x="3070096" y="1723865"/>
                      <a:pt x="2998839" y="1740309"/>
                    </a:cubicBezTo>
                    <a:cubicBezTo>
                      <a:pt x="2978641" y="1744970"/>
                      <a:pt x="2959955" y="1754947"/>
                      <a:pt x="2939845" y="1759974"/>
                    </a:cubicBezTo>
                    <a:cubicBezTo>
                      <a:pt x="2926735" y="1763251"/>
                      <a:pt x="2913509" y="1766094"/>
                      <a:pt x="2900516" y="1769806"/>
                    </a:cubicBezTo>
                    <a:cubicBezTo>
                      <a:pt x="2890551" y="1772653"/>
                      <a:pt x="2881074" y="1777124"/>
                      <a:pt x="2871019" y="1779638"/>
                    </a:cubicBezTo>
                    <a:cubicBezTo>
                      <a:pt x="2854806" y="1783691"/>
                      <a:pt x="2838245" y="1786193"/>
                      <a:pt x="2821858" y="1789470"/>
                    </a:cubicBezTo>
                    <a:cubicBezTo>
                      <a:pt x="2797989" y="1813340"/>
                      <a:pt x="2754053" y="1848985"/>
                      <a:pt x="2753032" y="1887793"/>
                    </a:cubicBezTo>
                    <a:cubicBezTo>
                      <a:pt x="2750268" y="1992839"/>
                      <a:pt x="2753660" y="2099082"/>
                      <a:pt x="2772697" y="2202425"/>
                    </a:cubicBezTo>
                    <a:cubicBezTo>
                      <a:pt x="2777334" y="2227599"/>
                      <a:pt x="2803758" y="2243319"/>
                      <a:pt x="2821858" y="2261419"/>
                    </a:cubicBezTo>
                    <a:cubicBezTo>
                      <a:pt x="2853706" y="2293267"/>
                      <a:pt x="2888373" y="2313589"/>
                      <a:pt x="2930013" y="2330245"/>
                    </a:cubicBezTo>
                    <a:cubicBezTo>
                      <a:pt x="2958881" y="2341792"/>
                      <a:pt x="2989483" y="2348580"/>
                      <a:pt x="3018503" y="2359741"/>
                    </a:cubicBezTo>
                    <a:cubicBezTo>
                      <a:pt x="3093184" y="2388464"/>
                      <a:pt x="3025656" y="2368233"/>
                      <a:pt x="3087329" y="2399070"/>
                    </a:cubicBezTo>
                    <a:cubicBezTo>
                      <a:pt x="3096599" y="2403705"/>
                      <a:pt x="3106994" y="2405625"/>
                      <a:pt x="3116826" y="2408903"/>
                    </a:cubicBezTo>
                    <a:cubicBezTo>
                      <a:pt x="3173658" y="2465735"/>
                      <a:pt x="3220875" y="2505239"/>
                      <a:pt x="3254477" y="2585883"/>
                    </a:cubicBezTo>
                    <a:cubicBezTo>
                      <a:pt x="3270864" y="2625212"/>
                      <a:pt x="3276363" y="2671139"/>
                      <a:pt x="3303639" y="2703870"/>
                    </a:cubicBezTo>
                    <a:cubicBezTo>
                      <a:pt x="3320026" y="2723535"/>
                      <a:pt x="3339630" y="2740914"/>
                      <a:pt x="3352800" y="2762864"/>
                    </a:cubicBezTo>
                    <a:cubicBezTo>
                      <a:pt x="3369407" y="2790543"/>
                      <a:pt x="3373842" y="2824755"/>
                      <a:pt x="3392129" y="2851354"/>
                    </a:cubicBezTo>
                    <a:cubicBezTo>
                      <a:pt x="3398705" y="2860919"/>
                      <a:pt x="3485482" y="2947840"/>
                      <a:pt x="3510116" y="2959509"/>
                    </a:cubicBezTo>
                    <a:cubicBezTo>
                      <a:pt x="3584097" y="2994552"/>
                      <a:pt x="3657340" y="3013158"/>
                      <a:pt x="3736258" y="3028335"/>
                    </a:cubicBezTo>
                    <a:cubicBezTo>
                      <a:pt x="3773742" y="3035544"/>
                      <a:pt x="3933320" y="3060267"/>
                      <a:pt x="3991897" y="3077496"/>
                    </a:cubicBezTo>
                    <a:cubicBezTo>
                      <a:pt x="4052132" y="3095212"/>
                      <a:pt x="4086972" y="3112971"/>
                      <a:pt x="4139380" y="3146322"/>
                    </a:cubicBezTo>
                    <a:cubicBezTo>
                      <a:pt x="4153205" y="3155120"/>
                      <a:pt x="4166376" y="3165028"/>
                      <a:pt x="4178709" y="3175819"/>
                    </a:cubicBezTo>
                    <a:cubicBezTo>
                      <a:pt x="4211105" y="3204165"/>
                      <a:pt x="4240733" y="3241058"/>
                      <a:pt x="4267200" y="3274141"/>
                    </a:cubicBezTo>
                    <a:cubicBezTo>
                      <a:pt x="4286315" y="3298034"/>
                      <a:pt x="4313746" y="3335248"/>
                      <a:pt x="4326193" y="3362632"/>
                    </a:cubicBezTo>
                    <a:cubicBezTo>
                      <a:pt x="4347791" y="3410148"/>
                      <a:pt x="4355720" y="3470934"/>
                      <a:pt x="4365522" y="3519948"/>
                    </a:cubicBezTo>
                    <a:cubicBezTo>
                      <a:pt x="4358967" y="3608438"/>
                      <a:pt x="4357585" y="3697465"/>
                      <a:pt x="4345858" y="3785419"/>
                    </a:cubicBezTo>
                    <a:cubicBezTo>
                      <a:pt x="4344296" y="3797132"/>
                      <a:pt x="4334549" y="3806560"/>
                      <a:pt x="4326193" y="3814916"/>
                    </a:cubicBezTo>
                    <a:cubicBezTo>
                      <a:pt x="4314606" y="3826503"/>
                      <a:pt x="4299974" y="3834580"/>
                      <a:pt x="4286864" y="3844412"/>
                    </a:cubicBezTo>
                    <a:cubicBezTo>
                      <a:pt x="4280309" y="3860799"/>
                      <a:pt x="4276990" y="3878889"/>
                      <a:pt x="4267200" y="3893574"/>
                    </a:cubicBezTo>
                    <a:cubicBezTo>
                      <a:pt x="4242354" y="3930844"/>
                      <a:pt x="4224811" y="3934433"/>
                      <a:pt x="4188542" y="3952567"/>
                    </a:cubicBezTo>
                    <a:cubicBezTo>
                      <a:pt x="4181987" y="3962399"/>
                      <a:pt x="4174162" y="3971495"/>
                      <a:pt x="4168877" y="3982064"/>
                    </a:cubicBezTo>
                    <a:cubicBezTo>
                      <a:pt x="4164242" y="3991334"/>
                      <a:pt x="4165263" y="4003270"/>
                      <a:pt x="4159045" y="4011561"/>
                    </a:cubicBezTo>
                    <a:cubicBezTo>
                      <a:pt x="4145140" y="4030101"/>
                      <a:pt x="4124202" y="4042499"/>
                      <a:pt x="4109884" y="4060722"/>
                    </a:cubicBezTo>
                    <a:cubicBezTo>
                      <a:pt x="4087982" y="4088597"/>
                      <a:pt x="4070555" y="4119715"/>
                      <a:pt x="4050890" y="4149212"/>
                    </a:cubicBezTo>
                    <a:cubicBezTo>
                      <a:pt x="4050879" y="4149229"/>
                      <a:pt x="4011573" y="4208190"/>
                      <a:pt x="4011561" y="4208206"/>
                    </a:cubicBezTo>
                    <a:cubicBezTo>
                      <a:pt x="4001729" y="4221316"/>
                      <a:pt x="3994397" y="4236744"/>
                      <a:pt x="3982064" y="4247535"/>
                    </a:cubicBezTo>
                    <a:cubicBezTo>
                      <a:pt x="3967682" y="4260119"/>
                      <a:pt x="3948358" y="4265792"/>
                      <a:pt x="3932903" y="4277032"/>
                    </a:cubicBezTo>
                    <a:cubicBezTo>
                      <a:pt x="3912201" y="4292088"/>
                      <a:pt x="3892850" y="4308974"/>
                      <a:pt x="3873909" y="4326193"/>
                    </a:cubicBezTo>
                    <a:cubicBezTo>
                      <a:pt x="3778273" y="4413134"/>
                      <a:pt x="3868315" y="4347650"/>
                      <a:pt x="3785419" y="4395019"/>
                    </a:cubicBezTo>
                    <a:cubicBezTo>
                      <a:pt x="3775159" y="4400882"/>
                      <a:pt x="3766830" y="4410138"/>
                      <a:pt x="3755922" y="4414683"/>
                    </a:cubicBezTo>
                    <a:cubicBezTo>
                      <a:pt x="3644349" y="4461172"/>
                      <a:pt x="3696816" y="4423176"/>
                      <a:pt x="3608439" y="4473677"/>
                    </a:cubicBezTo>
                    <a:cubicBezTo>
                      <a:pt x="3549619" y="4507288"/>
                      <a:pt x="3501665" y="4550465"/>
                      <a:pt x="3431458" y="4562167"/>
                    </a:cubicBezTo>
                    <a:cubicBezTo>
                      <a:pt x="3411793" y="4565445"/>
                      <a:pt x="3392200" y="4569181"/>
                      <a:pt x="3372464" y="4572000"/>
                    </a:cubicBezTo>
                    <a:cubicBezTo>
                      <a:pt x="3346306" y="4575737"/>
                      <a:pt x="3319998" y="4578340"/>
                      <a:pt x="3293806" y="4581832"/>
                    </a:cubicBezTo>
                    <a:lnTo>
                      <a:pt x="3224980" y="4591664"/>
                    </a:lnTo>
                    <a:cubicBezTo>
                      <a:pt x="3173284" y="4588218"/>
                      <a:pt x="3087665" y="4588951"/>
                      <a:pt x="3028335" y="4572000"/>
                    </a:cubicBezTo>
                    <a:cubicBezTo>
                      <a:pt x="2998439" y="4563458"/>
                      <a:pt x="2969342" y="4552335"/>
                      <a:pt x="2939845" y="4542503"/>
                    </a:cubicBezTo>
                    <a:cubicBezTo>
                      <a:pt x="2930013" y="4539225"/>
                      <a:pt x="2918972" y="4538419"/>
                      <a:pt x="2910348" y="4532670"/>
                    </a:cubicBezTo>
                    <a:lnTo>
                      <a:pt x="2851355" y="4493341"/>
                    </a:lnTo>
                    <a:cubicBezTo>
                      <a:pt x="2828413" y="4496619"/>
                      <a:pt x="2804309" y="4495254"/>
                      <a:pt x="2782529" y="4503174"/>
                    </a:cubicBezTo>
                    <a:cubicBezTo>
                      <a:pt x="2767129" y="4508774"/>
                      <a:pt x="2754223" y="4520545"/>
                      <a:pt x="2743200" y="4532670"/>
                    </a:cubicBezTo>
                    <a:cubicBezTo>
                      <a:pt x="2721153" y="4556921"/>
                      <a:pt x="2702386" y="4584059"/>
                      <a:pt x="2684206" y="4611329"/>
                    </a:cubicBezTo>
                    <a:cubicBezTo>
                      <a:pt x="2651444" y="4660472"/>
                      <a:pt x="2653187" y="4666213"/>
                      <a:pt x="2615380" y="4699819"/>
                    </a:cubicBezTo>
                    <a:cubicBezTo>
                      <a:pt x="2604192" y="4709764"/>
                      <a:pt x="2551425" y="4756378"/>
                      <a:pt x="2526890" y="4768645"/>
                    </a:cubicBezTo>
                    <a:cubicBezTo>
                      <a:pt x="2484936" y="4789622"/>
                      <a:pt x="2443605" y="4804103"/>
                      <a:pt x="2399071" y="4817806"/>
                    </a:cubicBezTo>
                    <a:cubicBezTo>
                      <a:pt x="2376266" y="4824823"/>
                      <a:pt x="2353642" y="4832791"/>
                      <a:pt x="2330245" y="4837470"/>
                    </a:cubicBezTo>
                    <a:cubicBezTo>
                      <a:pt x="2304335" y="4842652"/>
                      <a:pt x="2277806" y="4844025"/>
                      <a:pt x="2251587" y="4847303"/>
                    </a:cubicBezTo>
                    <a:cubicBezTo>
                      <a:pt x="2205703" y="4844025"/>
                      <a:pt x="2159655" y="4842550"/>
                      <a:pt x="2113935" y="4837470"/>
                    </a:cubicBezTo>
                    <a:cubicBezTo>
                      <a:pt x="2100505" y="4835978"/>
                      <a:pt x="2084776" y="4836536"/>
                      <a:pt x="2074606" y="4827638"/>
                    </a:cubicBezTo>
                    <a:cubicBezTo>
                      <a:pt x="2061840" y="4816468"/>
                      <a:pt x="2024330" y="4752562"/>
                      <a:pt x="2015613" y="4729316"/>
                    </a:cubicBezTo>
                    <a:cubicBezTo>
                      <a:pt x="2010868" y="4716663"/>
                      <a:pt x="2009058" y="4703097"/>
                      <a:pt x="2005780" y="4689987"/>
                    </a:cubicBezTo>
                    <a:cubicBezTo>
                      <a:pt x="2002503" y="4526116"/>
                      <a:pt x="2004414" y="4362059"/>
                      <a:pt x="1995948" y="4198374"/>
                    </a:cubicBezTo>
                    <a:cubicBezTo>
                      <a:pt x="1993939" y="4159537"/>
                      <a:pt x="1979385" y="4107552"/>
                      <a:pt x="1946787" y="4080387"/>
                    </a:cubicBezTo>
                    <a:cubicBezTo>
                      <a:pt x="1938825" y="4073752"/>
                      <a:pt x="1926560" y="4075189"/>
                      <a:pt x="1917290" y="4070554"/>
                    </a:cubicBezTo>
                    <a:cubicBezTo>
                      <a:pt x="1906721" y="4065269"/>
                      <a:pt x="1897625" y="4057445"/>
                      <a:pt x="1887793" y="4050890"/>
                    </a:cubicBezTo>
                    <a:cubicBezTo>
                      <a:pt x="1832077" y="4054167"/>
                      <a:pt x="1776180" y="4055169"/>
                      <a:pt x="1720645" y="4060722"/>
                    </a:cubicBezTo>
                    <a:cubicBezTo>
                      <a:pt x="1710332" y="4061753"/>
                      <a:pt x="1699241" y="4064080"/>
                      <a:pt x="1691148" y="4070554"/>
                    </a:cubicBezTo>
                    <a:cubicBezTo>
                      <a:pt x="1681921" y="4077936"/>
                      <a:pt x="1679840" y="4091695"/>
                      <a:pt x="1671484" y="4100051"/>
                    </a:cubicBezTo>
                    <a:cubicBezTo>
                      <a:pt x="1663128" y="4108407"/>
                      <a:pt x="1651819" y="4113161"/>
                      <a:pt x="1641987" y="4119716"/>
                    </a:cubicBezTo>
                    <a:cubicBezTo>
                      <a:pt x="1635432" y="4129548"/>
                      <a:pt x="1631105" y="4141307"/>
                      <a:pt x="1622322" y="4149212"/>
                    </a:cubicBezTo>
                    <a:cubicBezTo>
                      <a:pt x="1597961" y="4171137"/>
                      <a:pt x="1575711" y="4201339"/>
                      <a:pt x="1543664" y="4208206"/>
                    </a:cubicBezTo>
                    <a:cubicBezTo>
                      <a:pt x="1393039" y="4240483"/>
                      <a:pt x="1426564" y="4239726"/>
                      <a:pt x="1278193" y="4247535"/>
                    </a:cubicBezTo>
                    <a:cubicBezTo>
                      <a:pt x="1196305" y="4251845"/>
                      <a:pt x="1114322" y="4254090"/>
                      <a:pt x="1032387" y="4257367"/>
                    </a:cubicBezTo>
                    <a:cubicBezTo>
                      <a:pt x="1019277" y="4267199"/>
                      <a:pt x="1003549" y="4274275"/>
                      <a:pt x="993058" y="4286864"/>
                    </a:cubicBezTo>
                    <a:cubicBezTo>
                      <a:pt x="975716" y="4307674"/>
                      <a:pt x="983842" y="4359225"/>
                      <a:pt x="993058" y="4375354"/>
                    </a:cubicBezTo>
                    <a:cubicBezTo>
                      <a:pt x="998200" y="4384353"/>
                      <a:pt x="1013029" y="4381104"/>
                      <a:pt x="1022555" y="4385187"/>
                    </a:cubicBezTo>
                    <a:cubicBezTo>
                      <a:pt x="1036027" y="4390961"/>
                      <a:pt x="1047743" y="4400995"/>
                      <a:pt x="1061884" y="4404851"/>
                    </a:cubicBezTo>
                    <a:cubicBezTo>
                      <a:pt x="1084242" y="4410949"/>
                      <a:pt x="1107598" y="4412971"/>
                      <a:pt x="1130709" y="4414683"/>
                    </a:cubicBezTo>
                    <a:cubicBezTo>
                      <a:pt x="1196160" y="4419531"/>
                      <a:pt x="1261806" y="4421238"/>
                      <a:pt x="1327355" y="4424516"/>
                    </a:cubicBezTo>
                    <a:cubicBezTo>
                      <a:pt x="1362164" y="4436119"/>
                      <a:pt x="1359732" y="4433764"/>
                      <a:pt x="1396180" y="4454012"/>
                    </a:cubicBezTo>
                    <a:cubicBezTo>
                      <a:pt x="1412886" y="4463293"/>
                      <a:pt x="1430257" y="4471776"/>
                      <a:pt x="1445342" y="4483509"/>
                    </a:cubicBezTo>
                    <a:cubicBezTo>
                      <a:pt x="1475727" y="4507141"/>
                      <a:pt x="1498282" y="4537049"/>
                      <a:pt x="1514168" y="4572000"/>
                    </a:cubicBezTo>
                    <a:cubicBezTo>
                      <a:pt x="1514171" y="4572007"/>
                      <a:pt x="1538747" y="4645738"/>
                      <a:pt x="1543664" y="4660490"/>
                    </a:cubicBezTo>
                    <a:lnTo>
                      <a:pt x="1553497" y="4689987"/>
                    </a:lnTo>
                    <a:cubicBezTo>
                      <a:pt x="1563560" y="4891261"/>
                      <a:pt x="1602658" y="4868606"/>
                      <a:pt x="1602658" y="4906296"/>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18" name="Oval 217">
                <a:extLst>
                  <a:ext uri="{FF2B5EF4-FFF2-40B4-BE49-F238E27FC236}">
                    <a16:creationId xmlns:a16="http://schemas.microsoft.com/office/drawing/2014/main" id="{72CCA4D6-DC02-4123-B0A2-F2D6BA7A31AE}"/>
                  </a:ext>
                </a:extLst>
              </p:cNvPr>
              <p:cNvSpPr/>
              <p:nvPr/>
            </p:nvSpPr>
            <p:spPr>
              <a:xfrm>
                <a:off x="4168877" y="4548220"/>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19" name="Oval 218">
                <a:extLst>
                  <a:ext uri="{FF2B5EF4-FFF2-40B4-BE49-F238E27FC236}">
                    <a16:creationId xmlns:a16="http://schemas.microsoft.com/office/drawing/2014/main" id="{630BD3F6-339B-412E-A735-FBE37D869B07}"/>
                  </a:ext>
                </a:extLst>
              </p:cNvPr>
              <p:cNvSpPr/>
              <p:nvPr/>
            </p:nvSpPr>
            <p:spPr>
              <a:xfrm>
                <a:off x="4321277" y="21771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0" name="Oval 219">
                <a:extLst>
                  <a:ext uri="{FF2B5EF4-FFF2-40B4-BE49-F238E27FC236}">
                    <a16:creationId xmlns:a16="http://schemas.microsoft.com/office/drawing/2014/main" id="{3A2CEE6B-2B19-43A3-8864-B4438E52895C}"/>
                  </a:ext>
                </a:extLst>
              </p:cNvPr>
              <p:cNvSpPr/>
              <p:nvPr/>
            </p:nvSpPr>
            <p:spPr>
              <a:xfrm>
                <a:off x="3573456" y="23295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1" name="Oval 220">
                <a:extLst>
                  <a:ext uri="{FF2B5EF4-FFF2-40B4-BE49-F238E27FC236}">
                    <a16:creationId xmlns:a16="http://schemas.microsoft.com/office/drawing/2014/main" id="{BC16A0C9-D13D-4173-B41A-A6EA9CB3B847}"/>
                  </a:ext>
                </a:extLst>
              </p:cNvPr>
              <p:cNvSpPr/>
              <p:nvPr/>
            </p:nvSpPr>
            <p:spPr>
              <a:xfrm>
                <a:off x="3725856" y="35168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2" name="Oval 221">
                <a:extLst>
                  <a:ext uri="{FF2B5EF4-FFF2-40B4-BE49-F238E27FC236}">
                    <a16:creationId xmlns:a16="http://schemas.microsoft.com/office/drawing/2014/main" id="{41AC4774-CF42-4FA8-8635-4F1F75058B55}"/>
                  </a:ext>
                </a:extLst>
              </p:cNvPr>
              <p:cNvSpPr/>
              <p:nvPr/>
            </p:nvSpPr>
            <p:spPr>
              <a:xfrm>
                <a:off x="2903610" y="24819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3" name="Oval 222">
                <a:extLst>
                  <a:ext uri="{FF2B5EF4-FFF2-40B4-BE49-F238E27FC236}">
                    <a16:creationId xmlns:a16="http://schemas.microsoft.com/office/drawing/2014/main" id="{A7DC2703-91D3-4D27-9CE0-9A1CCBC34421}"/>
                  </a:ext>
                </a:extLst>
              </p:cNvPr>
              <p:cNvSpPr/>
              <p:nvPr/>
            </p:nvSpPr>
            <p:spPr>
              <a:xfrm>
                <a:off x="2680748" y="3933512"/>
                <a:ext cx="137159"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4" name="Oval 223">
                <a:extLst>
                  <a:ext uri="{FF2B5EF4-FFF2-40B4-BE49-F238E27FC236}">
                    <a16:creationId xmlns:a16="http://schemas.microsoft.com/office/drawing/2014/main" id="{9D0DD913-516F-463A-8970-C7C58A52A807}"/>
                  </a:ext>
                </a:extLst>
              </p:cNvPr>
              <p:cNvSpPr/>
              <p:nvPr/>
            </p:nvSpPr>
            <p:spPr>
              <a:xfrm>
                <a:off x="2257005" y="1495116"/>
                <a:ext cx="137159"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5" name="Oval 224">
                <a:extLst>
                  <a:ext uri="{FF2B5EF4-FFF2-40B4-BE49-F238E27FC236}">
                    <a16:creationId xmlns:a16="http://schemas.microsoft.com/office/drawing/2014/main" id="{E22DF60B-788B-41D3-A5BE-65F41D0EDF2F}"/>
                  </a:ext>
                </a:extLst>
              </p:cNvPr>
              <p:cNvSpPr/>
              <p:nvPr/>
            </p:nvSpPr>
            <p:spPr>
              <a:xfrm>
                <a:off x="2045913" y="29072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6" name="Oval 225">
                <a:extLst>
                  <a:ext uri="{FF2B5EF4-FFF2-40B4-BE49-F238E27FC236}">
                    <a16:creationId xmlns:a16="http://schemas.microsoft.com/office/drawing/2014/main" id="{D4FC96B9-EAB2-49E6-9D6C-36C8575BDFEC}"/>
                  </a:ext>
                </a:extLst>
              </p:cNvPr>
              <p:cNvSpPr/>
              <p:nvPr/>
            </p:nvSpPr>
            <p:spPr>
              <a:xfrm>
                <a:off x="3717209" y="4146164"/>
                <a:ext cx="137159"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7" name="Oval 226">
                <a:extLst>
                  <a:ext uri="{FF2B5EF4-FFF2-40B4-BE49-F238E27FC236}">
                    <a16:creationId xmlns:a16="http://schemas.microsoft.com/office/drawing/2014/main" id="{02802150-B048-411B-9637-53BB7C26F469}"/>
                  </a:ext>
                </a:extLst>
              </p:cNvPr>
              <p:cNvSpPr/>
              <p:nvPr/>
            </p:nvSpPr>
            <p:spPr>
              <a:xfrm>
                <a:off x="3274185" y="4819131"/>
                <a:ext cx="137159"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8" name="Oval 227">
                <a:extLst>
                  <a:ext uri="{FF2B5EF4-FFF2-40B4-BE49-F238E27FC236}">
                    <a16:creationId xmlns:a16="http://schemas.microsoft.com/office/drawing/2014/main" id="{815A8917-FC88-42BA-9B28-BE76B90D02E3}"/>
                  </a:ext>
                </a:extLst>
              </p:cNvPr>
              <p:cNvSpPr/>
              <p:nvPr/>
            </p:nvSpPr>
            <p:spPr>
              <a:xfrm>
                <a:off x="3144613" y="5317301"/>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29" name="Oval 228">
                <a:extLst>
                  <a:ext uri="{FF2B5EF4-FFF2-40B4-BE49-F238E27FC236}">
                    <a16:creationId xmlns:a16="http://schemas.microsoft.com/office/drawing/2014/main" id="{A1406B2E-9454-42A6-B81E-6C6D93FDA564}"/>
                  </a:ext>
                </a:extLst>
              </p:cNvPr>
              <p:cNvSpPr/>
              <p:nvPr/>
            </p:nvSpPr>
            <p:spPr>
              <a:xfrm>
                <a:off x="2614972" y="4766395"/>
                <a:ext cx="137159"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30" name="Oval 229">
                <a:extLst>
                  <a:ext uri="{FF2B5EF4-FFF2-40B4-BE49-F238E27FC236}">
                    <a16:creationId xmlns:a16="http://schemas.microsoft.com/office/drawing/2014/main" id="{B0E3812A-2886-44C4-8B80-86715144C071}"/>
                  </a:ext>
                </a:extLst>
              </p:cNvPr>
              <p:cNvSpPr/>
              <p:nvPr/>
            </p:nvSpPr>
            <p:spPr>
              <a:xfrm>
                <a:off x="2485399" y="2092090"/>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grpSp>
        <p:sp>
          <p:nvSpPr>
            <p:cNvPr id="182" name="Circle: Hollow 181">
              <a:extLst>
                <a:ext uri="{FF2B5EF4-FFF2-40B4-BE49-F238E27FC236}">
                  <a16:creationId xmlns:a16="http://schemas.microsoft.com/office/drawing/2014/main" id="{198C6D83-F220-4921-B519-52A0B16D3C62}"/>
                </a:ext>
              </a:extLst>
            </p:cNvPr>
            <p:cNvSpPr/>
            <p:nvPr/>
          </p:nvSpPr>
          <p:spPr>
            <a:xfrm>
              <a:off x="2364197" y="1805158"/>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83" name="Circle: Hollow 182">
              <a:extLst>
                <a:ext uri="{FF2B5EF4-FFF2-40B4-BE49-F238E27FC236}">
                  <a16:creationId xmlns:a16="http://schemas.microsoft.com/office/drawing/2014/main" id="{2A9DCEEF-ABE8-41DD-B581-2EA212A22CE3}"/>
                </a:ext>
              </a:extLst>
            </p:cNvPr>
            <p:cNvSpPr/>
            <p:nvPr/>
          </p:nvSpPr>
          <p:spPr>
            <a:xfrm>
              <a:off x="2340560" y="1777577"/>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84" name="Circle: Hollow 183">
              <a:extLst>
                <a:ext uri="{FF2B5EF4-FFF2-40B4-BE49-F238E27FC236}">
                  <a16:creationId xmlns:a16="http://schemas.microsoft.com/office/drawing/2014/main" id="{150FAE6C-8E1B-4045-B4E7-A7291D1DE069}"/>
                </a:ext>
              </a:extLst>
            </p:cNvPr>
            <p:cNvSpPr/>
            <p:nvPr/>
          </p:nvSpPr>
          <p:spPr>
            <a:xfrm>
              <a:off x="1967615" y="1915091"/>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85" name="Circle: Hollow 184">
              <a:extLst>
                <a:ext uri="{FF2B5EF4-FFF2-40B4-BE49-F238E27FC236}">
                  <a16:creationId xmlns:a16="http://schemas.microsoft.com/office/drawing/2014/main" id="{C6A18CC7-B083-40EC-87DC-A47D1DA40963}"/>
                </a:ext>
              </a:extLst>
            </p:cNvPr>
            <p:cNvSpPr/>
            <p:nvPr/>
          </p:nvSpPr>
          <p:spPr>
            <a:xfrm>
              <a:off x="1940034" y="1890176"/>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86" name="Circle: Hollow 185">
              <a:extLst>
                <a:ext uri="{FF2B5EF4-FFF2-40B4-BE49-F238E27FC236}">
                  <a16:creationId xmlns:a16="http://schemas.microsoft.com/office/drawing/2014/main" id="{FEFB637F-7908-44D2-9067-AA28D9802468}"/>
                </a:ext>
              </a:extLst>
            </p:cNvPr>
            <p:cNvSpPr/>
            <p:nvPr/>
          </p:nvSpPr>
          <p:spPr>
            <a:xfrm>
              <a:off x="1887604" y="1836877"/>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87" name="Circle: Hollow 186">
              <a:extLst>
                <a:ext uri="{FF2B5EF4-FFF2-40B4-BE49-F238E27FC236}">
                  <a16:creationId xmlns:a16="http://schemas.microsoft.com/office/drawing/2014/main" id="{EC701ABA-45BB-4172-8F0D-E17B84CC4100}"/>
                </a:ext>
              </a:extLst>
            </p:cNvPr>
            <p:cNvSpPr/>
            <p:nvPr/>
          </p:nvSpPr>
          <p:spPr>
            <a:xfrm>
              <a:off x="1517385" y="1915091"/>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88" name="Circle: Hollow 187">
              <a:extLst>
                <a:ext uri="{FF2B5EF4-FFF2-40B4-BE49-F238E27FC236}">
                  <a16:creationId xmlns:a16="http://schemas.microsoft.com/office/drawing/2014/main" id="{B72991DB-2037-402E-BEB7-BA3F3EBEA7C9}"/>
                </a:ext>
              </a:extLst>
            </p:cNvPr>
            <p:cNvSpPr/>
            <p:nvPr/>
          </p:nvSpPr>
          <p:spPr>
            <a:xfrm>
              <a:off x="2052770" y="2583619"/>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89" name="Circle: Hollow 188">
              <a:extLst>
                <a:ext uri="{FF2B5EF4-FFF2-40B4-BE49-F238E27FC236}">
                  <a16:creationId xmlns:a16="http://schemas.microsoft.com/office/drawing/2014/main" id="{3846086F-7FF2-41D6-B738-F21421A03F64}"/>
                </a:ext>
              </a:extLst>
            </p:cNvPr>
            <p:cNvSpPr/>
            <p:nvPr/>
          </p:nvSpPr>
          <p:spPr>
            <a:xfrm>
              <a:off x="2276225" y="3135029"/>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0" name="Circle: Hollow 189">
              <a:extLst>
                <a:ext uri="{FF2B5EF4-FFF2-40B4-BE49-F238E27FC236}">
                  <a16:creationId xmlns:a16="http://schemas.microsoft.com/office/drawing/2014/main" id="{4739C153-EE14-488A-89A1-C69C5E88CC21}"/>
                </a:ext>
              </a:extLst>
            </p:cNvPr>
            <p:cNvSpPr/>
            <p:nvPr/>
          </p:nvSpPr>
          <p:spPr>
            <a:xfrm>
              <a:off x="2248967" y="3111070"/>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1" name="Circle: Hollow 190">
              <a:extLst>
                <a:ext uri="{FF2B5EF4-FFF2-40B4-BE49-F238E27FC236}">
                  <a16:creationId xmlns:a16="http://schemas.microsoft.com/office/drawing/2014/main" id="{349C5A74-91EA-4D7C-A090-68BF347DF765}"/>
                </a:ext>
              </a:extLst>
            </p:cNvPr>
            <p:cNvSpPr/>
            <p:nvPr/>
          </p:nvSpPr>
          <p:spPr>
            <a:xfrm>
              <a:off x="2000570" y="2884890"/>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2" name="Circle: Hollow 191">
              <a:extLst>
                <a:ext uri="{FF2B5EF4-FFF2-40B4-BE49-F238E27FC236}">
                  <a16:creationId xmlns:a16="http://schemas.microsoft.com/office/drawing/2014/main" id="{3927B6A9-16DC-40AB-BAE6-4BB7B204F8F5}"/>
                </a:ext>
              </a:extLst>
            </p:cNvPr>
            <p:cNvSpPr/>
            <p:nvPr/>
          </p:nvSpPr>
          <p:spPr>
            <a:xfrm>
              <a:off x="1971777" y="2859173"/>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3" name="Circle: Hollow 192">
              <a:extLst>
                <a:ext uri="{FF2B5EF4-FFF2-40B4-BE49-F238E27FC236}">
                  <a16:creationId xmlns:a16="http://schemas.microsoft.com/office/drawing/2014/main" id="{7B4990E0-D8D5-45B8-BEF4-E583BCCCFCB1}"/>
                </a:ext>
              </a:extLst>
            </p:cNvPr>
            <p:cNvSpPr/>
            <p:nvPr/>
          </p:nvSpPr>
          <p:spPr>
            <a:xfrm>
              <a:off x="1445957" y="2792620"/>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4" name="Circle: Hollow 193">
              <a:extLst>
                <a:ext uri="{FF2B5EF4-FFF2-40B4-BE49-F238E27FC236}">
                  <a16:creationId xmlns:a16="http://schemas.microsoft.com/office/drawing/2014/main" id="{AF2B1E84-F3AF-42E5-B429-27C0B0F4C6DC}"/>
                </a:ext>
              </a:extLst>
            </p:cNvPr>
            <p:cNvSpPr/>
            <p:nvPr/>
          </p:nvSpPr>
          <p:spPr>
            <a:xfrm>
              <a:off x="1393527" y="2739322"/>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5" name="Circle: Hollow 194">
              <a:extLst>
                <a:ext uri="{FF2B5EF4-FFF2-40B4-BE49-F238E27FC236}">
                  <a16:creationId xmlns:a16="http://schemas.microsoft.com/office/drawing/2014/main" id="{72FA5A45-DD24-4BA4-BCD2-03EE0E9531E1}"/>
                </a:ext>
              </a:extLst>
            </p:cNvPr>
            <p:cNvSpPr/>
            <p:nvPr/>
          </p:nvSpPr>
          <p:spPr>
            <a:xfrm>
              <a:off x="1805005" y="3311778"/>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6" name="Circle: Hollow 195">
              <a:extLst>
                <a:ext uri="{FF2B5EF4-FFF2-40B4-BE49-F238E27FC236}">
                  <a16:creationId xmlns:a16="http://schemas.microsoft.com/office/drawing/2014/main" id="{342BD9C0-5FBE-4346-ABA3-A6555A4ADEE1}"/>
                </a:ext>
              </a:extLst>
            </p:cNvPr>
            <p:cNvSpPr/>
            <p:nvPr/>
          </p:nvSpPr>
          <p:spPr>
            <a:xfrm>
              <a:off x="1753787" y="3259281"/>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7" name="Circle: Hollow 196">
              <a:extLst>
                <a:ext uri="{FF2B5EF4-FFF2-40B4-BE49-F238E27FC236}">
                  <a16:creationId xmlns:a16="http://schemas.microsoft.com/office/drawing/2014/main" id="{B3460DEB-AB60-425F-B5AE-121E36EF56F2}"/>
                </a:ext>
              </a:extLst>
            </p:cNvPr>
            <p:cNvSpPr/>
            <p:nvPr/>
          </p:nvSpPr>
          <p:spPr>
            <a:xfrm>
              <a:off x="1724993" y="3233564"/>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8" name="Circle: Hollow 197">
              <a:extLst>
                <a:ext uri="{FF2B5EF4-FFF2-40B4-BE49-F238E27FC236}">
                  <a16:creationId xmlns:a16="http://schemas.microsoft.com/office/drawing/2014/main" id="{3F2AE1A4-D1DD-4818-8846-282A2FC8FCF6}"/>
                </a:ext>
              </a:extLst>
            </p:cNvPr>
            <p:cNvSpPr/>
            <p:nvPr/>
          </p:nvSpPr>
          <p:spPr>
            <a:xfrm>
              <a:off x="1703027" y="3568238"/>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199" name="Circle: Hollow 198">
              <a:extLst>
                <a:ext uri="{FF2B5EF4-FFF2-40B4-BE49-F238E27FC236}">
                  <a16:creationId xmlns:a16="http://schemas.microsoft.com/office/drawing/2014/main" id="{963CDF15-316E-48BC-8C60-0919A78248FA}"/>
                </a:ext>
              </a:extLst>
            </p:cNvPr>
            <p:cNvSpPr/>
            <p:nvPr/>
          </p:nvSpPr>
          <p:spPr>
            <a:xfrm>
              <a:off x="1304908" y="1729156"/>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0" name="Circle: Hollow 199">
              <a:extLst>
                <a:ext uri="{FF2B5EF4-FFF2-40B4-BE49-F238E27FC236}">
                  <a16:creationId xmlns:a16="http://schemas.microsoft.com/office/drawing/2014/main" id="{D754C8BF-5DAB-4412-A712-CB28331E08AA}"/>
                </a:ext>
              </a:extLst>
            </p:cNvPr>
            <p:cNvSpPr/>
            <p:nvPr/>
          </p:nvSpPr>
          <p:spPr>
            <a:xfrm>
              <a:off x="1229619" y="1442300"/>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1" name="Circle: Hollow 200">
              <a:extLst>
                <a:ext uri="{FF2B5EF4-FFF2-40B4-BE49-F238E27FC236}">
                  <a16:creationId xmlns:a16="http://schemas.microsoft.com/office/drawing/2014/main" id="{28BF7913-2A72-4B43-9827-B2F4E4D3084F}"/>
                </a:ext>
              </a:extLst>
            </p:cNvPr>
            <p:cNvSpPr/>
            <p:nvPr/>
          </p:nvSpPr>
          <p:spPr>
            <a:xfrm>
              <a:off x="1202038" y="1417384"/>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2" name="Circle: Hollow 201">
              <a:extLst>
                <a:ext uri="{FF2B5EF4-FFF2-40B4-BE49-F238E27FC236}">
                  <a16:creationId xmlns:a16="http://schemas.microsoft.com/office/drawing/2014/main" id="{BB1ECA8A-032A-4498-B517-8140A0FCFA18}"/>
                </a:ext>
              </a:extLst>
            </p:cNvPr>
            <p:cNvSpPr/>
            <p:nvPr/>
          </p:nvSpPr>
          <p:spPr>
            <a:xfrm>
              <a:off x="1178401" y="1389803"/>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3" name="Circle: Hollow 202">
              <a:extLst>
                <a:ext uri="{FF2B5EF4-FFF2-40B4-BE49-F238E27FC236}">
                  <a16:creationId xmlns:a16="http://schemas.microsoft.com/office/drawing/2014/main" id="{EB86299E-C73D-48FF-9D71-1E378F8F64A4}"/>
                </a:ext>
              </a:extLst>
            </p:cNvPr>
            <p:cNvSpPr/>
            <p:nvPr/>
          </p:nvSpPr>
          <p:spPr>
            <a:xfrm>
              <a:off x="1149608" y="1364085"/>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4" name="Circle: Hollow 203">
              <a:extLst>
                <a:ext uri="{FF2B5EF4-FFF2-40B4-BE49-F238E27FC236}">
                  <a16:creationId xmlns:a16="http://schemas.microsoft.com/office/drawing/2014/main" id="{1EE8DEF9-494B-41A0-B7F9-303E90F1ED78}"/>
                </a:ext>
              </a:extLst>
            </p:cNvPr>
            <p:cNvSpPr/>
            <p:nvPr/>
          </p:nvSpPr>
          <p:spPr>
            <a:xfrm>
              <a:off x="1082952" y="2211093"/>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5" name="Circle: Hollow 204">
              <a:extLst>
                <a:ext uri="{FF2B5EF4-FFF2-40B4-BE49-F238E27FC236}">
                  <a16:creationId xmlns:a16="http://schemas.microsoft.com/office/drawing/2014/main" id="{27FFF87C-0DEA-4B2C-B9E1-D9D9911384C7}"/>
                </a:ext>
              </a:extLst>
            </p:cNvPr>
            <p:cNvSpPr/>
            <p:nvPr/>
          </p:nvSpPr>
          <p:spPr>
            <a:xfrm>
              <a:off x="1059315" y="2183512"/>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6" name="Circle: Hollow 205">
              <a:extLst>
                <a:ext uri="{FF2B5EF4-FFF2-40B4-BE49-F238E27FC236}">
                  <a16:creationId xmlns:a16="http://schemas.microsoft.com/office/drawing/2014/main" id="{D6F65486-37C6-4181-A167-918A9B74E6E7}"/>
                </a:ext>
              </a:extLst>
            </p:cNvPr>
            <p:cNvSpPr/>
            <p:nvPr/>
          </p:nvSpPr>
          <p:spPr>
            <a:xfrm>
              <a:off x="1432611" y="3285575"/>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7" name="Circle: Hollow 206">
              <a:extLst>
                <a:ext uri="{FF2B5EF4-FFF2-40B4-BE49-F238E27FC236}">
                  <a16:creationId xmlns:a16="http://schemas.microsoft.com/office/drawing/2014/main" id="{C6D7EA3C-BB0A-490F-A7ED-9BA18AF42705}"/>
                </a:ext>
              </a:extLst>
            </p:cNvPr>
            <p:cNvSpPr/>
            <p:nvPr/>
          </p:nvSpPr>
          <p:spPr>
            <a:xfrm>
              <a:off x="1405030" y="3260659"/>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08" name="Circle: Hollow 207">
              <a:extLst>
                <a:ext uri="{FF2B5EF4-FFF2-40B4-BE49-F238E27FC236}">
                  <a16:creationId xmlns:a16="http://schemas.microsoft.com/office/drawing/2014/main" id="{B48445A0-0BD4-4670-A8E0-AE85CD023CB1}"/>
                </a:ext>
              </a:extLst>
            </p:cNvPr>
            <p:cNvSpPr/>
            <p:nvPr/>
          </p:nvSpPr>
          <p:spPr>
            <a:xfrm>
              <a:off x="1352600" y="3207360"/>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grpSp>
          <p:nvGrpSpPr>
            <p:cNvPr id="209" name="Group 208">
              <a:extLst>
                <a:ext uri="{FF2B5EF4-FFF2-40B4-BE49-F238E27FC236}">
                  <a16:creationId xmlns:a16="http://schemas.microsoft.com/office/drawing/2014/main" id="{8FED1521-CC81-458D-A1B8-123582B10659}"/>
                </a:ext>
              </a:extLst>
            </p:cNvPr>
            <p:cNvGrpSpPr/>
            <p:nvPr/>
          </p:nvGrpSpPr>
          <p:grpSpPr>
            <a:xfrm>
              <a:off x="710097" y="1345977"/>
              <a:ext cx="2079443" cy="2452960"/>
              <a:chOff x="1262395" y="1249848"/>
              <a:chExt cx="3696787" cy="4360818"/>
            </a:xfrm>
          </p:grpSpPr>
          <p:sp>
            <p:nvSpPr>
              <p:cNvPr id="210" name="Oval 209">
                <a:extLst>
                  <a:ext uri="{FF2B5EF4-FFF2-40B4-BE49-F238E27FC236}">
                    <a16:creationId xmlns:a16="http://schemas.microsoft.com/office/drawing/2014/main" id="{7D181F32-4183-46B8-9753-672F2206AF5A}"/>
                  </a:ext>
                </a:extLst>
              </p:cNvPr>
              <p:cNvSpPr/>
              <p:nvPr/>
            </p:nvSpPr>
            <p:spPr>
              <a:xfrm>
                <a:off x="4822022" y="455910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11" name="Oval 210">
                <a:extLst>
                  <a:ext uri="{FF2B5EF4-FFF2-40B4-BE49-F238E27FC236}">
                    <a16:creationId xmlns:a16="http://schemas.microsoft.com/office/drawing/2014/main" id="{6A62A683-737F-465F-B66C-BD1EA3D4AF26}"/>
                  </a:ext>
                </a:extLst>
              </p:cNvPr>
              <p:cNvSpPr/>
              <p:nvPr/>
            </p:nvSpPr>
            <p:spPr>
              <a:xfrm>
                <a:off x="1534538" y="3916849"/>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12" name="Oval 211">
                <a:extLst>
                  <a:ext uri="{FF2B5EF4-FFF2-40B4-BE49-F238E27FC236}">
                    <a16:creationId xmlns:a16="http://schemas.microsoft.com/office/drawing/2014/main" id="{17CD044F-01FC-4327-A188-883726B86B8E}"/>
                  </a:ext>
                </a:extLst>
              </p:cNvPr>
              <p:cNvSpPr/>
              <p:nvPr/>
            </p:nvSpPr>
            <p:spPr>
              <a:xfrm>
                <a:off x="1795795" y="4167220"/>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13" name="Oval 212">
                <a:extLst>
                  <a:ext uri="{FF2B5EF4-FFF2-40B4-BE49-F238E27FC236}">
                    <a16:creationId xmlns:a16="http://schemas.microsoft.com/office/drawing/2014/main" id="{0519786E-DE27-43A5-9239-1F4AD6AEF941}"/>
                  </a:ext>
                </a:extLst>
              </p:cNvPr>
              <p:cNvSpPr/>
              <p:nvPr/>
            </p:nvSpPr>
            <p:spPr>
              <a:xfrm>
                <a:off x="1578081" y="2251334"/>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14" name="Oval 213">
                <a:extLst>
                  <a:ext uri="{FF2B5EF4-FFF2-40B4-BE49-F238E27FC236}">
                    <a16:creationId xmlns:a16="http://schemas.microsoft.com/office/drawing/2014/main" id="{11F04651-5A37-4BCE-99A1-72691FBD3A1C}"/>
                  </a:ext>
                </a:extLst>
              </p:cNvPr>
              <p:cNvSpPr/>
              <p:nvPr/>
            </p:nvSpPr>
            <p:spPr>
              <a:xfrm>
                <a:off x="1262395" y="1249848"/>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15" name="Oval 214">
                <a:extLst>
                  <a:ext uri="{FF2B5EF4-FFF2-40B4-BE49-F238E27FC236}">
                    <a16:creationId xmlns:a16="http://schemas.microsoft.com/office/drawing/2014/main" id="{1641EF6E-1BDD-433B-95A0-9D72414A9AE0}"/>
                  </a:ext>
                </a:extLst>
              </p:cNvPr>
              <p:cNvSpPr/>
              <p:nvPr/>
            </p:nvSpPr>
            <p:spPr>
              <a:xfrm>
                <a:off x="2971450" y="3209279"/>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16" name="Oval 215">
                <a:extLst>
                  <a:ext uri="{FF2B5EF4-FFF2-40B4-BE49-F238E27FC236}">
                    <a16:creationId xmlns:a16="http://schemas.microsoft.com/office/drawing/2014/main" id="{C6FAF71D-0147-4894-8A67-EBC354A1AFC0}"/>
                  </a:ext>
                </a:extLst>
              </p:cNvPr>
              <p:cNvSpPr/>
              <p:nvPr/>
            </p:nvSpPr>
            <p:spPr>
              <a:xfrm>
                <a:off x="1741364" y="547350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grpSp>
      </p:grpSp>
      <p:grpSp>
        <p:nvGrpSpPr>
          <p:cNvPr id="231" name="Group 230">
            <a:extLst>
              <a:ext uri="{FF2B5EF4-FFF2-40B4-BE49-F238E27FC236}">
                <a16:creationId xmlns:a16="http://schemas.microsoft.com/office/drawing/2014/main" id="{7B55DC9F-BC93-462F-B692-91AE2BE82A43}"/>
              </a:ext>
            </a:extLst>
          </p:cNvPr>
          <p:cNvGrpSpPr/>
          <p:nvPr/>
        </p:nvGrpSpPr>
        <p:grpSpPr>
          <a:xfrm>
            <a:off x="7625292" y="1810602"/>
            <a:ext cx="2688147" cy="3334101"/>
            <a:chOff x="3575562" y="639886"/>
            <a:chExt cx="2820629" cy="3498419"/>
          </a:xfrm>
        </p:grpSpPr>
        <p:sp>
          <p:nvSpPr>
            <p:cNvPr id="232" name="Rectangle 231">
              <a:extLst>
                <a:ext uri="{FF2B5EF4-FFF2-40B4-BE49-F238E27FC236}">
                  <a16:creationId xmlns:a16="http://schemas.microsoft.com/office/drawing/2014/main" id="{B7B9A27F-9EB0-476E-A4C8-1DED1E89582F}"/>
                </a:ext>
              </a:extLst>
            </p:cNvPr>
            <p:cNvSpPr/>
            <p:nvPr/>
          </p:nvSpPr>
          <p:spPr>
            <a:xfrm>
              <a:off x="3575562" y="952653"/>
              <a:ext cx="2820629" cy="318565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233" name="TextBox 232">
              <a:extLst>
                <a:ext uri="{FF2B5EF4-FFF2-40B4-BE49-F238E27FC236}">
                  <a16:creationId xmlns:a16="http://schemas.microsoft.com/office/drawing/2014/main" id="{42C260BC-34DC-4CD1-8E84-52E77E4DE201}"/>
                </a:ext>
              </a:extLst>
            </p:cNvPr>
            <p:cNvSpPr txBox="1"/>
            <p:nvPr/>
          </p:nvSpPr>
          <p:spPr>
            <a:xfrm>
              <a:off x="4714874" y="639886"/>
              <a:ext cx="879373" cy="260307"/>
            </a:xfrm>
            <a:prstGeom prst="rect">
              <a:avLst/>
            </a:prstGeom>
            <a:noFill/>
          </p:spPr>
          <p:txBody>
            <a:bodyPr wrap="square" rtlCol="0">
              <a:spAutoFit/>
            </a:bodyPr>
            <a:lstStyle/>
            <a:p>
              <a:r>
                <a:rPr lang="en-US" sz="1012" b="1" dirty="0">
                  <a:solidFill>
                    <a:schemeClr val="bg1"/>
                  </a:solidFill>
                </a:rPr>
                <a:t>To This</a:t>
              </a:r>
            </a:p>
          </p:txBody>
        </p:sp>
        <p:grpSp>
          <p:nvGrpSpPr>
            <p:cNvPr id="234" name="Group 233">
              <a:extLst>
                <a:ext uri="{FF2B5EF4-FFF2-40B4-BE49-F238E27FC236}">
                  <a16:creationId xmlns:a16="http://schemas.microsoft.com/office/drawing/2014/main" id="{B7B47E73-06A8-487E-8C08-03BDA5CB6E8C}"/>
                </a:ext>
              </a:extLst>
            </p:cNvPr>
            <p:cNvGrpSpPr/>
            <p:nvPr/>
          </p:nvGrpSpPr>
          <p:grpSpPr>
            <a:xfrm>
              <a:off x="3792651" y="1117213"/>
              <a:ext cx="2455606" cy="2776384"/>
              <a:chOff x="983226" y="934065"/>
              <a:chExt cx="4365522" cy="4935793"/>
            </a:xfrm>
          </p:grpSpPr>
          <p:sp>
            <p:nvSpPr>
              <p:cNvPr id="323" name="Freeform: Shape 322">
                <a:extLst>
                  <a:ext uri="{FF2B5EF4-FFF2-40B4-BE49-F238E27FC236}">
                    <a16:creationId xmlns:a16="http://schemas.microsoft.com/office/drawing/2014/main" id="{CE85E0A4-AC5E-4273-A83C-811503124B85}"/>
                  </a:ext>
                </a:extLst>
              </p:cNvPr>
              <p:cNvSpPr/>
              <p:nvPr/>
            </p:nvSpPr>
            <p:spPr>
              <a:xfrm>
                <a:off x="983226" y="934065"/>
                <a:ext cx="4365522" cy="4935793"/>
              </a:xfrm>
              <a:custGeom>
                <a:avLst/>
                <a:gdLst>
                  <a:gd name="connsiteX0" fmla="*/ 1602658 w 4365522"/>
                  <a:gd name="connsiteY0" fmla="*/ 4906296 h 4935793"/>
                  <a:gd name="connsiteX1" fmla="*/ 1553497 w 4365522"/>
                  <a:gd name="connsiteY1" fmla="*/ 4916129 h 4935793"/>
                  <a:gd name="connsiteX2" fmla="*/ 1278193 w 4365522"/>
                  <a:gd name="connsiteY2" fmla="*/ 4935793 h 4935793"/>
                  <a:gd name="connsiteX3" fmla="*/ 993058 w 4365522"/>
                  <a:gd name="connsiteY3" fmla="*/ 4925961 h 4935793"/>
                  <a:gd name="connsiteX4" fmla="*/ 934064 w 4365522"/>
                  <a:gd name="connsiteY4" fmla="*/ 4916129 h 4935793"/>
                  <a:gd name="connsiteX5" fmla="*/ 884903 w 4365522"/>
                  <a:gd name="connsiteY5" fmla="*/ 4896464 h 4935793"/>
                  <a:gd name="connsiteX6" fmla="*/ 796413 w 4365522"/>
                  <a:gd name="connsiteY6" fmla="*/ 4847303 h 4935793"/>
                  <a:gd name="connsiteX7" fmla="*/ 727587 w 4365522"/>
                  <a:gd name="connsiteY7" fmla="*/ 4807974 h 4935793"/>
                  <a:gd name="connsiteX8" fmla="*/ 698090 w 4365522"/>
                  <a:gd name="connsiteY8" fmla="*/ 4788309 h 4935793"/>
                  <a:gd name="connsiteX9" fmla="*/ 639097 w 4365522"/>
                  <a:gd name="connsiteY9" fmla="*/ 4739148 h 4935793"/>
                  <a:gd name="connsiteX10" fmla="*/ 580103 w 4365522"/>
                  <a:gd name="connsiteY10" fmla="*/ 4640825 h 4935793"/>
                  <a:gd name="connsiteX11" fmla="*/ 560439 w 4365522"/>
                  <a:gd name="connsiteY11" fmla="*/ 4611329 h 4935793"/>
                  <a:gd name="connsiteX12" fmla="*/ 530942 w 4365522"/>
                  <a:gd name="connsiteY12" fmla="*/ 4522838 h 4935793"/>
                  <a:gd name="connsiteX13" fmla="*/ 521109 w 4365522"/>
                  <a:gd name="connsiteY13" fmla="*/ 4493341 h 4935793"/>
                  <a:gd name="connsiteX14" fmla="*/ 511277 w 4365522"/>
                  <a:gd name="connsiteY14" fmla="*/ 4336025 h 4935793"/>
                  <a:gd name="connsiteX15" fmla="*/ 521109 w 4365522"/>
                  <a:gd name="connsiteY15" fmla="*/ 4090219 h 4935793"/>
                  <a:gd name="connsiteX16" fmla="*/ 501445 w 4365522"/>
                  <a:gd name="connsiteY16" fmla="*/ 3903406 h 4935793"/>
                  <a:gd name="connsiteX17" fmla="*/ 462116 w 4365522"/>
                  <a:gd name="connsiteY17" fmla="*/ 3834580 h 4935793"/>
                  <a:gd name="connsiteX18" fmla="*/ 452284 w 4365522"/>
                  <a:gd name="connsiteY18" fmla="*/ 3805083 h 4935793"/>
                  <a:gd name="connsiteX19" fmla="*/ 383458 w 4365522"/>
                  <a:gd name="connsiteY19" fmla="*/ 3746090 h 4935793"/>
                  <a:gd name="connsiteX20" fmla="*/ 334297 w 4365522"/>
                  <a:gd name="connsiteY20" fmla="*/ 3696929 h 4935793"/>
                  <a:gd name="connsiteX21" fmla="*/ 314632 w 4365522"/>
                  <a:gd name="connsiteY21" fmla="*/ 3667432 h 4935793"/>
                  <a:gd name="connsiteX22" fmla="*/ 285135 w 4365522"/>
                  <a:gd name="connsiteY22" fmla="*/ 3647767 h 4935793"/>
                  <a:gd name="connsiteX23" fmla="*/ 275303 w 4365522"/>
                  <a:gd name="connsiteY23" fmla="*/ 3618270 h 4935793"/>
                  <a:gd name="connsiteX24" fmla="*/ 255639 w 4365522"/>
                  <a:gd name="connsiteY24" fmla="*/ 3588774 h 4935793"/>
                  <a:gd name="connsiteX25" fmla="*/ 226142 w 4365522"/>
                  <a:gd name="connsiteY25" fmla="*/ 3559277 h 4935793"/>
                  <a:gd name="connsiteX26" fmla="*/ 196645 w 4365522"/>
                  <a:gd name="connsiteY26" fmla="*/ 3519948 h 4935793"/>
                  <a:gd name="connsiteX27" fmla="*/ 167148 w 4365522"/>
                  <a:gd name="connsiteY27" fmla="*/ 3411793 h 4935793"/>
                  <a:gd name="connsiteX28" fmla="*/ 176980 w 4365522"/>
                  <a:gd name="connsiteY28" fmla="*/ 3156154 h 4935793"/>
                  <a:gd name="connsiteX29" fmla="*/ 157316 w 4365522"/>
                  <a:gd name="connsiteY29" fmla="*/ 2998838 h 4935793"/>
                  <a:gd name="connsiteX30" fmla="*/ 147484 w 4365522"/>
                  <a:gd name="connsiteY30" fmla="*/ 2890683 h 4935793"/>
                  <a:gd name="connsiteX31" fmla="*/ 137651 w 4365522"/>
                  <a:gd name="connsiteY31" fmla="*/ 2841522 h 4935793"/>
                  <a:gd name="connsiteX32" fmla="*/ 108155 w 4365522"/>
                  <a:gd name="connsiteY32" fmla="*/ 2733367 h 4935793"/>
                  <a:gd name="connsiteX33" fmla="*/ 117987 w 4365522"/>
                  <a:gd name="connsiteY33" fmla="*/ 2487561 h 4935793"/>
                  <a:gd name="connsiteX34" fmla="*/ 137651 w 4365522"/>
                  <a:gd name="connsiteY34" fmla="*/ 2438400 h 4935793"/>
                  <a:gd name="connsiteX35" fmla="*/ 147484 w 4365522"/>
                  <a:gd name="connsiteY35" fmla="*/ 2399070 h 4935793"/>
                  <a:gd name="connsiteX36" fmla="*/ 206477 w 4365522"/>
                  <a:gd name="connsiteY36" fmla="*/ 2320412 h 4935793"/>
                  <a:gd name="connsiteX37" fmla="*/ 285135 w 4365522"/>
                  <a:gd name="connsiteY37" fmla="*/ 2231922 h 4935793"/>
                  <a:gd name="connsiteX38" fmla="*/ 324464 w 4365522"/>
                  <a:gd name="connsiteY38" fmla="*/ 2212258 h 4935793"/>
                  <a:gd name="connsiteX39" fmla="*/ 353961 w 4365522"/>
                  <a:gd name="connsiteY39" fmla="*/ 2182761 h 4935793"/>
                  <a:gd name="connsiteX40" fmla="*/ 412955 w 4365522"/>
                  <a:gd name="connsiteY40" fmla="*/ 2133600 h 4935793"/>
                  <a:gd name="connsiteX41" fmla="*/ 422787 w 4365522"/>
                  <a:gd name="connsiteY41" fmla="*/ 2104103 h 4935793"/>
                  <a:gd name="connsiteX42" fmla="*/ 442451 w 4365522"/>
                  <a:gd name="connsiteY42" fmla="*/ 2074606 h 4935793"/>
                  <a:gd name="connsiteX43" fmla="*/ 432619 w 4365522"/>
                  <a:gd name="connsiteY43" fmla="*/ 1966451 h 4935793"/>
                  <a:gd name="connsiteX44" fmla="*/ 403122 w 4365522"/>
                  <a:gd name="connsiteY44" fmla="*/ 1936954 h 4935793"/>
                  <a:gd name="connsiteX45" fmla="*/ 373626 w 4365522"/>
                  <a:gd name="connsiteY45" fmla="*/ 1897625 h 4935793"/>
                  <a:gd name="connsiteX46" fmla="*/ 324464 w 4365522"/>
                  <a:gd name="connsiteY46" fmla="*/ 1838632 h 4935793"/>
                  <a:gd name="connsiteX47" fmla="*/ 275303 w 4365522"/>
                  <a:gd name="connsiteY47" fmla="*/ 1799303 h 4935793"/>
                  <a:gd name="connsiteX48" fmla="*/ 245806 w 4365522"/>
                  <a:gd name="connsiteY48" fmla="*/ 1759974 h 4935793"/>
                  <a:gd name="connsiteX49" fmla="*/ 176980 w 4365522"/>
                  <a:gd name="connsiteY49" fmla="*/ 1681316 h 4935793"/>
                  <a:gd name="connsiteX50" fmla="*/ 137651 w 4365522"/>
                  <a:gd name="connsiteY50" fmla="*/ 1612490 h 4935793"/>
                  <a:gd name="connsiteX51" fmla="*/ 78658 w 4365522"/>
                  <a:gd name="connsiteY51" fmla="*/ 1553496 h 4935793"/>
                  <a:gd name="connsiteX52" fmla="*/ 68826 w 4365522"/>
                  <a:gd name="connsiteY52" fmla="*/ 1524000 h 4935793"/>
                  <a:gd name="connsiteX53" fmla="*/ 29497 w 4365522"/>
                  <a:gd name="connsiteY53" fmla="*/ 1465006 h 4935793"/>
                  <a:gd name="connsiteX54" fmla="*/ 0 w 4365522"/>
                  <a:gd name="connsiteY54" fmla="*/ 1366683 h 4935793"/>
                  <a:gd name="connsiteX55" fmla="*/ 19664 w 4365522"/>
                  <a:gd name="connsiteY55" fmla="*/ 1219200 h 4935793"/>
                  <a:gd name="connsiteX56" fmla="*/ 29497 w 4365522"/>
                  <a:gd name="connsiteY56" fmla="*/ 1179870 h 4935793"/>
                  <a:gd name="connsiteX57" fmla="*/ 98322 w 4365522"/>
                  <a:gd name="connsiteY57" fmla="*/ 1081548 h 4935793"/>
                  <a:gd name="connsiteX58" fmla="*/ 127819 w 4365522"/>
                  <a:gd name="connsiteY58" fmla="*/ 1022554 h 4935793"/>
                  <a:gd name="connsiteX59" fmla="*/ 147484 w 4365522"/>
                  <a:gd name="connsiteY59" fmla="*/ 963561 h 4935793"/>
                  <a:gd name="connsiteX60" fmla="*/ 127819 w 4365522"/>
                  <a:gd name="connsiteY60" fmla="*/ 855406 h 4935793"/>
                  <a:gd name="connsiteX61" fmla="*/ 108155 w 4365522"/>
                  <a:gd name="connsiteY61" fmla="*/ 825909 h 4935793"/>
                  <a:gd name="connsiteX62" fmla="*/ 88490 w 4365522"/>
                  <a:gd name="connsiteY62" fmla="*/ 757083 h 4935793"/>
                  <a:gd name="connsiteX63" fmla="*/ 58993 w 4365522"/>
                  <a:gd name="connsiteY63" fmla="*/ 747251 h 4935793"/>
                  <a:gd name="connsiteX64" fmla="*/ 39329 w 4365522"/>
                  <a:gd name="connsiteY64" fmla="*/ 648929 h 4935793"/>
                  <a:gd name="connsiteX65" fmla="*/ 19664 w 4365522"/>
                  <a:gd name="connsiteY65" fmla="*/ 570270 h 4935793"/>
                  <a:gd name="connsiteX66" fmla="*/ 29497 w 4365522"/>
                  <a:gd name="connsiteY66" fmla="*/ 432619 h 4935793"/>
                  <a:gd name="connsiteX67" fmla="*/ 39329 w 4365522"/>
                  <a:gd name="connsiteY67" fmla="*/ 403122 h 4935793"/>
                  <a:gd name="connsiteX68" fmla="*/ 68826 w 4365522"/>
                  <a:gd name="connsiteY68" fmla="*/ 334296 h 4935793"/>
                  <a:gd name="connsiteX69" fmla="*/ 88490 w 4365522"/>
                  <a:gd name="connsiteY69" fmla="*/ 294967 h 4935793"/>
                  <a:gd name="connsiteX70" fmla="*/ 98322 w 4365522"/>
                  <a:gd name="connsiteY70" fmla="*/ 265470 h 4935793"/>
                  <a:gd name="connsiteX71" fmla="*/ 157316 w 4365522"/>
                  <a:gd name="connsiteY71" fmla="*/ 216309 h 4935793"/>
                  <a:gd name="connsiteX72" fmla="*/ 226142 w 4365522"/>
                  <a:gd name="connsiteY72" fmla="*/ 147483 h 4935793"/>
                  <a:gd name="connsiteX73" fmla="*/ 255639 w 4365522"/>
                  <a:gd name="connsiteY73" fmla="*/ 127819 h 4935793"/>
                  <a:gd name="connsiteX74" fmla="*/ 285135 w 4365522"/>
                  <a:gd name="connsiteY74" fmla="*/ 108154 h 4935793"/>
                  <a:gd name="connsiteX75" fmla="*/ 373626 w 4365522"/>
                  <a:gd name="connsiteY75" fmla="*/ 78658 h 4935793"/>
                  <a:gd name="connsiteX76" fmla="*/ 403122 w 4365522"/>
                  <a:gd name="connsiteY76" fmla="*/ 68825 h 4935793"/>
                  <a:gd name="connsiteX77" fmla="*/ 471948 w 4365522"/>
                  <a:gd name="connsiteY77" fmla="*/ 49161 h 4935793"/>
                  <a:gd name="connsiteX78" fmla="*/ 550606 w 4365522"/>
                  <a:gd name="connsiteY78" fmla="*/ 19664 h 4935793"/>
                  <a:gd name="connsiteX79" fmla="*/ 589935 w 4365522"/>
                  <a:gd name="connsiteY79" fmla="*/ 29496 h 4935793"/>
                  <a:gd name="connsiteX80" fmla="*/ 639097 w 4365522"/>
                  <a:gd name="connsiteY80" fmla="*/ 78658 h 4935793"/>
                  <a:gd name="connsiteX81" fmla="*/ 678426 w 4365522"/>
                  <a:gd name="connsiteY81" fmla="*/ 147483 h 4935793"/>
                  <a:gd name="connsiteX82" fmla="*/ 717755 w 4365522"/>
                  <a:gd name="connsiteY82" fmla="*/ 206477 h 4935793"/>
                  <a:gd name="connsiteX83" fmla="*/ 727587 w 4365522"/>
                  <a:gd name="connsiteY83" fmla="*/ 235974 h 4935793"/>
                  <a:gd name="connsiteX84" fmla="*/ 747251 w 4365522"/>
                  <a:gd name="connsiteY84" fmla="*/ 275303 h 4935793"/>
                  <a:gd name="connsiteX85" fmla="*/ 766916 w 4365522"/>
                  <a:gd name="connsiteY85" fmla="*/ 373625 h 4935793"/>
                  <a:gd name="connsiteX86" fmla="*/ 806245 w 4365522"/>
                  <a:gd name="connsiteY86" fmla="*/ 432619 h 4935793"/>
                  <a:gd name="connsiteX87" fmla="*/ 845574 w 4365522"/>
                  <a:gd name="connsiteY87" fmla="*/ 471948 h 4935793"/>
                  <a:gd name="connsiteX88" fmla="*/ 884903 w 4365522"/>
                  <a:gd name="connsiteY88" fmla="*/ 501445 h 4935793"/>
                  <a:gd name="connsiteX89" fmla="*/ 943897 w 4365522"/>
                  <a:gd name="connsiteY89" fmla="*/ 521109 h 4935793"/>
                  <a:gd name="connsiteX90" fmla="*/ 1012722 w 4365522"/>
                  <a:gd name="connsiteY90" fmla="*/ 540774 h 4935793"/>
                  <a:gd name="connsiteX91" fmla="*/ 1081548 w 4365522"/>
                  <a:gd name="connsiteY91" fmla="*/ 530941 h 4935793"/>
                  <a:gd name="connsiteX92" fmla="*/ 1111045 w 4365522"/>
                  <a:gd name="connsiteY92" fmla="*/ 521109 h 4935793"/>
                  <a:gd name="connsiteX93" fmla="*/ 1160206 w 4365522"/>
                  <a:gd name="connsiteY93" fmla="*/ 511277 h 4935793"/>
                  <a:gd name="connsiteX94" fmla="*/ 1189703 w 4365522"/>
                  <a:gd name="connsiteY94" fmla="*/ 491612 h 4935793"/>
                  <a:gd name="connsiteX95" fmla="*/ 1229032 w 4365522"/>
                  <a:gd name="connsiteY95" fmla="*/ 471948 h 4935793"/>
                  <a:gd name="connsiteX96" fmla="*/ 1258529 w 4365522"/>
                  <a:gd name="connsiteY96" fmla="*/ 442451 h 4935793"/>
                  <a:gd name="connsiteX97" fmla="*/ 1297858 w 4365522"/>
                  <a:gd name="connsiteY97" fmla="*/ 422787 h 4935793"/>
                  <a:gd name="connsiteX98" fmla="*/ 1425677 w 4365522"/>
                  <a:gd name="connsiteY98" fmla="*/ 353961 h 4935793"/>
                  <a:gd name="connsiteX99" fmla="*/ 1533832 w 4365522"/>
                  <a:gd name="connsiteY99" fmla="*/ 324464 h 4935793"/>
                  <a:gd name="connsiteX100" fmla="*/ 1592826 w 4365522"/>
                  <a:gd name="connsiteY100" fmla="*/ 294967 h 4935793"/>
                  <a:gd name="connsiteX101" fmla="*/ 1720645 w 4365522"/>
                  <a:gd name="connsiteY101" fmla="*/ 255638 h 4935793"/>
                  <a:gd name="connsiteX102" fmla="*/ 1779639 w 4365522"/>
                  <a:gd name="connsiteY102" fmla="*/ 235974 h 4935793"/>
                  <a:gd name="connsiteX103" fmla="*/ 2005780 w 4365522"/>
                  <a:gd name="connsiteY103" fmla="*/ 245806 h 4935793"/>
                  <a:gd name="connsiteX104" fmla="*/ 2045109 w 4365522"/>
                  <a:gd name="connsiteY104" fmla="*/ 304800 h 4935793"/>
                  <a:gd name="connsiteX105" fmla="*/ 2045109 w 4365522"/>
                  <a:gd name="connsiteY105" fmla="*/ 452283 h 4935793"/>
                  <a:gd name="connsiteX106" fmla="*/ 2025445 w 4365522"/>
                  <a:gd name="connsiteY106" fmla="*/ 481780 h 4935793"/>
                  <a:gd name="connsiteX107" fmla="*/ 2015613 w 4365522"/>
                  <a:gd name="connsiteY107" fmla="*/ 511277 h 4935793"/>
                  <a:gd name="connsiteX108" fmla="*/ 1986116 w 4365522"/>
                  <a:gd name="connsiteY108" fmla="*/ 530941 h 4935793"/>
                  <a:gd name="connsiteX109" fmla="*/ 1946787 w 4365522"/>
                  <a:gd name="connsiteY109" fmla="*/ 550606 h 4935793"/>
                  <a:gd name="connsiteX110" fmla="*/ 1917290 w 4365522"/>
                  <a:gd name="connsiteY110" fmla="*/ 570270 h 4935793"/>
                  <a:gd name="connsiteX111" fmla="*/ 1877961 w 4365522"/>
                  <a:gd name="connsiteY111" fmla="*/ 580103 h 4935793"/>
                  <a:gd name="connsiteX112" fmla="*/ 1848464 w 4365522"/>
                  <a:gd name="connsiteY112" fmla="*/ 599767 h 4935793"/>
                  <a:gd name="connsiteX113" fmla="*/ 1818968 w 4365522"/>
                  <a:gd name="connsiteY113" fmla="*/ 609600 h 4935793"/>
                  <a:gd name="connsiteX114" fmla="*/ 1759974 w 4365522"/>
                  <a:gd name="connsiteY114" fmla="*/ 648929 h 4935793"/>
                  <a:gd name="connsiteX115" fmla="*/ 1700980 w 4365522"/>
                  <a:gd name="connsiteY115" fmla="*/ 668593 h 4935793"/>
                  <a:gd name="connsiteX116" fmla="*/ 1661651 w 4365522"/>
                  <a:gd name="connsiteY116" fmla="*/ 727587 h 4935793"/>
                  <a:gd name="connsiteX117" fmla="*/ 1632155 w 4365522"/>
                  <a:gd name="connsiteY117" fmla="*/ 776748 h 4935793"/>
                  <a:gd name="connsiteX118" fmla="*/ 1612490 w 4365522"/>
                  <a:gd name="connsiteY118" fmla="*/ 806245 h 4935793"/>
                  <a:gd name="connsiteX119" fmla="*/ 1582993 w 4365522"/>
                  <a:gd name="connsiteY119" fmla="*/ 825909 h 4935793"/>
                  <a:gd name="connsiteX120" fmla="*/ 1573161 w 4365522"/>
                  <a:gd name="connsiteY120" fmla="*/ 855406 h 4935793"/>
                  <a:gd name="connsiteX121" fmla="*/ 1533832 w 4365522"/>
                  <a:gd name="connsiteY121" fmla="*/ 865238 h 4935793"/>
                  <a:gd name="connsiteX122" fmla="*/ 1504335 w 4365522"/>
                  <a:gd name="connsiteY122" fmla="*/ 875070 h 4935793"/>
                  <a:gd name="connsiteX123" fmla="*/ 1445342 w 4365522"/>
                  <a:gd name="connsiteY123" fmla="*/ 914400 h 4935793"/>
                  <a:gd name="connsiteX124" fmla="*/ 1455174 w 4365522"/>
                  <a:gd name="connsiteY124" fmla="*/ 963561 h 4935793"/>
                  <a:gd name="connsiteX125" fmla="*/ 1484671 w 4365522"/>
                  <a:gd name="connsiteY125" fmla="*/ 983225 h 4935793"/>
                  <a:gd name="connsiteX126" fmla="*/ 1573161 w 4365522"/>
                  <a:gd name="connsiteY126" fmla="*/ 1032387 h 4935793"/>
                  <a:gd name="connsiteX127" fmla="*/ 1622322 w 4365522"/>
                  <a:gd name="connsiteY127" fmla="*/ 1061883 h 4935793"/>
                  <a:gd name="connsiteX128" fmla="*/ 1661651 w 4365522"/>
                  <a:gd name="connsiteY128" fmla="*/ 1071716 h 4935793"/>
                  <a:gd name="connsiteX129" fmla="*/ 1769806 w 4365522"/>
                  <a:gd name="connsiteY129" fmla="*/ 1091380 h 4935793"/>
                  <a:gd name="connsiteX130" fmla="*/ 1946787 w 4365522"/>
                  <a:gd name="connsiteY130" fmla="*/ 1071716 h 4935793"/>
                  <a:gd name="connsiteX131" fmla="*/ 2005780 w 4365522"/>
                  <a:gd name="connsiteY131" fmla="*/ 1042219 h 4935793"/>
                  <a:gd name="connsiteX132" fmla="*/ 2084439 w 4365522"/>
                  <a:gd name="connsiteY132" fmla="*/ 993058 h 4935793"/>
                  <a:gd name="connsiteX133" fmla="*/ 2153264 w 4365522"/>
                  <a:gd name="connsiteY133" fmla="*/ 953729 h 4935793"/>
                  <a:gd name="connsiteX134" fmla="*/ 2222090 w 4365522"/>
                  <a:gd name="connsiteY134" fmla="*/ 904567 h 4935793"/>
                  <a:gd name="connsiteX135" fmla="*/ 2300748 w 4365522"/>
                  <a:gd name="connsiteY135" fmla="*/ 845574 h 4935793"/>
                  <a:gd name="connsiteX136" fmla="*/ 2330245 w 4365522"/>
                  <a:gd name="connsiteY136" fmla="*/ 825909 h 4935793"/>
                  <a:gd name="connsiteX137" fmla="*/ 2369574 w 4365522"/>
                  <a:gd name="connsiteY137" fmla="*/ 796412 h 4935793"/>
                  <a:gd name="connsiteX138" fmla="*/ 2408903 w 4365522"/>
                  <a:gd name="connsiteY138" fmla="*/ 757083 h 4935793"/>
                  <a:gd name="connsiteX139" fmla="*/ 2448232 w 4365522"/>
                  <a:gd name="connsiteY139" fmla="*/ 737419 h 4935793"/>
                  <a:gd name="connsiteX140" fmla="*/ 2536722 w 4365522"/>
                  <a:gd name="connsiteY140" fmla="*/ 658761 h 4935793"/>
                  <a:gd name="connsiteX141" fmla="*/ 2566219 w 4365522"/>
                  <a:gd name="connsiteY141" fmla="*/ 648929 h 4935793"/>
                  <a:gd name="connsiteX142" fmla="*/ 2605548 w 4365522"/>
                  <a:gd name="connsiteY142" fmla="*/ 619432 h 4935793"/>
                  <a:gd name="connsiteX143" fmla="*/ 2635045 w 4365522"/>
                  <a:gd name="connsiteY143" fmla="*/ 599767 h 4935793"/>
                  <a:gd name="connsiteX144" fmla="*/ 2694039 w 4365522"/>
                  <a:gd name="connsiteY144" fmla="*/ 550606 h 4935793"/>
                  <a:gd name="connsiteX145" fmla="*/ 2723535 w 4365522"/>
                  <a:gd name="connsiteY145" fmla="*/ 501445 h 4935793"/>
                  <a:gd name="connsiteX146" fmla="*/ 2753032 w 4365522"/>
                  <a:gd name="connsiteY146" fmla="*/ 481780 h 4935793"/>
                  <a:gd name="connsiteX147" fmla="*/ 2762864 w 4365522"/>
                  <a:gd name="connsiteY147" fmla="*/ 452283 h 4935793"/>
                  <a:gd name="connsiteX148" fmla="*/ 2821858 w 4365522"/>
                  <a:gd name="connsiteY148" fmla="*/ 383458 h 4935793"/>
                  <a:gd name="connsiteX149" fmla="*/ 2851355 w 4365522"/>
                  <a:gd name="connsiteY149" fmla="*/ 314632 h 4935793"/>
                  <a:gd name="connsiteX150" fmla="*/ 2861187 w 4365522"/>
                  <a:gd name="connsiteY150" fmla="*/ 265470 h 4935793"/>
                  <a:gd name="connsiteX151" fmla="*/ 2871019 w 4365522"/>
                  <a:gd name="connsiteY151" fmla="*/ 235974 h 4935793"/>
                  <a:gd name="connsiteX152" fmla="*/ 2900516 w 4365522"/>
                  <a:gd name="connsiteY152" fmla="*/ 108154 h 4935793"/>
                  <a:gd name="connsiteX153" fmla="*/ 2930013 w 4365522"/>
                  <a:gd name="connsiteY153" fmla="*/ 58993 h 4935793"/>
                  <a:gd name="connsiteX154" fmla="*/ 2959509 w 4365522"/>
                  <a:gd name="connsiteY154" fmla="*/ 39329 h 4935793"/>
                  <a:gd name="connsiteX155" fmla="*/ 3048000 w 4365522"/>
                  <a:gd name="connsiteY155" fmla="*/ 0 h 4935793"/>
                  <a:gd name="connsiteX156" fmla="*/ 3293806 w 4365522"/>
                  <a:gd name="connsiteY156" fmla="*/ 9832 h 4935793"/>
                  <a:gd name="connsiteX157" fmla="*/ 3372464 w 4365522"/>
                  <a:gd name="connsiteY157" fmla="*/ 49161 h 4935793"/>
                  <a:gd name="connsiteX158" fmla="*/ 3421626 w 4365522"/>
                  <a:gd name="connsiteY158" fmla="*/ 147483 h 4935793"/>
                  <a:gd name="connsiteX159" fmla="*/ 3431458 w 4365522"/>
                  <a:gd name="connsiteY159" fmla="*/ 344129 h 4935793"/>
                  <a:gd name="connsiteX160" fmla="*/ 3441290 w 4365522"/>
                  <a:gd name="connsiteY160" fmla="*/ 373625 h 4935793"/>
                  <a:gd name="connsiteX161" fmla="*/ 3480619 w 4365522"/>
                  <a:gd name="connsiteY161" fmla="*/ 412954 h 4935793"/>
                  <a:gd name="connsiteX162" fmla="*/ 3510116 w 4365522"/>
                  <a:gd name="connsiteY162" fmla="*/ 432619 h 4935793"/>
                  <a:gd name="connsiteX163" fmla="*/ 3549445 w 4365522"/>
                  <a:gd name="connsiteY163" fmla="*/ 452283 h 4935793"/>
                  <a:gd name="connsiteX164" fmla="*/ 3578942 w 4365522"/>
                  <a:gd name="connsiteY164" fmla="*/ 462116 h 4935793"/>
                  <a:gd name="connsiteX165" fmla="*/ 3775587 w 4365522"/>
                  <a:gd name="connsiteY165" fmla="*/ 501445 h 4935793"/>
                  <a:gd name="connsiteX166" fmla="*/ 3805084 w 4365522"/>
                  <a:gd name="connsiteY166" fmla="*/ 511277 h 4935793"/>
                  <a:gd name="connsiteX167" fmla="*/ 3883742 w 4365522"/>
                  <a:gd name="connsiteY167" fmla="*/ 530941 h 4935793"/>
                  <a:gd name="connsiteX168" fmla="*/ 3893574 w 4365522"/>
                  <a:gd name="connsiteY168" fmla="*/ 560438 h 4935793"/>
                  <a:gd name="connsiteX169" fmla="*/ 3923071 w 4365522"/>
                  <a:gd name="connsiteY169" fmla="*/ 688258 h 4935793"/>
                  <a:gd name="connsiteX170" fmla="*/ 3932903 w 4365522"/>
                  <a:gd name="connsiteY170" fmla="*/ 806245 h 4935793"/>
                  <a:gd name="connsiteX171" fmla="*/ 3972232 w 4365522"/>
                  <a:gd name="connsiteY171" fmla="*/ 1317522 h 4935793"/>
                  <a:gd name="connsiteX172" fmla="*/ 3991897 w 4365522"/>
                  <a:gd name="connsiteY172" fmla="*/ 1396180 h 4935793"/>
                  <a:gd name="connsiteX173" fmla="*/ 4109884 w 4365522"/>
                  <a:gd name="connsiteY173" fmla="*/ 1740309 h 4935793"/>
                  <a:gd name="connsiteX174" fmla="*/ 4129548 w 4365522"/>
                  <a:gd name="connsiteY174" fmla="*/ 1809135 h 4935793"/>
                  <a:gd name="connsiteX175" fmla="*/ 4149213 w 4365522"/>
                  <a:gd name="connsiteY175" fmla="*/ 1858296 h 4935793"/>
                  <a:gd name="connsiteX176" fmla="*/ 4168877 w 4365522"/>
                  <a:gd name="connsiteY176" fmla="*/ 1966451 h 4935793"/>
                  <a:gd name="connsiteX177" fmla="*/ 4159045 w 4365522"/>
                  <a:gd name="connsiteY177" fmla="*/ 2045109 h 4935793"/>
                  <a:gd name="connsiteX178" fmla="*/ 4149213 w 4365522"/>
                  <a:gd name="connsiteY178" fmla="*/ 2153264 h 4935793"/>
                  <a:gd name="connsiteX179" fmla="*/ 4129548 w 4365522"/>
                  <a:gd name="connsiteY179" fmla="*/ 2192593 h 4935793"/>
                  <a:gd name="connsiteX180" fmla="*/ 4001729 w 4365522"/>
                  <a:gd name="connsiteY180" fmla="*/ 2320412 h 4935793"/>
                  <a:gd name="connsiteX181" fmla="*/ 3942735 w 4365522"/>
                  <a:gd name="connsiteY181" fmla="*/ 2330245 h 4935793"/>
                  <a:gd name="connsiteX182" fmla="*/ 3814916 w 4365522"/>
                  <a:gd name="connsiteY182" fmla="*/ 2310580 h 4935793"/>
                  <a:gd name="connsiteX183" fmla="*/ 3775587 w 4365522"/>
                  <a:gd name="connsiteY183" fmla="*/ 2300748 h 4935793"/>
                  <a:gd name="connsiteX184" fmla="*/ 3716593 w 4365522"/>
                  <a:gd name="connsiteY184" fmla="*/ 2261419 h 4935793"/>
                  <a:gd name="connsiteX185" fmla="*/ 3647768 w 4365522"/>
                  <a:gd name="connsiteY185" fmla="*/ 2222090 h 4935793"/>
                  <a:gd name="connsiteX186" fmla="*/ 3608439 w 4365522"/>
                  <a:gd name="connsiteY186" fmla="*/ 2192593 h 4935793"/>
                  <a:gd name="connsiteX187" fmla="*/ 3539613 w 4365522"/>
                  <a:gd name="connsiteY187" fmla="*/ 2163096 h 4935793"/>
                  <a:gd name="connsiteX188" fmla="*/ 3519948 w 4365522"/>
                  <a:gd name="connsiteY188" fmla="*/ 2133600 h 4935793"/>
                  <a:gd name="connsiteX189" fmla="*/ 3490451 w 4365522"/>
                  <a:gd name="connsiteY189" fmla="*/ 2123767 h 4935793"/>
                  <a:gd name="connsiteX190" fmla="*/ 3431458 w 4365522"/>
                  <a:gd name="connsiteY190" fmla="*/ 2005780 h 4935793"/>
                  <a:gd name="connsiteX191" fmla="*/ 3411793 w 4365522"/>
                  <a:gd name="connsiteY191" fmla="*/ 1917290 h 4935793"/>
                  <a:gd name="connsiteX192" fmla="*/ 3401961 w 4365522"/>
                  <a:gd name="connsiteY192" fmla="*/ 1750141 h 4935793"/>
                  <a:gd name="connsiteX193" fmla="*/ 3352800 w 4365522"/>
                  <a:gd name="connsiteY193" fmla="*/ 1740309 h 4935793"/>
                  <a:gd name="connsiteX194" fmla="*/ 3274142 w 4365522"/>
                  <a:gd name="connsiteY194" fmla="*/ 1720645 h 4935793"/>
                  <a:gd name="connsiteX195" fmla="*/ 2998839 w 4365522"/>
                  <a:gd name="connsiteY195" fmla="*/ 1740309 h 4935793"/>
                  <a:gd name="connsiteX196" fmla="*/ 2939845 w 4365522"/>
                  <a:gd name="connsiteY196" fmla="*/ 1759974 h 4935793"/>
                  <a:gd name="connsiteX197" fmla="*/ 2900516 w 4365522"/>
                  <a:gd name="connsiteY197" fmla="*/ 1769806 h 4935793"/>
                  <a:gd name="connsiteX198" fmla="*/ 2871019 w 4365522"/>
                  <a:gd name="connsiteY198" fmla="*/ 1779638 h 4935793"/>
                  <a:gd name="connsiteX199" fmla="*/ 2821858 w 4365522"/>
                  <a:gd name="connsiteY199" fmla="*/ 1789470 h 4935793"/>
                  <a:gd name="connsiteX200" fmla="*/ 2753032 w 4365522"/>
                  <a:gd name="connsiteY200" fmla="*/ 1887793 h 4935793"/>
                  <a:gd name="connsiteX201" fmla="*/ 2772697 w 4365522"/>
                  <a:gd name="connsiteY201" fmla="*/ 2202425 h 4935793"/>
                  <a:gd name="connsiteX202" fmla="*/ 2821858 w 4365522"/>
                  <a:gd name="connsiteY202" fmla="*/ 2261419 h 4935793"/>
                  <a:gd name="connsiteX203" fmla="*/ 2930013 w 4365522"/>
                  <a:gd name="connsiteY203" fmla="*/ 2330245 h 4935793"/>
                  <a:gd name="connsiteX204" fmla="*/ 3018503 w 4365522"/>
                  <a:gd name="connsiteY204" fmla="*/ 2359741 h 4935793"/>
                  <a:gd name="connsiteX205" fmla="*/ 3087329 w 4365522"/>
                  <a:gd name="connsiteY205" fmla="*/ 2399070 h 4935793"/>
                  <a:gd name="connsiteX206" fmla="*/ 3116826 w 4365522"/>
                  <a:gd name="connsiteY206" fmla="*/ 2408903 h 4935793"/>
                  <a:gd name="connsiteX207" fmla="*/ 3254477 w 4365522"/>
                  <a:gd name="connsiteY207" fmla="*/ 2585883 h 4935793"/>
                  <a:gd name="connsiteX208" fmla="*/ 3303639 w 4365522"/>
                  <a:gd name="connsiteY208" fmla="*/ 2703870 h 4935793"/>
                  <a:gd name="connsiteX209" fmla="*/ 3352800 w 4365522"/>
                  <a:gd name="connsiteY209" fmla="*/ 2762864 h 4935793"/>
                  <a:gd name="connsiteX210" fmla="*/ 3392129 w 4365522"/>
                  <a:gd name="connsiteY210" fmla="*/ 2851354 h 4935793"/>
                  <a:gd name="connsiteX211" fmla="*/ 3510116 w 4365522"/>
                  <a:gd name="connsiteY211" fmla="*/ 2959509 h 4935793"/>
                  <a:gd name="connsiteX212" fmla="*/ 3736258 w 4365522"/>
                  <a:gd name="connsiteY212" fmla="*/ 3028335 h 4935793"/>
                  <a:gd name="connsiteX213" fmla="*/ 3991897 w 4365522"/>
                  <a:gd name="connsiteY213" fmla="*/ 3077496 h 4935793"/>
                  <a:gd name="connsiteX214" fmla="*/ 4139380 w 4365522"/>
                  <a:gd name="connsiteY214" fmla="*/ 3146322 h 4935793"/>
                  <a:gd name="connsiteX215" fmla="*/ 4178709 w 4365522"/>
                  <a:gd name="connsiteY215" fmla="*/ 3175819 h 4935793"/>
                  <a:gd name="connsiteX216" fmla="*/ 4267200 w 4365522"/>
                  <a:gd name="connsiteY216" fmla="*/ 3274141 h 4935793"/>
                  <a:gd name="connsiteX217" fmla="*/ 4326193 w 4365522"/>
                  <a:gd name="connsiteY217" fmla="*/ 3362632 h 4935793"/>
                  <a:gd name="connsiteX218" fmla="*/ 4365522 w 4365522"/>
                  <a:gd name="connsiteY218" fmla="*/ 3519948 h 4935793"/>
                  <a:gd name="connsiteX219" fmla="*/ 4345858 w 4365522"/>
                  <a:gd name="connsiteY219" fmla="*/ 3785419 h 4935793"/>
                  <a:gd name="connsiteX220" fmla="*/ 4326193 w 4365522"/>
                  <a:gd name="connsiteY220" fmla="*/ 3814916 h 4935793"/>
                  <a:gd name="connsiteX221" fmla="*/ 4286864 w 4365522"/>
                  <a:gd name="connsiteY221" fmla="*/ 3844412 h 4935793"/>
                  <a:gd name="connsiteX222" fmla="*/ 4267200 w 4365522"/>
                  <a:gd name="connsiteY222" fmla="*/ 3893574 h 4935793"/>
                  <a:gd name="connsiteX223" fmla="*/ 4188542 w 4365522"/>
                  <a:gd name="connsiteY223" fmla="*/ 3952567 h 4935793"/>
                  <a:gd name="connsiteX224" fmla="*/ 4168877 w 4365522"/>
                  <a:gd name="connsiteY224" fmla="*/ 3982064 h 4935793"/>
                  <a:gd name="connsiteX225" fmla="*/ 4159045 w 4365522"/>
                  <a:gd name="connsiteY225" fmla="*/ 4011561 h 4935793"/>
                  <a:gd name="connsiteX226" fmla="*/ 4109884 w 4365522"/>
                  <a:gd name="connsiteY226" fmla="*/ 4060722 h 4935793"/>
                  <a:gd name="connsiteX227" fmla="*/ 4050890 w 4365522"/>
                  <a:gd name="connsiteY227" fmla="*/ 4149212 h 4935793"/>
                  <a:gd name="connsiteX228" fmla="*/ 4011561 w 4365522"/>
                  <a:gd name="connsiteY228" fmla="*/ 4208206 h 4935793"/>
                  <a:gd name="connsiteX229" fmla="*/ 3982064 w 4365522"/>
                  <a:gd name="connsiteY229" fmla="*/ 4247535 h 4935793"/>
                  <a:gd name="connsiteX230" fmla="*/ 3932903 w 4365522"/>
                  <a:gd name="connsiteY230" fmla="*/ 4277032 h 4935793"/>
                  <a:gd name="connsiteX231" fmla="*/ 3873909 w 4365522"/>
                  <a:gd name="connsiteY231" fmla="*/ 4326193 h 4935793"/>
                  <a:gd name="connsiteX232" fmla="*/ 3785419 w 4365522"/>
                  <a:gd name="connsiteY232" fmla="*/ 4395019 h 4935793"/>
                  <a:gd name="connsiteX233" fmla="*/ 3755922 w 4365522"/>
                  <a:gd name="connsiteY233" fmla="*/ 4414683 h 4935793"/>
                  <a:gd name="connsiteX234" fmla="*/ 3608439 w 4365522"/>
                  <a:gd name="connsiteY234" fmla="*/ 4473677 h 4935793"/>
                  <a:gd name="connsiteX235" fmla="*/ 3431458 w 4365522"/>
                  <a:gd name="connsiteY235" fmla="*/ 4562167 h 4935793"/>
                  <a:gd name="connsiteX236" fmla="*/ 3372464 w 4365522"/>
                  <a:gd name="connsiteY236" fmla="*/ 4572000 h 4935793"/>
                  <a:gd name="connsiteX237" fmla="*/ 3293806 w 4365522"/>
                  <a:gd name="connsiteY237" fmla="*/ 4581832 h 4935793"/>
                  <a:gd name="connsiteX238" fmla="*/ 3224980 w 4365522"/>
                  <a:gd name="connsiteY238" fmla="*/ 4591664 h 4935793"/>
                  <a:gd name="connsiteX239" fmla="*/ 3028335 w 4365522"/>
                  <a:gd name="connsiteY239" fmla="*/ 4572000 h 4935793"/>
                  <a:gd name="connsiteX240" fmla="*/ 2939845 w 4365522"/>
                  <a:gd name="connsiteY240" fmla="*/ 4542503 h 4935793"/>
                  <a:gd name="connsiteX241" fmla="*/ 2910348 w 4365522"/>
                  <a:gd name="connsiteY241" fmla="*/ 4532670 h 4935793"/>
                  <a:gd name="connsiteX242" fmla="*/ 2851355 w 4365522"/>
                  <a:gd name="connsiteY242" fmla="*/ 4493341 h 4935793"/>
                  <a:gd name="connsiteX243" fmla="*/ 2782529 w 4365522"/>
                  <a:gd name="connsiteY243" fmla="*/ 4503174 h 4935793"/>
                  <a:gd name="connsiteX244" fmla="*/ 2743200 w 4365522"/>
                  <a:gd name="connsiteY244" fmla="*/ 4532670 h 4935793"/>
                  <a:gd name="connsiteX245" fmla="*/ 2684206 w 4365522"/>
                  <a:gd name="connsiteY245" fmla="*/ 4611329 h 4935793"/>
                  <a:gd name="connsiteX246" fmla="*/ 2615380 w 4365522"/>
                  <a:gd name="connsiteY246" fmla="*/ 4699819 h 4935793"/>
                  <a:gd name="connsiteX247" fmla="*/ 2526890 w 4365522"/>
                  <a:gd name="connsiteY247" fmla="*/ 4768645 h 4935793"/>
                  <a:gd name="connsiteX248" fmla="*/ 2399071 w 4365522"/>
                  <a:gd name="connsiteY248" fmla="*/ 4817806 h 4935793"/>
                  <a:gd name="connsiteX249" fmla="*/ 2330245 w 4365522"/>
                  <a:gd name="connsiteY249" fmla="*/ 4837470 h 4935793"/>
                  <a:gd name="connsiteX250" fmla="*/ 2251587 w 4365522"/>
                  <a:gd name="connsiteY250" fmla="*/ 4847303 h 4935793"/>
                  <a:gd name="connsiteX251" fmla="*/ 2113935 w 4365522"/>
                  <a:gd name="connsiteY251" fmla="*/ 4837470 h 4935793"/>
                  <a:gd name="connsiteX252" fmla="*/ 2074606 w 4365522"/>
                  <a:gd name="connsiteY252" fmla="*/ 4827638 h 4935793"/>
                  <a:gd name="connsiteX253" fmla="*/ 2015613 w 4365522"/>
                  <a:gd name="connsiteY253" fmla="*/ 4729316 h 4935793"/>
                  <a:gd name="connsiteX254" fmla="*/ 2005780 w 4365522"/>
                  <a:gd name="connsiteY254" fmla="*/ 4689987 h 4935793"/>
                  <a:gd name="connsiteX255" fmla="*/ 1995948 w 4365522"/>
                  <a:gd name="connsiteY255" fmla="*/ 4198374 h 4935793"/>
                  <a:gd name="connsiteX256" fmla="*/ 1946787 w 4365522"/>
                  <a:gd name="connsiteY256" fmla="*/ 4080387 h 4935793"/>
                  <a:gd name="connsiteX257" fmla="*/ 1917290 w 4365522"/>
                  <a:gd name="connsiteY257" fmla="*/ 4070554 h 4935793"/>
                  <a:gd name="connsiteX258" fmla="*/ 1887793 w 4365522"/>
                  <a:gd name="connsiteY258" fmla="*/ 4050890 h 4935793"/>
                  <a:gd name="connsiteX259" fmla="*/ 1720645 w 4365522"/>
                  <a:gd name="connsiteY259" fmla="*/ 4060722 h 4935793"/>
                  <a:gd name="connsiteX260" fmla="*/ 1691148 w 4365522"/>
                  <a:gd name="connsiteY260" fmla="*/ 4070554 h 4935793"/>
                  <a:gd name="connsiteX261" fmla="*/ 1671484 w 4365522"/>
                  <a:gd name="connsiteY261" fmla="*/ 4100051 h 4935793"/>
                  <a:gd name="connsiteX262" fmla="*/ 1641987 w 4365522"/>
                  <a:gd name="connsiteY262" fmla="*/ 4119716 h 4935793"/>
                  <a:gd name="connsiteX263" fmla="*/ 1622322 w 4365522"/>
                  <a:gd name="connsiteY263" fmla="*/ 4149212 h 4935793"/>
                  <a:gd name="connsiteX264" fmla="*/ 1543664 w 4365522"/>
                  <a:gd name="connsiteY264" fmla="*/ 4208206 h 4935793"/>
                  <a:gd name="connsiteX265" fmla="*/ 1278193 w 4365522"/>
                  <a:gd name="connsiteY265" fmla="*/ 4247535 h 4935793"/>
                  <a:gd name="connsiteX266" fmla="*/ 1032387 w 4365522"/>
                  <a:gd name="connsiteY266" fmla="*/ 4257367 h 4935793"/>
                  <a:gd name="connsiteX267" fmla="*/ 993058 w 4365522"/>
                  <a:gd name="connsiteY267" fmla="*/ 4286864 h 4935793"/>
                  <a:gd name="connsiteX268" fmla="*/ 993058 w 4365522"/>
                  <a:gd name="connsiteY268" fmla="*/ 4375354 h 4935793"/>
                  <a:gd name="connsiteX269" fmla="*/ 1022555 w 4365522"/>
                  <a:gd name="connsiteY269" fmla="*/ 4385187 h 4935793"/>
                  <a:gd name="connsiteX270" fmla="*/ 1061884 w 4365522"/>
                  <a:gd name="connsiteY270" fmla="*/ 4404851 h 4935793"/>
                  <a:gd name="connsiteX271" fmla="*/ 1130709 w 4365522"/>
                  <a:gd name="connsiteY271" fmla="*/ 4414683 h 4935793"/>
                  <a:gd name="connsiteX272" fmla="*/ 1327355 w 4365522"/>
                  <a:gd name="connsiteY272" fmla="*/ 4424516 h 4935793"/>
                  <a:gd name="connsiteX273" fmla="*/ 1396180 w 4365522"/>
                  <a:gd name="connsiteY273" fmla="*/ 4454012 h 4935793"/>
                  <a:gd name="connsiteX274" fmla="*/ 1445342 w 4365522"/>
                  <a:gd name="connsiteY274" fmla="*/ 4483509 h 4935793"/>
                  <a:gd name="connsiteX275" fmla="*/ 1514168 w 4365522"/>
                  <a:gd name="connsiteY275" fmla="*/ 4572000 h 4935793"/>
                  <a:gd name="connsiteX276" fmla="*/ 1543664 w 4365522"/>
                  <a:gd name="connsiteY276" fmla="*/ 4660490 h 4935793"/>
                  <a:gd name="connsiteX277" fmla="*/ 1553497 w 4365522"/>
                  <a:gd name="connsiteY277" fmla="*/ 4689987 h 4935793"/>
                  <a:gd name="connsiteX278" fmla="*/ 1602658 w 4365522"/>
                  <a:gd name="connsiteY278" fmla="*/ 4906296 h 49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Lst>
                <a:rect l="l" t="t" r="r" b="b"/>
                <a:pathLst>
                  <a:path w="4365522" h="4935793">
                    <a:moveTo>
                      <a:pt x="1602658" y="4906296"/>
                    </a:moveTo>
                    <a:cubicBezTo>
                      <a:pt x="1602658" y="4943986"/>
                      <a:pt x="1570080" y="4914056"/>
                      <a:pt x="1553497" y="4916129"/>
                    </a:cubicBezTo>
                    <a:cubicBezTo>
                      <a:pt x="1474116" y="4926052"/>
                      <a:pt x="1351419" y="4931486"/>
                      <a:pt x="1278193" y="4935793"/>
                    </a:cubicBezTo>
                    <a:cubicBezTo>
                      <a:pt x="1183148" y="4932516"/>
                      <a:pt x="1088005" y="4931386"/>
                      <a:pt x="993058" y="4925961"/>
                    </a:cubicBezTo>
                    <a:cubicBezTo>
                      <a:pt x="973155" y="4924824"/>
                      <a:pt x="953297" y="4921375"/>
                      <a:pt x="934064" y="4916129"/>
                    </a:cubicBezTo>
                    <a:cubicBezTo>
                      <a:pt x="917036" y="4911485"/>
                      <a:pt x="901031" y="4903632"/>
                      <a:pt x="884903" y="4896464"/>
                    </a:cubicBezTo>
                    <a:cubicBezTo>
                      <a:pt x="856785" y="4883967"/>
                      <a:pt x="821238" y="4863853"/>
                      <a:pt x="796413" y="4847303"/>
                    </a:cubicBezTo>
                    <a:cubicBezTo>
                      <a:pt x="736888" y="4807620"/>
                      <a:pt x="780159" y="4825497"/>
                      <a:pt x="727587" y="4807974"/>
                    </a:cubicBezTo>
                    <a:cubicBezTo>
                      <a:pt x="717755" y="4801419"/>
                      <a:pt x="707168" y="4795874"/>
                      <a:pt x="698090" y="4788309"/>
                    </a:cubicBezTo>
                    <a:cubicBezTo>
                      <a:pt x="622387" y="4725223"/>
                      <a:pt x="712328" y="4787969"/>
                      <a:pt x="639097" y="4739148"/>
                    </a:cubicBezTo>
                    <a:cubicBezTo>
                      <a:pt x="542886" y="4594830"/>
                      <a:pt x="640572" y="4746645"/>
                      <a:pt x="580103" y="4640825"/>
                    </a:cubicBezTo>
                    <a:cubicBezTo>
                      <a:pt x="574240" y="4630565"/>
                      <a:pt x="565238" y="4622127"/>
                      <a:pt x="560439" y="4611329"/>
                    </a:cubicBezTo>
                    <a:cubicBezTo>
                      <a:pt x="560432" y="4611314"/>
                      <a:pt x="535861" y="4537594"/>
                      <a:pt x="530942" y="4522838"/>
                    </a:cubicBezTo>
                    <a:lnTo>
                      <a:pt x="521109" y="4493341"/>
                    </a:lnTo>
                    <a:cubicBezTo>
                      <a:pt x="517832" y="4440902"/>
                      <a:pt x="511277" y="4388566"/>
                      <a:pt x="511277" y="4336025"/>
                    </a:cubicBezTo>
                    <a:cubicBezTo>
                      <a:pt x="511277" y="4254024"/>
                      <a:pt x="521109" y="4172220"/>
                      <a:pt x="521109" y="4090219"/>
                    </a:cubicBezTo>
                    <a:cubicBezTo>
                      <a:pt x="521109" y="4063768"/>
                      <a:pt x="520283" y="3953641"/>
                      <a:pt x="501445" y="3903406"/>
                    </a:cubicBezTo>
                    <a:cubicBezTo>
                      <a:pt x="475589" y="3834458"/>
                      <a:pt x="490641" y="3891631"/>
                      <a:pt x="462116" y="3834580"/>
                    </a:cubicBezTo>
                    <a:cubicBezTo>
                      <a:pt x="457481" y="3825310"/>
                      <a:pt x="458033" y="3813706"/>
                      <a:pt x="452284" y="3805083"/>
                    </a:cubicBezTo>
                    <a:cubicBezTo>
                      <a:pt x="430882" y="3772980"/>
                      <a:pt x="410715" y="3773347"/>
                      <a:pt x="383458" y="3746090"/>
                    </a:cubicBezTo>
                    <a:cubicBezTo>
                      <a:pt x="317911" y="3680543"/>
                      <a:pt x="412951" y="3749365"/>
                      <a:pt x="334297" y="3696929"/>
                    </a:cubicBezTo>
                    <a:cubicBezTo>
                      <a:pt x="327742" y="3687097"/>
                      <a:pt x="322988" y="3675788"/>
                      <a:pt x="314632" y="3667432"/>
                    </a:cubicBezTo>
                    <a:cubicBezTo>
                      <a:pt x="306276" y="3659076"/>
                      <a:pt x="292517" y="3656995"/>
                      <a:pt x="285135" y="3647767"/>
                    </a:cubicBezTo>
                    <a:cubicBezTo>
                      <a:pt x="278661" y="3639674"/>
                      <a:pt x="279938" y="3627540"/>
                      <a:pt x="275303" y="3618270"/>
                    </a:cubicBezTo>
                    <a:cubicBezTo>
                      <a:pt x="270019" y="3607701"/>
                      <a:pt x="263204" y="3597852"/>
                      <a:pt x="255639" y="3588774"/>
                    </a:cubicBezTo>
                    <a:cubicBezTo>
                      <a:pt x="246737" y="3578092"/>
                      <a:pt x="235191" y="3569834"/>
                      <a:pt x="226142" y="3559277"/>
                    </a:cubicBezTo>
                    <a:cubicBezTo>
                      <a:pt x="215477" y="3546835"/>
                      <a:pt x="206477" y="3533058"/>
                      <a:pt x="196645" y="3519948"/>
                    </a:cubicBezTo>
                    <a:cubicBezTo>
                      <a:pt x="174466" y="3431235"/>
                      <a:pt x="185526" y="3466929"/>
                      <a:pt x="167148" y="3411793"/>
                    </a:cubicBezTo>
                    <a:cubicBezTo>
                      <a:pt x="170425" y="3326580"/>
                      <a:pt x="176980" y="3241430"/>
                      <a:pt x="176980" y="3156154"/>
                    </a:cubicBezTo>
                    <a:cubicBezTo>
                      <a:pt x="176980" y="3120222"/>
                      <a:pt x="161669" y="3038017"/>
                      <a:pt x="157316" y="2998838"/>
                    </a:cubicBezTo>
                    <a:cubicBezTo>
                      <a:pt x="153318" y="2962859"/>
                      <a:pt x="151974" y="2926604"/>
                      <a:pt x="147484" y="2890683"/>
                    </a:cubicBezTo>
                    <a:cubicBezTo>
                      <a:pt x="145411" y="2874100"/>
                      <a:pt x="141409" y="2857806"/>
                      <a:pt x="137651" y="2841522"/>
                    </a:cubicBezTo>
                    <a:cubicBezTo>
                      <a:pt x="121016" y="2769438"/>
                      <a:pt x="124408" y="2782127"/>
                      <a:pt x="108155" y="2733367"/>
                    </a:cubicBezTo>
                    <a:cubicBezTo>
                      <a:pt x="111432" y="2651432"/>
                      <a:pt x="109828" y="2569155"/>
                      <a:pt x="117987" y="2487561"/>
                    </a:cubicBezTo>
                    <a:cubicBezTo>
                      <a:pt x="119743" y="2469999"/>
                      <a:pt x="132070" y="2455144"/>
                      <a:pt x="137651" y="2438400"/>
                    </a:cubicBezTo>
                    <a:cubicBezTo>
                      <a:pt x="141924" y="2425580"/>
                      <a:pt x="140675" y="2410743"/>
                      <a:pt x="147484" y="2399070"/>
                    </a:cubicBezTo>
                    <a:cubicBezTo>
                      <a:pt x="163998" y="2370760"/>
                      <a:pt x="188297" y="2347681"/>
                      <a:pt x="206477" y="2320412"/>
                    </a:cubicBezTo>
                    <a:cubicBezTo>
                      <a:pt x="227258" y="2289242"/>
                      <a:pt x="251465" y="2248757"/>
                      <a:pt x="285135" y="2231922"/>
                    </a:cubicBezTo>
                    <a:lnTo>
                      <a:pt x="324464" y="2212258"/>
                    </a:lnTo>
                    <a:cubicBezTo>
                      <a:pt x="334296" y="2202426"/>
                      <a:pt x="343279" y="2191663"/>
                      <a:pt x="353961" y="2182761"/>
                    </a:cubicBezTo>
                    <a:cubicBezTo>
                      <a:pt x="436102" y="2114310"/>
                      <a:pt x="326770" y="2219782"/>
                      <a:pt x="412955" y="2133600"/>
                    </a:cubicBezTo>
                    <a:cubicBezTo>
                      <a:pt x="416232" y="2123768"/>
                      <a:pt x="418152" y="2113373"/>
                      <a:pt x="422787" y="2104103"/>
                    </a:cubicBezTo>
                    <a:cubicBezTo>
                      <a:pt x="428072" y="2093534"/>
                      <a:pt x="441609" y="2086393"/>
                      <a:pt x="442451" y="2074606"/>
                    </a:cubicBezTo>
                    <a:cubicBezTo>
                      <a:pt x="445030" y="2038498"/>
                      <a:pt x="442564" y="2001258"/>
                      <a:pt x="432619" y="1966451"/>
                    </a:cubicBezTo>
                    <a:cubicBezTo>
                      <a:pt x="428799" y="1953081"/>
                      <a:pt x="412171" y="1947512"/>
                      <a:pt x="403122" y="1936954"/>
                    </a:cubicBezTo>
                    <a:cubicBezTo>
                      <a:pt x="392458" y="1924512"/>
                      <a:pt x="383151" y="1910960"/>
                      <a:pt x="373626" y="1897625"/>
                    </a:cubicBezTo>
                    <a:cubicBezTo>
                      <a:pt x="348695" y="1862722"/>
                      <a:pt x="359437" y="1869233"/>
                      <a:pt x="324464" y="1838632"/>
                    </a:cubicBezTo>
                    <a:cubicBezTo>
                      <a:pt x="308671" y="1824813"/>
                      <a:pt x="290142" y="1814142"/>
                      <a:pt x="275303" y="1799303"/>
                    </a:cubicBezTo>
                    <a:cubicBezTo>
                      <a:pt x="263716" y="1787716"/>
                      <a:pt x="256597" y="1772307"/>
                      <a:pt x="245806" y="1759974"/>
                    </a:cubicBezTo>
                    <a:cubicBezTo>
                      <a:pt x="156702" y="1658141"/>
                      <a:pt x="251355" y="1780481"/>
                      <a:pt x="176980" y="1681316"/>
                    </a:cubicBezTo>
                    <a:cubicBezTo>
                      <a:pt x="164623" y="1644244"/>
                      <a:pt x="169165" y="1647506"/>
                      <a:pt x="137651" y="1612490"/>
                    </a:cubicBezTo>
                    <a:cubicBezTo>
                      <a:pt x="119047" y="1591819"/>
                      <a:pt x="78658" y="1553496"/>
                      <a:pt x="78658" y="1553496"/>
                    </a:cubicBezTo>
                    <a:cubicBezTo>
                      <a:pt x="75381" y="1543664"/>
                      <a:pt x="73859" y="1533060"/>
                      <a:pt x="68826" y="1524000"/>
                    </a:cubicBezTo>
                    <a:cubicBezTo>
                      <a:pt x="57348" y="1503340"/>
                      <a:pt x="36971" y="1487427"/>
                      <a:pt x="29497" y="1465006"/>
                    </a:cubicBezTo>
                    <a:cubicBezTo>
                      <a:pt x="5559" y="1393192"/>
                      <a:pt x="14859" y="1426122"/>
                      <a:pt x="0" y="1366683"/>
                    </a:cubicBezTo>
                    <a:cubicBezTo>
                      <a:pt x="15690" y="1178404"/>
                      <a:pt x="-3960" y="1301883"/>
                      <a:pt x="19664" y="1219200"/>
                    </a:cubicBezTo>
                    <a:cubicBezTo>
                      <a:pt x="23377" y="1206206"/>
                      <a:pt x="23454" y="1191957"/>
                      <a:pt x="29497" y="1179870"/>
                    </a:cubicBezTo>
                    <a:cubicBezTo>
                      <a:pt x="51933" y="1134998"/>
                      <a:pt x="80536" y="1134902"/>
                      <a:pt x="98322" y="1081548"/>
                    </a:cubicBezTo>
                    <a:cubicBezTo>
                      <a:pt x="134185" y="973966"/>
                      <a:pt x="76988" y="1136922"/>
                      <a:pt x="127819" y="1022554"/>
                    </a:cubicBezTo>
                    <a:cubicBezTo>
                      <a:pt x="136237" y="1003612"/>
                      <a:pt x="147484" y="963561"/>
                      <a:pt x="147484" y="963561"/>
                    </a:cubicBezTo>
                    <a:cubicBezTo>
                      <a:pt x="144095" y="936449"/>
                      <a:pt x="142975" y="885719"/>
                      <a:pt x="127819" y="855406"/>
                    </a:cubicBezTo>
                    <a:cubicBezTo>
                      <a:pt x="122534" y="844837"/>
                      <a:pt x="114710" y="835741"/>
                      <a:pt x="108155" y="825909"/>
                    </a:cubicBezTo>
                    <a:cubicBezTo>
                      <a:pt x="108071" y="825571"/>
                      <a:pt x="93190" y="761783"/>
                      <a:pt x="88490" y="757083"/>
                    </a:cubicBezTo>
                    <a:cubicBezTo>
                      <a:pt x="81161" y="749754"/>
                      <a:pt x="68825" y="750528"/>
                      <a:pt x="58993" y="747251"/>
                    </a:cubicBezTo>
                    <a:cubicBezTo>
                      <a:pt x="52438" y="714477"/>
                      <a:pt x="47435" y="681354"/>
                      <a:pt x="39329" y="648929"/>
                    </a:cubicBezTo>
                    <a:lnTo>
                      <a:pt x="19664" y="570270"/>
                    </a:lnTo>
                    <a:cubicBezTo>
                      <a:pt x="22942" y="524386"/>
                      <a:pt x="24122" y="478304"/>
                      <a:pt x="29497" y="432619"/>
                    </a:cubicBezTo>
                    <a:cubicBezTo>
                      <a:pt x="30708" y="422326"/>
                      <a:pt x="36482" y="413087"/>
                      <a:pt x="39329" y="403122"/>
                    </a:cubicBezTo>
                    <a:cubicBezTo>
                      <a:pt x="60092" y="330449"/>
                      <a:pt x="34612" y="394170"/>
                      <a:pt x="68826" y="334296"/>
                    </a:cubicBezTo>
                    <a:cubicBezTo>
                      <a:pt x="76098" y="321570"/>
                      <a:pt x="82716" y="308439"/>
                      <a:pt x="88490" y="294967"/>
                    </a:cubicBezTo>
                    <a:cubicBezTo>
                      <a:pt x="92573" y="285441"/>
                      <a:pt x="92573" y="274093"/>
                      <a:pt x="98322" y="265470"/>
                    </a:cubicBezTo>
                    <a:cubicBezTo>
                      <a:pt x="113462" y="242761"/>
                      <a:pt x="135553" y="230818"/>
                      <a:pt x="157316" y="216309"/>
                    </a:cubicBezTo>
                    <a:cubicBezTo>
                      <a:pt x="174621" y="164391"/>
                      <a:pt x="158525" y="192560"/>
                      <a:pt x="226142" y="147483"/>
                    </a:cubicBezTo>
                    <a:lnTo>
                      <a:pt x="255639" y="127819"/>
                    </a:lnTo>
                    <a:cubicBezTo>
                      <a:pt x="265471" y="121264"/>
                      <a:pt x="273925" y="111891"/>
                      <a:pt x="285135" y="108154"/>
                    </a:cubicBezTo>
                    <a:lnTo>
                      <a:pt x="373626" y="78658"/>
                    </a:lnTo>
                    <a:cubicBezTo>
                      <a:pt x="383458" y="75381"/>
                      <a:pt x="393067" y="71339"/>
                      <a:pt x="403122" y="68825"/>
                    </a:cubicBezTo>
                    <a:cubicBezTo>
                      <a:pt x="452506" y="56479"/>
                      <a:pt x="429631" y="63266"/>
                      <a:pt x="471948" y="49161"/>
                    </a:cubicBezTo>
                    <a:cubicBezTo>
                      <a:pt x="502463" y="28817"/>
                      <a:pt x="508081" y="19664"/>
                      <a:pt x="550606" y="19664"/>
                    </a:cubicBezTo>
                    <a:cubicBezTo>
                      <a:pt x="564119" y="19664"/>
                      <a:pt x="576825" y="26219"/>
                      <a:pt x="589935" y="29496"/>
                    </a:cubicBezTo>
                    <a:cubicBezTo>
                      <a:pt x="642375" y="108155"/>
                      <a:pt x="573548" y="13109"/>
                      <a:pt x="639097" y="78658"/>
                    </a:cubicBezTo>
                    <a:cubicBezTo>
                      <a:pt x="656101" y="95662"/>
                      <a:pt x="666860" y="128207"/>
                      <a:pt x="678426" y="147483"/>
                    </a:cubicBezTo>
                    <a:cubicBezTo>
                      <a:pt x="690586" y="167749"/>
                      <a:pt x="717755" y="206477"/>
                      <a:pt x="717755" y="206477"/>
                    </a:cubicBezTo>
                    <a:cubicBezTo>
                      <a:pt x="721032" y="216309"/>
                      <a:pt x="723504" y="226448"/>
                      <a:pt x="727587" y="235974"/>
                    </a:cubicBezTo>
                    <a:cubicBezTo>
                      <a:pt x="733361" y="249446"/>
                      <a:pt x="743394" y="261162"/>
                      <a:pt x="747251" y="275303"/>
                    </a:cubicBezTo>
                    <a:cubicBezTo>
                      <a:pt x="754055" y="300250"/>
                      <a:pt x="751766" y="346354"/>
                      <a:pt x="766916" y="373625"/>
                    </a:cubicBezTo>
                    <a:cubicBezTo>
                      <a:pt x="778394" y="394285"/>
                      <a:pt x="806245" y="432619"/>
                      <a:pt x="806245" y="432619"/>
                    </a:cubicBezTo>
                    <a:cubicBezTo>
                      <a:pt x="823210" y="483516"/>
                      <a:pt x="802389" y="447271"/>
                      <a:pt x="845574" y="471948"/>
                    </a:cubicBezTo>
                    <a:cubicBezTo>
                      <a:pt x="859802" y="480078"/>
                      <a:pt x="870246" y="494117"/>
                      <a:pt x="884903" y="501445"/>
                    </a:cubicBezTo>
                    <a:cubicBezTo>
                      <a:pt x="903443" y="510715"/>
                      <a:pt x="924232" y="514554"/>
                      <a:pt x="943897" y="521109"/>
                    </a:cubicBezTo>
                    <a:cubicBezTo>
                      <a:pt x="986217" y="535215"/>
                      <a:pt x="963334" y="528426"/>
                      <a:pt x="1012722" y="540774"/>
                    </a:cubicBezTo>
                    <a:cubicBezTo>
                      <a:pt x="1035664" y="537496"/>
                      <a:pt x="1058823" y="535486"/>
                      <a:pt x="1081548" y="530941"/>
                    </a:cubicBezTo>
                    <a:cubicBezTo>
                      <a:pt x="1091711" y="528908"/>
                      <a:pt x="1100990" y="523623"/>
                      <a:pt x="1111045" y="521109"/>
                    </a:cubicBezTo>
                    <a:cubicBezTo>
                      <a:pt x="1127258" y="517056"/>
                      <a:pt x="1143819" y="514554"/>
                      <a:pt x="1160206" y="511277"/>
                    </a:cubicBezTo>
                    <a:cubicBezTo>
                      <a:pt x="1170038" y="504722"/>
                      <a:pt x="1179443" y="497475"/>
                      <a:pt x="1189703" y="491612"/>
                    </a:cubicBezTo>
                    <a:cubicBezTo>
                      <a:pt x="1202429" y="484340"/>
                      <a:pt x="1217105" y="480467"/>
                      <a:pt x="1229032" y="471948"/>
                    </a:cubicBezTo>
                    <a:cubicBezTo>
                      <a:pt x="1240347" y="463866"/>
                      <a:pt x="1247214" y="450533"/>
                      <a:pt x="1258529" y="442451"/>
                    </a:cubicBezTo>
                    <a:cubicBezTo>
                      <a:pt x="1270456" y="433932"/>
                      <a:pt x="1285132" y="430059"/>
                      <a:pt x="1297858" y="422787"/>
                    </a:cubicBezTo>
                    <a:cubicBezTo>
                      <a:pt x="1344862" y="395928"/>
                      <a:pt x="1357038" y="367688"/>
                      <a:pt x="1425677" y="353961"/>
                    </a:cubicBezTo>
                    <a:cubicBezTo>
                      <a:pt x="1461643" y="346768"/>
                      <a:pt x="1500563" y="341099"/>
                      <a:pt x="1533832" y="324464"/>
                    </a:cubicBezTo>
                    <a:cubicBezTo>
                      <a:pt x="1553497" y="314632"/>
                      <a:pt x="1572811" y="304065"/>
                      <a:pt x="1592826" y="294967"/>
                    </a:cubicBezTo>
                    <a:cubicBezTo>
                      <a:pt x="1676655" y="256863"/>
                      <a:pt x="1610203" y="292451"/>
                      <a:pt x="1720645" y="255638"/>
                    </a:cubicBezTo>
                    <a:lnTo>
                      <a:pt x="1779639" y="235974"/>
                    </a:lnTo>
                    <a:cubicBezTo>
                      <a:pt x="1855019" y="239251"/>
                      <a:pt x="1932743" y="226870"/>
                      <a:pt x="2005780" y="245806"/>
                    </a:cubicBezTo>
                    <a:cubicBezTo>
                      <a:pt x="2028658" y="251737"/>
                      <a:pt x="2045109" y="304800"/>
                      <a:pt x="2045109" y="304800"/>
                    </a:cubicBezTo>
                    <a:cubicBezTo>
                      <a:pt x="2060707" y="367186"/>
                      <a:pt x="2064245" y="362985"/>
                      <a:pt x="2045109" y="452283"/>
                    </a:cubicBezTo>
                    <a:cubicBezTo>
                      <a:pt x="2042633" y="463838"/>
                      <a:pt x="2030730" y="471211"/>
                      <a:pt x="2025445" y="481780"/>
                    </a:cubicBezTo>
                    <a:cubicBezTo>
                      <a:pt x="2020810" y="491050"/>
                      <a:pt x="2022087" y="503184"/>
                      <a:pt x="2015613" y="511277"/>
                    </a:cubicBezTo>
                    <a:cubicBezTo>
                      <a:pt x="2008231" y="520504"/>
                      <a:pt x="1996376" y="525078"/>
                      <a:pt x="1986116" y="530941"/>
                    </a:cubicBezTo>
                    <a:cubicBezTo>
                      <a:pt x="1973390" y="538213"/>
                      <a:pt x="1959513" y="543334"/>
                      <a:pt x="1946787" y="550606"/>
                    </a:cubicBezTo>
                    <a:cubicBezTo>
                      <a:pt x="1936527" y="556469"/>
                      <a:pt x="1928151" y="565615"/>
                      <a:pt x="1917290" y="570270"/>
                    </a:cubicBezTo>
                    <a:cubicBezTo>
                      <a:pt x="1904869" y="575593"/>
                      <a:pt x="1891071" y="576825"/>
                      <a:pt x="1877961" y="580103"/>
                    </a:cubicBezTo>
                    <a:cubicBezTo>
                      <a:pt x="1868129" y="586658"/>
                      <a:pt x="1859033" y="594482"/>
                      <a:pt x="1848464" y="599767"/>
                    </a:cubicBezTo>
                    <a:cubicBezTo>
                      <a:pt x="1839194" y="604402"/>
                      <a:pt x="1828028" y="604567"/>
                      <a:pt x="1818968" y="609600"/>
                    </a:cubicBezTo>
                    <a:cubicBezTo>
                      <a:pt x="1798308" y="621078"/>
                      <a:pt x="1781113" y="638360"/>
                      <a:pt x="1759974" y="648929"/>
                    </a:cubicBezTo>
                    <a:cubicBezTo>
                      <a:pt x="1741434" y="658199"/>
                      <a:pt x="1700980" y="668593"/>
                      <a:pt x="1700980" y="668593"/>
                    </a:cubicBezTo>
                    <a:cubicBezTo>
                      <a:pt x="1680061" y="752272"/>
                      <a:pt x="1709581" y="671668"/>
                      <a:pt x="1661651" y="727587"/>
                    </a:cubicBezTo>
                    <a:cubicBezTo>
                      <a:pt x="1649214" y="742097"/>
                      <a:pt x="1642283" y="760543"/>
                      <a:pt x="1632155" y="776748"/>
                    </a:cubicBezTo>
                    <a:cubicBezTo>
                      <a:pt x="1625892" y="786769"/>
                      <a:pt x="1620846" y="797889"/>
                      <a:pt x="1612490" y="806245"/>
                    </a:cubicBezTo>
                    <a:cubicBezTo>
                      <a:pt x="1604134" y="814601"/>
                      <a:pt x="1592825" y="819354"/>
                      <a:pt x="1582993" y="825909"/>
                    </a:cubicBezTo>
                    <a:cubicBezTo>
                      <a:pt x="1579716" y="835741"/>
                      <a:pt x="1581254" y="848932"/>
                      <a:pt x="1573161" y="855406"/>
                    </a:cubicBezTo>
                    <a:cubicBezTo>
                      <a:pt x="1562609" y="863848"/>
                      <a:pt x="1546825" y="861526"/>
                      <a:pt x="1533832" y="865238"/>
                    </a:cubicBezTo>
                    <a:cubicBezTo>
                      <a:pt x="1523867" y="868085"/>
                      <a:pt x="1514167" y="871793"/>
                      <a:pt x="1504335" y="875070"/>
                    </a:cubicBezTo>
                    <a:cubicBezTo>
                      <a:pt x="1484671" y="888180"/>
                      <a:pt x="1440707" y="891225"/>
                      <a:pt x="1445342" y="914400"/>
                    </a:cubicBezTo>
                    <a:cubicBezTo>
                      <a:pt x="1448619" y="930787"/>
                      <a:pt x="1446883" y="949051"/>
                      <a:pt x="1455174" y="963561"/>
                    </a:cubicBezTo>
                    <a:cubicBezTo>
                      <a:pt x="1461037" y="973821"/>
                      <a:pt x="1475055" y="976357"/>
                      <a:pt x="1484671" y="983225"/>
                    </a:cubicBezTo>
                    <a:cubicBezTo>
                      <a:pt x="1574922" y="1047689"/>
                      <a:pt x="1469148" y="980380"/>
                      <a:pt x="1573161" y="1032387"/>
                    </a:cubicBezTo>
                    <a:cubicBezTo>
                      <a:pt x="1590254" y="1040933"/>
                      <a:pt x="1604859" y="1054122"/>
                      <a:pt x="1622322" y="1061883"/>
                    </a:cubicBezTo>
                    <a:cubicBezTo>
                      <a:pt x="1634671" y="1067371"/>
                      <a:pt x="1648460" y="1068785"/>
                      <a:pt x="1661651" y="1071716"/>
                    </a:cubicBezTo>
                    <a:cubicBezTo>
                      <a:pt x="1702866" y="1080875"/>
                      <a:pt x="1727128" y="1084267"/>
                      <a:pt x="1769806" y="1091380"/>
                    </a:cubicBezTo>
                    <a:cubicBezTo>
                      <a:pt x="1778031" y="1090793"/>
                      <a:pt x="1904810" y="1089706"/>
                      <a:pt x="1946787" y="1071716"/>
                    </a:cubicBezTo>
                    <a:cubicBezTo>
                      <a:pt x="2080209" y="1014535"/>
                      <a:pt x="1881491" y="1083649"/>
                      <a:pt x="2005780" y="1042219"/>
                    </a:cubicBezTo>
                    <a:cubicBezTo>
                      <a:pt x="2117192" y="958659"/>
                      <a:pt x="1976466" y="1060540"/>
                      <a:pt x="2084439" y="993058"/>
                    </a:cubicBezTo>
                    <a:cubicBezTo>
                      <a:pt x="2152471" y="950539"/>
                      <a:pt x="2095312" y="973046"/>
                      <a:pt x="2153264" y="953729"/>
                    </a:cubicBezTo>
                    <a:cubicBezTo>
                      <a:pt x="2270106" y="836887"/>
                      <a:pt x="2135770" y="959498"/>
                      <a:pt x="2222090" y="904567"/>
                    </a:cubicBezTo>
                    <a:cubicBezTo>
                      <a:pt x="2249740" y="886971"/>
                      <a:pt x="2273478" y="863754"/>
                      <a:pt x="2300748" y="845574"/>
                    </a:cubicBezTo>
                    <a:cubicBezTo>
                      <a:pt x="2310580" y="839019"/>
                      <a:pt x="2320629" y="832778"/>
                      <a:pt x="2330245" y="825909"/>
                    </a:cubicBezTo>
                    <a:cubicBezTo>
                      <a:pt x="2343580" y="816384"/>
                      <a:pt x="2357241" y="807203"/>
                      <a:pt x="2369574" y="796412"/>
                    </a:cubicBezTo>
                    <a:cubicBezTo>
                      <a:pt x="2383527" y="784203"/>
                      <a:pt x="2394071" y="768207"/>
                      <a:pt x="2408903" y="757083"/>
                    </a:cubicBezTo>
                    <a:cubicBezTo>
                      <a:pt x="2420629" y="748289"/>
                      <a:pt x="2435122" y="743974"/>
                      <a:pt x="2448232" y="737419"/>
                    </a:cubicBezTo>
                    <a:cubicBezTo>
                      <a:pt x="2474288" y="711363"/>
                      <a:pt x="2501632" y="676306"/>
                      <a:pt x="2536722" y="658761"/>
                    </a:cubicBezTo>
                    <a:cubicBezTo>
                      <a:pt x="2545992" y="654126"/>
                      <a:pt x="2556387" y="652206"/>
                      <a:pt x="2566219" y="648929"/>
                    </a:cubicBezTo>
                    <a:cubicBezTo>
                      <a:pt x="2579329" y="639097"/>
                      <a:pt x="2592213" y="628957"/>
                      <a:pt x="2605548" y="619432"/>
                    </a:cubicBezTo>
                    <a:cubicBezTo>
                      <a:pt x="2615164" y="612563"/>
                      <a:pt x="2625967" y="607332"/>
                      <a:pt x="2635045" y="599767"/>
                    </a:cubicBezTo>
                    <a:cubicBezTo>
                      <a:pt x="2710743" y="536685"/>
                      <a:pt x="2620810" y="599423"/>
                      <a:pt x="2694039" y="550606"/>
                    </a:cubicBezTo>
                    <a:cubicBezTo>
                      <a:pt x="2703871" y="534219"/>
                      <a:pt x="2711098" y="515955"/>
                      <a:pt x="2723535" y="501445"/>
                    </a:cubicBezTo>
                    <a:cubicBezTo>
                      <a:pt x="2731225" y="492473"/>
                      <a:pt x="2745650" y="491008"/>
                      <a:pt x="2753032" y="481780"/>
                    </a:cubicBezTo>
                    <a:cubicBezTo>
                      <a:pt x="2759506" y="473687"/>
                      <a:pt x="2757722" y="461282"/>
                      <a:pt x="2762864" y="452283"/>
                    </a:cubicBezTo>
                    <a:cubicBezTo>
                      <a:pt x="2779682" y="422851"/>
                      <a:pt x="2798611" y="406704"/>
                      <a:pt x="2821858" y="383458"/>
                    </a:cubicBezTo>
                    <a:cubicBezTo>
                      <a:pt x="2831690" y="360516"/>
                      <a:pt x="2843462" y="338311"/>
                      <a:pt x="2851355" y="314632"/>
                    </a:cubicBezTo>
                    <a:cubicBezTo>
                      <a:pt x="2856640" y="298778"/>
                      <a:pt x="2857134" y="281683"/>
                      <a:pt x="2861187" y="265470"/>
                    </a:cubicBezTo>
                    <a:cubicBezTo>
                      <a:pt x="2863701" y="255416"/>
                      <a:pt x="2868505" y="246028"/>
                      <a:pt x="2871019" y="235974"/>
                    </a:cubicBezTo>
                    <a:cubicBezTo>
                      <a:pt x="2882295" y="190867"/>
                      <a:pt x="2883033" y="153609"/>
                      <a:pt x="2900516" y="108154"/>
                    </a:cubicBezTo>
                    <a:cubicBezTo>
                      <a:pt x="2907376" y="90317"/>
                      <a:pt x="2917576" y="73503"/>
                      <a:pt x="2930013" y="58993"/>
                    </a:cubicBezTo>
                    <a:cubicBezTo>
                      <a:pt x="2937703" y="50021"/>
                      <a:pt x="2949249" y="45192"/>
                      <a:pt x="2959509" y="39329"/>
                    </a:cubicBezTo>
                    <a:cubicBezTo>
                      <a:pt x="2991661" y="20956"/>
                      <a:pt x="3012881" y="14047"/>
                      <a:pt x="3048000" y="0"/>
                    </a:cubicBezTo>
                    <a:cubicBezTo>
                      <a:pt x="3129935" y="3277"/>
                      <a:pt x="3212730" y="-2452"/>
                      <a:pt x="3293806" y="9832"/>
                    </a:cubicBezTo>
                    <a:cubicBezTo>
                      <a:pt x="3322789" y="14223"/>
                      <a:pt x="3372464" y="49161"/>
                      <a:pt x="3372464" y="49161"/>
                    </a:cubicBezTo>
                    <a:cubicBezTo>
                      <a:pt x="3385686" y="71197"/>
                      <a:pt x="3418281" y="119607"/>
                      <a:pt x="3421626" y="147483"/>
                    </a:cubicBezTo>
                    <a:cubicBezTo>
                      <a:pt x="3429446" y="212646"/>
                      <a:pt x="3425773" y="278745"/>
                      <a:pt x="3431458" y="344129"/>
                    </a:cubicBezTo>
                    <a:cubicBezTo>
                      <a:pt x="3432356" y="354454"/>
                      <a:pt x="3435266" y="365192"/>
                      <a:pt x="3441290" y="373625"/>
                    </a:cubicBezTo>
                    <a:cubicBezTo>
                      <a:pt x="3452066" y="388711"/>
                      <a:pt x="3466543" y="400888"/>
                      <a:pt x="3480619" y="412954"/>
                    </a:cubicBezTo>
                    <a:cubicBezTo>
                      <a:pt x="3489591" y="420644"/>
                      <a:pt x="3499856" y="426756"/>
                      <a:pt x="3510116" y="432619"/>
                    </a:cubicBezTo>
                    <a:cubicBezTo>
                      <a:pt x="3522842" y="439891"/>
                      <a:pt x="3535973" y="446509"/>
                      <a:pt x="3549445" y="452283"/>
                    </a:cubicBezTo>
                    <a:cubicBezTo>
                      <a:pt x="3558971" y="456366"/>
                      <a:pt x="3568814" y="459914"/>
                      <a:pt x="3578942" y="462116"/>
                    </a:cubicBezTo>
                    <a:cubicBezTo>
                      <a:pt x="3644263" y="476316"/>
                      <a:pt x="3712171" y="480307"/>
                      <a:pt x="3775587" y="501445"/>
                    </a:cubicBezTo>
                    <a:cubicBezTo>
                      <a:pt x="3785419" y="504722"/>
                      <a:pt x="3795085" y="508550"/>
                      <a:pt x="3805084" y="511277"/>
                    </a:cubicBezTo>
                    <a:cubicBezTo>
                      <a:pt x="3831158" y="518388"/>
                      <a:pt x="3883742" y="530941"/>
                      <a:pt x="3883742" y="530941"/>
                    </a:cubicBezTo>
                    <a:cubicBezTo>
                      <a:pt x="3887019" y="540773"/>
                      <a:pt x="3891244" y="550339"/>
                      <a:pt x="3893574" y="560438"/>
                    </a:cubicBezTo>
                    <a:cubicBezTo>
                      <a:pt x="3926120" y="701470"/>
                      <a:pt x="3899306" y="616961"/>
                      <a:pt x="3923071" y="688258"/>
                    </a:cubicBezTo>
                    <a:cubicBezTo>
                      <a:pt x="3926348" y="727587"/>
                      <a:pt x="3931566" y="766802"/>
                      <a:pt x="3932903" y="806245"/>
                    </a:cubicBezTo>
                    <a:cubicBezTo>
                      <a:pt x="3949579" y="1298196"/>
                      <a:pt x="3862666" y="1134914"/>
                      <a:pt x="3972232" y="1317522"/>
                    </a:cubicBezTo>
                    <a:cubicBezTo>
                      <a:pt x="3978787" y="1343741"/>
                      <a:pt x="3983794" y="1370397"/>
                      <a:pt x="3991897" y="1396180"/>
                    </a:cubicBezTo>
                    <a:cubicBezTo>
                      <a:pt x="4088288" y="1702878"/>
                      <a:pt x="4047921" y="1569912"/>
                      <a:pt x="4109884" y="1740309"/>
                    </a:cubicBezTo>
                    <a:cubicBezTo>
                      <a:pt x="4147762" y="1844475"/>
                      <a:pt x="4086206" y="1679110"/>
                      <a:pt x="4129548" y="1809135"/>
                    </a:cubicBezTo>
                    <a:cubicBezTo>
                      <a:pt x="4135129" y="1825879"/>
                      <a:pt x="4142658" y="1841909"/>
                      <a:pt x="4149213" y="1858296"/>
                    </a:cubicBezTo>
                    <a:cubicBezTo>
                      <a:pt x="4152409" y="1874278"/>
                      <a:pt x="4168877" y="1953873"/>
                      <a:pt x="4168877" y="1966451"/>
                    </a:cubicBezTo>
                    <a:cubicBezTo>
                      <a:pt x="4168877" y="1992874"/>
                      <a:pt x="4161811" y="2018831"/>
                      <a:pt x="4159045" y="2045109"/>
                    </a:cubicBezTo>
                    <a:cubicBezTo>
                      <a:pt x="4155255" y="2081110"/>
                      <a:pt x="4156313" y="2117767"/>
                      <a:pt x="4149213" y="2153264"/>
                    </a:cubicBezTo>
                    <a:cubicBezTo>
                      <a:pt x="4146338" y="2167636"/>
                      <a:pt x="4136933" y="2179932"/>
                      <a:pt x="4129548" y="2192593"/>
                    </a:cubicBezTo>
                    <a:cubicBezTo>
                      <a:pt x="4085848" y="2267506"/>
                      <a:pt x="4084758" y="2284828"/>
                      <a:pt x="4001729" y="2320412"/>
                    </a:cubicBezTo>
                    <a:cubicBezTo>
                      <a:pt x="3983405" y="2328265"/>
                      <a:pt x="3962400" y="2326967"/>
                      <a:pt x="3942735" y="2330245"/>
                    </a:cubicBezTo>
                    <a:cubicBezTo>
                      <a:pt x="3900129" y="2323690"/>
                      <a:pt x="3857368" y="2318072"/>
                      <a:pt x="3814916" y="2310580"/>
                    </a:cubicBezTo>
                    <a:cubicBezTo>
                      <a:pt x="3801609" y="2308232"/>
                      <a:pt x="3787674" y="2306791"/>
                      <a:pt x="3775587" y="2300748"/>
                    </a:cubicBezTo>
                    <a:cubicBezTo>
                      <a:pt x="3754448" y="2290179"/>
                      <a:pt x="3736721" y="2273805"/>
                      <a:pt x="3716593" y="2261419"/>
                    </a:cubicBezTo>
                    <a:cubicBezTo>
                      <a:pt x="3694090" y="2247571"/>
                      <a:pt x="3670060" y="2236276"/>
                      <a:pt x="3647768" y="2222090"/>
                    </a:cubicBezTo>
                    <a:cubicBezTo>
                      <a:pt x="3633943" y="2213292"/>
                      <a:pt x="3622825" y="2200440"/>
                      <a:pt x="3608439" y="2192593"/>
                    </a:cubicBezTo>
                    <a:cubicBezTo>
                      <a:pt x="3586527" y="2180641"/>
                      <a:pt x="3562555" y="2172928"/>
                      <a:pt x="3539613" y="2163096"/>
                    </a:cubicBezTo>
                    <a:cubicBezTo>
                      <a:pt x="3533058" y="2153264"/>
                      <a:pt x="3529175" y="2140982"/>
                      <a:pt x="3519948" y="2133600"/>
                    </a:cubicBezTo>
                    <a:cubicBezTo>
                      <a:pt x="3511855" y="2127126"/>
                      <a:pt x="3496350" y="2132288"/>
                      <a:pt x="3490451" y="2123767"/>
                    </a:cubicBezTo>
                    <a:cubicBezTo>
                      <a:pt x="3465422" y="2087614"/>
                      <a:pt x="3431458" y="2005780"/>
                      <a:pt x="3431458" y="2005780"/>
                    </a:cubicBezTo>
                    <a:cubicBezTo>
                      <a:pt x="3424903" y="1976283"/>
                      <a:pt x="3415257" y="1947307"/>
                      <a:pt x="3411793" y="1917290"/>
                    </a:cubicBezTo>
                    <a:cubicBezTo>
                      <a:pt x="3405395" y="1861845"/>
                      <a:pt x="3419610" y="1803090"/>
                      <a:pt x="3401961" y="1750141"/>
                    </a:cubicBezTo>
                    <a:cubicBezTo>
                      <a:pt x="3396676" y="1734287"/>
                      <a:pt x="3369084" y="1744067"/>
                      <a:pt x="3352800" y="1740309"/>
                    </a:cubicBezTo>
                    <a:cubicBezTo>
                      <a:pt x="3326466" y="1734232"/>
                      <a:pt x="3274142" y="1720645"/>
                      <a:pt x="3274142" y="1720645"/>
                    </a:cubicBezTo>
                    <a:cubicBezTo>
                      <a:pt x="3240095" y="1722266"/>
                      <a:pt x="3070096" y="1723865"/>
                      <a:pt x="2998839" y="1740309"/>
                    </a:cubicBezTo>
                    <a:cubicBezTo>
                      <a:pt x="2978641" y="1744970"/>
                      <a:pt x="2959955" y="1754947"/>
                      <a:pt x="2939845" y="1759974"/>
                    </a:cubicBezTo>
                    <a:cubicBezTo>
                      <a:pt x="2926735" y="1763251"/>
                      <a:pt x="2913509" y="1766094"/>
                      <a:pt x="2900516" y="1769806"/>
                    </a:cubicBezTo>
                    <a:cubicBezTo>
                      <a:pt x="2890551" y="1772653"/>
                      <a:pt x="2881074" y="1777124"/>
                      <a:pt x="2871019" y="1779638"/>
                    </a:cubicBezTo>
                    <a:cubicBezTo>
                      <a:pt x="2854806" y="1783691"/>
                      <a:pt x="2838245" y="1786193"/>
                      <a:pt x="2821858" y="1789470"/>
                    </a:cubicBezTo>
                    <a:cubicBezTo>
                      <a:pt x="2797989" y="1813340"/>
                      <a:pt x="2754053" y="1848985"/>
                      <a:pt x="2753032" y="1887793"/>
                    </a:cubicBezTo>
                    <a:cubicBezTo>
                      <a:pt x="2750268" y="1992839"/>
                      <a:pt x="2753660" y="2099082"/>
                      <a:pt x="2772697" y="2202425"/>
                    </a:cubicBezTo>
                    <a:cubicBezTo>
                      <a:pt x="2777334" y="2227599"/>
                      <a:pt x="2803758" y="2243319"/>
                      <a:pt x="2821858" y="2261419"/>
                    </a:cubicBezTo>
                    <a:cubicBezTo>
                      <a:pt x="2853706" y="2293267"/>
                      <a:pt x="2888373" y="2313589"/>
                      <a:pt x="2930013" y="2330245"/>
                    </a:cubicBezTo>
                    <a:cubicBezTo>
                      <a:pt x="2958881" y="2341792"/>
                      <a:pt x="2989483" y="2348580"/>
                      <a:pt x="3018503" y="2359741"/>
                    </a:cubicBezTo>
                    <a:cubicBezTo>
                      <a:pt x="3093184" y="2388464"/>
                      <a:pt x="3025656" y="2368233"/>
                      <a:pt x="3087329" y="2399070"/>
                    </a:cubicBezTo>
                    <a:cubicBezTo>
                      <a:pt x="3096599" y="2403705"/>
                      <a:pt x="3106994" y="2405625"/>
                      <a:pt x="3116826" y="2408903"/>
                    </a:cubicBezTo>
                    <a:cubicBezTo>
                      <a:pt x="3173658" y="2465735"/>
                      <a:pt x="3220875" y="2505239"/>
                      <a:pt x="3254477" y="2585883"/>
                    </a:cubicBezTo>
                    <a:cubicBezTo>
                      <a:pt x="3270864" y="2625212"/>
                      <a:pt x="3276363" y="2671139"/>
                      <a:pt x="3303639" y="2703870"/>
                    </a:cubicBezTo>
                    <a:cubicBezTo>
                      <a:pt x="3320026" y="2723535"/>
                      <a:pt x="3339630" y="2740914"/>
                      <a:pt x="3352800" y="2762864"/>
                    </a:cubicBezTo>
                    <a:cubicBezTo>
                      <a:pt x="3369407" y="2790543"/>
                      <a:pt x="3373842" y="2824755"/>
                      <a:pt x="3392129" y="2851354"/>
                    </a:cubicBezTo>
                    <a:cubicBezTo>
                      <a:pt x="3398705" y="2860919"/>
                      <a:pt x="3485482" y="2947840"/>
                      <a:pt x="3510116" y="2959509"/>
                    </a:cubicBezTo>
                    <a:cubicBezTo>
                      <a:pt x="3584097" y="2994552"/>
                      <a:pt x="3657340" y="3013158"/>
                      <a:pt x="3736258" y="3028335"/>
                    </a:cubicBezTo>
                    <a:cubicBezTo>
                      <a:pt x="3773742" y="3035544"/>
                      <a:pt x="3933320" y="3060267"/>
                      <a:pt x="3991897" y="3077496"/>
                    </a:cubicBezTo>
                    <a:cubicBezTo>
                      <a:pt x="4052132" y="3095212"/>
                      <a:pt x="4086972" y="3112971"/>
                      <a:pt x="4139380" y="3146322"/>
                    </a:cubicBezTo>
                    <a:cubicBezTo>
                      <a:pt x="4153205" y="3155120"/>
                      <a:pt x="4166376" y="3165028"/>
                      <a:pt x="4178709" y="3175819"/>
                    </a:cubicBezTo>
                    <a:cubicBezTo>
                      <a:pt x="4211105" y="3204165"/>
                      <a:pt x="4240733" y="3241058"/>
                      <a:pt x="4267200" y="3274141"/>
                    </a:cubicBezTo>
                    <a:cubicBezTo>
                      <a:pt x="4286315" y="3298034"/>
                      <a:pt x="4313746" y="3335248"/>
                      <a:pt x="4326193" y="3362632"/>
                    </a:cubicBezTo>
                    <a:cubicBezTo>
                      <a:pt x="4347791" y="3410148"/>
                      <a:pt x="4355720" y="3470934"/>
                      <a:pt x="4365522" y="3519948"/>
                    </a:cubicBezTo>
                    <a:cubicBezTo>
                      <a:pt x="4358967" y="3608438"/>
                      <a:pt x="4357585" y="3697465"/>
                      <a:pt x="4345858" y="3785419"/>
                    </a:cubicBezTo>
                    <a:cubicBezTo>
                      <a:pt x="4344296" y="3797132"/>
                      <a:pt x="4334549" y="3806560"/>
                      <a:pt x="4326193" y="3814916"/>
                    </a:cubicBezTo>
                    <a:cubicBezTo>
                      <a:pt x="4314606" y="3826503"/>
                      <a:pt x="4299974" y="3834580"/>
                      <a:pt x="4286864" y="3844412"/>
                    </a:cubicBezTo>
                    <a:cubicBezTo>
                      <a:pt x="4280309" y="3860799"/>
                      <a:pt x="4276990" y="3878889"/>
                      <a:pt x="4267200" y="3893574"/>
                    </a:cubicBezTo>
                    <a:cubicBezTo>
                      <a:pt x="4242354" y="3930844"/>
                      <a:pt x="4224811" y="3934433"/>
                      <a:pt x="4188542" y="3952567"/>
                    </a:cubicBezTo>
                    <a:cubicBezTo>
                      <a:pt x="4181987" y="3962399"/>
                      <a:pt x="4174162" y="3971495"/>
                      <a:pt x="4168877" y="3982064"/>
                    </a:cubicBezTo>
                    <a:cubicBezTo>
                      <a:pt x="4164242" y="3991334"/>
                      <a:pt x="4165263" y="4003270"/>
                      <a:pt x="4159045" y="4011561"/>
                    </a:cubicBezTo>
                    <a:cubicBezTo>
                      <a:pt x="4145140" y="4030101"/>
                      <a:pt x="4124202" y="4042499"/>
                      <a:pt x="4109884" y="4060722"/>
                    </a:cubicBezTo>
                    <a:cubicBezTo>
                      <a:pt x="4087982" y="4088597"/>
                      <a:pt x="4070555" y="4119715"/>
                      <a:pt x="4050890" y="4149212"/>
                    </a:cubicBezTo>
                    <a:cubicBezTo>
                      <a:pt x="4050879" y="4149229"/>
                      <a:pt x="4011573" y="4208190"/>
                      <a:pt x="4011561" y="4208206"/>
                    </a:cubicBezTo>
                    <a:cubicBezTo>
                      <a:pt x="4001729" y="4221316"/>
                      <a:pt x="3994397" y="4236744"/>
                      <a:pt x="3982064" y="4247535"/>
                    </a:cubicBezTo>
                    <a:cubicBezTo>
                      <a:pt x="3967682" y="4260119"/>
                      <a:pt x="3948358" y="4265792"/>
                      <a:pt x="3932903" y="4277032"/>
                    </a:cubicBezTo>
                    <a:cubicBezTo>
                      <a:pt x="3912201" y="4292088"/>
                      <a:pt x="3892850" y="4308974"/>
                      <a:pt x="3873909" y="4326193"/>
                    </a:cubicBezTo>
                    <a:cubicBezTo>
                      <a:pt x="3778273" y="4413134"/>
                      <a:pt x="3868315" y="4347650"/>
                      <a:pt x="3785419" y="4395019"/>
                    </a:cubicBezTo>
                    <a:cubicBezTo>
                      <a:pt x="3775159" y="4400882"/>
                      <a:pt x="3766830" y="4410138"/>
                      <a:pt x="3755922" y="4414683"/>
                    </a:cubicBezTo>
                    <a:cubicBezTo>
                      <a:pt x="3644349" y="4461172"/>
                      <a:pt x="3696816" y="4423176"/>
                      <a:pt x="3608439" y="4473677"/>
                    </a:cubicBezTo>
                    <a:cubicBezTo>
                      <a:pt x="3549619" y="4507288"/>
                      <a:pt x="3501665" y="4550465"/>
                      <a:pt x="3431458" y="4562167"/>
                    </a:cubicBezTo>
                    <a:cubicBezTo>
                      <a:pt x="3411793" y="4565445"/>
                      <a:pt x="3392200" y="4569181"/>
                      <a:pt x="3372464" y="4572000"/>
                    </a:cubicBezTo>
                    <a:cubicBezTo>
                      <a:pt x="3346306" y="4575737"/>
                      <a:pt x="3319998" y="4578340"/>
                      <a:pt x="3293806" y="4581832"/>
                    </a:cubicBezTo>
                    <a:lnTo>
                      <a:pt x="3224980" y="4591664"/>
                    </a:lnTo>
                    <a:cubicBezTo>
                      <a:pt x="3173284" y="4588218"/>
                      <a:pt x="3087665" y="4588951"/>
                      <a:pt x="3028335" y="4572000"/>
                    </a:cubicBezTo>
                    <a:cubicBezTo>
                      <a:pt x="2998439" y="4563458"/>
                      <a:pt x="2969342" y="4552335"/>
                      <a:pt x="2939845" y="4542503"/>
                    </a:cubicBezTo>
                    <a:cubicBezTo>
                      <a:pt x="2930013" y="4539225"/>
                      <a:pt x="2918972" y="4538419"/>
                      <a:pt x="2910348" y="4532670"/>
                    </a:cubicBezTo>
                    <a:lnTo>
                      <a:pt x="2851355" y="4493341"/>
                    </a:lnTo>
                    <a:cubicBezTo>
                      <a:pt x="2828413" y="4496619"/>
                      <a:pt x="2804309" y="4495254"/>
                      <a:pt x="2782529" y="4503174"/>
                    </a:cubicBezTo>
                    <a:cubicBezTo>
                      <a:pt x="2767129" y="4508774"/>
                      <a:pt x="2754223" y="4520545"/>
                      <a:pt x="2743200" y="4532670"/>
                    </a:cubicBezTo>
                    <a:cubicBezTo>
                      <a:pt x="2721153" y="4556921"/>
                      <a:pt x="2702386" y="4584059"/>
                      <a:pt x="2684206" y="4611329"/>
                    </a:cubicBezTo>
                    <a:cubicBezTo>
                      <a:pt x="2651444" y="4660472"/>
                      <a:pt x="2653187" y="4666213"/>
                      <a:pt x="2615380" y="4699819"/>
                    </a:cubicBezTo>
                    <a:cubicBezTo>
                      <a:pt x="2604192" y="4709764"/>
                      <a:pt x="2551425" y="4756378"/>
                      <a:pt x="2526890" y="4768645"/>
                    </a:cubicBezTo>
                    <a:cubicBezTo>
                      <a:pt x="2484936" y="4789622"/>
                      <a:pt x="2443605" y="4804103"/>
                      <a:pt x="2399071" y="4817806"/>
                    </a:cubicBezTo>
                    <a:cubicBezTo>
                      <a:pt x="2376266" y="4824823"/>
                      <a:pt x="2353642" y="4832791"/>
                      <a:pt x="2330245" y="4837470"/>
                    </a:cubicBezTo>
                    <a:cubicBezTo>
                      <a:pt x="2304335" y="4842652"/>
                      <a:pt x="2277806" y="4844025"/>
                      <a:pt x="2251587" y="4847303"/>
                    </a:cubicBezTo>
                    <a:cubicBezTo>
                      <a:pt x="2205703" y="4844025"/>
                      <a:pt x="2159655" y="4842550"/>
                      <a:pt x="2113935" y="4837470"/>
                    </a:cubicBezTo>
                    <a:cubicBezTo>
                      <a:pt x="2100505" y="4835978"/>
                      <a:pt x="2084776" y="4836536"/>
                      <a:pt x="2074606" y="4827638"/>
                    </a:cubicBezTo>
                    <a:cubicBezTo>
                      <a:pt x="2061840" y="4816468"/>
                      <a:pt x="2024330" y="4752562"/>
                      <a:pt x="2015613" y="4729316"/>
                    </a:cubicBezTo>
                    <a:cubicBezTo>
                      <a:pt x="2010868" y="4716663"/>
                      <a:pt x="2009058" y="4703097"/>
                      <a:pt x="2005780" y="4689987"/>
                    </a:cubicBezTo>
                    <a:cubicBezTo>
                      <a:pt x="2002503" y="4526116"/>
                      <a:pt x="2004414" y="4362059"/>
                      <a:pt x="1995948" y="4198374"/>
                    </a:cubicBezTo>
                    <a:cubicBezTo>
                      <a:pt x="1993939" y="4159537"/>
                      <a:pt x="1979385" y="4107552"/>
                      <a:pt x="1946787" y="4080387"/>
                    </a:cubicBezTo>
                    <a:cubicBezTo>
                      <a:pt x="1938825" y="4073752"/>
                      <a:pt x="1926560" y="4075189"/>
                      <a:pt x="1917290" y="4070554"/>
                    </a:cubicBezTo>
                    <a:cubicBezTo>
                      <a:pt x="1906721" y="4065269"/>
                      <a:pt x="1897625" y="4057445"/>
                      <a:pt x="1887793" y="4050890"/>
                    </a:cubicBezTo>
                    <a:cubicBezTo>
                      <a:pt x="1832077" y="4054167"/>
                      <a:pt x="1776180" y="4055169"/>
                      <a:pt x="1720645" y="4060722"/>
                    </a:cubicBezTo>
                    <a:cubicBezTo>
                      <a:pt x="1710332" y="4061753"/>
                      <a:pt x="1699241" y="4064080"/>
                      <a:pt x="1691148" y="4070554"/>
                    </a:cubicBezTo>
                    <a:cubicBezTo>
                      <a:pt x="1681921" y="4077936"/>
                      <a:pt x="1679840" y="4091695"/>
                      <a:pt x="1671484" y="4100051"/>
                    </a:cubicBezTo>
                    <a:cubicBezTo>
                      <a:pt x="1663128" y="4108407"/>
                      <a:pt x="1651819" y="4113161"/>
                      <a:pt x="1641987" y="4119716"/>
                    </a:cubicBezTo>
                    <a:cubicBezTo>
                      <a:pt x="1635432" y="4129548"/>
                      <a:pt x="1631105" y="4141307"/>
                      <a:pt x="1622322" y="4149212"/>
                    </a:cubicBezTo>
                    <a:cubicBezTo>
                      <a:pt x="1597961" y="4171137"/>
                      <a:pt x="1575711" y="4201339"/>
                      <a:pt x="1543664" y="4208206"/>
                    </a:cubicBezTo>
                    <a:cubicBezTo>
                      <a:pt x="1393039" y="4240483"/>
                      <a:pt x="1426564" y="4239726"/>
                      <a:pt x="1278193" y="4247535"/>
                    </a:cubicBezTo>
                    <a:cubicBezTo>
                      <a:pt x="1196305" y="4251845"/>
                      <a:pt x="1114322" y="4254090"/>
                      <a:pt x="1032387" y="4257367"/>
                    </a:cubicBezTo>
                    <a:cubicBezTo>
                      <a:pt x="1019277" y="4267199"/>
                      <a:pt x="1003549" y="4274275"/>
                      <a:pt x="993058" y="4286864"/>
                    </a:cubicBezTo>
                    <a:cubicBezTo>
                      <a:pt x="975716" y="4307674"/>
                      <a:pt x="983842" y="4359225"/>
                      <a:pt x="993058" y="4375354"/>
                    </a:cubicBezTo>
                    <a:cubicBezTo>
                      <a:pt x="998200" y="4384353"/>
                      <a:pt x="1013029" y="4381104"/>
                      <a:pt x="1022555" y="4385187"/>
                    </a:cubicBezTo>
                    <a:cubicBezTo>
                      <a:pt x="1036027" y="4390961"/>
                      <a:pt x="1047743" y="4400995"/>
                      <a:pt x="1061884" y="4404851"/>
                    </a:cubicBezTo>
                    <a:cubicBezTo>
                      <a:pt x="1084242" y="4410949"/>
                      <a:pt x="1107598" y="4412971"/>
                      <a:pt x="1130709" y="4414683"/>
                    </a:cubicBezTo>
                    <a:cubicBezTo>
                      <a:pt x="1196160" y="4419531"/>
                      <a:pt x="1261806" y="4421238"/>
                      <a:pt x="1327355" y="4424516"/>
                    </a:cubicBezTo>
                    <a:cubicBezTo>
                      <a:pt x="1362164" y="4436119"/>
                      <a:pt x="1359732" y="4433764"/>
                      <a:pt x="1396180" y="4454012"/>
                    </a:cubicBezTo>
                    <a:cubicBezTo>
                      <a:pt x="1412886" y="4463293"/>
                      <a:pt x="1430257" y="4471776"/>
                      <a:pt x="1445342" y="4483509"/>
                    </a:cubicBezTo>
                    <a:cubicBezTo>
                      <a:pt x="1475727" y="4507141"/>
                      <a:pt x="1498282" y="4537049"/>
                      <a:pt x="1514168" y="4572000"/>
                    </a:cubicBezTo>
                    <a:cubicBezTo>
                      <a:pt x="1514171" y="4572007"/>
                      <a:pt x="1538747" y="4645738"/>
                      <a:pt x="1543664" y="4660490"/>
                    </a:cubicBezTo>
                    <a:lnTo>
                      <a:pt x="1553497" y="4689987"/>
                    </a:lnTo>
                    <a:cubicBezTo>
                      <a:pt x="1563560" y="4891261"/>
                      <a:pt x="1602658" y="4868606"/>
                      <a:pt x="1602658" y="4906296"/>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4" name="Oval 323">
                <a:extLst>
                  <a:ext uri="{FF2B5EF4-FFF2-40B4-BE49-F238E27FC236}">
                    <a16:creationId xmlns:a16="http://schemas.microsoft.com/office/drawing/2014/main" id="{19E606AB-E62A-40CF-AC3C-C13542446C9A}"/>
                  </a:ext>
                </a:extLst>
              </p:cNvPr>
              <p:cNvSpPr/>
              <p:nvPr/>
            </p:nvSpPr>
            <p:spPr>
              <a:xfrm>
                <a:off x="4168877" y="4548220"/>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5" name="Oval 324">
                <a:extLst>
                  <a:ext uri="{FF2B5EF4-FFF2-40B4-BE49-F238E27FC236}">
                    <a16:creationId xmlns:a16="http://schemas.microsoft.com/office/drawing/2014/main" id="{F9F5CA46-5C24-45FE-955A-D8F72F4D3A24}"/>
                  </a:ext>
                </a:extLst>
              </p:cNvPr>
              <p:cNvSpPr/>
              <p:nvPr/>
            </p:nvSpPr>
            <p:spPr>
              <a:xfrm>
                <a:off x="4330559" y="2186438"/>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6" name="Oval 325">
                <a:extLst>
                  <a:ext uri="{FF2B5EF4-FFF2-40B4-BE49-F238E27FC236}">
                    <a16:creationId xmlns:a16="http://schemas.microsoft.com/office/drawing/2014/main" id="{4448E102-7277-4FE3-9559-B4604301A3A2}"/>
                  </a:ext>
                </a:extLst>
              </p:cNvPr>
              <p:cNvSpPr/>
              <p:nvPr/>
            </p:nvSpPr>
            <p:spPr>
              <a:xfrm>
                <a:off x="3573456" y="23295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7" name="Oval 326">
                <a:extLst>
                  <a:ext uri="{FF2B5EF4-FFF2-40B4-BE49-F238E27FC236}">
                    <a16:creationId xmlns:a16="http://schemas.microsoft.com/office/drawing/2014/main" id="{E7FCD806-2FB1-4893-886B-E755B33D084C}"/>
                  </a:ext>
                </a:extLst>
              </p:cNvPr>
              <p:cNvSpPr/>
              <p:nvPr/>
            </p:nvSpPr>
            <p:spPr>
              <a:xfrm>
                <a:off x="3725856" y="35168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8" name="Oval 327">
                <a:extLst>
                  <a:ext uri="{FF2B5EF4-FFF2-40B4-BE49-F238E27FC236}">
                    <a16:creationId xmlns:a16="http://schemas.microsoft.com/office/drawing/2014/main" id="{16E36DC6-8CAB-4236-828C-36F31DCD2FB3}"/>
                  </a:ext>
                </a:extLst>
              </p:cNvPr>
              <p:cNvSpPr/>
              <p:nvPr/>
            </p:nvSpPr>
            <p:spPr>
              <a:xfrm>
                <a:off x="2903610" y="24819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9" name="Oval 328">
                <a:extLst>
                  <a:ext uri="{FF2B5EF4-FFF2-40B4-BE49-F238E27FC236}">
                    <a16:creationId xmlns:a16="http://schemas.microsoft.com/office/drawing/2014/main" id="{7943FCCF-A0CD-4C27-899D-59967C49E87A}"/>
                  </a:ext>
                </a:extLst>
              </p:cNvPr>
              <p:cNvSpPr/>
              <p:nvPr/>
            </p:nvSpPr>
            <p:spPr>
              <a:xfrm>
                <a:off x="2689395" y="3933513"/>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0" name="Oval 329">
                <a:extLst>
                  <a:ext uri="{FF2B5EF4-FFF2-40B4-BE49-F238E27FC236}">
                    <a16:creationId xmlns:a16="http://schemas.microsoft.com/office/drawing/2014/main" id="{99A4C0A9-283A-4A1B-9985-C1FC616A95C2}"/>
                  </a:ext>
                </a:extLst>
              </p:cNvPr>
              <p:cNvSpPr/>
              <p:nvPr/>
            </p:nvSpPr>
            <p:spPr>
              <a:xfrm>
                <a:off x="2256370" y="1494481"/>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1" name="Oval 330">
                <a:extLst>
                  <a:ext uri="{FF2B5EF4-FFF2-40B4-BE49-F238E27FC236}">
                    <a16:creationId xmlns:a16="http://schemas.microsoft.com/office/drawing/2014/main" id="{25945C0B-9FF0-46BE-8CB3-07142F1AE924}"/>
                  </a:ext>
                </a:extLst>
              </p:cNvPr>
              <p:cNvSpPr/>
              <p:nvPr/>
            </p:nvSpPr>
            <p:spPr>
              <a:xfrm>
                <a:off x="2045913" y="290725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2" name="Oval 331">
                <a:extLst>
                  <a:ext uri="{FF2B5EF4-FFF2-40B4-BE49-F238E27FC236}">
                    <a16:creationId xmlns:a16="http://schemas.microsoft.com/office/drawing/2014/main" id="{CFE5F4B4-9910-4AD9-A0DF-88838447B514}"/>
                  </a:ext>
                </a:extLst>
              </p:cNvPr>
              <p:cNvSpPr/>
              <p:nvPr/>
            </p:nvSpPr>
            <p:spPr>
              <a:xfrm>
                <a:off x="3725856" y="4154812"/>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3" name="Oval 332">
                <a:extLst>
                  <a:ext uri="{FF2B5EF4-FFF2-40B4-BE49-F238E27FC236}">
                    <a16:creationId xmlns:a16="http://schemas.microsoft.com/office/drawing/2014/main" id="{40D021E0-AEA3-403E-80D8-4BAEB6F47548}"/>
                  </a:ext>
                </a:extLst>
              </p:cNvPr>
              <p:cNvSpPr/>
              <p:nvPr/>
            </p:nvSpPr>
            <p:spPr>
              <a:xfrm>
                <a:off x="3282834" y="4810484"/>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4" name="Oval 333">
                <a:extLst>
                  <a:ext uri="{FF2B5EF4-FFF2-40B4-BE49-F238E27FC236}">
                    <a16:creationId xmlns:a16="http://schemas.microsoft.com/office/drawing/2014/main" id="{F99EBFBA-18E7-43CF-920D-3DBE950DB330}"/>
                  </a:ext>
                </a:extLst>
              </p:cNvPr>
              <p:cNvSpPr/>
              <p:nvPr/>
            </p:nvSpPr>
            <p:spPr>
              <a:xfrm>
                <a:off x="3144613" y="5325949"/>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5" name="Oval 334">
                <a:extLst>
                  <a:ext uri="{FF2B5EF4-FFF2-40B4-BE49-F238E27FC236}">
                    <a16:creationId xmlns:a16="http://schemas.microsoft.com/office/drawing/2014/main" id="{D8BFC889-12EF-4F16-9972-3C59A8A25D13}"/>
                  </a:ext>
                </a:extLst>
              </p:cNvPr>
              <p:cNvSpPr/>
              <p:nvPr/>
            </p:nvSpPr>
            <p:spPr>
              <a:xfrm>
                <a:off x="2623621" y="4766396"/>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6" name="Oval 335">
                <a:extLst>
                  <a:ext uri="{FF2B5EF4-FFF2-40B4-BE49-F238E27FC236}">
                    <a16:creationId xmlns:a16="http://schemas.microsoft.com/office/drawing/2014/main" id="{3B1B0F65-F491-4F48-9ADC-A919F2A874C6}"/>
                  </a:ext>
                </a:extLst>
              </p:cNvPr>
              <p:cNvSpPr/>
              <p:nvPr/>
            </p:nvSpPr>
            <p:spPr>
              <a:xfrm>
                <a:off x="2485399" y="2092090"/>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grpSp>
        <p:sp>
          <p:nvSpPr>
            <p:cNvPr id="235" name="Circle: Hollow 234">
              <a:extLst>
                <a:ext uri="{FF2B5EF4-FFF2-40B4-BE49-F238E27FC236}">
                  <a16:creationId xmlns:a16="http://schemas.microsoft.com/office/drawing/2014/main" id="{0351AECE-8CB9-4429-B6BE-00BDC90EF262}"/>
                </a:ext>
              </a:extLst>
            </p:cNvPr>
            <p:cNvSpPr/>
            <p:nvPr/>
          </p:nvSpPr>
          <p:spPr>
            <a:xfrm>
              <a:off x="5631364" y="1778937"/>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36" name="Circle: Hollow 235">
              <a:extLst>
                <a:ext uri="{FF2B5EF4-FFF2-40B4-BE49-F238E27FC236}">
                  <a16:creationId xmlns:a16="http://schemas.microsoft.com/office/drawing/2014/main" id="{1CA0B784-02AF-4EF9-AE09-A8EC4BE8BFD9}"/>
                </a:ext>
              </a:extLst>
            </p:cNvPr>
            <p:cNvSpPr/>
            <p:nvPr/>
          </p:nvSpPr>
          <p:spPr>
            <a:xfrm>
              <a:off x="5603783" y="1754021"/>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37" name="Circle: Hollow 236">
              <a:extLst>
                <a:ext uri="{FF2B5EF4-FFF2-40B4-BE49-F238E27FC236}">
                  <a16:creationId xmlns:a16="http://schemas.microsoft.com/office/drawing/2014/main" id="{9C19B2B7-7B88-4634-A1D4-67FD7E01EBDD}"/>
                </a:ext>
              </a:extLst>
            </p:cNvPr>
            <p:cNvSpPr/>
            <p:nvPr/>
          </p:nvSpPr>
          <p:spPr>
            <a:xfrm>
              <a:off x="5580146" y="1726440"/>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38" name="Circle: Hollow 237">
              <a:extLst>
                <a:ext uri="{FF2B5EF4-FFF2-40B4-BE49-F238E27FC236}">
                  <a16:creationId xmlns:a16="http://schemas.microsoft.com/office/drawing/2014/main" id="{0E396BB3-C6A9-42D8-92F6-B28C063B0AE0}"/>
                </a:ext>
              </a:extLst>
            </p:cNvPr>
            <p:cNvSpPr/>
            <p:nvPr/>
          </p:nvSpPr>
          <p:spPr>
            <a:xfrm>
              <a:off x="5551353" y="1700723"/>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39" name="Circle: Hollow 238">
              <a:extLst>
                <a:ext uri="{FF2B5EF4-FFF2-40B4-BE49-F238E27FC236}">
                  <a16:creationId xmlns:a16="http://schemas.microsoft.com/office/drawing/2014/main" id="{CF3EC43E-5C1E-462E-A433-E4B2F1620627}"/>
                </a:ext>
              </a:extLst>
            </p:cNvPr>
            <p:cNvSpPr/>
            <p:nvPr/>
          </p:nvSpPr>
          <p:spPr>
            <a:xfrm>
              <a:off x="5207202" y="1863955"/>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0" name="Circle: Hollow 239">
              <a:extLst>
                <a:ext uri="{FF2B5EF4-FFF2-40B4-BE49-F238E27FC236}">
                  <a16:creationId xmlns:a16="http://schemas.microsoft.com/office/drawing/2014/main" id="{D6D82DB1-B8F4-4E11-B2B5-EE109AAE0289}"/>
                </a:ext>
              </a:extLst>
            </p:cNvPr>
            <p:cNvSpPr/>
            <p:nvPr/>
          </p:nvSpPr>
          <p:spPr>
            <a:xfrm>
              <a:off x="5179621" y="1839039"/>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1" name="Circle: Hollow 240">
              <a:extLst>
                <a:ext uri="{FF2B5EF4-FFF2-40B4-BE49-F238E27FC236}">
                  <a16:creationId xmlns:a16="http://schemas.microsoft.com/office/drawing/2014/main" id="{59BD6537-0C67-4070-BEE9-8E7A313D9C01}"/>
                </a:ext>
              </a:extLst>
            </p:cNvPr>
            <p:cNvSpPr/>
            <p:nvPr/>
          </p:nvSpPr>
          <p:spPr>
            <a:xfrm>
              <a:off x="5155984" y="1811458"/>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2" name="Circle: Hollow 241">
              <a:extLst>
                <a:ext uri="{FF2B5EF4-FFF2-40B4-BE49-F238E27FC236}">
                  <a16:creationId xmlns:a16="http://schemas.microsoft.com/office/drawing/2014/main" id="{F6F66DF5-4648-4D33-9050-2C57ABABD3A7}"/>
                </a:ext>
              </a:extLst>
            </p:cNvPr>
            <p:cNvSpPr/>
            <p:nvPr/>
          </p:nvSpPr>
          <p:spPr>
            <a:xfrm>
              <a:off x="5127191" y="1785741"/>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3" name="Circle: Hollow 242">
              <a:extLst>
                <a:ext uri="{FF2B5EF4-FFF2-40B4-BE49-F238E27FC236}">
                  <a16:creationId xmlns:a16="http://schemas.microsoft.com/office/drawing/2014/main" id="{98151C22-00DB-4D9E-8BF8-376552257E97}"/>
                </a:ext>
              </a:extLst>
            </p:cNvPr>
            <p:cNvSpPr/>
            <p:nvPr/>
          </p:nvSpPr>
          <p:spPr>
            <a:xfrm>
              <a:off x="4832549" y="1946604"/>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4" name="Circle: Hollow 243">
              <a:extLst>
                <a:ext uri="{FF2B5EF4-FFF2-40B4-BE49-F238E27FC236}">
                  <a16:creationId xmlns:a16="http://schemas.microsoft.com/office/drawing/2014/main" id="{2B07C358-4176-43DC-A1F0-7B0A321F793D}"/>
                </a:ext>
              </a:extLst>
            </p:cNvPr>
            <p:cNvSpPr/>
            <p:nvPr/>
          </p:nvSpPr>
          <p:spPr>
            <a:xfrm>
              <a:off x="4804968" y="1921688"/>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5" name="Circle: Hollow 244">
              <a:extLst>
                <a:ext uri="{FF2B5EF4-FFF2-40B4-BE49-F238E27FC236}">
                  <a16:creationId xmlns:a16="http://schemas.microsoft.com/office/drawing/2014/main" id="{699E2DF5-B5BF-4FC0-99E4-6119233A311F}"/>
                </a:ext>
              </a:extLst>
            </p:cNvPr>
            <p:cNvSpPr/>
            <p:nvPr/>
          </p:nvSpPr>
          <p:spPr>
            <a:xfrm>
              <a:off x="4781331" y="1894107"/>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6" name="Circle: Hollow 245">
              <a:extLst>
                <a:ext uri="{FF2B5EF4-FFF2-40B4-BE49-F238E27FC236}">
                  <a16:creationId xmlns:a16="http://schemas.microsoft.com/office/drawing/2014/main" id="{231145A9-BE0A-4892-B338-DE601F2107D6}"/>
                </a:ext>
              </a:extLst>
            </p:cNvPr>
            <p:cNvSpPr/>
            <p:nvPr/>
          </p:nvSpPr>
          <p:spPr>
            <a:xfrm>
              <a:off x="4752538" y="1868389"/>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7" name="Circle: Hollow 246">
              <a:extLst>
                <a:ext uri="{FF2B5EF4-FFF2-40B4-BE49-F238E27FC236}">
                  <a16:creationId xmlns:a16="http://schemas.microsoft.com/office/drawing/2014/main" id="{6C6F28B7-2BC4-41E5-9C46-CFD0DBD35236}"/>
                </a:ext>
              </a:extLst>
            </p:cNvPr>
            <p:cNvSpPr/>
            <p:nvPr/>
          </p:nvSpPr>
          <p:spPr>
            <a:xfrm>
              <a:off x="5292357" y="2532483"/>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8" name="Circle: Hollow 247">
              <a:extLst>
                <a:ext uri="{FF2B5EF4-FFF2-40B4-BE49-F238E27FC236}">
                  <a16:creationId xmlns:a16="http://schemas.microsoft.com/office/drawing/2014/main" id="{E35104D2-5238-49D3-8338-D183FB8E9B40}"/>
                </a:ext>
              </a:extLst>
            </p:cNvPr>
            <p:cNvSpPr/>
            <p:nvPr/>
          </p:nvSpPr>
          <p:spPr>
            <a:xfrm>
              <a:off x="5264776" y="2507567"/>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49" name="Circle: Hollow 248">
              <a:extLst>
                <a:ext uri="{FF2B5EF4-FFF2-40B4-BE49-F238E27FC236}">
                  <a16:creationId xmlns:a16="http://schemas.microsoft.com/office/drawing/2014/main" id="{588C3BF1-1265-426F-9D4D-6EF1AFF7B2CF}"/>
                </a:ext>
              </a:extLst>
            </p:cNvPr>
            <p:cNvSpPr/>
            <p:nvPr/>
          </p:nvSpPr>
          <p:spPr>
            <a:xfrm>
              <a:off x="5241139" y="2479986"/>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0" name="Circle: Hollow 249">
              <a:extLst>
                <a:ext uri="{FF2B5EF4-FFF2-40B4-BE49-F238E27FC236}">
                  <a16:creationId xmlns:a16="http://schemas.microsoft.com/office/drawing/2014/main" id="{3D368202-9067-4AE2-9188-7527209CA875}"/>
                </a:ext>
              </a:extLst>
            </p:cNvPr>
            <p:cNvSpPr/>
            <p:nvPr/>
          </p:nvSpPr>
          <p:spPr>
            <a:xfrm>
              <a:off x="5212346" y="2454269"/>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1" name="Circle: Hollow 250">
              <a:extLst>
                <a:ext uri="{FF2B5EF4-FFF2-40B4-BE49-F238E27FC236}">
                  <a16:creationId xmlns:a16="http://schemas.microsoft.com/office/drawing/2014/main" id="{29675FF4-4E30-43ED-B59B-00E73B57AB9F}"/>
                </a:ext>
              </a:extLst>
            </p:cNvPr>
            <p:cNvSpPr/>
            <p:nvPr/>
          </p:nvSpPr>
          <p:spPr>
            <a:xfrm>
              <a:off x="5543393" y="3108809"/>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2" name="Circle: Hollow 251">
              <a:extLst>
                <a:ext uri="{FF2B5EF4-FFF2-40B4-BE49-F238E27FC236}">
                  <a16:creationId xmlns:a16="http://schemas.microsoft.com/office/drawing/2014/main" id="{77ECB417-4FE6-4040-8413-95645007E40D}"/>
                </a:ext>
              </a:extLst>
            </p:cNvPr>
            <p:cNvSpPr/>
            <p:nvPr/>
          </p:nvSpPr>
          <p:spPr>
            <a:xfrm>
              <a:off x="5515812" y="3083893"/>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3" name="Circle: Hollow 252">
              <a:extLst>
                <a:ext uri="{FF2B5EF4-FFF2-40B4-BE49-F238E27FC236}">
                  <a16:creationId xmlns:a16="http://schemas.microsoft.com/office/drawing/2014/main" id="{E615AB1B-237D-4077-8E80-885E98549268}"/>
                </a:ext>
              </a:extLst>
            </p:cNvPr>
            <p:cNvSpPr/>
            <p:nvPr/>
          </p:nvSpPr>
          <p:spPr>
            <a:xfrm>
              <a:off x="5492175" y="3056312"/>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4" name="Circle: Hollow 253">
              <a:extLst>
                <a:ext uri="{FF2B5EF4-FFF2-40B4-BE49-F238E27FC236}">
                  <a16:creationId xmlns:a16="http://schemas.microsoft.com/office/drawing/2014/main" id="{FC068E21-8B76-496B-82FA-84283EBADAFF}"/>
                </a:ext>
              </a:extLst>
            </p:cNvPr>
            <p:cNvSpPr/>
            <p:nvPr/>
          </p:nvSpPr>
          <p:spPr>
            <a:xfrm>
              <a:off x="5463382" y="3030594"/>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5" name="Circle: Hollow 254">
              <a:extLst>
                <a:ext uri="{FF2B5EF4-FFF2-40B4-BE49-F238E27FC236}">
                  <a16:creationId xmlns:a16="http://schemas.microsoft.com/office/drawing/2014/main" id="{94FCD670-F246-419B-B256-0D393C944895}"/>
                </a:ext>
              </a:extLst>
            </p:cNvPr>
            <p:cNvSpPr/>
            <p:nvPr/>
          </p:nvSpPr>
          <p:spPr>
            <a:xfrm>
              <a:off x="5291375" y="2886251"/>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6" name="Circle: Hollow 255">
              <a:extLst>
                <a:ext uri="{FF2B5EF4-FFF2-40B4-BE49-F238E27FC236}">
                  <a16:creationId xmlns:a16="http://schemas.microsoft.com/office/drawing/2014/main" id="{DBA9920C-BDAB-483C-BD11-8F6C90EB808C}"/>
                </a:ext>
              </a:extLst>
            </p:cNvPr>
            <p:cNvSpPr/>
            <p:nvPr/>
          </p:nvSpPr>
          <p:spPr>
            <a:xfrm>
              <a:off x="5263793" y="2861335"/>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7" name="Circle: Hollow 256">
              <a:extLst>
                <a:ext uri="{FF2B5EF4-FFF2-40B4-BE49-F238E27FC236}">
                  <a16:creationId xmlns:a16="http://schemas.microsoft.com/office/drawing/2014/main" id="{E31DA9FE-57E9-4764-A603-7957A2426730}"/>
                </a:ext>
              </a:extLst>
            </p:cNvPr>
            <p:cNvSpPr/>
            <p:nvPr/>
          </p:nvSpPr>
          <p:spPr>
            <a:xfrm>
              <a:off x="5240157" y="2833754"/>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8" name="Circle: Hollow 257">
              <a:extLst>
                <a:ext uri="{FF2B5EF4-FFF2-40B4-BE49-F238E27FC236}">
                  <a16:creationId xmlns:a16="http://schemas.microsoft.com/office/drawing/2014/main" id="{4AED7EC3-9036-4CD4-A4C8-ED2B7C8FC5D7}"/>
                </a:ext>
              </a:extLst>
            </p:cNvPr>
            <p:cNvSpPr/>
            <p:nvPr/>
          </p:nvSpPr>
          <p:spPr>
            <a:xfrm>
              <a:off x="5211363" y="2808037"/>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59" name="Circle: Hollow 258">
              <a:extLst>
                <a:ext uri="{FF2B5EF4-FFF2-40B4-BE49-F238E27FC236}">
                  <a16:creationId xmlns:a16="http://schemas.microsoft.com/office/drawing/2014/main" id="{233700F1-660D-4EAD-9E95-66748D029078}"/>
                </a:ext>
              </a:extLst>
            </p:cNvPr>
            <p:cNvSpPr/>
            <p:nvPr/>
          </p:nvSpPr>
          <p:spPr>
            <a:xfrm>
              <a:off x="4713125" y="2766400"/>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0" name="Circle: Hollow 259">
              <a:extLst>
                <a:ext uri="{FF2B5EF4-FFF2-40B4-BE49-F238E27FC236}">
                  <a16:creationId xmlns:a16="http://schemas.microsoft.com/office/drawing/2014/main" id="{A1DDD480-6963-47C2-A7DF-49DF2F1A26AB}"/>
                </a:ext>
              </a:extLst>
            </p:cNvPr>
            <p:cNvSpPr/>
            <p:nvPr/>
          </p:nvSpPr>
          <p:spPr>
            <a:xfrm>
              <a:off x="4685543" y="2741484"/>
              <a:ext cx="205740" cy="205740"/>
            </a:xfrm>
            <a:prstGeom prst="donut">
              <a:avLst>
                <a:gd name="adj" fmla="val 4833"/>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1" name="Circle: Hollow 260">
              <a:extLst>
                <a:ext uri="{FF2B5EF4-FFF2-40B4-BE49-F238E27FC236}">
                  <a16:creationId xmlns:a16="http://schemas.microsoft.com/office/drawing/2014/main" id="{E94F7713-FE43-4750-A9DA-8CD62F027105}"/>
                </a:ext>
              </a:extLst>
            </p:cNvPr>
            <p:cNvSpPr/>
            <p:nvPr/>
          </p:nvSpPr>
          <p:spPr>
            <a:xfrm>
              <a:off x="4661907" y="2713903"/>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2" name="Circle: Hollow 261">
              <a:extLst>
                <a:ext uri="{FF2B5EF4-FFF2-40B4-BE49-F238E27FC236}">
                  <a16:creationId xmlns:a16="http://schemas.microsoft.com/office/drawing/2014/main" id="{3E0401E7-A9E6-456F-BA1E-C4F67D1731F0}"/>
                </a:ext>
              </a:extLst>
            </p:cNvPr>
            <p:cNvSpPr/>
            <p:nvPr/>
          </p:nvSpPr>
          <p:spPr>
            <a:xfrm>
              <a:off x="4633113" y="2688185"/>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3" name="Circle: Hollow 262">
              <a:extLst>
                <a:ext uri="{FF2B5EF4-FFF2-40B4-BE49-F238E27FC236}">
                  <a16:creationId xmlns:a16="http://schemas.microsoft.com/office/drawing/2014/main" id="{08915FF4-4A1D-42FD-A55F-93A41F8A622B}"/>
                </a:ext>
              </a:extLst>
            </p:cNvPr>
            <p:cNvSpPr/>
            <p:nvPr/>
          </p:nvSpPr>
          <p:spPr>
            <a:xfrm>
              <a:off x="5044591" y="3260642"/>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4" name="Circle: Hollow 263">
              <a:extLst>
                <a:ext uri="{FF2B5EF4-FFF2-40B4-BE49-F238E27FC236}">
                  <a16:creationId xmlns:a16="http://schemas.microsoft.com/office/drawing/2014/main" id="{837C913A-CD79-4857-A0EC-DB7E51C14397}"/>
                </a:ext>
              </a:extLst>
            </p:cNvPr>
            <p:cNvSpPr/>
            <p:nvPr/>
          </p:nvSpPr>
          <p:spPr>
            <a:xfrm>
              <a:off x="5017010" y="3235726"/>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5" name="Circle: Hollow 264">
              <a:extLst>
                <a:ext uri="{FF2B5EF4-FFF2-40B4-BE49-F238E27FC236}">
                  <a16:creationId xmlns:a16="http://schemas.microsoft.com/office/drawing/2014/main" id="{E428DB36-0F11-45BF-81AC-69F6CA1ECEEA}"/>
                </a:ext>
              </a:extLst>
            </p:cNvPr>
            <p:cNvSpPr/>
            <p:nvPr/>
          </p:nvSpPr>
          <p:spPr>
            <a:xfrm>
              <a:off x="4993373" y="3208145"/>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6" name="Circle: Hollow 265">
              <a:extLst>
                <a:ext uri="{FF2B5EF4-FFF2-40B4-BE49-F238E27FC236}">
                  <a16:creationId xmlns:a16="http://schemas.microsoft.com/office/drawing/2014/main" id="{F835CCF6-531B-4CE0-BC0B-E418FC067D40}"/>
                </a:ext>
              </a:extLst>
            </p:cNvPr>
            <p:cNvSpPr/>
            <p:nvPr/>
          </p:nvSpPr>
          <p:spPr>
            <a:xfrm>
              <a:off x="4964580" y="3182428"/>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7" name="Circle: Hollow 266">
              <a:extLst>
                <a:ext uri="{FF2B5EF4-FFF2-40B4-BE49-F238E27FC236}">
                  <a16:creationId xmlns:a16="http://schemas.microsoft.com/office/drawing/2014/main" id="{C1DC77AE-B35F-43EF-8B74-421A41C0ED46}"/>
                </a:ext>
              </a:extLst>
            </p:cNvPr>
            <p:cNvSpPr/>
            <p:nvPr/>
          </p:nvSpPr>
          <p:spPr>
            <a:xfrm>
              <a:off x="4972328" y="3552689"/>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8" name="Circle: Hollow 267">
              <a:extLst>
                <a:ext uri="{FF2B5EF4-FFF2-40B4-BE49-F238E27FC236}">
                  <a16:creationId xmlns:a16="http://schemas.microsoft.com/office/drawing/2014/main" id="{894C815D-05B4-4EA9-BB12-6E500B44DC76}"/>
                </a:ext>
              </a:extLst>
            </p:cNvPr>
            <p:cNvSpPr/>
            <p:nvPr/>
          </p:nvSpPr>
          <p:spPr>
            <a:xfrm>
              <a:off x="4944747" y="3527773"/>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69" name="Circle: Hollow 268">
              <a:extLst>
                <a:ext uri="{FF2B5EF4-FFF2-40B4-BE49-F238E27FC236}">
                  <a16:creationId xmlns:a16="http://schemas.microsoft.com/office/drawing/2014/main" id="{470E078F-719C-4BCD-9E7F-F72979964708}"/>
                </a:ext>
              </a:extLst>
            </p:cNvPr>
            <p:cNvSpPr/>
            <p:nvPr/>
          </p:nvSpPr>
          <p:spPr>
            <a:xfrm>
              <a:off x="4921111" y="3500192"/>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0" name="Circle: Hollow 269">
              <a:extLst>
                <a:ext uri="{FF2B5EF4-FFF2-40B4-BE49-F238E27FC236}">
                  <a16:creationId xmlns:a16="http://schemas.microsoft.com/office/drawing/2014/main" id="{6C2EC250-579C-445F-B2BF-E819051E09F4}"/>
                </a:ext>
              </a:extLst>
            </p:cNvPr>
            <p:cNvSpPr/>
            <p:nvPr/>
          </p:nvSpPr>
          <p:spPr>
            <a:xfrm>
              <a:off x="4892317" y="3474474"/>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1" name="Circle: Hollow 270">
              <a:extLst>
                <a:ext uri="{FF2B5EF4-FFF2-40B4-BE49-F238E27FC236}">
                  <a16:creationId xmlns:a16="http://schemas.microsoft.com/office/drawing/2014/main" id="{AB8CFCEA-FABF-4669-93CD-1A22C0E61DB4}"/>
                </a:ext>
              </a:extLst>
            </p:cNvPr>
            <p:cNvSpPr/>
            <p:nvPr/>
          </p:nvSpPr>
          <p:spPr>
            <a:xfrm>
              <a:off x="4595712" y="1730517"/>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2" name="Circle: Hollow 271">
              <a:extLst>
                <a:ext uri="{FF2B5EF4-FFF2-40B4-BE49-F238E27FC236}">
                  <a16:creationId xmlns:a16="http://schemas.microsoft.com/office/drawing/2014/main" id="{AEA297E9-8A5E-4606-A156-8CA52B8B3DAB}"/>
                </a:ext>
              </a:extLst>
            </p:cNvPr>
            <p:cNvSpPr/>
            <p:nvPr/>
          </p:nvSpPr>
          <p:spPr>
            <a:xfrm>
              <a:off x="4568131" y="1705601"/>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3" name="Circle: Hollow 272">
              <a:extLst>
                <a:ext uri="{FF2B5EF4-FFF2-40B4-BE49-F238E27FC236}">
                  <a16:creationId xmlns:a16="http://schemas.microsoft.com/office/drawing/2014/main" id="{A1D21B5A-7743-46A1-8F02-CD66232F0E43}"/>
                </a:ext>
              </a:extLst>
            </p:cNvPr>
            <p:cNvSpPr/>
            <p:nvPr/>
          </p:nvSpPr>
          <p:spPr>
            <a:xfrm>
              <a:off x="4544494" y="1678020"/>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4" name="Circle: Hollow 273">
              <a:extLst>
                <a:ext uri="{FF2B5EF4-FFF2-40B4-BE49-F238E27FC236}">
                  <a16:creationId xmlns:a16="http://schemas.microsoft.com/office/drawing/2014/main" id="{D243E29B-12DC-4ABA-87F9-38E8BC10E2CB}"/>
                </a:ext>
              </a:extLst>
            </p:cNvPr>
            <p:cNvSpPr/>
            <p:nvPr/>
          </p:nvSpPr>
          <p:spPr>
            <a:xfrm>
              <a:off x="4515701" y="1652302"/>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5" name="Circle: Hollow 274">
              <a:extLst>
                <a:ext uri="{FF2B5EF4-FFF2-40B4-BE49-F238E27FC236}">
                  <a16:creationId xmlns:a16="http://schemas.microsoft.com/office/drawing/2014/main" id="{40A94BF6-8A9C-4383-B258-7598CADF724F}"/>
                </a:ext>
              </a:extLst>
            </p:cNvPr>
            <p:cNvSpPr/>
            <p:nvPr/>
          </p:nvSpPr>
          <p:spPr>
            <a:xfrm>
              <a:off x="4469205" y="1391163"/>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6" name="Circle: Hollow 275">
              <a:extLst>
                <a:ext uri="{FF2B5EF4-FFF2-40B4-BE49-F238E27FC236}">
                  <a16:creationId xmlns:a16="http://schemas.microsoft.com/office/drawing/2014/main" id="{70B2D29C-ABA3-4749-AA51-040B091CC5DA}"/>
                </a:ext>
              </a:extLst>
            </p:cNvPr>
            <p:cNvSpPr/>
            <p:nvPr/>
          </p:nvSpPr>
          <p:spPr>
            <a:xfrm>
              <a:off x="4441624" y="1366247"/>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7" name="Circle: Hollow 276">
              <a:extLst>
                <a:ext uri="{FF2B5EF4-FFF2-40B4-BE49-F238E27FC236}">
                  <a16:creationId xmlns:a16="http://schemas.microsoft.com/office/drawing/2014/main" id="{2F3080BD-1BE7-4884-9D97-2058AE7FC4E2}"/>
                </a:ext>
              </a:extLst>
            </p:cNvPr>
            <p:cNvSpPr/>
            <p:nvPr/>
          </p:nvSpPr>
          <p:spPr>
            <a:xfrm>
              <a:off x="4417988" y="1338666"/>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8" name="Circle: Hollow 277">
              <a:extLst>
                <a:ext uri="{FF2B5EF4-FFF2-40B4-BE49-F238E27FC236}">
                  <a16:creationId xmlns:a16="http://schemas.microsoft.com/office/drawing/2014/main" id="{63E034CA-DAAB-4428-A2D9-19F7F34E3B60}"/>
                </a:ext>
              </a:extLst>
            </p:cNvPr>
            <p:cNvSpPr/>
            <p:nvPr/>
          </p:nvSpPr>
          <p:spPr>
            <a:xfrm>
              <a:off x="4389194" y="1312949"/>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79" name="Circle: Hollow 278">
              <a:extLst>
                <a:ext uri="{FF2B5EF4-FFF2-40B4-BE49-F238E27FC236}">
                  <a16:creationId xmlns:a16="http://schemas.microsoft.com/office/drawing/2014/main" id="{76CC1270-AB7E-46A8-8FC3-833CB609A8B0}"/>
                </a:ext>
              </a:extLst>
            </p:cNvPr>
            <p:cNvSpPr/>
            <p:nvPr/>
          </p:nvSpPr>
          <p:spPr>
            <a:xfrm>
              <a:off x="4350120" y="2184873"/>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80" name="Circle: Hollow 279">
              <a:extLst>
                <a:ext uri="{FF2B5EF4-FFF2-40B4-BE49-F238E27FC236}">
                  <a16:creationId xmlns:a16="http://schemas.microsoft.com/office/drawing/2014/main" id="{D4A1E2A4-2180-4C88-BD20-249B90FC5B86}"/>
                </a:ext>
              </a:extLst>
            </p:cNvPr>
            <p:cNvSpPr/>
            <p:nvPr/>
          </p:nvSpPr>
          <p:spPr>
            <a:xfrm>
              <a:off x="4322539" y="2159957"/>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81" name="Circle: Hollow 280">
              <a:extLst>
                <a:ext uri="{FF2B5EF4-FFF2-40B4-BE49-F238E27FC236}">
                  <a16:creationId xmlns:a16="http://schemas.microsoft.com/office/drawing/2014/main" id="{0C77F44C-91E1-491B-B4B2-71BCFB4AF4E5}"/>
                </a:ext>
              </a:extLst>
            </p:cNvPr>
            <p:cNvSpPr/>
            <p:nvPr/>
          </p:nvSpPr>
          <p:spPr>
            <a:xfrm>
              <a:off x="4298902" y="2132376"/>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82" name="Circle: Hollow 281">
              <a:extLst>
                <a:ext uri="{FF2B5EF4-FFF2-40B4-BE49-F238E27FC236}">
                  <a16:creationId xmlns:a16="http://schemas.microsoft.com/office/drawing/2014/main" id="{BFA7D146-D58E-4E2F-901D-6BF19B0415CE}"/>
                </a:ext>
              </a:extLst>
            </p:cNvPr>
            <p:cNvSpPr/>
            <p:nvPr/>
          </p:nvSpPr>
          <p:spPr>
            <a:xfrm>
              <a:off x="4270109" y="2106658"/>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83" name="Circle: Hollow 282">
              <a:extLst>
                <a:ext uri="{FF2B5EF4-FFF2-40B4-BE49-F238E27FC236}">
                  <a16:creationId xmlns:a16="http://schemas.microsoft.com/office/drawing/2014/main" id="{DDCB7C3F-F843-44FA-9011-918FC0E20721}"/>
                </a:ext>
              </a:extLst>
            </p:cNvPr>
            <p:cNvSpPr/>
            <p:nvPr/>
          </p:nvSpPr>
          <p:spPr>
            <a:xfrm>
              <a:off x="4672198" y="3234439"/>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84" name="Circle: Hollow 283">
              <a:extLst>
                <a:ext uri="{FF2B5EF4-FFF2-40B4-BE49-F238E27FC236}">
                  <a16:creationId xmlns:a16="http://schemas.microsoft.com/office/drawing/2014/main" id="{49CBAF0B-6CA9-4D16-A62C-E1A226A3EF7D}"/>
                </a:ext>
              </a:extLst>
            </p:cNvPr>
            <p:cNvSpPr/>
            <p:nvPr/>
          </p:nvSpPr>
          <p:spPr>
            <a:xfrm>
              <a:off x="4644617" y="3209523"/>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85" name="Circle: Hollow 284">
              <a:extLst>
                <a:ext uri="{FF2B5EF4-FFF2-40B4-BE49-F238E27FC236}">
                  <a16:creationId xmlns:a16="http://schemas.microsoft.com/office/drawing/2014/main" id="{41F0D1D8-0125-4109-B5E8-81675BAB0DB3}"/>
                </a:ext>
              </a:extLst>
            </p:cNvPr>
            <p:cNvSpPr/>
            <p:nvPr/>
          </p:nvSpPr>
          <p:spPr>
            <a:xfrm>
              <a:off x="4620980" y="3181942"/>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86" name="Circle: Hollow 285">
              <a:extLst>
                <a:ext uri="{FF2B5EF4-FFF2-40B4-BE49-F238E27FC236}">
                  <a16:creationId xmlns:a16="http://schemas.microsoft.com/office/drawing/2014/main" id="{3616DE28-48FD-472E-8ED4-20C14C39B561}"/>
                </a:ext>
              </a:extLst>
            </p:cNvPr>
            <p:cNvSpPr/>
            <p:nvPr/>
          </p:nvSpPr>
          <p:spPr>
            <a:xfrm>
              <a:off x="4592186" y="3156224"/>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grpSp>
          <p:nvGrpSpPr>
            <p:cNvPr id="287" name="Group 286">
              <a:extLst>
                <a:ext uri="{FF2B5EF4-FFF2-40B4-BE49-F238E27FC236}">
                  <a16:creationId xmlns:a16="http://schemas.microsoft.com/office/drawing/2014/main" id="{D488889C-259A-4A88-A346-94A0E20E7CFA}"/>
                </a:ext>
              </a:extLst>
            </p:cNvPr>
            <p:cNvGrpSpPr/>
            <p:nvPr/>
          </p:nvGrpSpPr>
          <p:grpSpPr>
            <a:xfrm>
              <a:off x="3950177" y="1322384"/>
              <a:ext cx="2089885" cy="2458181"/>
              <a:chOff x="1253113" y="1240566"/>
              <a:chExt cx="3715351" cy="4370100"/>
            </a:xfrm>
          </p:grpSpPr>
          <p:sp>
            <p:nvSpPr>
              <p:cNvPr id="316" name="Oval 315">
                <a:extLst>
                  <a:ext uri="{FF2B5EF4-FFF2-40B4-BE49-F238E27FC236}">
                    <a16:creationId xmlns:a16="http://schemas.microsoft.com/office/drawing/2014/main" id="{DCBFA152-7FA1-4A79-BBC7-8C4328869343}"/>
                  </a:ext>
                </a:extLst>
              </p:cNvPr>
              <p:cNvSpPr/>
              <p:nvPr/>
            </p:nvSpPr>
            <p:spPr>
              <a:xfrm>
                <a:off x="4831303" y="4568388"/>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17" name="Oval 316">
                <a:extLst>
                  <a:ext uri="{FF2B5EF4-FFF2-40B4-BE49-F238E27FC236}">
                    <a16:creationId xmlns:a16="http://schemas.microsoft.com/office/drawing/2014/main" id="{C0A58E40-250E-4E4D-9D75-EEC33152F04A}"/>
                  </a:ext>
                </a:extLst>
              </p:cNvPr>
              <p:cNvSpPr/>
              <p:nvPr/>
            </p:nvSpPr>
            <p:spPr>
              <a:xfrm>
                <a:off x="1525256" y="3907566"/>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18" name="Oval 317">
                <a:extLst>
                  <a:ext uri="{FF2B5EF4-FFF2-40B4-BE49-F238E27FC236}">
                    <a16:creationId xmlns:a16="http://schemas.microsoft.com/office/drawing/2014/main" id="{333E7A56-AA88-4240-B21E-F4DAF24651B5}"/>
                  </a:ext>
                </a:extLst>
              </p:cNvPr>
              <p:cNvSpPr/>
              <p:nvPr/>
            </p:nvSpPr>
            <p:spPr>
              <a:xfrm>
                <a:off x="1795795" y="4167220"/>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19" name="Oval 318">
                <a:extLst>
                  <a:ext uri="{FF2B5EF4-FFF2-40B4-BE49-F238E27FC236}">
                    <a16:creationId xmlns:a16="http://schemas.microsoft.com/office/drawing/2014/main" id="{29C17305-8A02-4457-9A60-050D9760D60C}"/>
                  </a:ext>
                </a:extLst>
              </p:cNvPr>
              <p:cNvSpPr/>
              <p:nvPr/>
            </p:nvSpPr>
            <p:spPr>
              <a:xfrm>
                <a:off x="1568800" y="2251333"/>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0" name="Oval 319">
                <a:extLst>
                  <a:ext uri="{FF2B5EF4-FFF2-40B4-BE49-F238E27FC236}">
                    <a16:creationId xmlns:a16="http://schemas.microsoft.com/office/drawing/2014/main" id="{C0B816F1-D425-4996-85B9-D451751999DD}"/>
                  </a:ext>
                </a:extLst>
              </p:cNvPr>
              <p:cNvSpPr/>
              <p:nvPr/>
            </p:nvSpPr>
            <p:spPr>
              <a:xfrm>
                <a:off x="1253113" y="1240566"/>
                <a:ext cx="137161" cy="1371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1" name="Oval 320">
                <a:extLst>
                  <a:ext uri="{FF2B5EF4-FFF2-40B4-BE49-F238E27FC236}">
                    <a16:creationId xmlns:a16="http://schemas.microsoft.com/office/drawing/2014/main" id="{C51B5D86-2184-4E73-B83C-FC83C54F1F01}"/>
                  </a:ext>
                </a:extLst>
              </p:cNvPr>
              <p:cNvSpPr/>
              <p:nvPr/>
            </p:nvSpPr>
            <p:spPr>
              <a:xfrm>
                <a:off x="2971450" y="3209279"/>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22" name="Oval 321">
                <a:extLst>
                  <a:ext uri="{FF2B5EF4-FFF2-40B4-BE49-F238E27FC236}">
                    <a16:creationId xmlns:a16="http://schemas.microsoft.com/office/drawing/2014/main" id="{06ACCCB4-5A90-45A2-A79D-6E49677316CC}"/>
                  </a:ext>
                </a:extLst>
              </p:cNvPr>
              <p:cNvSpPr/>
              <p:nvPr/>
            </p:nvSpPr>
            <p:spPr>
              <a:xfrm>
                <a:off x="1741364" y="5473506"/>
                <a:ext cx="137160" cy="1371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grpSp>
        <p:sp>
          <p:nvSpPr>
            <p:cNvPr id="288" name="Circle: Hollow 287">
              <a:extLst>
                <a:ext uri="{FF2B5EF4-FFF2-40B4-BE49-F238E27FC236}">
                  <a16:creationId xmlns:a16="http://schemas.microsoft.com/office/drawing/2014/main" id="{DF508882-D95D-493B-9C9C-B3967361FA69}"/>
                </a:ext>
              </a:extLst>
            </p:cNvPr>
            <p:cNvSpPr/>
            <p:nvPr/>
          </p:nvSpPr>
          <p:spPr>
            <a:xfrm>
              <a:off x="5920923" y="3151237"/>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89" name="Circle: Hollow 288">
              <a:extLst>
                <a:ext uri="{FF2B5EF4-FFF2-40B4-BE49-F238E27FC236}">
                  <a16:creationId xmlns:a16="http://schemas.microsoft.com/office/drawing/2014/main" id="{715EE2D2-BC79-4213-A89B-6B7E02FC4A16}"/>
                </a:ext>
              </a:extLst>
            </p:cNvPr>
            <p:cNvSpPr/>
            <p:nvPr/>
          </p:nvSpPr>
          <p:spPr>
            <a:xfrm>
              <a:off x="5893342" y="3126321"/>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0" name="Circle: Hollow 289">
              <a:extLst>
                <a:ext uri="{FF2B5EF4-FFF2-40B4-BE49-F238E27FC236}">
                  <a16:creationId xmlns:a16="http://schemas.microsoft.com/office/drawing/2014/main" id="{87D99F82-28CF-43E9-A583-6220FA334449}"/>
                </a:ext>
              </a:extLst>
            </p:cNvPr>
            <p:cNvSpPr/>
            <p:nvPr/>
          </p:nvSpPr>
          <p:spPr>
            <a:xfrm>
              <a:off x="5869706" y="3098740"/>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1" name="Circle: Hollow 290">
              <a:extLst>
                <a:ext uri="{FF2B5EF4-FFF2-40B4-BE49-F238E27FC236}">
                  <a16:creationId xmlns:a16="http://schemas.microsoft.com/office/drawing/2014/main" id="{E0FDCC58-2418-4C1B-B264-AA8CF5E297EA}"/>
                </a:ext>
              </a:extLst>
            </p:cNvPr>
            <p:cNvSpPr/>
            <p:nvPr/>
          </p:nvSpPr>
          <p:spPr>
            <a:xfrm>
              <a:off x="5840912" y="3073022"/>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2" name="Circle: Hollow 291">
              <a:extLst>
                <a:ext uri="{FF2B5EF4-FFF2-40B4-BE49-F238E27FC236}">
                  <a16:creationId xmlns:a16="http://schemas.microsoft.com/office/drawing/2014/main" id="{C20463BA-64C3-439A-975D-ED92D0D6382F}"/>
                </a:ext>
              </a:extLst>
            </p:cNvPr>
            <p:cNvSpPr/>
            <p:nvPr/>
          </p:nvSpPr>
          <p:spPr>
            <a:xfrm>
              <a:off x="4188055" y="3659464"/>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3" name="Circle: Hollow 292">
              <a:extLst>
                <a:ext uri="{FF2B5EF4-FFF2-40B4-BE49-F238E27FC236}">
                  <a16:creationId xmlns:a16="http://schemas.microsoft.com/office/drawing/2014/main" id="{EE702A30-1CD8-4995-A6A3-E561221B8B3F}"/>
                </a:ext>
              </a:extLst>
            </p:cNvPr>
            <p:cNvSpPr/>
            <p:nvPr/>
          </p:nvSpPr>
          <p:spPr>
            <a:xfrm>
              <a:off x="4160474" y="3634548"/>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4" name="Circle: Hollow 293">
              <a:extLst>
                <a:ext uri="{FF2B5EF4-FFF2-40B4-BE49-F238E27FC236}">
                  <a16:creationId xmlns:a16="http://schemas.microsoft.com/office/drawing/2014/main" id="{DFC45EB0-BEDE-4F91-ACB4-B9C70EAE2644}"/>
                </a:ext>
              </a:extLst>
            </p:cNvPr>
            <p:cNvSpPr/>
            <p:nvPr/>
          </p:nvSpPr>
          <p:spPr>
            <a:xfrm>
              <a:off x="4136837" y="3606967"/>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5" name="Circle: Hollow 294">
              <a:extLst>
                <a:ext uri="{FF2B5EF4-FFF2-40B4-BE49-F238E27FC236}">
                  <a16:creationId xmlns:a16="http://schemas.microsoft.com/office/drawing/2014/main" id="{0C5263DD-E357-4128-8F21-26369CD8783D}"/>
                </a:ext>
              </a:extLst>
            </p:cNvPr>
            <p:cNvSpPr/>
            <p:nvPr/>
          </p:nvSpPr>
          <p:spPr>
            <a:xfrm>
              <a:off x="4108044" y="3581250"/>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6" name="Circle: Hollow 295">
              <a:extLst>
                <a:ext uri="{FF2B5EF4-FFF2-40B4-BE49-F238E27FC236}">
                  <a16:creationId xmlns:a16="http://schemas.microsoft.com/office/drawing/2014/main" id="{8E2BB7D5-53A8-4CFD-8B53-CFFC192B41F3}"/>
                </a:ext>
              </a:extLst>
            </p:cNvPr>
            <p:cNvSpPr/>
            <p:nvPr/>
          </p:nvSpPr>
          <p:spPr>
            <a:xfrm>
              <a:off x="4218670" y="2930800"/>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7" name="Circle: Hollow 296">
              <a:extLst>
                <a:ext uri="{FF2B5EF4-FFF2-40B4-BE49-F238E27FC236}">
                  <a16:creationId xmlns:a16="http://schemas.microsoft.com/office/drawing/2014/main" id="{8CF8361D-8670-45DA-A72C-E982788798C0}"/>
                </a:ext>
              </a:extLst>
            </p:cNvPr>
            <p:cNvSpPr/>
            <p:nvPr/>
          </p:nvSpPr>
          <p:spPr>
            <a:xfrm>
              <a:off x="4191089" y="2905884"/>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8" name="Circle: Hollow 297">
              <a:extLst>
                <a:ext uri="{FF2B5EF4-FFF2-40B4-BE49-F238E27FC236}">
                  <a16:creationId xmlns:a16="http://schemas.microsoft.com/office/drawing/2014/main" id="{8F628C0F-B34E-4DC4-85EF-CDB62723CC93}"/>
                </a:ext>
              </a:extLst>
            </p:cNvPr>
            <p:cNvSpPr/>
            <p:nvPr/>
          </p:nvSpPr>
          <p:spPr>
            <a:xfrm>
              <a:off x="4167452" y="2878303"/>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299" name="Circle: Hollow 298">
              <a:extLst>
                <a:ext uri="{FF2B5EF4-FFF2-40B4-BE49-F238E27FC236}">
                  <a16:creationId xmlns:a16="http://schemas.microsoft.com/office/drawing/2014/main" id="{12FCF26A-AD13-47E0-8ED7-5A21B7E53B5B}"/>
                </a:ext>
              </a:extLst>
            </p:cNvPr>
            <p:cNvSpPr/>
            <p:nvPr/>
          </p:nvSpPr>
          <p:spPr>
            <a:xfrm>
              <a:off x="4138659" y="2852585"/>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0" name="Circle: Hollow 299">
              <a:extLst>
                <a:ext uri="{FF2B5EF4-FFF2-40B4-BE49-F238E27FC236}">
                  <a16:creationId xmlns:a16="http://schemas.microsoft.com/office/drawing/2014/main" id="{173365A8-75C8-4733-BF55-6B82A2476A4B}"/>
                </a:ext>
              </a:extLst>
            </p:cNvPr>
            <p:cNvSpPr/>
            <p:nvPr/>
          </p:nvSpPr>
          <p:spPr>
            <a:xfrm>
              <a:off x="4065590" y="2783841"/>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1" name="Circle: Hollow 300">
              <a:extLst>
                <a:ext uri="{FF2B5EF4-FFF2-40B4-BE49-F238E27FC236}">
                  <a16:creationId xmlns:a16="http://schemas.microsoft.com/office/drawing/2014/main" id="{24B31BF3-D8BC-4953-8AE9-4E9AE91DB03F}"/>
                </a:ext>
              </a:extLst>
            </p:cNvPr>
            <p:cNvSpPr/>
            <p:nvPr/>
          </p:nvSpPr>
          <p:spPr>
            <a:xfrm>
              <a:off x="4038009" y="2758925"/>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2" name="Circle: Hollow 301">
              <a:extLst>
                <a:ext uri="{FF2B5EF4-FFF2-40B4-BE49-F238E27FC236}">
                  <a16:creationId xmlns:a16="http://schemas.microsoft.com/office/drawing/2014/main" id="{966FE1D9-E43C-4C63-978F-B197D67780E4}"/>
                </a:ext>
              </a:extLst>
            </p:cNvPr>
            <p:cNvSpPr/>
            <p:nvPr/>
          </p:nvSpPr>
          <p:spPr>
            <a:xfrm>
              <a:off x="4014372" y="2731344"/>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3" name="Circle: Hollow 302">
              <a:extLst>
                <a:ext uri="{FF2B5EF4-FFF2-40B4-BE49-F238E27FC236}">
                  <a16:creationId xmlns:a16="http://schemas.microsoft.com/office/drawing/2014/main" id="{A0C9756C-B3DB-429C-B455-0705A95CB187}"/>
                </a:ext>
              </a:extLst>
            </p:cNvPr>
            <p:cNvSpPr/>
            <p:nvPr/>
          </p:nvSpPr>
          <p:spPr>
            <a:xfrm>
              <a:off x="3985579" y="2705627"/>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4" name="Circle: Hollow 303">
              <a:extLst>
                <a:ext uri="{FF2B5EF4-FFF2-40B4-BE49-F238E27FC236}">
                  <a16:creationId xmlns:a16="http://schemas.microsoft.com/office/drawing/2014/main" id="{B700D511-0F13-4AF5-B5EB-58905065AF78}"/>
                </a:ext>
              </a:extLst>
            </p:cNvPr>
            <p:cNvSpPr/>
            <p:nvPr/>
          </p:nvSpPr>
          <p:spPr>
            <a:xfrm>
              <a:off x="4878289" y="2388579"/>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5" name="Circle: Hollow 304">
              <a:extLst>
                <a:ext uri="{FF2B5EF4-FFF2-40B4-BE49-F238E27FC236}">
                  <a16:creationId xmlns:a16="http://schemas.microsoft.com/office/drawing/2014/main" id="{EA7A9B0A-B38C-4A87-84DC-A87247DD2A28}"/>
                </a:ext>
              </a:extLst>
            </p:cNvPr>
            <p:cNvSpPr/>
            <p:nvPr/>
          </p:nvSpPr>
          <p:spPr>
            <a:xfrm>
              <a:off x="4850708" y="2363663"/>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6" name="Circle: Hollow 305">
              <a:extLst>
                <a:ext uri="{FF2B5EF4-FFF2-40B4-BE49-F238E27FC236}">
                  <a16:creationId xmlns:a16="http://schemas.microsoft.com/office/drawing/2014/main" id="{DC7B53F0-8E33-42B0-B30E-936A65B739EA}"/>
                </a:ext>
              </a:extLst>
            </p:cNvPr>
            <p:cNvSpPr/>
            <p:nvPr/>
          </p:nvSpPr>
          <p:spPr>
            <a:xfrm>
              <a:off x="4827071" y="2336082"/>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7" name="Circle: Hollow 306">
              <a:extLst>
                <a:ext uri="{FF2B5EF4-FFF2-40B4-BE49-F238E27FC236}">
                  <a16:creationId xmlns:a16="http://schemas.microsoft.com/office/drawing/2014/main" id="{B57A1FD6-0841-4438-82AD-6FB53F95F05D}"/>
                </a:ext>
              </a:extLst>
            </p:cNvPr>
            <p:cNvSpPr/>
            <p:nvPr/>
          </p:nvSpPr>
          <p:spPr>
            <a:xfrm>
              <a:off x="4798277" y="2310365"/>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8" name="Circle: Hollow 307">
              <a:extLst>
                <a:ext uri="{FF2B5EF4-FFF2-40B4-BE49-F238E27FC236}">
                  <a16:creationId xmlns:a16="http://schemas.microsoft.com/office/drawing/2014/main" id="{FF1ED2D9-9523-4510-B39D-22C666C56A34}"/>
                </a:ext>
              </a:extLst>
            </p:cNvPr>
            <p:cNvSpPr/>
            <p:nvPr/>
          </p:nvSpPr>
          <p:spPr>
            <a:xfrm>
              <a:off x="4090082" y="1846990"/>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09" name="Circle: Hollow 308">
              <a:extLst>
                <a:ext uri="{FF2B5EF4-FFF2-40B4-BE49-F238E27FC236}">
                  <a16:creationId xmlns:a16="http://schemas.microsoft.com/office/drawing/2014/main" id="{0CCE2CE9-DA8A-42BF-8A29-90B7C5A76004}"/>
                </a:ext>
              </a:extLst>
            </p:cNvPr>
            <p:cNvSpPr/>
            <p:nvPr/>
          </p:nvSpPr>
          <p:spPr>
            <a:xfrm>
              <a:off x="4062501" y="1822074"/>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10" name="Circle: Hollow 309">
              <a:extLst>
                <a:ext uri="{FF2B5EF4-FFF2-40B4-BE49-F238E27FC236}">
                  <a16:creationId xmlns:a16="http://schemas.microsoft.com/office/drawing/2014/main" id="{1924C15F-FDE9-467E-9440-6564CA459918}"/>
                </a:ext>
              </a:extLst>
            </p:cNvPr>
            <p:cNvSpPr/>
            <p:nvPr/>
          </p:nvSpPr>
          <p:spPr>
            <a:xfrm>
              <a:off x="4038864" y="1794493"/>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11" name="Circle: Hollow 310">
              <a:extLst>
                <a:ext uri="{FF2B5EF4-FFF2-40B4-BE49-F238E27FC236}">
                  <a16:creationId xmlns:a16="http://schemas.microsoft.com/office/drawing/2014/main" id="{011A787E-50C2-40C7-8E37-E42DB8E57C9F}"/>
                </a:ext>
              </a:extLst>
            </p:cNvPr>
            <p:cNvSpPr/>
            <p:nvPr/>
          </p:nvSpPr>
          <p:spPr>
            <a:xfrm>
              <a:off x="4010071" y="1768775"/>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12" name="Circle: Hollow 311">
              <a:extLst>
                <a:ext uri="{FF2B5EF4-FFF2-40B4-BE49-F238E27FC236}">
                  <a16:creationId xmlns:a16="http://schemas.microsoft.com/office/drawing/2014/main" id="{38BD80B2-A31F-4E6F-B7C5-E6813751775C}"/>
                </a:ext>
              </a:extLst>
            </p:cNvPr>
            <p:cNvSpPr/>
            <p:nvPr/>
          </p:nvSpPr>
          <p:spPr>
            <a:xfrm>
              <a:off x="3912508" y="1283652"/>
              <a:ext cx="154305" cy="154305"/>
            </a:xfrm>
            <a:prstGeom prst="donut">
              <a:avLst>
                <a:gd name="adj" fmla="val 11899"/>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13" name="Circle: Hollow 312">
              <a:extLst>
                <a:ext uri="{FF2B5EF4-FFF2-40B4-BE49-F238E27FC236}">
                  <a16:creationId xmlns:a16="http://schemas.microsoft.com/office/drawing/2014/main" id="{951CCBA5-98EB-4329-B669-33C535FDC880}"/>
                </a:ext>
              </a:extLst>
            </p:cNvPr>
            <p:cNvSpPr/>
            <p:nvPr/>
          </p:nvSpPr>
          <p:spPr>
            <a:xfrm>
              <a:off x="3884927" y="1258736"/>
              <a:ext cx="205740" cy="205740"/>
            </a:xfrm>
            <a:prstGeom prst="donut">
              <a:avLst>
                <a:gd name="adj" fmla="val 4833"/>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14" name="Circle: Hollow 313">
              <a:extLst>
                <a:ext uri="{FF2B5EF4-FFF2-40B4-BE49-F238E27FC236}">
                  <a16:creationId xmlns:a16="http://schemas.microsoft.com/office/drawing/2014/main" id="{405F33B4-1EC6-4366-9721-64CE41A5DA80}"/>
                </a:ext>
              </a:extLst>
            </p:cNvPr>
            <p:cNvSpPr/>
            <p:nvPr/>
          </p:nvSpPr>
          <p:spPr>
            <a:xfrm>
              <a:off x="3861290" y="1231155"/>
              <a:ext cx="257175" cy="257175"/>
            </a:xfrm>
            <a:prstGeom prst="donut">
              <a:avLst>
                <a:gd name="adj" fmla="val 4833"/>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
          <p:nvSpPr>
            <p:cNvPr id="315" name="Circle: Hollow 314">
              <a:extLst>
                <a:ext uri="{FF2B5EF4-FFF2-40B4-BE49-F238E27FC236}">
                  <a16:creationId xmlns:a16="http://schemas.microsoft.com/office/drawing/2014/main" id="{AAC77C62-DED6-468C-A006-C235143A923C}"/>
                </a:ext>
              </a:extLst>
            </p:cNvPr>
            <p:cNvSpPr/>
            <p:nvPr/>
          </p:nvSpPr>
          <p:spPr>
            <a:xfrm>
              <a:off x="3832496" y="1205438"/>
              <a:ext cx="308610" cy="308610"/>
            </a:xfrm>
            <a:prstGeom prst="donut">
              <a:avLst>
                <a:gd name="adj" fmla="val 4833"/>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grpSp>
      <p:sp>
        <p:nvSpPr>
          <p:cNvPr id="337" name="Arrow: Right 336">
            <a:extLst>
              <a:ext uri="{FF2B5EF4-FFF2-40B4-BE49-F238E27FC236}">
                <a16:creationId xmlns:a16="http://schemas.microsoft.com/office/drawing/2014/main" id="{EC617C32-C228-4F77-8A17-C479B2846192}"/>
              </a:ext>
            </a:extLst>
          </p:cNvPr>
          <p:cNvSpPr/>
          <p:nvPr/>
        </p:nvSpPr>
        <p:spPr>
          <a:xfrm>
            <a:off x="7060801" y="3408250"/>
            <a:ext cx="750376" cy="459809"/>
          </a:xfrm>
          <a:prstGeom prst="rightArrow">
            <a:avLst/>
          </a:prstGeom>
          <a:solidFill>
            <a:srgbClr val="2690E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8" name="Oval 337">
            <a:extLst>
              <a:ext uri="{FF2B5EF4-FFF2-40B4-BE49-F238E27FC236}">
                <a16:creationId xmlns:a16="http://schemas.microsoft.com/office/drawing/2014/main" id="{65F8C8BB-8EFD-4896-8E5C-D0B08D7562A0}"/>
              </a:ext>
            </a:extLst>
          </p:cNvPr>
          <p:cNvSpPr/>
          <p:nvPr/>
        </p:nvSpPr>
        <p:spPr>
          <a:xfrm>
            <a:off x="5563601" y="5462143"/>
            <a:ext cx="102871" cy="10287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p>
        </p:txBody>
      </p:sp>
      <p:sp>
        <p:nvSpPr>
          <p:cNvPr id="339" name="TextBox 338">
            <a:extLst>
              <a:ext uri="{FF2B5EF4-FFF2-40B4-BE49-F238E27FC236}">
                <a16:creationId xmlns:a16="http://schemas.microsoft.com/office/drawing/2014/main" id="{0E3BDD29-5755-4890-AAC8-7E5EB511B58F}"/>
              </a:ext>
            </a:extLst>
          </p:cNvPr>
          <p:cNvSpPr txBox="1"/>
          <p:nvPr/>
        </p:nvSpPr>
        <p:spPr>
          <a:xfrm>
            <a:off x="5620758" y="5401517"/>
            <a:ext cx="1229824" cy="230832"/>
          </a:xfrm>
          <a:prstGeom prst="rect">
            <a:avLst/>
          </a:prstGeom>
          <a:noFill/>
        </p:spPr>
        <p:txBody>
          <a:bodyPr wrap="none" rtlCol="0">
            <a:spAutoFit/>
          </a:bodyPr>
          <a:lstStyle/>
          <a:p>
            <a:r>
              <a:rPr lang="en-US" sz="900" dirty="0">
                <a:solidFill>
                  <a:schemeClr val="bg1"/>
                </a:solidFill>
              </a:rPr>
              <a:t>Vulnerable Household</a:t>
            </a:r>
          </a:p>
        </p:txBody>
      </p:sp>
      <p:sp>
        <p:nvSpPr>
          <p:cNvPr id="342" name="TextBox 341">
            <a:extLst>
              <a:ext uri="{FF2B5EF4-FFF2-40B4-BE49-F238E27FC236}">
                <a16:creationId xmlns:a16="http://schemas.microsoft.com/office/drawing/2014/main" id="{42C05F22-F9C9-4F16-8913-09DD169D0138}"/>
              </a:ext>
            </a:extLst>
          </p:cNvPr>
          <p:cNvSpPr txBox="1"/>
          <p:nvPr/>
        </p:nvSpPr>
        <p:spPr>
          <a:xfrm>
            <a:off x="7391683" y="5401517"/>
            <a:ext cx="2119491" cy="230832"/>
          </a:xfrm>
          <a:prstGeom prst="rect">
            <a:avLst/>
          </a:prstGeom>
          <a:noFill/>
        </p:spPr>
        <p:txBody>
          <a:bodyPr wrap="none" rtlCol="0">
            <a:spAutoFit/>
          </a:bodyPr>
          <a:lstStyle/>
          <a:p>
            <a:r>
              <a:rPr lang="en-US" sz="900" dirty="0">
                <a:solidFill>
                  <a:schemeClr val="bg1"/>
                </a:solidFill>
              </a:rPr>
              <a:t>Child-centered essential nutrition actions</a:t>
            </a:r>
          </a:p>
        </p:txBody>
      </p:sp>
      <p:sp>
        <p:nvSpPr>
          <p:cNvPr id="343" name="Circle: Hollow 342">
            <a:extLst>
              <a:ext uri="{FF2B5EF4-FFF2-40B4-BE49-F238E27FC236}">
                <a16:creationId xmlns:a16="http://schemas.microsoft.com/office/drawing/2014/main" id="{BE694EE9-184D-45F8-B268-34F03417FDBC}"/>
              </a:ext>
            </a:extLst>
          </p:cNvPr>
          <p:cNvSpPr/>
          <p:nvPr/>
        </p:nvSpPr>
        <p:spPr>
          <a:xfrm>
            <a:off x="7222673" y="5426699"/>
            <a:ext cx="205740" cy="205740"/>
          </a:xfrm>
          <a:prstGeom prst="donut">
            <a:avLst>
              <a:gd name="adj" fmla="val 23704"/>
            </a:avLst>
          </a:prstGeom>
          <a:solidFill>
            <a:srgbClr val="00B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2">
              <a:solidFill>
                <a:schemeClr val="tx1"/>
              </a:solidFill>
            </a:endParaRPr>
          </a:p>
        </p:txBody>
      </p:sp>
    </p:spTree>
    <p:extLst>
      <p:ext uri="{BB962C8B-B14F-4D97-AF65-F5344CB8AC3E}">
        <p14:creationId xmlns:p14="http://schemas.microsoft.com/office/powerpoint/2010/main" val="619577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B9EE3F3-89B7-43C3-8651-C4C968309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2">
            <a:extLst>
              <a:ext uri="{FF2B5EF4-FFF2-40B4-BE49-F238E27FC236}">
                <a16:creationId xmlns:a16="http://schemas.microsoft.com/office/drawing/2014/main" id="{AE985533-3CA4-4685-A82B-B27F7D60FE8B}"/>
              </a:ext>
            </a:extLst>
          </p:cNvPr>
          <p:cNvSpPr txBox="1">
            <a:spLocks noChangeArrowheads="1"/>
          </p:cNvSpPr>
          <p:nvPr/>
        </p:nvSpPr>
        <p:spPr bwMode="auto">
          <a:xfrm>
            <a:off x="411480" y="991443"/>
            <a:ext cx="4443154" cy="108781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a:bodyPr>
          <a:lstStyle>
            <a:lvl1pPr>
              <a:defRPr sz="4800">
                <a:solidFill>
                  <a:schemeClr val="tx1"/>
                </a:solidFill>
                <a:latin typeface="Calibri" panose="020F0502020204030204" pitchFamily="34" charset="0"/>
                <a:ea typeface="MS PGothic" panose="020B0600070205080204" pitchFamily="34" charset="-128"/>
              </a:defRPr>
            </a:lvl1pPr>
            <a:lvl2pPr>
              <a:defRPr sz="4800">
                <a:solidFill>
                  <a:schemeClr val="tx1"/>
                </a:solidFill>
                <a:latin typeface="Calibri" panose="020F0502020204030204" pitchFamily="34" charset="0"/>
                <a:ea typeface="MS PGothic" panose="020B0600070205080204" pitchFamily="34" charset="-128"/>
              </a:defRPr>
            </a:lvl2pPr>
            <a:lvl3pPr>
              <a:defRPr sz="4800">
                <a:solidFill>
                  <a:schemeClr val="tx1"/>
                </a:solidFill>
                <a:latin typeface="Calibri" panose="020F0502020204030204" pitchFamily="34" charset="0"/>
                <a:ea typeface="MS PGothic" panose="020B0600070205080204" pitchFamily="34" charset="-128"/>
              </a:defRPr>
            </a:lvl3pPr>
            <a:lvl4pPr>
              <a:defRPr sz="4800">
                <a:solidFill>
                  <a:schemeClr val="tx1"/>
                </a:solidFill>
                <a:latin typeface="Calibri" panose="020F0502020204030204" pitchFamily="34" charset="0"/>
                <a:ea typeface="MS PGothic" panose="020B0600070205080204" pitchFamily="34" charset="-128"/>
              </a:defRPr>
            </a:lvl4pPr>
            <a:lvl5pPr>
              <a:defRPr sz="4800">
                <a:solidFill>
                  <a:schemeClr val="tx1"/>
                </a:solidFill>
                <a:latin typeface="Calibri" panose="020F0502020204030204" pitchFamily="34" charset="0"/>
                <a:ea typeface="MS PGothic" panose="020B0600070205080204" pitchFamily="34" charset="-128"/>
              </a:defRPr>
            </a:lvl5pPr>
            <a:lvl6pPr marL="5334000" indent="-3048000" eaLnBrk="0" fontAlgn="base" hangingPunct="0">
              <a:spcBef>
                <a:spcPct val="0"/>
              </a:spcBef>
              <a:spcAft>
                <a:spcPct val="0"/>
              </a:spcAft>
              <a:defRPr sz="4800">
                <a:solidFill>
                  <a:schemeClr val="tx1"/>
                </a:solidFill>
                <a:latin typeface="Calibri" panose="020F0502020204030204" pitchFamily="34" charset="0"/>
                <a:ea typeface="MS PGothic" panose="020B0600070205080204" pitchFamily="34" charset="-128"/>
              </a:defRPr>
            </a:lvl6pPr>
            <a:lvl7pPr marL="5791200" indent="-3048000" eaLnBrk="0" fontAlgn="base" hangingPunct="0">
              <a:spcBef>
                <a:spcPct val="0"/>
              </a:spcBef>
              <a:spcAft>
                <a:spcPct val="0"/>
              </a:spcAft>
              <a:defRPr sz="4800">
                <a:solidFill>
                  <a:schemeClr val="tx1"/>
                </a:solidFill>
                <a:latin typeface="Calibri" panose="020F0502020204030204" pitchFamily="34" charset="0"/>
                <a:ea typeface="MS PGothic" panose="020B0600070205080204" pitchFamily="34" charset="-128"/>
              </a:defRPr>
            </a:lvl7pPr>
            <a:lvl8pPr marL="6248400" indent="-3048000" eaLnBrk="0" fontAlgn="base" hangingPunct="0">
              <a:spcBef>
                <a:spcPct val="0"/>
              </a:spcBef>
              <a:spcAft>
                <a:spcPct val="0"/>
              </a:spcAft>
              <a:defRPr sz="4800">
                <a:solidFill>
                  <a:schemeClr val="tx1"/>
                </a:solidFill>
                <a:latin typeface="Calibri" panose="020F0502020204030204" pitchFamily="34" charset="0"/>
                <a:ea typeface="MS PGothic" panose="020B0600070205080204" pitchFamily="34" charset="-128"/>
              </a:defRPr>
            </a:lvl8pPr>
            <a:lvl9pPr marL="6705600" indent="-3048000" eaLnBrk="0" fontAlgn="base" hangingPunct="0">
              <a:spcBef>
                <a:spcPct val="0"/>
              </a:spcBef>
              <a:spcAft>
                <a:spcPct val="0"/>
              </a:spcAft>
              <a:defRPr sz="4800">
                <a:solidFill>
                  <a:schemeClr val="tx1"/>
                </a:solidFill>
                <a:latin typeface="Calibri" panose="020F0502020204030204" pitchFamily="34" charset="0"/>
                <a:ea typeface="MS PGothic" panose="020B0600070205080204" pitchFamily="34" charset="-128"/>
              </a:defRPr>
            </a:lvl9pPr>
          </a:lstStyle>
          <a:p>
            <a:pPr>
              <a:lnSpc>
                <a:spcPct val="90000"/>
              </a:lnSpc>
              <a:spcBef>
                <a:spcPct val="0"/>
              </a:spcBef>
              <a:spcAft>
                <a:spcPts val="600"/>
              </a:spcAft>
            </a:pPr>
            <a:endParaRPr lang="en-US" altLang="en-US" sz="3100" kern="1200">
              <a:solidFill>
                <a:schemeClr val="tx1"/>
              </a:solidFill>
              <a:latin typeface="+mj-lt"/>
              <a:ea typeface="+mj-ea"/>
              <a:cs typeface="+mj-cs"/>
            </a:endParaRPr>
          </a:p>
          <a:p>
            <a:pPr>
              <a:lnSpc>
                <a:spcPct val="90000"/>
              </a:lnSpc>
              <a:spcBef>
                <a:spcPct val="0"/>
              </a:spcBef>
              <a:spcAft>
                <a:spcPts val="600"/>
              </a:spcAft>
            </a:pPr>
            <a:r>
              <a:rPr lang="en-US" altLang="en-US" sz="3100" kern="1200">
                <a:solidFill>
                  <a:schemeClr val="tx1"/>
                </a:solidFill>
                <a:latin typeface="+mj-lt"/>
                <a:ea typeface="+mj-ea"/>
                <a:cs typeface="+mj-cs"/>
              </a:rPr>
              <a:t>The Strategic approach</a:t>
            </a:r>
          </a:p>
        </p:txBody>
      </p:sp>
      <p:sp>
        <p:nvSpPr>
          <p:cNvPr id="38" name="Rectangle 37">
            <a:extLst>
              <a:ext uri="{FF2B5EF4-FFF2-40B4-BE49-F238E27FC236}">
                <a16:creationId xmlns:a16="http://schemas.microsoft.com/office/drawing/2014/main" id="{33AE4636-AEEC-45D6-84D4-7AC2DA48E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3" name="Rectangle 39">
            <a:extLst>
              <a:ext uri="{FF2B5EF4-FFF2-40B4-BE49-F238E27FC236}">
                <a16:creationId xmlns:a16="http://schemas.microsoft.com/office/drawing/2014/main" id="{8D9CE0F4-2EB2-4F1F-8AAC-DB3571D9FE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5541"/>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Text Placeholder 4">
            <a:extLst>
              <a:ext uri="{FF2B5EF4-FFF2-40B4-BE49-F238E27FC236}">
                <a16:creationId xmlns:a16="http://schemas.microsoft.com/office/drawing/2014/main" id="{99C47F00-3424-4323-9EFB-E6A712ECAB5F}"/>
              </a:ext>
            </a:extLst>
          </p:cNvPr>
          <p:cNvSpPr>
            <a:spLocks noGrp="1"/>
          </p:cNvSpPr>
          <p:nvPr>
            <p:ph type="body" sz="quarter" idx="13"/>
          </p:nvPr>
        </p:nvSpPr>
        <p:spPr>
          <a:xfrm>
            <a:off x="411480" y="2684095"/>
            <a:ext cx="4443154" cy="3492868"/>
          </a:xfrm>
        </p:spPr>
        <p:txBody>
          <a:bodyPr vert="horz" lIns="91440" tIns="45720" rIns="91440" bIns="45720" rtlCol="0">
            <a:normAutofit/>
          </a:bodyPr>
          <a:lstStyle/>
          <a:p>
            <a:endParaRPr lang="en-US" sz="1800"/>
          </a:p>
          <a:p>
            <a:endParaRPr lang="en-US" sz="1800"/>
          </a:p>
          <a:p>
            <a:endParaRPr lang="en-US" sz="1800"/>
          </a:p>
          <a:p>
            <a:endParaRPr lang="en-US" sz="1800"/>
          </a:p>
          <a:p>
            <a:r>
              <a:rPr lang="en-US" sz="1800"/>
              <a:t>UNICEF primary goal is to ensure that no child dies from wasting</a:t>
            </a:r>
          </a:p>
          <a:p>
            <a:endParaRPr lang="en-US" sz="1800"/>
          </a:p>
        </p:txBody>
      </p:sp>
      <p:pic>
        <p:nvPicPr>
          <p:cNvPr id="2" name="Picture 1" descr="Diagram&#10;&#10;Description automatically generated">
            <a:extLst>
              <a:ext uri="{FF2B5EF4-FFF2-40B4-BE49-F238E27FC236}">
                <a16:creationId xmlns:a16="http://schemas.microsoft.com/office/drawing/2014/main" id="{013EB9D4-F7E8-4AFC-8948-B43599973D74}"/>
              </a:ext>
            </a:extLst>
          </p:cNvPr>
          <p:cNvPicPr>
            <a:picLocks noChangeAspect="1"/>
          </p:cNvPicPr>
          <p:nvPr/>
        </p:nvPicPr>
        <p:blipFill>
          <a:blip r:embed="rId3"/>
          <a:stretch>
            <a:fillRect/>
          </a:stretch>
        </p:blipFill>
        <p:spPr>
          <a:xfrm>
            <a:off x="6481986" y="625683"/>
            <a:ext cx="4248083" cy="5551280"/>
          </a:xfrm>
          <a:prstGeom prst="rect">
            <a:avLst/>
          </a:prstGeom>
        </p:spPr>
      </p:pic>
    </p:spTree>
    <p:extLst>
      <p:ext uri="{BB962C8B-B14F-4D97-AF65-F5344CB8AC3E}">
        <p14:creationId xmlns:p14="http://schemas.microsoft.com/office/powerpoint/2010/main" val="40261950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FD89FC7-C797-4FF6-BB12-A91DA372C93B}"/>
              </a:ext>
            </a:extLst>
          </p:cNvPr>
          <p:cNvPicPr>
            <a:picLocks noChangeAspect="1"/>
          </p:cNvPicPr>
          <p:nvPr/>
        </p:nvPicPr>
        <p:blipFill rotWithShape="1">
          <a:blip r:embed="rId3" cstate="email">
            <a:extLst>
              <a:ext uri="{28A0092B-C50C-407E-A947-70E740481C1C}">
                <a14:useLocalDpi xmlns:a14="http://schemas.microsoft.com/office/drawing/2010/main"/>
              </a:ext>
            </a:extLst>
          </a:blip>
          <a:stretch/>
        </p:blipFill>
        <p:spPr>
          <a:xfrm>
            <a:off x="1066800" y="457200"/>
            <a:ext cx="10292080" cy="5943600"/>
          </a:xfrm>
          <a:prstGeom prst="rect">
            <a:avLst/>
          </a:prstGeom>
        </p:spPr>
      </p:pic>
    </p:spTree>
    <p:extLst>
      <p:ext uri="{BB962C8B-B14F-4D97-AF65-F5344CB8AC3E}">
        <p14:creationId xmlns:p14="http://schemas.microsoft.com/office/powerpoint/2010/main" val="15627198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D89FC7-C797-4FF6-BB12-A91DA372C9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43600" y="103755"/>
            <a:ext cx="4077567" cy="6650489"/>
          </a:xfrm>
          <a:prstGeom prst="rect">
            <a:avLst/>
          </a:prstGeom>
        </p:spPr>
      </p:pic>
      <p:sp>
        <p:nvSpPr>
          <p:cNvPr id="3" name="TextBox 2">
            <a:extLst>
              <a:ext uri="{FF2B5EF4-FFF2-40B4-BE49-F238E27FC236}">
                <a16:creationId xmlns:a16="http://schemas.microsoft.com/office/drawing/2014/main" id="{CCD21248-0C94-41F8-AD91-DF04829B3E71}"/>
              </a:ext>
            </a:extLst>
          </p:cNvPr>
          <p:cNvSpPr txBox="1"/>
          <p:nvPr/>
        </p:nvSpPr>
        <p:spPr>
          <a:xfrm>
            <a:off x="1856724" y="616369"/>
            <a:ext cx="2464906" cy="400110"/>
          </a:xfrm>
          <a:prstGeom prst="rect">
            <a:avLst/>
          </a:prstGeom>
          <a:noFill/>
        </p:spPr>
        <p:txBody>
          <a:bodyPr wrap="none" rtlCol="0">
            <a:spAutoFit/>
          </a:bodyPr>
          <a:lstStyle/>
          <a:p>
            <a:r>
              <a:rPr lang="en-US" sz="2000" b="1"/>
              <a:t>What are we finding?</a:t>
            </a:r>
          </a:p>
        </p:txBody>
      </p:sp>
      <p:cxnSp>
        <p:nvCxnSpPr>
          <p:cNvPr id="5" name="Straight Connector 4">
            <a:extLst>
              <a:ext uri="{FF2B5EF4-FFF2-40B4-BE49-F238E27FC236}">
                <a16:creationId xmlns:a16="http://schemas.microsoft.com/office/drawing/2014/main" id="{01A76604-2CCA-43FC-95A9-5D08F5611A7F}"/>
              </a:ext>
            </a:extLst>
          </p:cNvPr>
          <p:cNvCxnSpPr/>
          <p:nvPr/>
        </p:nvCxnSpPr>
        <p:spPr>
          <a:xfrm flipH="1">
            <a:off x="4321630" y="990600"/>
            <a:ext cx="1645920" cy="0"/>
          </a:xfrm>
          <a:prstGeom prst="line">
            <a:avLst/>
          </a:prstGeom>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2A0A0011-E590-4BDC-AB9A-A73FC6E1DFDA}"/>
              </a:ext>
            </a:extLst>
          </p:cNvPr>
          <p:cNvSpPr txBox="1"/>
          <p:nvPr/>
        </p:nvSpPr>
        <p:spPr>
          <a:xfrm>
            <a:off x="710647" y="990600"/>
            <a:ext cx="3610983" cy="400110"/>
          </a:xfrm>
          <a:prstGeom prst="rect">
            <a:avLst/>
          </a:prstGeom>
          <a:noFill/>
        </p:spPr>
        <p:txBody>
          <a:bodyPr wrap="square" rtlCol="0">
            <a:spAutoFit/>
          </a:bodyPr>
          <a:lstStyle/>
          <a:p>
            <a:r>
              <a:rPr lang="en-US" sz="2000" b="1"/>
              <a:t>How is it changing what we do?</a:t>
            </a:r>
          </a:p>
        </p:txBody>
      </p:sp>
    </p:spTree>
    <p:extLst>
      <p:ext uri="{BB962C8B-B14F-4D97-AF65-F5344CB8AC3E}">
        <p14:creationId xmlns:p14="http://schemas.microsoft.com/office/powerpoint/2010/main" val="58872434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D89FC7-C797-4FF6-BB12-A91DA372C9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43600" y="103755"/>
            <a:ext cx="4077567" cy="6650489"/>
          </a:xfrm>
          <a:prstGeom prst="rect">
            <a:avLst/>
          </a:prstGeom>
        </p:spPr>
      </p:pic>
      <p:sp>
        <p:nvSpPr>
          <p:cNvPr id="3" name="TextBox 2">
            <a:extLst>
              <a:ext uri="{FF2B5EF4-FFF2-40B4-BE49-F238E27FC236}">
                <a16:creationId xmlns:a16="http://schemas.microsoft.com/office/drawing/2014/main" id="{CCD21248-0C94-41F8-AD91-DF04829B3E71}"/>
              </a:ext>
            </a:extLst>
          </p:cNvPr>
          <p:cNvSpPr txBox="1"/>
          <p:nvPr/>
        </p:nvSpPr>
        <p:spPr>
          <a:xfrm>
            <a:off x="1856724" y="616369"/>
            <a:ext cx="2464906" cy="400110"/>
          </a:xfrm>
          <a:prstGeom prst="rect">
            <a:avLst/>
          </a:prstGeom>
          <a:noFill/>
        </p:spPr>
        <p:txBody>
          <a:bodyPr wrap="none" rtlCol="0">
            <a:spAutoFit/>
          </a:bodyPr>
          <a:lstStyle/>
          <a:p>
            <a:r>
              <a:rPr lang="en-US" sz="2000" b="1">
                <a:solidFill>
                  <a:schemeClr val="bg1">
                    <a:lumMod val="85000"/>
                  </a:schemeClr>
                </a:solidFill>
              </a:rPr>
              <a:t>What are we finding?</a:t>
            </a:r>
          </a:p>
        </p:txBody>
      </p:sp>
      <p:cxnSp>
        <p:nvCxnSpPr>
          <p:cNvPr id="5" name="Straight Connector 4">
            <a:extLst>
              <a:ext uri="{FF2B5EF4-FFF2-40B4-BE49-F238E27FC236}">
                <a16:creationId xmlns:a16="http://schemas.microsoft.com/office/drawing/2014/main" id="{01A76604-2CCA-43FC-95A9-5D08F5611A7F}"/>
              </a:ext>
            </a:extLst>
          </p:cNvPr>
          <p:cNvCxnSpPr/>
          <p:nvPr/>
        </p:nvCxnSpPr>
        <p:spPr>
          <a:xfrm flipH="1">
            <a:off x="4321630" y="990600"/>
            <a:ext cx="1645920" cy="0"/>
          </a:xfrm>
          <a:prstGeom prst="line">
            <a:avLst/>
          </a:prstGeom>
          <a:ln>
            <a:solidFill>
              <a:schemeClr val="bg1">
                <a:lumMod val="85000"/>
              </a:schemeClr>
            </a:solidFill>
          </a:ln>
          <a:effectLst/>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2A0A0011-E590-4BDC-AB9A-A73FC6E1DFDA}"/>
              </a:ext>
            </a:extLst>
          </p:cNvPr>
          <p:cNvSpPr txBox="1"/>
          <p:nvPr/>
        </p:nvSpPr>
        <p:spPr>
          <a:xfrm>
            <a:off x="710647" y="990600"/>
            <a:ext cx="3610983" cy="400110"/>
          </a:xfrm>
          <a:prstGeom prst="rect">
            <a:avLst/>
          </a:prstGeom>
          <a:noFill/>
        </p:spPr>
        <p:txBody>
          <a:bodyPr wrap="square" rtlCol="0">
            <a:spAutoFit/>
          </a:bodyPr>
          <a:lstStyle/>
          <a:p>
            <a:r>
              <a:rPr lang="en-US" sz="2000" b="1">
                <a:solidFill>
                  <a:schemeClr val="bg1">
                    <a:lumMod val="85000"/>
                  </a:schemeClr>
                </a:solidFill>
              </a:rPr>
              <a:t>How is it changing what we do?</a:t>
            </a:r>
          </a:p>
        </p:txBody>
      </p:sp>
      <p:cxnSp>
        <p:nvCxnSpPr>
          <p:cNvPr id="10" name="Straight Connector 9">
            <a:extLst>
              <a:ext uri="{FF2B5EF4-FFF2-40B4-BE49-F238E27FC236}">
                <a16:creationId xmlns:a16="http://schemas.microsoft.com/office/drawing/2014/main" id="{BAB15B3C-E403-4802-B242-FE0C7B0E322C}"/>
              </a:ext>
            </a:extLst>
          </p:cNvPr>
          <p:cNvCxnSpPr/>
          <p:nvPr/>
        </p:nvCxnSpPr>
        <p:spPr>
          <a:xfrm flipH="1">
            <a:off x="4321630" y="1834376"/>
            <a:ext cx="1645920" cy="0"/>
          </a:xfrm>
          <a:prstGeom prst="line">
            <a:avLst/>
          </a:prstGeom>
          <a:ln>
            <a:solidFill>
              <a:schemeClr val="tx1"/>
            </a:solidFill>
          </a:ln>
          <a:effectLst/>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583B8358-48FE-4720-9A81-C3089286DA2A}"/>
              </a:ext>
            </a:extLst>
          </p:cNvPr>
          <p:cNvSpPr txBox="1"/>
          <p:nvPr/>
        </p:nvSpPr>
        <p:spPr>
          <a:xfrm>
            <a:off x="710646" y="1514575"/>
            <a:ext cx="3610983" cy="707886"/>
          </a:xfrm>
          <a:prstGeom prst="rect">
            <a:avLst/>
          </a:prstGeom>
          <a:noFill/>
          <a:ln>
            <a:noFill/>
          </a:ln>
        </p:spPr>
        <p:txBody>
          <a:bodyPr wrap="square" rtlCol="0">
            <a:spAutoFit/>
          </a:bodyPr>
          <a:lstStyle/>
          <a:p>
            <a:pPr algn="r"/>
            <a:r>
              <a:rPr lang="en-US" sz="2000" b="1"/>
              <a:t>What does it mean, concretely, to put prevention first?</a:t>
            </a:r>
          </a:p>
        </p:txBody>
      </p:sp>
    </p:spTree>
    <p:extLst>
      <p:ext uri="{BB962C8B-B14F-4D97-AF65-F5344CB8AC3E}">
        <p14:creationId xmlns:p14="http://schemas.microsoft.com/office/powerpoint/2010/main" val="219585086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D89FC7-C797-4FF6-BB12-A91DA372C93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943600" y="103755"/>
            <a:ext cx="4077567" cy="6650489"/>
          </a:xfrm>
          <a:prstGeom prst="rect">
            <a:avLst/>
          </a:prstGeom>
        </p:spPr>
      </p:pic>
      <p:sp>
        <p:nvSpPr>
          <p:cNvPr id="3" name="TextBox 2">
            <a:extLst>
              <a:ext uri="{FF2B5EF4-FFF2-40B4-BE49-F238E27FC236}">
                <a16:creationId xmlns:a16="http://schemas.microsoft.com/office/drawing/2014/main" id="{CCD21248-0C94-41F8-AD91-DF04829B3E71}"/>
              </a:ext>
            </a:extLst>
          </p:cNvPr>
          <p:cNvSpPr txBox="1"/>
          <p:nvPr/>
        </p:nvSpPr>
        <p:spPr>
          <a:xfrm>
            <a:off x="1856724" y="616369"/>
            <a:ext cx="2464906" cy="400110"/>
          </a:xfrm>
          <a:prstGeom prst="rect">
            <a:avLst/>
          </a:prstGeom>
          <a:noFill/>
        </p:spPr>
        <p:txBody>
          <a:bodyPr wrap="none" rtlCol="0">
            <a:spAutoFit/>
          </a:bodyPr>
          <a:lstStyle/>
          <a:p>
            <a:r>
              <a:rPr lang="en-US" sz="2000" b="1">
                <a:solidFill>
                  <a:schemeClr val="bg1">
                    <a:lumMod val="85000"/>
                  </a:schemeClr>
                </a:solidFill>
              </a:rPr>
              <a:t>What are we finding?</a:t>
            </a:r>
          </a:p>
        </p:txBody>
      </p:sp>
      <p:cxnSp>
        <p:nvCxnSpPr>
          <p:cNvPr id="5" name="Straight Connector 4">
            <a:extLst>
              <a:ext uri="{FF2B5EF4-FFF2-40B4-BE49-F238E27FC236}">
                <a16:creationId xmlns:a16="http://schemas.microsoft.com/office/drawing/2014/main" id="{01A76604-2CCA-43FC-95A9-5D08F5611A7F}"/>
              </a:ext>
            </a:extLst>
          </p:cNvPr>
          <p:cNvCxnSpPr/>
          <p:nvPr/>
        </p:nvCxnSpPr>
        <p:spPr>
          <a:xfrm flipH="1">
            <a:off x="4321630" y="990600"/>
            <a:ext cx="1645920" cy="0"/>
          </a:xfrm>
          <a:prstGeom prst="line">
            <a:avLst/>
          </a:prstGeom>
          <a:ln>
            <a:solidFill>
              <a:schemeClr val="bg1">
                <a:lumMod val="85000"/>
              </a:schemeClr>
            </a:solidFill>
          </a:ln>
          <a:effectLst/>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2A0A0011-E590-4BDC-AB9A-A73FC6E1DFDA}"/>
              </a:ext>
            </a:extLst>
          </p:cNvPr>
          <p:cNvSpPr txBox="1"/>
          <p:nvPr/>
        </p:nvSpPr>
        <p:spPr>
          <a:xfrm>
            <a:off x="710647" y="990600"/>
            <a:ext cx="3610983" cy="400110"/>
          </a:xfrm>
          <a:prstGeom prst="rect">
            <a:avLst/>
          </a:prstGeom>
          <a:noFill/>
        </p:spPr>
        <p:txBody>
          <a:bodyPr wrap="square" rtlCol="0">
            <a:spAutoFit/>
          </a:bodyPr>
          <a:lstStyle/>
          <a:p>
            <a:r>
              <a:rPr lang="en-US" sz="2000" b="1">
                <a:solidFill>
                  <a:schemeClr val="bg1">
                    <a:lumMod val="85000"/>
                  </a:schemeClr>
                </a:solidFill>
              </a:rPr>
              <a:t>How is it changing what we do?</a:t>
            </a:r>
          </a:p>
        </p:txBody>
      </p:sp>
      <p:cxnSp>
        <p:nvCxnSpPr>
          <p:cNvPr id="7" name="Straight Connector 6">
            <a:extLst>
              <a:ext uri="{FF2B5EF4-FFF2-40B4-BE49-F238E27FC236}">
                <a16:creationId xmlns:a16="http://schemas.microsoft.com/office/drawing/2014/main" id="{E96D2E8C-4C2D-4A6D-8C09-9F53A1D8884D}"/>
              </a:ext>
            </a:extLst>
          </p:cNvPr>
          <p:cNvCxnSpPr/>
          <p:nvPr/>
        </p:nvCxnSpPr>
        <p:spPr>
          <a:xfrm flipH="1">
            <a:off x="4321630" y="1834376"/>
            <a:ext cx="1645920" cy="0"/>
          </a:xfrm>
          <a:prstGeom prst="line">
            <a:avLst/>
          </a:prstGeom>
          <a:ln>
            <a:solidFill>
              <a:schemeClr val="bg1">
                <a:lumMod val="85000"/>
              </a:schemeClr>
            </a:solidFill>
          </a:ln>
          <a:effectLst/>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10C1031A-D99B-413D-9530-6CFD1EB21501}"/>
              </a:ext>
            </a:extLst>
          </p:cNvPr>
          <p:cNvSpPr txBox="1"/>
          <p:nvPr/>
        </p:nvSpPr>
        <p:spPr>
          <a:xfrm>
            <a:off x="710646" y="1514575"/>
            <a:ext cx="3610983" cy="707886"/>
          </a:xfrm>
          <a:prstGeom prst="rect">
            <a:avLst/>
          </a:prstGeom>
          <a:noFill/>
        </p:spPr>
        <p:txBody>
          <a:bodyPr wrap="square" rtlCol="0">
            <a:spAutoFit/>
          </a:bodyPr>
          <a:lstStyle/>
          <a:p>
            <a:pPr algn="r"/>
            <a:r>
              <a:rPr lang="en-US" sz="2000" b="1">
                <a:solidFill>
                  <a:schemeClr val="bg1">
                    <a:lumMod val="85000"/>
                  </a:schemeClr>
                </a:solidFill>
              </a:rPr>
              <a:t>What does it mean, concretely, to put prevention first?</a:t>
            </a:r>
          </a:p>
        </p:txBody>
      </p:sp>
      <p:sp>
        <p:nvSpPr>
          <p:cNvPr id="9" name="TextBox 8">
            <a:extLst>
              <a:ext uri="{FF2B5EF4-FFF2-40B4-BE49-F238E27FC236}">
                <a16:creationId xmlns:a16="http://schemas.microsoft.com/office/drawing/2014/main" id="{C07293D7-42B7-4A26-A623-A6FBEF4CCB97}"/>
              </a:ext>
            </a:extLst>
          </p:cNvPr>
          <p:cNvSpPr txBox="1"/>
          <p:nvPr/>
        </p:nvSpPr>
        <p:spPr>
          <a:xfrm>
            <a:off x="623560" y="3496700"/>
            <a:ext cx="3610983" cy="1015663"/>
          </a:xfrm>
          <a:prstGeom prst="rect">
            <a:avLst/>
          </a:prstGeom>
          <a:noFill/>
        </p:spPr>
        <p:txBody>
          <a:bodyPr wrap="square" rtlCol="0">
            <a:spAutoFit/>
          </a:bodyPr>
          <a:lstStyle/>
          <a:p>
            <a:pPr algn="r"/>
            <a:r>
              <a:rPr lang="en-US" sz="2000" b="1"/>
              <a:t>How can we simplify and optimize the early detection and treatment of child wasting?</a:t>
            </a:r>
          </a:p>
        </p:txBody>
      </p:sp>
      <p:cxnSp>
        <p:nvCxnSpPr>
          <p:cNvPr id="10" name="Straight Connector 9">
            <a:extLst>
              <a:ext uri="{FF2B5EF4-FFF2-40B4-BE49-F238E27FC236}">
                <a16:creationId xmlns:a16="http://schemas.microsoft.com/office/drawing/2014/main" id="{0C83E026-6B67-4EFF-A8DA-2FB92F90B9A8}"/>
              </a:ext>
            </a:extLst>
          </p:cNvPr>
          <p:cNvCxnSpPr/>
          <p:nvPr/>
        </p:nvCxnSpPr>
        <p:spPr>
          <a:xfrm flipH="1">
            <a:off x="4321630" y="3924432"/>
            <a:ext cx="1645920"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42D4D222-B7AB-4D3C-8FB8-39448DEEA67B}"/>
              </a:ext>
            </a:extLst>
          </p:cNvPr>
          <p:cNvCxnSpPr/>
          <p:nvPr/>
        </p:nvCxnSpPr>
        <p:spPr>
          <a:xfrm flipH="1">
            <a:off x="5225147" y="2749042"/>
            <a:ext cx="731520"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31174796-1CCA-40B9-918A-C2C769483B65}"/>
              </a:ext>
            </a:extLst>
          </p:cNvPr>
          <p:cNvCxnSpPr>
            <a:cxnSpLocks/>
          </p:cNvCxnSpPr>
          <p:nvPr/>
        </p:nvCxnSpPr>
        <p:spPr>
          <a:xfrm flipV="1">
            <a:off x="5214263" y="2737888"/>
            <a:ext cx="0" cy="1188720"/>
          </a:xfrm>
          <a:prstGeom prst="line">
            <a:avLst/>
          </a:prstGeom>
          <a:effectLst/>
        </p:spPr>
        <p:style>
          <a:lnRef idx="2">
            <a:schemeClr val="dk1"/>
          </a:lnRef>
          <a:fillRef idx="0">
            <a:schemeClr val="dk1"/>
          </a:fillRef>
          <a:effectRef idx="1">
            <a:schemeClr val="dk1"/>
          </a:effectRef>
          <a:fontRef idx="minor">
            <a:schemeClr val="tx1"/>
          </a:fontRef>
        </p:style>
      </p:cxnSp>
      <p:pic>
        <p:nvPicPr>
          <p:cNvPr id="13" name="Picture 12">
            <a:extLst>
              <a:ext uri="{FF2B5EF4-FFF2-40B4-BE49-F238E27FC236}">
                <a16:creationId xmlns:a16="http://schemas.microsoft.com/office/drawing/2014/main" id="{C95504D3-9AEF-493D-8A7D-C6B706EF6D5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7365"/>
          <a:stretch/>
        </p:blipFill>
        <p:spPr>
          <a:xfrm>
            <a:off x="10428475" y="-21772"/>
            <a:ext cx="1105724" cy="978196"/>
          </a:xfrm>
          <a:prstGeom prst="rect">
            <a:avLst/>
          </a:prstGeom>
        </p:spPr>
      </p:pic>
    </p:spTree>
    <p:extLst>
      <p:ext uri="{BB962C8B-B14F-4D97-AF65-F5344CB8AC3E}">
        <p14:creationId xmlns:p14="http://schemas.microsoft.com/office/powerpoint/2010/main" val="36910251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2">
            <a:extLst>
              <a:ext uri="{FF2B5EF4-FFF2-40B4-BE49-F238E27FC236}">
                <a16:creationId xmlns:a16="http://schemas.microsoft.com/office/drawing/2014/main" id="{AE985533-3CA4-4685-A82B-B27F7D60FE8B}"/>
              </a:ext>
            </a:extLst>
          </p:cNvPr>
          <p:cNvSpPr txBox="1">
            <a:spLocks noChangeArrowheads="1"/>
          </p:cNvSpPr>
          <p:nvPr/>
        </p:nvSpPr>
        <p:spPr bwMode="auto">
          <a:xfrm>
            <a:off x="838200" y="365125"/>
            <a:ext cx="10515600" cy="13255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sz="4800">
                <a:solidFill>
                  <a:schemeClr val="tx1"/>
                </a:solidFill>
                <a:latin typeface="Calibri" panose="020F0502020204030204" pitchFamily="34" charset="0"/>
                <a:ea typeface="MS PGothic" panose="020B0600070205080204" pitchFamily="34" charset="-128"/>
              </a:defRPr>
            </a:lvl1pPr>
            <a:lvl2pPr>
              <a:defRPr sz="4800">
                <a:solidFill>
                  <a:schemeClr val="tx1"/>
                </a:solidFill>
                <a:latin typeface="Calibri" panose="020F0502020204030204" pitchFamily="34" charset="0"/>
                <a:ea typeface="MS PGothic" panose="020B0600070205080204" pitchFamily="34" charset="-128"/>
              </a:defRPr>
            </a:lvl2pPr>
            <a:lvl3pPr>
              <a:defRPr sz="4800">
                <a:solidFill>
                  <a:schemeClr val="tx1"/>
                </a:solidFill>
                <a:latin typeface="Calibri" panose="020F0502020204030204" pitchFamily="34" charset="0"/>
                <a:ea typeface="MS PGothic" panose="020B0600070205080204" pitchFamily="34" charset="-128"/>
              </a:defRPr>
            </a:lvl3pPr>
            <a:lvl4pPr>
              <a:defRPr sz="4800">
                <a:solidFill>
                  <a:schemeClr val="tx1"/>
                </a:solidFill>
                <a:latin typeface="Calibri" panose="020F0502020204030204" pitchFamily="34" charset="0"/>
                <a:ea typeface="MS PGothic" panose="020B0600070205080204" pitchFamily="34" charset="-128"/>
              </a:defRPr>
            </a:lvl4pPr>
            <a:lvl5pPr>
              <a:defRPr sz="4800">
                <a:solidFill>
                  <a:schemeClr val="tx1"/>
                </a:solidFill>
                <a:latin typeface="Calibri" panose="020F0502020204030204" pitchFamily="34" charset="0"/>
                <a:ea typeface="MS PGothic" panose="020B0600070205080204" pitchFamily="34" charset="-128"/>
              </a:defRPr>
            </a:lvl5pPr>
            <a:lvl6pPr marL="5334000" indent="-3048000" eaLnBrk="0" fontAlgn="base" hangingPunct="0">
              <a:spcBef>
                <a:spcPct val="0"/>
              </a:spcBef>
              <a:spcAft>
                <a:spcPct val="0"/>
              </a:spcAft>
              <a:defRPr sz="4800">
                <a:solidFill>
                  <a:schemeClr val="tx1"/>
                </a:solidFill>
                <a:latin typeface="Calibri" panose="020F0502020204030204" pitchFamily="34" charset="0"/>
                <a:ea typeface="MS PGothic" panose="020B0600070205080204" pitchFamily="34" charset="-128"/>
              </a:defRPr>
            </a:lvl6pPr>
            <a:lvl7pPr marL="5791200" indent="-3048000" eaLnBrk="0" fontAlgn="base" hangingPunct="0">
              <a:spcBef>
                <a:spcPct val="0"/>
              </a:spcBef>
              <a:spcAft>
                <a:spcPct val="0"/>
              </a:spcAft>
              <a:defRPr sz="4800">
                <a:solidFill>
                  <a:schemeClr val="tx1"/>
                </a:solidFill>
                <a:latin typeface="Calibri" panose="020F0502020204030204" pitchFamily="34" charset="0"/>
                <a:ea typeface="MS PGothic" panose="020B0600070205080204" pitchFamily="34" charset="-128"/>
              </a:defRPr>
            </a:lvl7pPr>
            <a:lvl8pPr marL="6248400" indent="-3048000" eaLnBrk="0" fontAlgn="base" hangingPunct="0">
              <a:spcBef>
                <a:spcPct val="0"/>
              </a:spcBef>
              <a:spcAft>
                <a:spcPct val="0"/>
              </a:spcAft>
              <a:defRPr sz="4800">
                <a:solidFill>
                  <a:schemeClr val="tx1"/>
                </a:solidFill>
                <a:latin typeface="Calibri" panose="020F0502020204030204" pitchFamily="34" charset="0"/>
                <a:ea typeface="MS PGothic" panose="020B0600070205080204" pitchFamily="34" charset="-128"/>
              </a:defRPr>
            </a:lvl8pPr>
            <a:lvl9pPr marL="6705600" indent="-3048000" eaLnBrk="0" fontAlgn="base" hangingPunct="0">
              <a:spcBef>
                <a:spcPct val="0"/>
              </a:spcBef>
              <a:spcAft>
                <a:spcPct val="0"/>
              </a:spcAft>
              <a:defRPr sz="4800">
                <a:solidFill>
                  <a:schemeClr val="tx1"/>
                </a:solidFill>
                <a:latin typeface="Calibri" panose="020F0502020204030204" pitchFamily="34" charset="0"/>
                <a:ea typeface="MS PGothic" panose="020B0600070205080204" pitchFamily="34" charset="-128"/>
              </a:defRPr>
            </a:lvl9pPr>
          </a:lstStyle>
          <a:p>
            <a:pPr>
              <a:lnSpc>
                <a:spcPct val="90000"/>
              </a:lnSpc>
              <a:spcBef>
                <a:spcPct val="0"/>
              </a:spcBef>
              <a:spcAft>
                <a:spcPts val="600"/>
              </a:spcAft>
            </a:pPr>
            <a:r>
              <a:rPr lang="en-US" altLang="en-US" sz="4200" kern="1200">
                <a:solidFill>
                  <a:schemeClr val="tx1"/>
                </a:solidFill>
                <a:latin typeface="+mj-lt"/>
                <a:ea typeface="+mj-ea"/>
                <a:cs typeface="+mj-cs"/>
              </a:rPr>
              <a:t>Early detection and Treatment of Child Wasting</a:t>
            </a:r>
          </a:p>
        </p:txBody>
      </p:sp>
      <p:sp>
        <p:nvSpPr>
          <p:cNvPr id="39"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957FFDB-477A-459C-A8AC-35DA4C0D24F1}"/>
              </a:ext>
            </a:extLst>
          </p:cNvPr>
          <p:cNvSpPr/>
          <p:nvPr/>
        </p:nvSpPr>
        <p:spPr>
          <a:xfrm>
            <a:off x="3150914" y="2228087"/>
            <a:ext cx="5890174" cy="83713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457200">
              <a:defRPr/>
            </a:pPr>
            <a:endParaRPr lang="en-US" sz="3000">
              <a:solidFill>
                <a:srgbClr val="333B5B"/>
              </a:solidFill>
              <a:latin typeface="Franklin Gothic Book" panose="020B0503020102020204"/>
            </a:endParaRPr>
          </a:p>
        </p:txBody>
      </p:sp>
      <p:sp>
        <p:nvSpPr>
          <p:cNvPr id="5" name="Text Placeholder 4">
            <a:extLst>
              <a:ext uri="{FF2B5EF4-FFF2-40B4-BE49-F238E27FC236}">
                <a16:creationId xmlns:a16="http://schemas.microsoft.com/office/drawing/2014/main" id="{99C47F00-3424-4323-9EFB-E6A712ECAB5F}"/>
              </a:ext>
            </a:extLst>
          </p:cNvPr>
          <p:cNvSpPr>
            <a:spLocks noGrp="1"/>
          </p:cNvSpPr>
          <p:nvPr>
            <p:ph type="body" sz="quarter" idx="13"/>
          </p:nvPr>
        </p:nvSpPr>
        <p:spPr>
          <a:xfrm>
            <a:off x="1429408" y="2422004"/>
            <a:ext cx="9291144" cy="3754959"/>
          </a:xfrm>
        </p:spPr>
        <p:txBody>
          <a:bodyPr>
            <a:normAutofit lnSpcReduction="10000"/>
          </a:bodyPr>
          <a:lstStyle/>
          <a:p>
            <a:pPr marL="0" indent="0" algn="ctr" defTabSz="585216">
              <a:spcBef>
                <a:spcPts val="640"/>
              </a:spcBef>
              <a:buNone/>
            </a:pPr>
            <a:r>
              <a:rPr lang="en-US" sz="2400" kern="1200" dirty="0">
                <a:solidFill>
                  <a:schemeClr val="tx1"/>
                </a:solidFill>
                <a:latin typeface="Univers" panose="020B0503020202020204" pitchFamily="34" charset="0"/>
                <a:ea typeface="Source Sans Pro" panose="020B0503030403020204" pitchFamily="34" charset="0"/>
                <a:cs typeface="+mn-cs"/>
              </a:rPr>
              <a:t>In context of limited resources, we must prioritize the most vulnerable</a:t>
            </a:r>
          </a:p>
          <a:p>
            <a:pPr marL="146304" indent="-146304" algn="ctr" defTabSz="585216">
              <a:spcBef>
                <a:spcPts val="640"/>
              </a:spcBef>
            </a:pPr>
            <a:endParaRPr lang="en-US" sz="2400" kern="1200" dirty="0">
              <a:solidFill>
                <a:schemeClr val="tx1"/>
              </a:solidFill>
              <a:latin typeface="Univers" panose="020B0503020202020204" pitchFamily="34" charset="0"/>
              <a:ea typeface="Source Sans Pro" panose="020B0503030403020204" pitchFamily="34" charset="0"/>
              <a:cs typeface="+mn-cs"/>
            </a:endParaRPr>
          </a:p>
          <a:p>
            <a:pPr marL="292608" indent="-292608" defTabSz="585216">
              <a:spcBef>
                <a:spcPts val="640"/>
              </a:spcBef>
              <a:buFont typeface="Arial" panose="020B0604020202020204" pitchFamily="34" charset="0"/>
              <a:buAutoNum type="arabicPeriod"/>
            </a:pPr>
            <a:r>
              <a:rPr lang="en-US" sz="2400" kern="1200" dirty="0">
                <a:solidFill>
                  <a:schemeClr val="tx1"/>
                </a:solidFill>
                <a:latin typeface="Univers" panose="020B0503020202020204" pitchFamily="34" charset="0"/>
                <a:ea typeface="Source Sans Pro" panose="020B0503030403020204" pitchFamily="34" charset="0"/>
                <a:cs typeface="+mn-cs"/>
              </a:rPr>
              <a:t>Prioritize the financial resources available for treating wasting and protect children at highest risk of death</a:t>
            </a:r>
          </a:p>
          <a:p>
            <a:pPr marL="292608" indent="-292608" defTabSz="585216">
              <a:spcBef>
                <a:spcPts val="640"/>
              </a:spcBef>
              <a:buFont typeface="Arial" panose="020B0604020202020204" pitchFamily="34" charset="0"/>
              <a:buAutoNum type="arabicPeriod"/>
            </a:pPr>
            <a:endParaRPr lang="en-US" sz="2400" kern="1200" dirty="0">
              <a:solidFill>
                <a:schemeClr val="tx1"/>
              </a:solidFill>
              <a:latin typeface="Univers" panose="020B0503020202020204" pitchFamily="34" charset="0"/>
              <a:ea typeface="Source Sans Pro" panose="020B0503030403020204" pitchFamily="34" charset="0"/>
              <a:cs typeface="+mn-cs"/>
            </a:endParaRPr>
          </a:p>
          <a:p>
            <a:pPr marL="292608" indent="-292608" defTabSz="585216">
              <a:spcBef>
                <a:spcPts val="640"/>
              </a:spcBef>
              <a:buFont typeface="Arial" panose="020B0604020202020204" pitchFamily="34" charset="0"/>
              <a:buAutoNum type="arabicPeriod"/>
            </a:pPr>
            <a:r>
              <a:rPr lang="en-US" sz="2400" kern="1200" dirty="0">
                <a:solidFill>
                  <a:schemeClr val="tx1"/>
                </a:solidFill>
                <a:latin typeface="Univers" panose="020B0503020202020204" pitchFamily="34" charset="0"/>
                <a:ea typeface="Source Sans Pro" panose="020B0503030403020204" pitchFamily="34" charset="0"/>
                <a:cs typeface="+mn-cs"/>
              </a:rPr>
              <a:t>Scale up early detection and access to treatment</a:t>
            </a:r>
          </a:p>
          <a:p>
            <a:pPr marL="292608" indent="-292608" defTabSz="585216">
              <a:spcBef>
                <a:spcPts val="640"/>
              </a:spcBef>
              <a:buFont typeface="Arial" panose="020B0604020202020204" pitchFamily="34" charset="0"/>
              <a:buAutoNum type="arabicPeriod"/>
            </a:pPr>
            <a:endParaRPr lang="en-US" sz="2400" kern="1200" dirty="0">
              <a:solidFill>
                <a:schemeClr val="tx1"/>
              </a:solidFill>
              <a:latin typeface="Univers" panose="020B0503020202020204" pitchFamily="34" charset="0"/>
              <a:ea typeface="Source Sans Pro" panose="020B0503030403020204" pitchFamily="34" charset="0"/>
              <a:cs typeface="+mn-cs"/>
            </a:endParaRPr>
          </a:p>
          <a:p>
            <a:pPr marL="292608" indent="-292608" defTabSz="585216">
              <a:spcBef>
                <a:spcPts val="640"/>
              </a:spcBef>
              <a:buFont typeface="Arial" panose="020B0604020202020204" pitchFamily="34" charset="0"/>
              <a:buAutoNum type="arabicPeriod"/>
            </a:pPr>
            <a:r>
              <a:rPr lang="en-US" sz="2400" kern="1200" dirty="0">
                <a:solidFill>
                  <a:schemeClr val="tx1"/>
                </a:solidFill>
                <a:latin typeface="Univers" panose="020B0503020202020204" pitchFamily="34" charset="0"/>
                <a:ea typeface="Source Sans Pro" panose="020B0503030403020204" pitchFamily="34" charset="0"/>
                <a:cs typeface="+mn-cs"/>
              </a:rPr>
              <a:t>Increase the availability of commodities for the early detection and treatment of children with </a:t>
            </a:r>
            <a:r>
              <a:rPr lang="en-US" sz="2400" kern="1200" dirty="0">
                <a:solidFill>
                  <a:schemeClr val="accent1"/>
                </a:solidFill>
                <a:latin typeface="Univers" panose="020B0503020202020204" pitchFamily="34" charset="0"/>
                <a:ea typeface="Source Sans Pro" panose="020B0503030403020204" pitchFamily="34" charset="0"/>
                <a:cs typeface="+mn-cs"/>
              </a:rPr>
              <a:t>wasting</a:t>
            </a:r>
            <a:r>
              <a:rPr lang="en-US" sz="2400" kern="1200" dirty="0">
                <a:solidFill>
                  <a:schemeClr val="tx1"/>
                </a:solidFill>
                <a:latin typeface="Univers" panose="020B0503020202020204" pitchFamily="34" charset="0"/>
                <a:ea typeface="Source Sans Pro" panose="020B0503030403020204" pitchFamily="34" charset="0"/>
                <a:cs typeface="+mn-cs"/>
              </a:rPr>
              <a:t>.</a:t>
            </a:r>
            <a:endParaRPr lang="en-US" sz="2400" dirty="0">
              <a:solidFill>
                <a:schemeClr val="tx1"/>
              </a:solidFill>
              <a:latin typeface="Univers" panose="020B0503020202020204" pitchFamily="34" charset="0"/>
              <a:ea typeface="Source Sans Pro" panose="020B0503030403020204" pitchFamily="34" charset="0"/>
            </a:endParaRPr>
          </a:p>
        </p:txBody>
      </p:sp>
    </p:spTree>
    <p:extLst>
      <p:ext uri="{BB962C8B-B14F-4D97-AF65-F5344CB8AC3E}">
        <p14:creationId xmlns:p14="http://schemas.microsoft.com/office/powerpoint/2010/main" val="10857493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68B9C38-9540-4633-8802-994F5C7B8CD3}"/>
              </a:ext>
            </a:extLst>
          </p:cNvPr>
          <p:cNvSpPr>
            <a:spLocks noGrp="1"/>
          </p:cNvSpPr>
          <p:nvPr>
            <p:ph idx="1"/>
          </p:nvPr>
        </p:nvSpPr>
        <p:spPr>
          <a:xfrm>
            <a:off x="804671" y="2421682"/>
            <a:ext cx="5769111" cy="3639289"/>
          </a:xfrm>
        </p:spPr>
        <p:txBody>
          <a:bodyPr anchor="ctr">
            <a:normAutofit/>
          </a:bodyPr>
          <a:lstStyle/>
          <a:p>
            <a:pPr marL="0" indent="0">
              <a:buNone/>
            </a:pPr>
            <a:r>
              <a:rPr lang="en-US" sz="4000" b="1" dirty="0">
                <a:solidFill>
                  <a:schemeClr val="tx2"/>
                </a:solidFill>
              </a:rPr>
              <a:t>Progress made so far……..</a:t>
            </a:r>
          </a:p>
        </p:txBody>
      </p:sp>
      <p:grpSp>
        <p:nvGrpSpPr>
          <p:cNvPr id="21" name="Group 20">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22" name="Freeform: Shape 21">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Graphic 13" descr="Upward trend">
            <a:extLst>
              <a:ext uri="{FF2B5EF4-FFF2-40B4-BE49-F238E27FC236}">
                <a16:creationId xmlns:a16="http://schemas.microsoft.com/office/drawing/2014/main" id="{DD094587-019C-314E-C941-8BA7060B7B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2149928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4">
            <a:extLst>
              <a:ext uri="{FF2B5EF4-FFF2-40B4-BE49-F238E27FC236}">
                <a16:creationId xmlns:a16="http://schemas.microsoft.com/office/drawing/2014/main" id="{E142508D-DCB4-49FC-885E-2CF85330EC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Freeform: Shape 16">
            <a:extLst>
              <a:ext uri="{FF2B5EF4-FFF2-40B4-BE49-F238E27FC236}">
                <a16:creationId xmlns:a16="http://schemas.microsoft.com/office/drawing/2014/main" id="{2791DBF5-3FCA-4011-AF8A-650D650F9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6" name="Freeform: Shape 18">
            <a:extLst>
              <a:ext uri="{FF2B5EF4-FFF2-40B4-BE49-F238E27FC236}">
                <a16:creationId xmlns:a16="http://schemas.microsoft.com/office/drawing/2014/main" id="{D964C04B-075F-470A-BC51-AF7231465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74904" y="1161288"/>
            <a:ext cx="3438144" cy="1124712"/>
          </a:xfrm>
        </p:spPr>
        <p:txBody>
          <a:bodyPr vert="horz" lIns="91440" tIns="45720" rIns="91440" bIns="45720" rtlCol="0" anchor="b">
            <a:normAutofit/>
          </a:bodyPr>
          <a:lstStyle/>
          <a:p>
            <a:r>
              <a:rPr lang="en-US" sz="2800"/>
              <a:t>National Guidelines on IMAM program</a:t>
            </a:r>
          </a:p>
        </p:txBody>
      </p:sp>
      <p:sp>
        <p:nvSpPr>
          <p:cNvPr id="27" name="Rectangle 20">
            <a:extLst>
              <a:ext uri="{FF2B5EF4-FFF2-40B4-BE49-F238E27FC236}">
                <a16:creationId xmlns:a16="http://schemas.microsoft.com/office/drawing/2014/main" id="{157AB58F-FDBA-4575-9E72-86B7F843F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90D78486-07CC-4AFC-93CC-B95A73D03D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DC14AAA5-48EB-4CBF-BBA7-608757622942}"/>
              </a:ext>
            </a:extLst>
          </p:cNvPr>
          <p:cNvPicPr>
            <a:picLocks noChangeAspect="1"/>
          </p:cNvPicPr>
          <p:nvPr/>
        </p:nvPicPr>
        <p:blipFill>
          <a:blip r:embed="rId2"/>
          <a:stretch>
            <a:fillRect/>
          </a:stretch>
        </p:blipFill>
        <p:spPr>
          <a:xfrm>
            <a:off x="5365354" y="640081"/>
            <a:ext cx="1414293" cy="1971141"/>
          </a:xfrm>
          <a:prstGeom prst="rect">
            <a:avLst/>
          </a:prstGeom>
        </p:spPr>
      </p:pic>
      <p:pic>
        <p:nvPicPr>
          <p:cNvPr id="5" name="Picture 4">
            <a:extLst>
              <a:ext uri="{FF2B5EF4-FFF2-40B4-BE49-F238E27FC236}">
                <a16:creationId xmlns:a16="http://schemas.microsoft.com/office/drawing/2014/main" id="{45119C65-AAEA-455E-AF0E-52C3EE5027AD}"/>
              </a:ext>
            </a:extLst>
          </p:cNvPr>
          <p:cNvPicPr>
            <a:picLocks noChangeAspect="1"/>
          </p:cNvPicPr>
          <p:nvPr/>
        </p:nvPicPr>
        <p:blipFill>
          <a:blip r:embed="rId3"/>
          <a:stretch>
            <a:fillRect/>
          </a:stretch>
        </p:blipFill>
        <p:spPr>
          <a:xfrm>
            <a:off x="7692974" y="636118"/>
            <a:ext cx="1412199" cy="1975104"/>
          </a:xfrm>
          <a:prstGeom prst="rect">
            <a:avLst/>
          </a:prstGeom>
        </p:spPr>
      </p:pic>
      <p:pic>
        <p:nvPicPr>
          <p:cNvPr id="8" name="Picture 7">
            <a:extLst>
              <a:ext uri="{FF2B5EF4-FFF2-40B4-BE49-F238E27FC236}">
                <a16:creationId xmlns:a16="http://schemas.microsoft.com/office/drawing/2014/main" id="{CB602825-3B49-4692-BBF5-4EDCBDE544EC}"/>
              </a:ext>
            </a:extLst>
          </p:cNvPr>
          <p:cNvPicPr>
            <a:picLocks noChangeAspect="1"/>
          </p:cNvPicPr>
          <p:nvPr/>
        </p:nvPicPr>
        <p:blipFill>
          <a:blip r:embed="rId4"/>
          <a:stretch>
            <a:fillRect/>
          </a:stretch>
        </p:blipFill>
        <p:spPr>
          <a:xfrm>
            <a:off x="10021847" y="643952"/>
            <a:ext cx="1412199" cy="1975104"/>
          </a:xfrm>
          <a:prstGeom prst="rect">
            <a:avLst/>
          </a:prstGeom>
        </p:spPr>
      </p:pic>
      <p:sp>
        <p:nvSpPr>
          <p:cNvPr id="10" name="TextBox 9">
            <a:extLst>
              <a:ext uri="{FF2B5EF4-FFF2-40B4-BE49-F238E27FC236}">
                <a16:creationId xmlns:a16="http://schemas.microsoft.com/office/drawing/2014/main" id="{E5A843B2-D4E5-45E1-9480-B25005371641}"/>
              </a:ext>
            </a:extLst>
          </p:cNvPr>
          <p:cNvSpPr txBox="1"/>
          <p:nvPr/>
        </p:nvSpPr>
        <p:spPr>
          <a:xfrm>
            <a:off x="374903" y="2715768"/>
            <a:ext cx="4071625" cy="3209544"/>
          </a:xfrm>
          <a:prstGeom prst="rect">
            <a:avLst/>
          </a:prstGeom>
        </p:spPr>
        <p:txBody>
          <a:bodyPr vert="horz" lIns="91440" tIns="45720" rIns="91440" bIns="45720" rtlCol="0">
            <a:normAutofit fontScale="92500"/>
          </a:bodyPr>
          <a:lstStyle/>
          <a:p>
            <a:pPr marL="285750" indent="-228600">
              <a:lnSpc>
                <a:spcPct val="90000"/>
              </a:lnSpc>
              <a:spcAft>
                <a:spcPts val="600"/>
              </a:spcAft>
              <a:buFont typeface="Arial" panose="020B0604020202020204" pitchFamily="34" charset="0"/>
              <a:buChar char="•"/>
            </a:pPr>
            <a:r>
              <a:rPr lang="en-US" sz="2000" dirty="0"/>
              <a:t>National Guidelines developed with Job Aids for IPD, OPD &amp; Community Component</a:t>
            </a:r>
          </a:p>
          <a:p>
            <a:pPr marL="285750" indent="-228600">
              <a:lnSpc>
                <a:spcPct val="90000"/>
              </a:lnSpc>
              <a:spcAft>
                <a:spcPts val="600"/>
              </a:spcAft>
              <a:buFont typeface="Arial" panose="020B0604020202020204" pitchFamily="34" charset="0"/>
              <a:buChar char="•"/>
            </a:pPr>
            <a:r>
              <a:rPr lang="en-US" sz="2000" dirty="0"/>
              <a:t>Training package developed for different levels of services providers.</a:t>
            </a:r>
          </a:p>
          <a:p>
            <a:pPr marL="285750" indent="-228600">
              <a:lnSpc>
                <a:spcPct val="90000"/>
              </a:lnSpc>
              <a:spcAft>
                <a:spcPts val="600"/>
              </a:spcAft>
              <a:buFont typeface="Arial" panose="020B0604020202020204" pitchFamily="34" charset="0"/>
              <a:buChar char="•"/>
            </a:pPr>
            <a:r>
              <a:rPr lang="en-US" sz="2000" dirty="0"/>
              <a:t>National </a:t>
            </a:r>
            <a:r>
              <a:rPr lang="en-US" sz="2000" dirty="0" err="1"/>
              <a:t>ToTs</a:t>
            </a:r>
            <a:r>
              <a:rPr lang="en-US" sz="2000" dirty="0"/>
              <a:t> and roll out of IMAM trainings done  in targeted provinces.</a:t>
            </a:r>
          </a:p>
          <a:p>
            <a:pPr marL="285750" indent="-228600">
              <a:lnSpc>
                <a:spcPct val="90000"/>
              </a:lnSpc>
              <a:spcAft>
                <a:spcPts val="600"/>
              </a:spcAft>
              <a:buFont typeface="Arial" panose="020B0604020202020204" pitchFamily="34" charset="0"/>
              <a:buChar char="•"/>
            </a:pPr>
            <a:r>
              <a:rPr lang="en-US" sz="2000" dirty="0"/>
              <a:t>Provincial and District level staffs of PHO, DHO and Hospitals  trained on IMAM</a:t>
            </a:r>
          </a:p>
        </p:txBody>
      </p:sp>
      <p:pic>
        <p:nvPicPr>
          <p:cNvPr id="9" name="Picture 8">
            <a:extLst>
              <a:ext uri="{FF2B5EF4-FFF2-40B4-BE49-F238E27FC236}">
                <a16:creationId xmlns:a16="http://schemas.microsoft.com/office/drawing/2014/main" id="{1FC668A4-B6A6-4576-AF26-12E7ACA6BC41}"/>
              </a:ext>
            </a:extLst>
          </p:cNvPr>
          <p:cNvPicPr>
            <a:picLocks noChangeAspect="1"/>
          </p:cNvPicPr>
          <p:nvPr/>
        </p:nvPicPr>
        <p:blipFill>
          <a:blip r:embed="rId5"/>
          <a:stretch>
            <a:fillRect/>
          </a:stretch>
        </p:blipFill>
        <p:spPr>
          <a:xfrm>
            <a:off x="7185644" y="2755581"/>
            <a:ext cx="2428393" cy="3372769"/>
          </a:xfrm>
          <a:prstGeom prst="rect">
            <a:avLst/>
          </a:prstGeom>
        </p:spPr>
      </p:pic>
    </p:spTree>
    <p:extLst>
      <p:ext uri="{BB962C8B-B14F-4D97-AF65-F5344CB8AC3E}">
        <p14:creationId xmlns:p14="http://schemas.microsoft.com/office/powerpoint/2010/main" val="2129823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FCBA134-9932-4625-92F2-ADE52ACE1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78B28E4E-0110-46E1-92BB-3DB2BAA5E9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
            <a:ext cx="6095998" cy="1613646"/>
          </a:xfrm>
          <a:custGeom>
            <a:avLst/>
            <a:gdLst>
              <a:gd name="connsiteX0" fmla="*/ 0 w 7868507"/>
              <a:gd name="connsiteY0" fmla="*/ 0 h 1682351"/>
              <a:gd name="connsiteX1" fmla="*/ 7868507 w 7868507"/>
              <a:gd name="connsiteY1" fmla="*/ 0 h 1682351"/>
              <a:gd name="connsiteX2" fmla="*/ 7865866 w 7868507"/>
              <a:gd name="connsiteY2" fmla="*/ 1824 h 1682351"/>
              <a:gd name="connsiteX3" fmla="*/ 7837561 w 7868507"/>
              <a:gd name="connsiteY3" fmla="*/ 21679 h 1682351"/>
              <a:gd name="connsiteX4" fmla="*/ 7769454 w 7868507"/>
              <a:gd name="connsiteY4" fmla="*/ 43813 h 1682351"/>
              <a:gd name="connsiteX5" fmla="*/ 7695485 w 7868507"/>
              <a:gd name="connsiteY5" fmla="*/ 61050 h 1682351"/>
              <a:gd name="connsiteX6" fmla="*/ 7662356 w 7868507"/>
              <a:gd name="connsiteY6" fmla="*/ 73131 h 1682351"/>
              <a:gd name="connsiteX7" fmla="*/ 7602203 w 7868507"/>
              <a:gd name="connsiteY7" fmla="*/ 99894 h 1682351"/>
              <a:gd name="connsiteX8" fmla="*/ 7533256 w 7868507"/>
              <a:gd name="connsiteY8" fmla="*/ 141638 h 1682351"/>
              <a:gd name="connsiteX9" fmla="*/ 7516926 w 7868507"/>
              <a:gd name="connsiteY9" fmla="*/ 165418 h 1682351"/>
              <a:gd name="connsiteX10" fmla="*/ 7488994 w 7868507"/>
              <a:gd name="connsiteY10" fmla="*/ 178287 h 1682351"/>
              <a:gd name="connsiteX11" fmla="*/ 7478335 w 7868507"/>
              <a:gd name="connsiteY11" fmla="*/ 185700 h 1682351"/>
              <a:gd name="connsiteX12" fmla="*/ 7458526 w 7868507"/>
              <a:gd name="connsiteY12" fmla="*/ 189157 h 1682351"/>
              <a:gd name="connsiteX13" fmla="*/ 7419554 w 7868507"/>
              <a:gd name="connsiteY13" fmla="*/ 192546 h 1682351"/>
              <a:gd name="connsiteX14" fmla="*/ 7347574 w 7868507"/>
              <a:gd name="connsiteY14" fmla="*/ 213028 h 1682351"/>
              <a:gd name="connsiteX15" fmla="*/ 7205646 w 7868507"/>
              <a:gd name="connsiteY15" fmla="*/ 228570 h 1682351"/>
              <a:gd name="connsiteX16" fmla="*/ 7132082 w 7868507"/>
              <a:gd name="connsiteY16" fmla="*/ 240066 h 1682351"/>
              <a:gd name="connsiteX17" fmla="*/ 7026584 w 7868507"/>
              <a:gd name="connsiteY17" fmla="*/ 249305 h 1682351"/>
              <a:gd name="connsiteX18" fmla="*/ 6949796 w 7868507"/>
              <a:gd name="connsiteY18" fmla="*/ 259619 h 1682351"/>
              <a:gd name="connsiteX19" fmla="*/ 6850243 w 7868507"/>
              <a:gd name="connsiteY19" fmla="*/ 278486 h 1682351"/>
              <a:gd name="connsiteX20" fmla="*/ 6848972 w 7868507"/>
              <a:gd name="connsiteY20" fmla="*/ 279419 h 1682351"/>
              <a:gd name="connsiteX21" fmla="*/ 6833720 w 7868507"/>
              <a:gd name="connsiteY21" fmla="*/ 281340 h 1682351"/>
              <a:gd name="connsiteX22" fmla="*/ 6796601 w 7868507"/>
              <a:gd name="connsiteY22" fmla="*/ 279778 h 1682351"/>
              <a:gd name="connsiteX23" fmla="*/ 6793249 w 7868507"/>
              <a:gd name="connsiteY23" fmla="*/ 281365 h 1682351"/>
              <a:gd name="connsiteX24" fmla="*/ 6761214 w 7868507"/>
              <a:gd name="connsiteY24" fmla="*/ 283216 h 1682351"/>
              <a:gd name="connsiteX25" fmla="*/ 6761137 w 7868507"/>
              <a:gd name="connsiteY25" fmla="*/ 284040 h 1682351"/>
              <a:gd name="connsiteX26" fmla="*/ 6753708 w 7868507"/>
              <a:gd name="connsiteY26" fmla="*/ 288053 h 1682351"/>
              <a:gd name="connsiteX27" fmla="*/ 6738673 w 7868507"/>
              <a:gd name="connsiteY27" fmla="*/ 293899 h 1682351"/>
              <a:gd name="connsiteX28" fmla="*/ 6675177 w 7868507"/>
              <a:gd name="connsiteY28" fmla="*/ 319284 h 1682351"/>
              <a:gd name="connsiteX29" fmla="*/ 6668648 w 7868507"/>
              <a:gd name="connsiteY29" fmla="*/ 320128 h 1682351"/>
              <a:gd name="connsiteX30" fmla="*/ 6668596 w 7868507"/>
              <a:gd name="connsiteY30" fmla="*/ 320325 h 1682351"/>
              <a:gd name="connsiteX31" fmla="*/ 6661861 w 7868507"/>
              <a:gd name="connsiteY31" fmla="*/ 321574 h 1682351"/>
              <a:gd name="connsiteX32" fmla="*/ 6644079 w 7868507"/>
              <a:gd name="connsiteY32" fmla="*/ 323301 h 1682351"/>
              <a:gd name="connsiteX33" fmla="*/ 6640227 w 7868507"/>
              <a:gd name="connsiteY33" fmla="*/ 325063 h 1682351"/>
              <a:gd name="connsiteX34" fmla="*/ 6639422 w 7868507"/>
              <a:gd name="connsiteY34" fmla="*/ 327491 h 1682351"/>
              <a:gd name="connsiteX35" fmla="*/ 6617073 w 7868507"/>
              <a:gd name="connsiteY35" fmla="*/ 336554 h 1682351"/>
              <a:gd name="connsiteX36" fmla="*/ 6565938 w 7868507"/>
              <a:gd name="connsiteY36" fmla="*/ 354459 h 1682351"/>
              <a:gd name="connsiteX37" fmla="*/ 6506395 w 7868507"/>
              <a:gd name="connsiteY37" fmla="*/ 372715 h 1682351"/>
              <a:gd name="connsiteX38" fmla="*/ 6366803 w 7868507"/>
              <a:gd name="connsiteY38" fmla="*/ 421832 h 1682351"/>
              <a:gd name="connsiteX39" fmla="*/ 6245343 w 7868507"/>
              <a:gd name="connsiteY39" fmla="*/ 435559 h 1682351"/>
              <a:gd name="connsiteX40" fmla="*/ 6186762 w 7868507"/>
              <a:gd name="connsiteY40" fmla="*/ 449329 h 1682351"/>
              <a:gd name="connsiteX41" fmla="*/ 6151870 w 7868507"/>
              <a:gd name="connsiteY41" fmla="*/ 456667 h 1682351"/>
              <a:gd name="connsiteX42" fmla="*/ 6094791 w 7868507"/>
              <a:gd name="connsiteY42" fmla="*/ 467108 h 1682351"/>
              <a:gd name="connsiteX43" fmla="*/ 6094387 w 7868507"/>
              <a:gd name="connsiteY43" fmla="*/ 469288 h 1682351"/>
              <a:gd name="connsiteX44" fmla="*/ 6088888 w 7868507"/>
              <a:gd name="connsiteY44" fmla="*/ 472662 h 1682351"/>
              <a:gd name="connsiteX45" fmla="*/ 6079322 w 7868507"/>
              <a:gd name="connsiteY45" fmla="*/ 480342 h 1682351"/>
              <a:gd name="connsiteX46" fmla="*/ 6060058 w 7868507"/>
              <a:gd name="connsiteY46" fmla="*/ 490885 h 1682351"/>
              <a:gd name="connsiteX47" fmla="*/ 6059271 w 7868507"/>
              <a:gd name="connsiteY47" fmla="*/ 490563 h 1682351"/>
              <a:gd name="connsiteX48" fmla="*/ 6052214 w 7868507"/>
              <a:gd name="connsiteY48" fmla="*/ 491388 h 1682351"/>
              <a:gd name="connsiteX49" fmla="*/ 6004898 w 7868507"/>
              <a:gd name="connsiteY49" fmla="*/ 494385 h 1682351"/>
              <a:gd name="connsiteX50" fmla="*/ 5987859 w 7868507"/>
              <a:gd name="connsiteY50" fmla="*/ 504838 h 1682351"/>
              <a:gd name="connsiteX51" fmla="*/ 5984113 w 7868507"/>
              <a:gd name="connsiteY51" fmla="*/ 506697 h 1682351"/>
              <a:gd name="connsiteX52" fmla="*/ 5983909 w 7868507"/>
              <a:gd name="connsiteY52" fmla="*/ 506630 h 1682351"/>
              <a:gd name="connsiteX53" fmla="*/ 5979696 w 7868507"/>
              <a:gd name="connsiteY53" fmla="*/ 508387 h 1682351"/>
              <a:gd name="connsiteX54" fmla="*/ 5931986 w 7868507"/>
              <a:gd name="connsiteY54" fmla="*/ 510495 h 1682351"/>
              <a:gd name="connsiteX55" fmla="*/ 5873354 w 7868507"/>
              <a:gd name="connsiteY55" fmla="*/ 520717 h 1682351"/>
              <a:gd name="connsiteX56" fmla="*/ 5843006 w 7868507"/>
              <a:gd name="connsiteY56" fmla="*/ 525739 h 1682351"/>
              <a:gd name="connsiteX57" fmla="*/ 5825737 w 7868507"/>
              <a:gd name="connsiteY57" fmla="*/ 530029 h 1682351"/>
              <a:gd name="connsiteX58" fmla="*/ 5812271 w 7868507"/>
              <a:gd name="connsiteY58" fmla="*/ 536366 h 1682351"/>
              <a:gd name="connsiteX59" fmla="*/ 5683965 w 7868507"/>
              <a:gd name="connsiteY59" fmla="*/ 605660 h 1682351"/>
              <a:gd name="connsiteX60" fmla="*/ 5572324 w 7868507"/>
              <a:gd name="connsiteY60" fmla="*/ 625027 h 1682351"/>
              <a:gd name="connsiteX61" fmla="*/ 5556903 w 7868507"/>
              <a:gd name="connsiteY61" fmla="*/ 628786 h 1682351"/>
              <a:gd name="connsiteX62" fmla="*/ 5553544 w 7868507"/>
              <a:gd name="connsiteY62" fmla="*/ 627847 h 1682351"/>
              <a:gd name="connsiteX63" fmla="*/ 5526889 w 7868507"/>
              <a:gd name="connsiteY63" fmla="*/ 632098 h 1682351"/>
              <a:gd name="connsiteX64" fmla="*/ 5521078 w 7868507"/>
              <a:gd name="connsiteY64" fmla="*/ 637584 h 1682351"/>
              <a:gd name="connsiteX65" fmla="*/ 5512534 w 7868507"/>
              <a:gd name="connsiteY65" fmla="*/ 637267 h 1682351"/>
              <a:gd name="connsiteX66" fmla="*/ 5474353 w 7868507"/>
              <a:gd name="connsiteY66" fmla="*/ 648039 h 1682351"/>
              <a:gd name="connsiteX67" fmla="*/ 5470584 w 7868507"/>
              <a:gd name="connsiteY67" fmla="*/ 648039 h 1682351"/>
              <a:gd name="connsiteX68" fmla="*/ 5467496 w 7868507"/>
              <a:gd name="connsiteY68" fmla="*/ 650003 h 1682351"/>
              <a:gd name="connsiteX69" fmla="*/ 5462885 w 7868507"/>
              <a:gd name="connsiteY69" fmla="*/ 649269 h 1682351"/>
              <a:gd name="connsiteX70" fmla="*/ 5461190 w 7868507"/>
              <a:gd name="connsiteY70" fmla="*/ 650833 h 1682351"/>
              <a:gd name="connsiteX71" fmla="*/ 5438256 w 7868507"/>
              <a:gd name="connsiteY71" fmla="*/ 650162 h 1682351"/>
              <a:gd name="connsiteX72" fmla="*/ 5425515 w 7868507"/>
              <a:gd name="connsiteY72" fmla="*/ 650724 h 1682351"/>
              <a:gd name="connsiteX73" fmla="*/ 5399851 w 7868507"/>
              <a:gd name="connsiteY73" fmla="*/ 648648 h 1682351"/>
              <a:gd name="connsiteX74" fmla="*/ 5395578 w 7868507"/>
              <a:gd name="connsiteY74" fmla="*/ 651245 h 1682351"/>
              <a:gd name="connsiteX75" fmla="*/ 5357693 w 7868507"/>
              <a:gd name="connsiteY75" fmla="*/ 652764 h 1682351"/>
              <a:gd name="connsiteX76" fmla="*/ 5357422 w 7868507"/>
              <a:gd name="connsiteY76" fmla="*/ 654203 h 1682351"/>
              <a:gd name="connsiteX77" fmla="*/ 5347920 w 7868507"/>
              <a:gd name="connsiteY77" fmla="*/ 660769 h 1682351"/>
              <a:gd name="connsiteX78" fmla="*/ 5344829 w 7868507"/>
              <a:gd name="connsiteY78" fmla="*/ 661019 h 1682351"/>
              <a:gd name="connsiteX79" fmla="*/ 5285263 w 7868507"/>
              <a:gd name="connsiteY79" fmla="*/ 671313 h 1682351"/>
              <a:gd name="connsiteX80" fmla="*/ 5264305 w 7868507"/>
              <a:gd name="connsiteY80" fmla="*/ 677803 h 1682351"/>
              <a:gd name="connsiteX81" fmla="*/ 5229182 w 7868507"/>
              <a:gd name="connsiteY81" fmla="*/ 688503 h 1682351"/>
              <a:gd name="connsiteX82" fmla="*/ 5203382 w 7868507"/>
              <a:gd name="connsiteY82" fmla="*/ 703484 h 1682351"/>
              <a:gd name="connsiteX83" fmla="*/ 5173833 w 7868507"/>
              <a:gd name="connsiteY83" fmla="*/ 709660 h 1682351"/>
              <a:gd name="connsiteX84" fmla="*/ 5166382 w 7868507"/>
              <a:gd name="connsiteY84" fmla="*/ 702062 h 1682351"/>
              <a:gd name="connsiteX85" fmla="*/ 5142858 w 7868507"/>
              <a:gd name="connsiteY85" fmla="*/ 702153 h 1682351"/>
              <a:gd name="connsiteX86" fmla="*/ 5134964 w 7868507"/>
              <a:gd name="connsiteY86" fmla="*/ 711602 h 1682351"/>
              <a:gd name="connsiteX87" fmla="*/ 5087368 w 7868507"/>
              <a:gd name="connsiteY87" fmla="*/ 727066 h 1682351"/>
              <a:gd name="connsiteX88" fmla="*/ 5059763 w 7868507"/>
              <a:gd name="connsiteY88" fmla="*/ 733651 h 1682351"/>
              <a:gd name="connsiteX89" fmla="*/ 5023240 w 7868507"/>
              <a:gd name="connsiteY89" fmla="*/ 742299 h 1682351"/>
              <a:gd name="connsiteX90" fmla="*/ 5007406 w 7868507"/>
              <a:gd name="connsiteY90" fmla="*/ 747156 h 1682351"/>
              <a:gd name="connsiteX91" fmla="*/ 4995851 w 7868507"/>
              <a:gd name="connsiteY91" fmla="*/ 746560 h 1682351"/>
              <a:gd name="connsiteX92" fmla="*/ 4983107 w 7868507"/>
              <a:gd name="connsiteY92" fmla="*/ 748274 h 1682351"/>
              <a:gd name="connsiteX93" fmla="*/ 4973068 w 7868507"/>
              <a:gd name="connsiteY93" fmla="*/ 750600 h 1682351"/>
              <a:gd name="connsiteX94" fmla="*/ 4967642 w 7868507"/>
              <a:gd name="connsiteY94" fmla="*/ 756164 h 1682351"/>
              <a:gd name="connsiteX95" fmla="*/ 4958938 w 7868507"/>
              <a:gd name="connsiteY95" fmla="*/ 756308 h 1682351"/>
              <a:gd name="connsiteX96" fmla="*/ 4949594 w 7868507"/>
              <a:gd name="connsiteY96" fmla="*/ 761504 h 1682351"/>
              <a:gd name="connsiteX97" fmla="*/ 4947761 w 7868507"/>
              <a:gd name="connsiteY97" fmla="*/ 759559 h 1682351"/>
              <a:gd name="connsiteX98" fmla="*/ 4939683 w 7868507"/>
              <a:gd name="connsiteY98" fmla="*/ 757589 h 1682351"/>
              <a:gd name="connsiteX99" fmla="*/ 4905733 w 7868507"/>
              <a:gd name="connsiteY99" fmla="*/ 776774 h 1682351"/>
              <a:gd name="connsiteX100" fmla="*/ 4885524 w 7868507"/>
              <a:gd name="connsiteY100" fmla="*/ 784914 h 1682351"/>
              <a:gd name="connsiteX101" fmla="*/ 4884537 w 7868507"/>
              <a:gd name="connsiteY101" fmla="*/ 786309 h 1682351"/>
              <a:gd name="connsiteX102" fmla="*/ 4863207 w 7868507"/>
              <a:gd name="connsiteY102" fmla="*/ 792997 h 1682351"/>
              <a:gd name="connsiteX103" fmla="*/ 4857388 w 7868507"/>
              <a:gd name="connsiteY103" fmla="*/ 798678 h 1682351"/>
              <a:gd name="connsiteX104" fmla="*/ 4816499 w 7868507"/>
              <a:gd name="connsiteY104" fmla="*/ 818246 h 1682351"/>
              <a:gd name="connsiteX105" fmla="*/ 4805033 w 7868507"/>
              <a:gd name="connsiteY105" fmla="*/ 823877 h 1682351"/>
              <a:gd name="connsiteX106" fmla="*/ 4794341 w 7868507"/>
              <a:gd name="connsiteY106" fmla="*/ 824641 h 1682351"/>
              <a:gd name="connsiteX107" fmla="*/ 4791139 w 7868507"/>
              <a:gd name="connsiteY107" fmla="*/ 821265 h 1682351"/>
              <a:gd name="connsiteX108" fmla="*/ 4784697 w 7868507"/>
              <a:gd name="connsiteY108" fmla="*/ 823709 h 1682351"/>
              <a:gd name="connsiteX109" fmla="*/ 4782810 w 7868507"/>
              <a:gd name="connsiteY109" fmla="*/ 823507 h 1682351"/>
              <a:gd name="connsiteX110" fmla="*/ 4772164 w 7868507"/>
              <a:gd name="connsiteY110" fmla="*/ 823203 h 1682351"/>
              <a:gd name="connsiteX111" fmla="*/ 4753756 w 7868507"/>
              <a:gd name="connsiteY111" fmla="*/ 843711 h 1682351"/>
              <a:gd name="connsiteX112" fmla="*/ 4727551 w 7868507"/>
              <a:gd name="connsiteY112" fmla="*/ 851537 h 1682351"/>
              <a:gd name="connsiteX113" fmla="*/ 4631760 w 7868507"/>
              <a:gd name="connsiteY113" fmla="*/ 932126 h 1682351"/>
              <a:gd name="connsiteX114" fmla="*/ 4584082 w 7868507"/>
              <a:gd name="connsiteY114" fmla="*/ 949940 h 1682351"/>
              <a:gd name="connsiteX115" fmla="*/ 4523312 w 7868507"/>
              <a:gd name="connsiteY115" fmla="*/ 974005 h 1682351"/>
              <a:gd name="connsiteX116" fmla="*/ 4463504 w 7868507"/>
              <a:gd name="connsiteY116" fmla="*/ 996548 h 1682351"/>
              <a:gd name="connsiteX117" fmla="*/ 4452680 w 7868507"/>
              <a:gd name="connsiteY117" fmla="*/ 1008042 h 1682351"/>
              <a:gd name="connsiteX118" fmla="*/ 4445284 w 7868507"/>
              <a:gd name="connsiteY118" fmla="*/ 1009976 h 1682351"/>
              <a:gd name="connsiteX119" fmla="*/ 4407084 w 7868507"/>
              <a:gd name="connsiteY119" fmla="*/ 1025274 h 1682351"/>
              <a:gd name="connsiteX120" fmla="*/ 4398766 w 7868507"/>
              <a:gd name="connsiteY120" fmla="*/ 1022420 h 1682351"/>
              <a:gd name="connsiteX121" fmla="*/ 4397057 w 7868507"/>
              <a:gd name="connsiteY121" fmla="*/ 1020283 h 1682351"/>
              <a:gd name="connsiteX122" fmla="*/ 4386552 w 7868507"/>
              <a:gd name="connsiteY122" fmla="*/ 1024409 h 1682351"/>
              <a:gd name="connsiteX123" fmla="*/ 4377324 w 7868507"/>
              <a:gd name="connsiteY123" fmla="*/ 1023587 h 1682351"/>
              <a:gd name="connsiteX124" fmla="*/ 4370923 w 7868507"/>
              <a:gd name="connsiteY124" fmla="*/ 1028513 h 1682351"/>
              <a:gd name="connsiteX125" fmla="*/ 4360023 w 7868507"/>
              <a:gd name="connsiteY125" fmla="*/ 1029711 h 1682351"/>
              <a:gd name="connsiteX126" fmla="*/ 4346335 w 7868507"/>
              <a:gd name="connsiteY126" fmla="*/ 1029999 h 1682351"/>
              <a:gd name="connsiteX127" fmla="*/ 4334175 w 7868507"/>
              <a:gd name="connsiteY127" fmla="*/ 1028124 h 1682351"/>
              <a:gd name="connsiteX128" fmla="*/ 4316842 w 7868507"/>
              <a:gd name="connsiteY128" fmla="*/ 1031192 h 1682351"/>
              <a:gd name="connsiteX129" fmla="*/ 4277163 w 7868507"/>
              <a:gd name="connsiteY129" fmla="*/ 1035732 h 1682351"/>
              <a:gd name="connsiteX130" fmla="*/ 4247171 w 7868507"/>
              <a:gd name="connsiteY130" fmla="*/ 1039212 h 1682351"/>
              <a:gd name="connsiteX131" fmla="*/ 4194968 w 7868507"/>
              <a:gd name="connsiteY131" fmla="*/ 1049296 h 1682351"/>
              <a:gd name="connsiteX132" fmla="*/ 4185496 w 7868507"/>
              <a:gd name="connsiteY132" fmla="*/ 1057811 h 1682351"/>
              <a:gd name="connsiteX133" fmla="*/ 4160588 w 7868507"/>
              <a:gd name="connsiteY133" fmla="*/ 1055289 h 1682351"/>
              <a:gd name="connsiteX134" fmla="*/ 4153601 w 7868507"/>
              <a:gd name="connsiteY134" fmla="*/ 1046911 h 1682351"/>
              <a:gd name="connsiteX135" fmla="*/ 4121597 w 7868507"/>
              <a:gd name="connsiteY135" fmla="*/ 1049768 h 1682351"/>
              <a:gd name="connsiteX136" fmla="*/ 4092519 w 7868507"/>
              <a:gd name="connsiteY136" fmla="*/ 1061793 h 1682351"/>
              <a:gd name="connsiteX137" fmla="*/ 4054082 w 7868507"/>
              <a:gd name="connsiteY137" fmla="*/ 1068526 h 1682351"/>
              <a:gd name="connsiteX138" fmla="*/ 4031133 w 7868507"/>
              <a:gd name="connsiteY138" fmla="*/ 1072650 h 1682351"/>
              <a:gd name="connsiteX139" fmla="*/ 3966873 w 7868507"/>
              <a:gd name="connsiteY139" fmla="*/ 1076267 h 1682351"/>
              <a:gd name="connsiteX140" fmla="*/ 3963573 w 7868507"/>
              <a:gd name="connsiteY140" fmla="*/ 1076172 h 1682351"/>
              <a:gd name="connsiteX141" fmla="*/ 3952740 w 7868507"/>
              <a:gd name="connsiteY141" fmla="*/ 1081643 h 1682351"/>
              <a:gd name="connsiteX142" fmla="*/ 3952284 w 7868507"/>
              <a:gd name="connsiteY142" fmla="*/ 1083043 h 1682351"/>
              <a:gd name="connsiteX143" fmla="*/ 3912008 w 7868507"/>
              <a:gd name="connsiteY143" fmla="*/ 1080346 h 1682351"/>
              <a:gd name="connsiteX144" fmla="*/ 3907178 w 7868507"/>
              <a:gd name="connsiteY144" fmla="*/ 1082452 h 1682351"/>
              <a:gd name="connsiteX145" fmla="*/ 3880262 w 7868507"/>
              <a:gd name="connsiteY145" fmla="*/ 1077541 h 1682351"/>
              <a:gd name="connsiteX146" fmla="*/ 3866711 w 7868507"/>
              <a:gd name="connsiteY146" fmla="*/ 1076684 h 1682351"/>
              <a:gd name="connsiteX147" fmla="*/ 3842517 w 7868507"/>
              <a:gd name="connsiteY147" fmla="*/ 1073470 h 1682351"/>
              <a:gd name="connsiteX148" fmla="*/ 3840538 w 7868507"/>
              <a:gd name="connsiteY148" fmla="*/ 1074837 h 1682351"/>
              <a:gd name="connsiteX149" fmla="*/ 3835745 w 7868507"/>
              <a:gd name="connsiteY149" fmla="*/ 1073596 h 1682351"/>
              <a:gd name="connsiteX150" fmla="*/ 3832245 w 7868507"/>
              <a:gd name="connsiteY150" fmla="*/ 1075205 h 1682351"/>
              <a:gd name="connsiteX151" fmla="*/ 3828256 w 7868507"/>
              <a:gd name="connsiteY151" fmla="*/ 1074786 h 1682351"/>
              <a:gd name="connsiteX152" fmla="*/ 3786574 w 7868507"/>
              <a:gd name="connsiteY152" fmla="*/ 1081253 h 1682351"/>
              <a:gd name="connsiteX153" fmla="*/ 3777568 w 7868507"/>
              <a:gd name="connsiteY153" fmla="*/ 1079989 h 1682351"/>
              <a:gd name="connsiteX154" fmla="*/ 3770769 w 7868507"/>
              <a:gd name="connsiteY154" fmla="*/ 1084796 h 1682351"/>
              <a:gd name="connsiteX155" fmla="*/ 3742056 w 7868507"/>
              <a:gd name="connsiteY155" fmla="*/ 1086062 h 1682351"/>
              <a:gd name="connsiteX156" fmla="*/ 3732135 w 7868507"/>
              <a:gd name="connsiteY156" fmla="*/ 1082300 h 1682351"/>
              <a:gd name="connsiteX157" fmla="*/ 3722961 w 7868507"/>
              <a:gd name="connsiteY157" fmla="*/ 1079602 h 1682351"/>
              <a:gd name="connsiteX158" fmla="*/ 3721773 w 7868507"/>
              <a:gd name="connsiteY158" fmla="*/ 1079610 h 1682351"/>
              <a:gd name="connsiteX159" fmla="*/ 3709837 w 7868507"/>
              <a:gd name="connsiteY159" fmla="*/ 1079694 h 1682351"/>
              <a:gd name="connsiteX160" fmla="*/ 3687629 w 7868507"/>
              <a:gd name="connsiteY160" fmla="*/ 1079849 h 1682351"/>
              <a:gd name="connsiteX161" fmla="*/ 3644574 w 7868507"/>
              <a:gd name="connsiteY161" fmla="*/ 1083439 h 1682351"/>
              <a:gd name="connsiteX162" fmla="*/ 3547156 w 7868507"/>
              <a:gd name="connsiteY162" fmla="*/ 1066356 h 1682351"/>
              <a:gd name="connsiteX163" fmla="*/ 3408831 w 7868507"/>
              <a:gd name="connsiteY163" fmla="*/ 1075438 h 1682351"/>
              <a:gd name="connsiteX164" fmla="*/ 3114039 w 7868507"/>
              <a:gd name="connsiteY164" fmla="*/ 1109327 h 1682351"/>
              <a:gd name="connsiteX165" fmla="*/ 3051319 w 7868507"/>
              <a:gd name="connsiteY165" fmla="*/ 1116688 h 1682351"/>
              <a:gd name="connsiteX166" fmla="*/ 3010058 w 7868507"/>
              <a:gd name="connsiteY166" fmla="*/ 1118821 h 1682351"/>
              <a:gd name="connsiteX167" fmla="*/ 2941155 w 7868507"/>
              <a:gd name="connsiteY167" fmla="*/ 1141827 h 1682351"/>
              <a:gd name="connsiteX168" fmla="*/ 2862733 w 7868507"/>
              <a:gd name="connsiteY168" fmla="*/ 1149849 h 1682351"/>
              <a:gd name="connsiteX169" fmla="*/ 2762853 w 7868507"/>
              <a:gd name="connsiteY169" fmla="*/ 1155888 h 1682351"/>
              <a:gd name="connsiteX170" fmla="*/ 2735957 w 7868507"/>
              <a:gd name="connsiteY170" fmla="*/ 1166296 h 1682351"/>
              <a:gd name="connsiteX171" fmla="*/ 2697453 w 7868507"/>
              <a:gd name="connsiteY171" fmla="*/ 1175920 h 1682351"/>
              <a:gd name="connsiteX172" fmla="*/ 2630587 w 7868507"/>
              <a:gd name="connsiteY172" fmla="*/ 1198561 h 1682351"/>
              <a:gd name="connsiteX173" fmla="*/ 2554087 w 7868507"/>
              <a:gd name="connsiteY173" fmla="*/ 1210615 h 1682351"/>
              <a:gd name="connsiteX174" fmla="*/ 2466063 w 7868507"/>
              <a:gd name="connsiteY174" fmla="*/ 1202949 h 1682351"/>
              <a:gd name="connsiteX175" fmla="*/ 2417946 w 7868507"/>
              <a:gd name="connsiteY175" fmla="*/ 1202719 h 1682351"/>
              <a:gd name="connsiteX176" fmla="*/ 2258819 w 7868507"/>
              <a:gd name="connsiteY176" fmla="*/ 1200304 h 1682351"/>
              <a:gd name="connsiteX177" fmla="*/ 2148771 w 7868507"/>
              <a:gd name="connsiteY177" fmla="*/ 1198564 h 1682351"/>
              <a:gd name="connsiteX178" fmla="*/ 2117137 w 7868507"/>
              <a:gd name="connsiteY178" fmla="*/ 1207800 h 1682351"/>
              <a:gd name="connsiteX179" fmla="*/ 2064067 w 7868507"/>
              <a:gd name="connsiteY179" fmla="*/ 1222897 h 1682351"/>
              <a:gd name="connsiteX180" fmla="*/ 2011154 w 7868507"/>
              <a:gd name="connsiteY180" fmla="*/ 1227589 h 1682351"/>
              <a:gd name="connsiteX181" fmla="*/ 1967562 w 7868507"/>
              <a:gd name="connsiteY181" fmla="*/ 1238053 h 1682351"/>
              <a:gd name="connsiteX182" fmla="*/ 1925305 w 7868507"/>
              <a:gd name="connsiteY182" fmla="*/ 1239652 h 1682351"/>
              <a:gd name="connsiteX183" fmla="*/ 1903633 w 7868507"/>
              <a:gd name="connsiteY183" fmla="*/ 1234971 h 1682351"/>
              <a:gd name="connsiteX184" fmla="*/ 1878608 w 7868507"/>
              <a:gd name="connsiteY184" fmla="*/ 1229903 h 1682351"/>
              <a:gd name="connsiteX185" fmla="*/ 1843617 w 7868507"/>
              <a:gd name="connsiteY185" fmla="*/ 1224887 h 1682351"/>
              <a:gd name="connsiteX186" fmla="*/ 1749265 w 7868507"/>
              <a:gd name="connsiteY186" fmla="*/ 1228560 h 1682351"/>
              <a:gd name="connsiteX187" fmla="*/ 1650050 w 7868507"/>
              <a:gd name="connsiteY187" fmla="*/ 1231064 h 1682351"/>
              <a:gd name="connsiteX188" fmla="*/ 1625906 w 7868507"/>
              <a:gd name="connsiteY188" fmla="*/ 1240466 h 1682351"/>
              <a:gd name="connsiteX189" fmla="*/ 1625638 w 7868507"/>
              <a:gd name="connsiteY189" fmla="*/ 1243542 h 1682351"/>
              <a:gd name="connsiteX190" fmla="*/ 1621994 w 7868507"/>
              <a:gd name="connsiteY190" fmla="*/ 1248302 h 1682351"/>
              <a:gd name="connsiteX191" fmla="*/ 1615654 w 7868507"/>
              <a:gd name="connsiteY191" fmla="*/ 1259137 h 1682351"/>
              <a:gd name="connsiteX192" fmla="*/ 1602888 w 7868507"/>
              <a:gd name="connsiteY192" fmla="*/ 1274010 h 1682351"/>
              <a:gd name="connsiteX193" fmla="*/ 1602366 w 7868507"/>
              <a:gd name="connsiteY193" fmla="*/ 1273557 h 1682351"/>
              <a:gd name="connsiteX194" fmla="*/ 1597689 w 7868507"/>
              <a:gd name="connsiteY194" fmla="*/ 1274721 h 1682351"/>
              <a:gd name="connsiteX195" fmla="*/ 1566332 w 7868507"/>
              <a:gd name="connsiteY195" fmla="*/ 1278948 h 1682351"/>
              <a:gd name="connsiteX196" fmla="*/ 1555040 w 7868507"/>
              <a:gd name="connsiteY196" fmla="*/ 1293696 h 1682351"/>
              <a:gd name="connsiteX197" fmla="*/ 1552558 w 7868507"/>
              <a:gd name="connsiteY197" fmla="*/ 1296317 h 1682351"/>
              <a:gd name="connsiteX198" fmla="*/ 1552423 w 7868507"/>
              <a:gd name="connsiteY198" fmla="*/ 1296224 h 1682351"/>
              <a:gd name="connsiteX199" fmla="*/ 1549631 w 7868507"/>
              <a:gd name="connsiteY199" fmla="*/ 1298702 h 1682351"/>
              <a:gd name="connsiteX200" fmla="*/ 1518013 w 7868507"/>
              <a:gd name="connsiteY200" fmla="*/ 1301677 h 1682351"/>
              <a:gd name="connsiteX201" fmla="*/ 1479156 w 7868507"/>
              <a:gd name="connsiteY201" fmla="*/ 1316098 h 1682351"/>
              <a:gd name="connsiteX202" fmla="*/ 1441079 w 7868507"/>
              <a:gd name="connsiteY202" fmla="*/ 1332684 h 1682351"/>
              <a:gd name="connsiteX203" fmla="*/ 1427483 w 7868507"/>
              <a:gd name="connsiteY203" fmla="*/ 1339810 h 1682351"/>
              <a:gd name="connsiteX204" fmla="*/ 1402408 w 7868507"/>
              <a:gd name="connsiteY204" fmla="*/ 1347572 h 1682351"/>
              <a:gd name="connsiteX205" fmla="*/ 1390401 w 7868507"/>
              <a:gd name="connsiteY205" fmla="*/ 1348064 h 1682351"/>
              <a:gd name="connsiteX206" fmla="*/ 1389965 w 7868507"/>
              <a:gd name="connsiteY206" fmla="*/ 1348612 h 1682351"/>
              <a:gd name="connsiteX207" fmla="*/ 1388601 w 7868507"/>
              <a:gd name="connsiteY207" fmla="*/ 1346953 h 1682351"/>
              <a:gd name="connsiteX208" fmla="*/ 1380844 w 7868507"/>
              <a:gd name="connsiteY208" fmla="*/ 1350384 h 1682351"/>
              <a:gd name="connsiteX209" fmla="*/ 1378861 w 7868507"/>
              <a:gd name="connsiteY209" fmla="*/ 1352221 h 1682351"/>
              <a:gd name="connsiteX210" fmla="*/ 1375758 w 7868507"/>
              <a:gd name="connsiteY210" fmla="*/ 1353731 h 1682351"/>
              <a:gd name="connsiteX211" fmla="*/ 1375650 w 7868507"/>
              <a:gd name="connsiteY211" fmla="*/ 1353592 h 1682351"/>
              <a:gd name="connsiteX212" fmla="*/ 1372804 w 7868507"/>
              <a:gd name="connsiteY212" fmla="*/ 1355351 h 1682351"/>
              <a:gd name="connsiteX213" fmla="*/ 1359249 w 7868507"/>
              <a:gd name="connsiteY213" fmla="*/ 1366189 h 1682351"/>
              <a:gd name="connsiteX214" fmla="*/ 1340780 w 7868507"/>
              <a:gd name="connsiteY214" fmla="*/ 1366894 h 1682351"/>
              <a:gd name="connsiteX215" fmla="*/ 1337816 w 7868507"/>
              <a:gd name="connsiteY215" fmla="*/ 1359128 h 1682351"/>
              <a:gd name="connsiteX216" fmla="*/ 1335560 w 7868507"/>
              <a:gd name="connsiteY216" fmla="*/ 1360910 h 1682351"/>
              <a:gd name="connsiteX217" fmla="*/ 1331292 w 7868507"/>
              <a:gd name="connsiteY217" fmla="*/ 1365723 h 1682351"/>
              <a:gd name="connsiteX218" fmla="*/ 1329826 w 7868507"/>
              <a:gd name="connsiteY218" fmla="*/ 1365581 h 1682351"/>
              <a:gd name="connsiteX219" fmla="*/ 1315524 w 7868507"/>
              <a:gd name="connsiteY219" fmla="*/ 1370869 h 1682351"/>
              <a:gd name="connsiteX220" fmla="*/ 1311310 w 7868507"/>
              <a:gd name="connsiteY220" fmla="*/ 1368878 h 1682351"/>
              <a:gd name="connsiteX221" fmla="*/ 1309448 w 7868507"/>
              <a:gd name="connsiteY221" fmla="*/ 1368851 h 1682351"/>
              <a:gd name="connsiteX222" fmla="*/ 1301298 w 7868507"/>
              <a:gd name="connsiteY222" fmla="*/ 1377498 h 1682351"/>
              <a:gd name="connsiteX223" fmla="*/ 1296925 w 7868507"/>
              <a:gd name="connsiteY223" fmla="*/ 1380996 h 1682351"/>
              <a:gd name="connsiteX224" fmla="*/ 1269267 w 7868507"/>
              <a:gd name="connsiteY224" fmla="*/ 1411589 h 1682351"/>
              <a:gd name="connsiteX225" fmla="*/ 1221707 w 7868507"/>
              <a:gd name="connsiteY225" fmla="*/ 1427353 h 1682351"/>
              <a:gd name="connsiteX226" fmla="*/ 1173283 w 7868507"/>
              <a:gd name="connsiteY226" fmla="*/ 1444522 h 1682351"/>
              <a:gd name="connsiteX227" fmla="*/ 1135382 w 7868507"/>
              <a:gd name="connsiteY227" fmla="*/ 1456933 h 1682351"/>
              <a:gd name="connsiteX228" fmla="*/ 1055416 w 7868507"/>
              <a:gd name="connsiteY228" fmla="*/ 1526389 h 1682351"/>
              <a:gd name="connsiteX229" fmla="*/ 1034752 w 7868507"/>
              <a:gd name="connsiteY229" fmla="*/ 1531257 h 1682351"/>
              <a:gd name="connsiteX230" fmla="*/ 1018956 w 7868507"/>
              <a:gd name="connsiteY230" fmla="*/ 1549595 h 1682351"/>
              <a:gd name="connsiteX231" fmla="*/ 1010858 w 7868507"/>
              <a:gd name="connsiteY231" fmla="*/ 1548110 h 1682351"/>
              <a:gd name="connsiteX232" fmla="*/ 1009435 w 7868507"/>
              <a:gd name="connsiteY232" fmla="*/ 1547700 h 1682351"/>
              <a:gd name="connsiteX233" fmla="*/ 1004312 w 7868507"/>
              <a:gd name="connsiteY233" fmla="*/ 1549413 h 1682351"/>
              <a:gd name="connsiteX234" fmla="*/ 1002155 w 7868507"/>
              <a:gd name="connsiteY234" fmla="*/ 1545703 h 1682351"/>
              <a:gd name="connsiteX235" fmla="*/ 993932 w 7868507"/>
              <a:gd name="connsiteY235" fmla="*/ 1545275 h 1682351"/>
              <a:gd name="connsiteX236" fmla="*/ 984702 w 7868507"/>
              <a:gd name="connsiteY236" fmla="*/ 1549599 h 1682351"/>
              <a:gd name="connsiteX237" fmla="*/ 951832 w 7868507"/>
              <a:gd name="connsiteY237" fmla="*/ 1564506 h 1682351"/>
              <a:gd name="connsiteX238" fmla="*/ 946909 w 7868507"/>
              <a:gd name="connsiteY238" fmla="*/ 1569506 h 1682351"/>
              <a:gd name="connsiteX239" fmla="*/ 930061 w 7868507"/>
              <a:gd name="connsiteY239" fmla="*/ 1573784 h 1682351"/>
              <a:gd name="connsiteX240" fmla="*/ 929189 w 7868507"/>
              <a:gd name="connsiteY240" fmla="*/ 1575061 h 1682351"/>
              <a:gd name="connsiteX241" fmla="*/ 913074 w 7868507"/>
              <a:gd name="connsiteY241" fmla="*/ 1580907 h 1682351"/>
              <a:gd name="connsiteX242" fmla="*/ 885532 w 7868507"/>
              <a:gd name="connsiteY242" fmla="*/ 1596205 h 1682351"/>
              <a:gd name="connsiteX243" fmla="*/ 879535 w 7868507"/>
              <a:gd name="connsiteY243" fmla="*/ 1593350 h 1682351"/>
              <a:gd name="connsiteX244" fmla="*/ 878302 w 7868507"/>
              <a:gd name="connsiteY244" fmla="*/ 1591213 h 1682351"/>
              <a:gd name="connsiteX245" fmla="*/ 870728 w 7868507"/>
              <a:gd name="connsiteY245" fmla="*/ 1595340 h 1682351"/>
              <a:gd name="connsiteX246" fmla="*/ 864075 w 7868507"/>
              <a:gd name="connsiteY246" fmla="*/ 1594517 h 1682351"/>
              <a:gd name="connsiteX247" fmla="*/ 859460 w 7868507"/>
              <a:gd name="connsiteY247" fmla="*/ 1599444 h 1682351"/>
              <a:gd name="connsiteX248" fmla="*/ 851601 w 7868507"/>
              <a:gd name="connsiteY248" fmla="*/ 1600641 h 1682351"/>
              <a:gd name="connsiteX249" fmla="*/ 841730 w 7868507"/>
              <a:gd name="connsiteY249" fmla="*/ 1600929 h 1682351"/>
              <a:gd name="connsiteX250" fmla="*/ 832963 w 7868507"/>
              <a:gd name="connsiteY250" fmla="*/ 1599055 h 1682351"/>
              <a:gd name="connsiteX251" fmla="*/ 820466 w 7868507"/>
              <a:gd name="connsiteY251" fmla="*/ 1602123 h 1682351"/>
              <a:gd name="connsiteX252" fmla="*/ 791859 w 7868507"/>
              <a:gd name="connsiteY252" fmla="*/ 1606663 h 1682351"/>
              <a:gd name="connsiteX253" fmla="*/ 770233 w 7868507"/>
              <a:gd name="connsiteY253" fmla="*/ 1610142 h 1682351"/>
              <a:gd name="connsiteX254" fmla="*/ 732594 w 7868507"/>
              <a:gd name="connsiteY254" fmla="*/ 1620226 h 1682351"/>
              <a:gd name="connsiteX255" fmla="*/ 725765 w 7868507"/>
              <a:gd name="connsiteY255" fmla="*/ 1628741 h 1682351"/>
              <a:gd name="connsiteX256" fmla="*/ 707807 w 7868507"/>
              <a:gd name="connsiteY256" fmla="*/ 1626219 h 1682351"/>
              <a:gd name="connsiteX257" fmla="*/ 702769 w 7868507"/>
              <a:gd name="connsiteY257" fmla="*/ 1617842 h 1682351"/>
              <a:gd name="connsiteX258" fmla="*/ 679694 w 7868507"/>
              <a:gd name="connsiteY258" fmla="*/ 1620699 h 1682351"/>
              <a:gd name="connsiteX259" fmla="*/ 658729 w 7868507"/>
              <a:gd name="connsiteY259" fmla="*/ 1632723 h 1682351"/>
              <a:gd name="connsiteX260" fmla="*/ 631015 w 7868507"/>
              <a:gd name="connsiteY260" fmla="*/ 1639457 h 1682351"/>
              <a:gd name="connsiteX261" fmla="*/ 614469 w 7868507"/>
              <a:gd name="connsiteY261" fmla="*/ 1643580 h 1682351"/>
              <a:gd name="connsiteX262" fmla="*/ 568137 w 7868507"/>
              <a:gd name="connsiteY262" fmla="*/ 1647197 h 1682351"/>
              <a:gd name="connsiteX263" fmla="*/ 565757 w 7868507"/>
              <a:gd name="connsiteY263" fmla="*/ 1647102 h 1682351"/>
              <a:gd name="connsiteX264" fmla="*/ 557947 w 7868507"/>
              <a:gd name="connsiteY264" fmla="*/ 1652573 h 1682351"/>
              <a:gd name="connsiteX265" fmla="*/ 557617 w 7868507"/>
              <a:gd name="connsiteY265" fmla="*/ 1653973 h 1682351"/>
              <a:gd name="connsiteX266" fmla="*/ 528578 w 7868507"/>
              <a:gd name="connsiteY266" fmla="*/ 1651276 h 1682351"/>
              <a:gd name="connsiteX267" fmla="*/ 525096 w 7868507"/>
              <a:gd name="connsiteY267" fmla="*/ 1653383 h 1682351"/>
              <a:gd name="connsiteX268" fmla="*/ 505689 w 7868507"/>
              <a:gd name="connsiteY268" fmla="*/ 1648471 h 1682351"/>
              <a:gd name="connsiteX269" fmla="*/ 495919 w 7868507"/>
              <a:gd name="connsiteY269" fmla="*/ 1647615 h 1682351"/>
              <a:gd name="connsiteX270" fmla="*/ 478476 w 7868507"/>
              <a:gd name="connsiteY270" fmla="*/ 1644401 h 1682351"/>
              <a:gd name="connsiteX271" fmla="*/ 477049 w 7868507"/>
              <a:gd name="connsiteY271" fmla="*/ 1645767 h 1682351"/>
              <a:gd name="connsiteX272" fmla="*/ 473592 w 7868507"/>
              <a:gd name="connsiteY272" fmla="*/ 1644526 h 1682351"/>
              <a:gd name="connsiteX273" fmla="*/ 471069 w 7868507"/>
              <a:gd name="connsiteY273" fmla="*/ 1646136 h 1682351"/>
              <a:gd name="connsiteX274" fmla="*/ 468193 w 7868507"/>
              <a:gd name="connsiteY274" fmla="*/ 1645716 h 1682351"/>
              <a:gd name="connsiteX275" fmla="*/ 438139 w 7868507"/>
              <a:gd name="connsiteY275" fmla="*/ 1652183 h 1682351"/>
              <a:gd name="connsiteX276" fmla="*/ 431647 w 7868507"/>
              <a:gd name="connsiteY276" fmla="*/ 1650919 h 1682351"/>
              <a:gd name="connsiteX277" fmla="*/ 426745 w 7868507"/>
              <a:gd name="connsiteY277" fmla="*/ 1655727 h 1682351"/>
              <a:gd name="connsiteX278" fmla="*/ 406042 w 7868507"/>
              <a:gd name="connsiteY278" fmla="*/ 1656992 h 1682351"/>
              <a:gd name="connsiteX279" fmla="*/ 398889 w 7868507"/>
              <a:gd name="connsiteY279" fmla="*/ 1653230 h 1682351"/>
              <a:gd name="connsiteX280" fmla="*/ 392275 w 7868507"/>
              <a:gd name="connsiteY280" fmla="*/ 1650533 h 1682351"/>
              <a:gd name="connsiteX281" fmla="*/ 391417 w 7868507"/>
              <a:gd name="connsiteY281" fmla="*/ 1650540 h 1682351"/>
              <a:gd name="connsiteX282" fmla="*/ 382811 w 7868507"/>
              <a:gd name="connsiteY282" fmla="*/ 1650624 h 1682351"/>
              <a:gd name="connsiteX283" fmla="*/ 366800 w 7868507"/>
              <a:gd name="connsiteY283" fmla="*/ 1650779 h 1682351"/>
              <a:gd name="connsiteX284" fmla="*/ 335757 w 7868507"/>
              <a:gd name="connsiteY284" fmla="*/ 1654369 h 1682351"/>
              <a:gd name="connsiteX285" fmla="*/ 265518 w 7868507"/>
              <a:gd name="connsiteY285" fmla="*/ 1637286 h 1682351"/>
              <a:gd name="connsiteX286" fmla="*/ 165785 w 7868507"/>
              <a:gd name="connsiteY286" fmla="*/ 1646368 h 1682351"/>
              <a:gd name="connsiteX287" fmla="*/ 5771 w 7868507"/>
              <a:gd name="connsiteY287" fmla="*/ 1682351 h 1682351"/>
              <a:gd name="connsiteX288" fmla="*/ 0 w 7868507"/>
              <a:gd name="connsiteY288" fmla="*/ 1682121 h 1682351"/>
              <a:gd name="connsiteX289" fmla="*/ 0 w 7868507"/>
              <a:gd name="connsiteY289" fmla="*/ 208540 h 1682351"/>
              <a:gd name="connsiteX290" fmla="*/ 1 w 7868507"/>
              <a:gd name="connsiteY290" fmla="*/ 208540 h 168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7868507" h="1682351">
                <a:moveTo>
                  <a:pt x="0" y="0"/>
                </a:moveTo>
                <a:lnTo>
                  <a:pt x="7868507" y="0"/>
                </a:lnTo>
                <a:lnTo>
                  <a:pt x="7865866" y="1824"/>
                </a:lnTo>
                <a:cubicBezTo>
                  <a:pt x="7856431" y="8442"/>
                  <a:pt x="7838680" y="21037"/>
                  <a:pt x="7837561" y="21679"/>
                </a:cubicBezTo>
                <a:cubicBezTo>
                  <a:pt x="7827334" y="28887"/>
                  <a:pt x="7786488" y="47703"/>
                  <a:pt x="7769454" y="43813"/>
                </a:cubicBezTo>
                <a:cubicBezTo>
                  <a:pt x="7776715" y="51976"/>
                  <a:pt x="7698773" y="52885"/>
                  <a:pt x="7695485" y="61050"/>
                </a:cubicBezTo>
                <a:cubicBezTo>
                  <a:pt x="7694124" y="67654"/>
                  <a:pt x="7669858" y="70842"/>
                  <a:pt x="7662356" y="73131"/>
                </a:cubicBezTo>
                <a:cubicBezTo>
                  <a:pt x="7657288" y="79798"/>
                  <a:pt x="7615644" y="67260"/>
                  <a:pt x="7602203" y="99894"/>
                </a:cubicBezTo>
                <a:cubicBezTo>
                  <a:pt x="7564102" y="102340"/>
                  <a:pt x="7563677" y="146948"/>
                  <a:pt x="7533256" y="141638"/>
                </a:cubicBezTo>
                <a:cubicBezTo>
                  <a:pt x="7525393" y="142116"/>
                  <a:pt x="7522481" y="163449"/>
                  <a:pt x="7516926" y="165418"/>
                </a:cubicBezTo>
                <a:lnTo>
                  <a:pt x="7488994" y="178287"/>
                </a:lnTo>
                <a:lnTo>
                  <a:pt x="7478335" y="185700"/>
                </a:lnTo>
                <a:lnTo>
                  <a:pt x="7458526" y="189157"/>
                </a:lnTo>
                <a:cubicBezTo>
                  <a:pt x="7448729" y="190298"/>
                  <a:pt x="7435680" y="189564"/>
                  <a:pt x="7419554" y="192546"/>
                </a:cubicBezTo>
                <a:cubicBezTo>
                  <a:pt x="7391848" y="201320"/>
                  <a:pt x="7364551" y="190112"/>
                  <a:pt x="7347574" y="213028"/>
                </a:cubicBezTo>
                <a:cubicBezTo>
                  <a:pt x="7289734" y="215419"/>
                  <a:pt x="7263297" y="236052"/>
                  <a:pt x="7205646" y="228570"/>
                </a:cubicBezTo>
                <a:cubicBezTo>
                  <a:pt x="7219384" y="234481"/>
                  <a:pt x="7148985" y="225303"/>
                  <a:pt x="7132082" y="240066"/>
                </a:cubicBezTo>
                <a:cubicBezTo>
                  <a:pt x="7098097" y="244851"/>
                  <a:pt x="7078927" y="243254"/>
                  <a:pt x="7026584" y="249305"/>
                </a:cubicBezTo>
                <a:cubicBezTo>
                  <a:pt x="6982005" y="255885"/>
                  <a:pt x="6975045" y="256084"/>
                  <a:pt x="6949796" y="259619"/>
                </a:cubicBezTo>
                <a:lnTo>
                  <a:pt x="6850243" y="278486"/>
                </a:lnTo>
                <a:lnTo>
                  <a:pt x="6848972" y="279419"/>
                </a:lnTo>
                <a:cubicBezTo>
                  <a:pt x="6842431" y="281915"/>
                  <a:pt x="6837674" y="282132"/>
                  <a:pt x="6833720" y="281340"/>
                </a:cubicBezTo>
                <a:lnTo>
                  <a:pt x="6796601" y="279778"/>
                </a:lnTo>
                <a:lnTo>
                  <a:pt x="6793249" y="281365"/>
                </a:lnTo>
                <a:lnTo>
                  <a:pt x="6761214" y="283216"/>
                </a:lnTo>
                <a:cubicBezTo>
                  <a:pt x="6761188" y="283490"/>
                  <a:pt x="6761163" y="283765"/>
                  <a:pt x="6761137" y="284040"/>
                </a:cubicBezTo>
                <a:cubicBezTo>
                  <a:pt x="6760237" y="285931"/>
                  <a:pt x="6758196" y="287407"/>
                  <a:pt x="6753708" y="288053"/>
                </a:cubicBezTo>
                <a:cubicBezTo>
                  <a:pt x="6765963" y="298767"/>
                  <a:pt x="6752991" y="292938"/>
                  <a:pt x="6738673" y="293899"/>
                </a:cubicBezTo>
                <a:cubicBezTo>
                  <a:pt x="6725584" y="299105"/>
                  <a:pt x="6686848" y="314912"/>
                  <a:pt x="6675177" y="319284"/>
                </a:cubicBezTo>
                <a:lnTo>
                  <a:pt x="6668648" y="320128"/>
                </a:lnTo>
                <a:cubicBezTo>
                  <a:pt x="6668631" y="320193"/>
                  <a:pt x="6668614" y="320260"/>
                  <a:pt x="6668596" y="320325"/>
                </a:cubicBezTo>
                <a:cubicBezTo>
                  <a:pt x="6667339" y="320894"/>
                  <a:pt x="6665255" y="321316"/>
                  <a:pt x="6661861" y="321574"/>
                </a:cubicBezTo>
                <a:lnTo>
                  <a:pt x="6644079" y="323301"/>
                </a:lnTo>
                <a:lnTo>
                  <a:pt x="6640227" y="325063"/>
                </a:lnTo>
                <a:lnTo>
                  <a:pt x="6639422" y="327491"/>
                </a:lnTo>
                <a:lnTo>
                  <a:pt x="6617073" y="336554"/>
                </a:lnTo>
                <a:cubicBezTo>
                  <a:pt x="6605813" y="334764"/>
                  <a:pt x="6572341" y="351494"/>
                  <a:pt x="6565938" y="354459"/>
                </a:cubicBezTo>
                <a:lnTo>
                  <a:pt x="6506395" y="372715"/>
                </a:lnTo>
                <a:cubicBezTo>
                  <a:pt x="6446059" y="407226"/>
                  <a:pt x="6413333" y="405459"/>
                  <a:pt x="6366803" y="421832"/>
                </a:cubicBezTo>
                <a:cubicBezTo>
                  <a:pt x="6324390" y="424230"/>
                  <a:pt x="6284368" y="425700"/>
                  <a:pt x="6245343" y="435559"/>
                </a:cubicBezTo>
                <a:cubicBezTo>
                  <a:pt x="6215336" y="440142"/>
                  <a:pt x="6196358" y="442032"/>
                  <a:pt x="6186762" y="449329"/>
                </a:cubicBezTo>
                <a:lnTo>
                  <a:pt x="6151870" y="456667"/>
                </a:lnTo>
                <a:lnTo>
                  <a:pt x="6094791" y="467108"/>
                </a:lnTo>
                <a:cubicBezTo>
                  <a:pt x="6094657" y="467835"/>
                  <a:pt x="6094521" y="468561"/>
                  <a:pt x="6094387" y="469288"/>
                </a:cubicBezTo>
                <a:lnTo>
                  <a:pt x="6088888" y="472662"/>
                </a:lnTo>
                <a:lnTo>
                  <a:pt x="6079322" y="480342"/>
                </a:lnTo>
                <a:lnTo>
                  <a:pt x="6060058" y="490885"/>
                </a:lnTo>
                <a:lnTo>
                  <a:pt x="6059271" y="490563"/>
                </a:lnTo>
                <a:cubicBezTo>
                  <a:pt x="6057130" y="490070"/>
                  <a:pt x="6054850" y="490140"/>
                  <a:pt x="6052214" y="491388"/>
                </a:cubicBezTo>
                <a:cubicBezTo>
                  <a:pt x="6043152" y="492025"/>
                  <a:pt x="6015622" y="492143"/>
                  <a:pt x="6004898" y="494385"/>
                </a:cubicBezTo>
                <a:cubicBezTo>
                  <a:pt x="5999647" y="497933"/>
                  <a:pt x="5993947" y="501457"/>
                  <a:pt x="5987859" y="504838"/>
                </a:cubicBezTo>
                <a:lnTo>
                  <a:pt x="5984113" y="506697"/>
                </a:lnTo>
                <a:lnTo>
                  <a:pt x="5983909" y="506630"/>
                </a:lnTo>
                <a:cubicBezTo>
                  <a:pt x="5982816" y="506817"/>
                  <a:pt x="5981478" y="507345"/>
                  <a:pt x="5979696" y="508387"/>
                </a:cubicBezTo>
                <a:lnTo>
                  <a:pt x="5931986" y="510495"/>
                </a:lnTo>
                <a:cubicBezTo>
                  <a:pt x="5909485" y="515471"/>
                  <a:pt x="5891640" y="509415"/>
                  <a:pt x="5873354" y="520717"/>
                </a:cubicBezTo>
                <a:cubicBezTo>
                  <a:pt x="5862814" y="523027"/>
                  <a:pt x="5852640" y="524240"/>
                  <a:pt x="5843006" y="525739"/>
                </a:cubicBezTo>
                <a:lnTo>
                  <a:pt x="5825737" y="530029"/>
                </a:lnTo>
                <a:lnTo>
                  <a:pt x="5812271" y="536366"/>
                </a:lnTo>
                <a:cubicBezTo>
                  <a:pt x="5756812" y="585055"/>
                  <a:pt x="5726733" y="582561"/>
                  <a:pt x="5683965" y="605660"/>
                </a:cubicBezTo>
                <a:cubicBezTo>
                  <a:pt x="5644981" y="609044"/>
                  <a:pt x="5608194" y="611118"/>
                  <a:pt x="5572324" y="625027"/>
                </a:cubicBezTo>
                <a:lnTo>
                  <a:pt x="5556903" y="628786"/>
                </a:lnTo>
                <a:lnTo>
                  <a:pt x="5553544" y="627847"/>
                </a:lnTo>
                <a:lnTo>
                  <a:pt x="5526889" y="632098"/>
                </a:lnTo>
                <a:lnTo>
                  <a:pt x="5521078" y="637584"/>
                </a:lnTo>
                <a:lnTo>
                  <a:pt x="5512534" y="637267"/>
                </a:lnTo>
                <a:cubicBezTo>
                  <a:pt x="5504747" y="639009"/>
                  <a:pt x="5481345" y="646244"/>
                  <a:pt x="5474353" y="648039"/>
                </a:cubicBezTo>
                <a:lnTo>
                  <a:pt x="5470584" y="648039"/>
                </a:lnTo>
                <a:lnTo>
                  <a:pt x="5467496" y="650003"/>
                </a:lnTo>
                <a:lnTo>
                  <a:pt x="5462885" y="649269"/>
                </a:lnTo>
                <a:lnTo>
                  <a:pt x="5461190" y="650833"/>
                </a:lnTo>
                <a:lnTo>
                  <a:pt x="5438256" y="650162"/>
                </a:lnTo>
                <a:lnTo>
                  <a:pt x="5425515" y="650724"/>
                </a:lnTo>
                <a:lnTo>
                  <a:pt x="5399851" y="648648"/>
                </a:lnTo>
                <a:lnTo>
                  <a:pt x="5395578" y="651245"/>
                </a:lnTo>
                <a:lnTo>
                  <a:pt x="5357693" y="652764"/>
                </a:lnTo>
                <a:cubicBezTo>
                  <a:pt x="5357603" y="653244"/>
                  <a:pt x="5357512" y="653723"/>
                  <a:pt x="5357422" y="654203"/>
                </a:cubicBezTo>
                <a:lnTo>
                  <a:pt x="5347920" y="660769"/>
                </a:lnTo>
                <a:lnTo>
                  <a:pt x="5344829" y="661019"/>
                </a:lnTo>
                <a:cubicBezTo>
                  <a:pt x="5307153" y="665059"/>
                  <a:pt x="5332651" y="677514"/>
                  <a:pt x="5285263" y="671313"/>
                </a:cubicBezTo>
                <a:cubicBezTo>
                  <a:pt x="5280405" y="677746"/>
                  <a:pt x="5274454" y="678943"/>
                  <a:pt x="5264305" y="677803"/>
                </a:cubicBezTo>
                <a:cubicBezTo>
                  <a:pt x="5246014" y="680189"/>
                  <a:pt x="5247969" y="694161"/>
                  <a:pt x="5229182" y="688503"/>
                </a:cubicBezTo>
                <a:cubicBezTo>
                  <a:pt x="5232786" y="695611"/>
                  <a:pt x="5194630" y="696876"/>
                  <a:pt x="5203382" y="703484"/>
                </a:cubicBezTo>
                <a:cubicBezTo>
                  <a:pt x="5191747" y="712293"/>
                  <a:pt x="5185418" y="701775"/>
                  <a:pt x="5173833" y="709660"/>
                </a:cubicBezTo>
                <a:cubicBezTo>
                  <a:pt x="5160556" y="713156"/>
                  <a:pt x="5181164" y="700314"/>
                  <a:pt x="5166382" y="702062"/>
                </a:cubicBezTo>
                <a:cubicBezTo>
                  <a:pt x="5152981" y="704685"/>
                  <a:pt x="5149341" y="697471"/>
                  <a:pt x="5142858" y="702153"/>
                </a:cubicBezTo>
                <a:cubicBezTo>
                  <a:pt x="5140697" y="703712"/>
                  <a:pt x="5138223" y="706594"/>
                  <a:pt x="5134964" y="711602"/>
                </a:cubicBezTo>
                <a:cubicBezTo>
                  <a:pt x="5116062" y="710281"/>
                  <a:pt x="5112766" y="718879"/>
                  <a:pt x="5087368" y="727066"/>
                </a:cubicBezTo>
                <a:cubicBezTo>
                  <a:pt x="5076462" y="724359"/>
                  <a:pt x="5067967" y="727957"/>
                  <a:pt x="5059763" y="733651"/>
                </a:cubicBezTo>
                <a:cubicBezTo>
                  <a:pt x="5047285" y="735133"/>
                  <a:pt x="5035444" y="738447"/>
                  <a:pt x="5023240" y="742299"/>
                </a:cubicBezTo>
                <a:lnTo>
                  <a:pt x="5007406" y="747156"/>
                </a:lnTo>
                <a:lnTo>
                  <a:pt x="4995851" y="746560"/>
                </a:lnTo>
                <a:cubicBezTo>
                  <a:pt x="4991224" y="747463"/>
                  <a:pt x="4986919" y="747840"/>
                  <a:pt x="4983107" y="748274"/>
                </a:cubicBezTo>
                <a:lnTo>
                  <a:pt x="4973068" y="750600"/>
                </a:lnTo>
                <a:lnTo>
                  <a:pt x="4967642" y="756164"/>
                </a:lnTo>
                <a:lnTo>
                  <a:pt x="4958938" y="756308"/>
                </a:lnTo>
                <a:lnTo>
                  <a:pt x="4949594" y="761504"/>
                </a:lnTo>
                <a:lnTo>
                  <a:pt x="4947761" y="759559"/>
                </a:lnTo>
                <a:lnTo>
                  <a:pt x="4939683" y="757589"/>
                </a:lnTo>
                <a:lnTo>
                  <a:pt x="4905733" y="776774"/>
                </a:lnTo>
                <a:cubicBezTo>
                  <a:pt x="4896707" y="781329"/>
                  <a:pt x="4889057" y="783325"/>
                  <a:pt x="4885524" y="784914"/>
                </a:cubicBezTo>
                <a:lnTo>
                  <a:pt x="4884537" y="786309"/>
                </a:lnTo>
                <a:lnTo>
                  <a:pt x="4863207" y="792997"/>
                </a:lnTo>
                <a:lnTo>
                  <a:pt x="4857388" y="798678"/>
                </a:lnTo>
                <a:cubicBezTo>
                  <a:pt x="4843193" y="806581"/>
                  <a:pt x="4824167" y="805577"/>
                  <a:pt x="4816499" y="818246"/>
                </a:cubicBezTo>
                <a:cubicBezTo>
                  <a:pt x="4812647" y="821244"/>
                  <a:pt x="4808821" y="822962"/>
                  <a:pt x="4805033" y="823877"/>
                </a:cubicBezTo>
                <a:lnTo>
                  <a:pt x="4794341" y="824641"/>
                </a:lnTo>
                <a:lnTo>
                  <a:pt x="4791139" y="821265"/>
                </a:lnTo>
                <a:lnTo>
                  <a:pt x="4784697" y="823709"/>
                </a:lnTo>
                <a:lnTo>
                  <a:pt x="4782810" y="823507"/>
                </a:lnTo>
                <a:cubicBezTo>
                  <a:pt x="4779205" y="823102"/>
                  <a:pt x="4775651" y="822843"/>
                  <a:pt x="4772164" y="823203"/>
                </a:cubicBezTo>
                <a:cubicBezTo>
                  <a:pt x="4777656" y="842476"/>
                  <a:pt x="4743396" y="829438"/>
                  <a:pt x="4753756" y="843711"/>
                </a:cubicBezTo>
                <a:cubicBezTo>
                  <a:pt x="4735544" y="849041"/>
                  <a:pt x="4750178" y="861228"/>
                  <a:pt x="4727551" y="851537"/>
                </a:cubicBezTo>
                <a:cubicBezTo>
                  <a:pt x="4699946" y="874427"/>
                  <a:pt x="4652821" y="902023"/>
                  <a:pt x="4631760" y="932126"/>
                </a:cubicBezTo>
                <a:cubicBezTo>
                  <a:pt x="4606537" y="943038"/>
                  <a:pt x="4602512" y="938987"/>
                  <a:pt x="4584082" y="949940"/>
                </a:cubicBezTo>
                <a:cubicBezTo>
                  <a:pt x="4584818" y="973908"/>
                  <a:pt x="4539784" y="951314"/>
                  <a:pt x="4523312" y="974005"/>
                </a:cubicBezTo>
                <a:lnTo>
                  <a:pt x="4463504" y="996548"/>
                </a:lnTo>
                <a:lnTo>
                  <a:pt x="4452680" y="1008042"/>
                </a:lnTo>
                <a:lnTo>
                  <a:pt x="4445284" y="1009976"/>
                </a:lnTo>
                <a:lnTo>
                  <a:pt x="4407084" y="1025274"/>
                </a:lnTo>
                <a:lnTo>
                  <a:pt x="4398766" y="1022420"/>
                </a:lnTo>
                <a:lnTo>
                  <a:pt x="4397057" y="1020283"/>
                </a:lnTo>
                <a:lnTo>
                  <a:pt x="4386552" y="1024409"/>
                </a:lnTo>
                <a:lnTo>
                  <a:pt x="4377324" y="1023587"/>
                </a:lnTo>
                <a:lnTo>
                  <a:pt x="4370923" y="1028513"/>
                </a:lnTo>
                <a:lnTo>
                  <a:pt x="4360023" y="1029711"/>
                </a:lnTo>
                <a:cubicBezTo>
                  <a:pt x="4355937" y="1029719"/>
                  <a:pt x="4351336" y="1029614"/>
                  <a:pt x="4346335" y="1029999"/>
                </a:cubicBezTo>
                <a:lnTo>
                  <a:pt x="4334175" y="1028124"/>
                </a:lnTo>
                <a:lnTo>
                  <a:pt x="4316842" y="1031192"/>
                </a:lnTo>
                <a:cubicBezTo>
                  <a:pt x="4303471" y="1033665"/>
                  <a:pt x="4290547" y="1035645"/>
                  <a:pt x="4277163" y="1035732"/>
                </a:cubicBezTo>
                <a:cubicBezTo>
                  <a:pt x="4267809" y="1040481"/>
                  <a:pt x="4258392" y="1043112"/>
                  <a:pt x="4247171" y="1039212"/>
                </a:cubicBezTo>
                <a:cubicBezTo>
                  <a:pt x="4219321" y="1044529"/>
                  <a:pt x="4214817" y="1052707"/>
                  <a:pt x="4194968" y="1049296"/>
                </a:cubicBezTo>
                <a:cubicBezTo>
                  <a:pt x="4190926" y="1053911"/>
                  <a:pt x="4187967" y="1056500"/>
                  <a:pt x="4185496" y="1057811"/>
                </a:cubicBezTo>
                <a:cubicBezTo>
                  <a:pt x="4178081" y="1061743"/>
                  <a:pt x="4175081" y="1054170"/>
                  <a:pt x="4160588" y="1055289"/>
                </a:cubicBezTo>
                <a:cubicBezTo>
                  <a:pt x="4144737" y="1055386"/>
                  <a:pt x="4168066" y="1044910"/>
                  <a:pt x="4153601" y="1046911"/>
                </a:cubicBezTo>
                <a:cubicBezTo>
                  <a:pt x="4140408" y="1053461"/>
                  <a:pt x="4134952" y="1042305"/>
                  <a:pt x="4121597" y="1049768"/>
                </a:cubicBezTo>
                <a:cubicBezTo>
                  <a:pt x="4130078" y="1057306"/>
                  <a:pt x="4089547" y="1054328"/>
                  <a:pt x="4092519" y="1061793"/>
                </a:cubicBezTo>
                <a:cubicBezTo>
                  <a:pt x="4073305" y="1054083"/>
                  <a:pt x="4073723" y="1068186"/>
                  <a:pt x="4054082" y="1068526"/>
                </a:cubicBezTo>
                <a:cubicBezTo>
                  <a:pt x="4043475" y="1066267"/>
                  <a:pt x="4037035" y="1066795"/>
                  <a:pt x="4031133" y="1072650"/>
                </a:cubicBezTo>
                <a:cubicBezTo>
                  <a:pt x="3981712" y="1061225"/>
                  <a:pt x="4007226" y="1076435"/>
                  <a:pt x="3966873" y="1076267"/>
                </a:cubicBezTo>
                <a:lnTo>
                  <a:pt x="3963573" y="1076172"/>
                </a:lnTo>
                <a:lnTo>
                  <a:pt x="3952740" y="1081643"/>
                </a:lnTo>
                <a:cubicBezTo>
                  <a:pt x="3952588" y="1082109"/>
                  <a:pt x="3952435" y="1082575"/>
                  <a:pt x="3952284" y="1083043"/>
                </a:cubicBezTo>
                <a:lnTo>
                  <a:pt x="3912008" y="1080346"/>
                </a:lnTo>
                <a:lnTo>
                  <a:pt x="3907178" y="1082452"/>
                </a:lnTo>
                <a:lnTo>
                  <a:pt x="3880262" y="1077541"/>
                </a:lnTo>
                <a:lnTo>
                  <a:pt x="3866711" y="1076684"/>
                </a:lnTo>
                <a:lnTo>
                  <a:pt x="3842517" y="1073470"/>
                </a:lnTo>
                <a:lnTo>
                  <a:pt x="3840538" y="1074837"/>
                </a:lnTo>
                <a:lnTo>
                  <a:pt x="3835745" y="1073596"/>
                </a:lnTo>
                <a:lnTo>
                  <a:pt x="3832245" y="1075205"/>
                </a:lnTo>
                <a:lnTo>
                  <a:pt x="3828256" y="1074786"/>
                </a:lnTo>
                <a:cubicBezTo>
                  <a:pt x="3820644" y="1075794"/>
                  <a:pt x="3795021" y="1080386"/>
                  <a:pt x="3786574" y="1081253"/>
                </a:cubicBezTo>
                <a:lnTo>
                  <a:pt x="3777568" y="1079989"/>
                </a:lnTo>
                <a:lnTo>
                  <a:pt x="3770769" y="1084796"/>
                </a:lnTo>
                <a:lnTo>
                  <a:pt x="3742056" y="1086062"/>
                </a:lnTo>
                <a:lnTo>
                  <a:pt x="3732135" y="1082300"/>
                </a:lnTo>
                <a:lnTo>
                  <a:pt x="3722961" y="1079602"/>
                </a:lnTo>
                <a:lnTo>
                  <a:pt x="3721773" y="1079610"/>
                </a:lnTo>
                <a:lnTo>
                  <a:pt x="3709837" y="1079694"/>
                </a:lnTo>
                <a:lnTo>
                  <a:pt x="3687629" y="1079849"/>
                </a:lnTo>
                <a:cubicBezTo>
                  <a:pt x="3673456" y="1080105"/>
                  <a:pt x="3659080" y="1080912"/>
                  <a:pt x="3644574" y="1083439"/>
                </a:cubicBezTo>
                <a:cubicBezTo>
                  <a:pt x="3589095" y="1070946"/>
                  <a:pt x="3593887" y="1069803"/>
                  <a:pt x="3547156" y="1066356"/>
                </a:cubicBezTo>
                <a:cubicBezTo>
                  <a:pt x="3524419" y="1052844"/>
                  <a:pt x="3435948" y="1076852"/>
                  <a:pt x="3408831" y="1075438"/>
                </a:cubicBezTo>
                <a:cubicBezTo>
                  <a:pt x="3341934" y="1084022"/>
                  <a:pt x="3199862" y="1123979"/>
                  <a:pt x="3114039" y="1109327"/>
                </a:cubicBezTo>
                <a:cubicBezTo>
                  <a:pt x="3092859" y="1111484"/>
                  <a:pt x="3063890" y="1116528"/>
                  <a:pt x="3051319" y="1116688"/>
                </a:cubicBezTo>
                <a:lnTo>
                  <a:pt x="3010058" y="1118821"/>
                </a:lnTo>
                <a:lnTo>
                  <a:pt x="2941155" y="1141827"/>
                </a:lnTo>
                <a:cubicBezTo>
                  <a:pt x="2906040" y="1127149"/>
                  <a:pt x="2906331" y="1144134"/>
                  <a:pt x="2862733" y="1149849"/>
                </a:cubicBezTo>
                <a:cubicBezTo>
                  <a:pt x="2846732" y="1145242"/>
                  <a:pt x="2772044" y="1145386"/>
                  <a:pt x="2762853" y="1155888"/>
                </a:cubicBezTo>
                <a:cubicBezTo>
                  <a:pt x="2752600" y="1158438"/>
                  <a:pt x="2740554" y="1155224"/>
                  <a:pt x="2735957" y="1166296"/>
                </a:cubicBezTo>
                <a:cubicBezTo>
                  <a:pt x="2728293" y="1179691"/>
                  <a:pt x="2692123" y="1160594"/>
                  <a:pt x="2697453" y="1175920"/>
                </a:cubicBezTo>
                <a:cubicBezTo>
                  <a:pt x="2671775" y="1162864"/>
                  <a:pt x="2651911" y="1191050"/>
                  <a:pt x="2630587" y="1198561"/>
                </a:cubicBezTo>
                <a:cubicBezTo>
                  <a:pt x="2610325" y="1198229"/>
                  <a:pt x="2600793" y="1205603"/>
                  <a:pt x="2554087" y="1210615"/>
                </a:cubicBezTo>
                <a:cubicBezTo>
                  <a:pt x="2531792" y="1195398"/>
                  <a:pt x="2507411" y="1222739"/>
                  <a:pt x="2466063" y="1202949"/>
                </a:cubicBezTo>
                <a:cubicBezTo>
                  <a:pt x="2464801" y="1205165"/>
                  <a:pt x="2452486" y="1203160"/>
                  <a:pt x="2417946" y="1202719"/>
                </a:cubicBezTo>
                <a:cubicBezTo>
                  <a:pt x="2383405" y="1202277"/>
                  <a:pt x="2310873" y="1202063"/>
                  <a:pt x="2258819" y="1200304"/>
                </a:cubicBezTo>
                <a:cubicBezTo>
                  <a:pt x="2199732" y="1200698"/>
                  <a:pt x="2226373" y="1222055"/>
                  <a:pt x="2148771" y="1198564"/>
                </a:cubicBezTo>
                <a:cubicBezTo>
                  <a:pt x="2142871" y="1211179"/>
                  <a:pt x="2133698" y="1212428"/>
                  <a:pt x="2117137" y="1207800"/>
                </a:cubicBezTo>
                <a:cubicBezTo>
                  <a:pt x="2088573" y="1208890"/>
                  <a:pt x="2095766" y="1239016"/>
                  <a:pt x="2064067" y="1222897"/>
                </a:cubicBezTo>
                <a:cubicBezTo>
                  <a:pt x="2043442" y="1230104"/>
                  <a:pt x="2024354" y="1222318"/>
                  <a:pt x="2011154" y="1227589"/>
                </a:cubicBezTo>
                <a:lnTo>
                  <a:pt x="1967562" y="1238053"/>
                </a:lnTo>
                <a:cubicBezTo>
                  <a:pt x="1943445" y="1241153"/>
                  <a:pt x="1936681" y="1218694"/>
                  <a:pt x="1925305" y="1239652"/>
                </a:cubicBezTo>
                <a:lnTo>
                  <a:pt x="1903633" y="1234971"/>
                </a:lnTo>
                <a:lnTo>
                  <a:pt x="1878608" y="1229903"/>
                </a:lnTo>
                <a:cubicBezTo>
                  <a:pt x="1865432" y="1226444"/>
                  <a:pt x="1871623" y="1230353"/>
                  <a:pt x="1843617" y="1224887"/>
                </a:cubicBezTo>
                <a:cubicBezTo>
                  <a:pt x="1825673" y="1239930"/>
                  <a:pt x="1796410" y="1228866"/>
                  <a:pt x="1749265" y="1228560"/>
                </a:cubicBezTo>
                <a:lnTo>
                  <a:pt x="1650050" y="1231064"/>
                </a:lnTo>
                <a:lnTo>
                  <a:pt x="1625906" y="1240466"/>
                </a:lnTo>
                <a:cubicBezTo>
                  <a:pt x="1625817" y="1241492"/>
                  <a:pt x="1625727" y="1242517"/>
                  <a:pt x="1625638" y="1243542"/>
                </a:cubicBezTo>
                <a:lnTo>
                  <a:pt x="1621994" y="1248302"/>
                </a:lnTo>
                <a:lnTo>
                  <a:pt x="1615654" y="1259137"/>
                </a:lnTo>
                <a:lnTo>
                  <a:pt x="1602888" y="1274010"/>
                </a:lnTo>
                <a:lnTo>
                  <a:pt x="1602366" y="1273557"/>
                </a:lnTo>
                <a:cubicBezTo>
                  <a:pt x="1600947" y="1272861"/>
                  <a:pt x="1599436" y="1272961"/>
                  <a:pt x="1597689" y="1274721"/>
                </a:cubicBezTo>
                <a:cubicBezTo>
                  <a:pt x="1591684" y="1275620"/>
                  <a:pt x="1573440" y="1275786"/>
                  <a:pt x="1566332" y="1278948"/>
                </a:cubicBezTo>
                <a:cubicBezTo>
                  <a:pt x="1562852" y="1283954"/>
                  <a:pt x="1559075" y="1288927"/>
                  <a:pt x="1555040" y="1293696"/>
                </a:cubicBezTo>
                <a:lnTo>
                  <a:pt x="1552558" y="1296317"/>
                </a:lnTo>
                <a:lnTo>
                  <a:pt x="1552423" y="1296224"/>
                </a:lnTo>
                <a:cubicBezTo>
                  <a:pt x="1551698" y="1296488"/>
                  <a:pt x="1550811" y="1297233"/>
                  <a:pt x="1549631" y="1298702"/>
                </a:cubicBezTo>
                <a:lnTo>
                  <a:pt x="1518013" y="1301677"/>
                </a:lnTo>
                <a:cubicBezTo>
                  <a:pt x="1503101" y="1308697"/>
                  <a:pt x="1491274" y="1300153"/>
                  <a:pt x="1479156" y="1316098"/>
                </a:cubicBezTo>
                <a:cubicBezTo>
                  <a:pt x="1465186" y="1322615"/>
                  <a:pt x="1452185" y="1322947"/>
                  <a:pt x="1441079" y="1332684"/>
                </a:cubicBezTo>
                <a:cubicBezTo>
                  <a:pt x="1435555" y="1330684"/>
                  <a:pt x="1430746" y="1331145"/>
                  <a:pt x="1427483" y="1339810"/>
                </a:cubicBezTo>
                <a:cubicBezTo>
                  <a:pt x="1414128" y="1344023"/>
                  <a:pt x="1409403" y="1336269"/>
                  <a:pt x="1402408" y="1347572"/>
                </a:cubicBezTo>
                <a:cubicBezTo>
                  <a:pt x="1392551" y="1336117"/>
                  <a:pt x="1393098" y="1342070"/>
                  <a:pt x="1390401" y="1348064"/>
                </a:cubicBezTo>
                <a:lnTo>
                  <a:pt x="1389965" y="1348612"/>
                </a:lnTo>
                <a:lnTo>
                  <a:pt x="1388601" y="1346953"/>
                </a:lnTo>
                <a:lnTo>
                  <a:pt x="1380844" y="1350384"/>
                </a:lnTo>
                <a:lnTo>
                  <a:pt x="1378861" y="1352221"/>
                </a:lnTo>
                <a:cubicBezTo>
                  <a:pt x="1377460" y="1353281"/>
                  <a:pt x="1376483" y="1353720"/>
                  <a:pt x="1375758" y="1353731"/>
                </a:cubicBezTo>
                <a:lnTo>
                  <a:pt x="1375650" y="1353592"/>
                </a:lnTo>
                <a:lnTo>
                  <a:pt x="1372804" y="1355351"/>
                </a:lnTo>
                <a:cubicBezTo>
                  <a:pt x="1368066" y="1358724"/>
                  <a:pt x="1363523" y="1362386"/>
                  <a:pt x="1359249" y="1366189"/>
                </a:cubicBezTo>
                <a:cubicBezTo>
                  <a:pt x="1355111" y="1360199"/>
                  <a:pt x="1345759" y="1369902"/>
                  <a:pt x="1340780" y="1366894"/>
                </a:cubicBezTo>
                <a:lnTo>
                  <a:pt x="1337816" y="1359128"/>
                </a:lnTo>
                <a:lnTo>
                  <a:pt x="1335560" y="1360910"/>
                </a:lnTo>
                <a:lnTo>
                  <a:pt x="1331292" y="1365723"/>
                </a:lnTo>
                <a:cubicBezTo>
                  <a:pt x="1330626" y="1366376"/>
                  <a:pt x="1330143" y="1366473"/>
                  <a:pt x="1329826" y="1365581"/>
                </a:cubicBezTo>
                <a:cubicBezTo>
                  <a:pt x="1327198" y="1366438"/>
                  <a:pt x="1318609" y="1370320"/>
                  <a:pt x="1315524" y="1370869"/>
                </a:cubicBezTo>
                <a:lnTo>
                  <a:pt x="1311310" y="1368878"/>
                </a:lnTo>
                <a:lnTo>
                  <a:pt x="1309448" y="1368851"/>
                </a:lnTo>
                <a:lnTo>
                  <a:pt x="1301298" y="1377498"/>
                </a:lnTo>
                <a:lnTo>
                  <a:pt x="1296925" y="1380996"/>
                </a:lnTo>
                <a:lnTo>
                  <a:pt x="1269267" y="1411589"/>
                </a:lnTo>
                <a:lnTo>
                  <a:pt x="1221707" y="1427353"/>
                </a:lnTo>
                <a:cubicBezTo>
                  <a:pt x="1207203" y="1448075"/>
                  <a:pt x="1174765" y="1420621"/>
                  <a:pt x="1173283" y="1444522"/>
                </a:cubicBezTo>
                <a:cubicBezTo>
                  <a:pt x="1158285" y="1453361"/>
                  <a:pt x="1155560" y="1448889"/>
                  <a:pt x="1135382" y="1456933"/>
                </a:cubicBezTo>
                <a:cubicBezTo>
                  <a:pt x="1116745" y="1484511"/>
                  <a:pt x="1078431" y="1506705"/>
                  <a:pt x="1055416" y="1526389"/>
                </a:cubicBezTo>
                <a:cubicBezTo>
                  <a:pt x="1038974" y="1514246"/>
                  <a:pt x="1049103" y="1527982"/>
                  <a:pt x="1034752" y="1531257"/>
                </a:cubicBezTo>
                <a:cubicBezTo>
                  <a:pt x="1041441" y="1546591"/>
                  <a:pt x="1016408" y="1529831"/>
                  <a:pt x="1018956" y="1549595"/>
                </a:cubicBezTo>
                <a:cubicBezTo>
                  <a:pt x="1016264" y="1549565"/>
                  <a:pt x="1013575" y="1548913"/>
                  <a:pt x="1010858" y="1548110"/>
                </a:cubicBezTo>
                <a:lnTo>
                  <a:pt x="1009435" y="1547700"/>
                </a:lnTo>
                <a:lnTo>
                  <a:pt x="1004312" y="1549413"/>
                </a:lnTo>
                <a:lnTo>
                  <a:pt x="1002155" y="1545703"/>
                </a:lnTo>
                <a:lnTo>
                  <a:pt x="993932" y="1545275"/>
                </a:lnTo>
                <a:cubicBezTo>
                  <a:pt x="990963" y="1545764"/>
                  <a:pt x="987897" y="1547047"/>
                  <a:pt x="984702" y="1549599"/>
                </a:cubicBezTo>
                <a:cubicBezTo>
                  <a:pt x="977771" y="1561338"/>
                  <a:pt x="963339" y="1558228"/>
                  <a:pt x="951832" y="1564506"/>
                </a:cubicBezTo>
                <a:lnTo>
                  <a:pt x="946909" y="1569506"/>
                </a:lnTo>
                <a:lnTo>
                  <a:pt x="930061" y="1573784"/>
                </a:lnTo>
                <a:lnTo>
                  <a:pt x="929189" y="1575061"/>
                </a:lnTo>
                <a:cubicBezTo>
                  <a:pt x="926358" y="1576248"/>
                  <a:pt x="920350" y="1577383"/>
                  <a:pt x="913074" y="1580907"/>
                </a:cubicBezTo>
                <a:lnTo>
                  <a:pt x="885532" y="1596205"/>
                </a:lnTo>
                <a:lnTo>
                  <a:pt x="879535" y="1593350"/>
                </a:lnTo>
                <a:lnTo>
                  <a:pt x="878302" y="1591213"/>
                </a:lnTo>
                <a:lnTo>
                  <a:pt x="870728" y="1595340"/>
                </a:lnTo>
                <a:lnTo>
                  <a:pt x="864075" y="1594517"/>
                </a:lnTo>
                <a:lnTo>
                  <a:pt x="859460" y="1599444"/>
                </a:lnTo>
                <a:lnTo>
                  <a:pt x="851601" y="1600641"/>
                </a:lnTo>
                <a:cubicBezTo>
                  <a:pt x="848654" y="1600649"/>
                  <a:pt x="845337" y="1600545"/>
                  <a:pt x="841730" y="1600929"/>
                </a:cubicBezTo>
                <a:lnTo>
                  <a:pt x="832963" y="1599055"/>
                </a:lnTo>
                <a:lnTo>
                  <a:pt x="820466" y="1602123"/>
                </a:lnTo>
                <a:cubicBezTo>
                  <a:pt x="810825" y="1604596"/>
                  <a:pt x="801507" y="1606575"/>
                  <a:pt x="791859" y="1606663"/>
                </a:cubicBezTo>
                <a:cubicBezTo>
                  <a:pt x="785113" y="1611411"/>
                  <a:pt x="778324" y="1614043"/>
                  <a:pt x="770233" y="1610142"/>
                </a:cubicBezTo>
                <a:cubicBezTo>
                  <a:pt x="750154" y="1615459"/>
                  <a:pt x="746906" y="1623638"/>
                  <a:pt x="732594" y="1620226"/>
                </a:cubicBezTo>
                <a:cubicBezTo>
                  <a:pt x="729681" y="1624842"/>
                  <a:pt x="727547" y="1627431"/>
                  <a:pt x="725765" y="1628741"/>
                </a:cubicBezTo>
                <a:cubicBezTo>
                  <a:pt x="720419" y="1632674"/>
                  <a:pt x="718256" y="1625100"/>
                  <a:pt x="707807" y="1626219"/>
                </a:cubicBezTo>
                <a:cubicBezTo>
                  <a:pt x="696378" y="1626316"/>
                  <a:pt x="713198" y="1615841"/>
                  <a:pt x="702769" y="1617842"/>
                </a:cubicBezTo>
                <a:cubicBezTo>
                  <a:pt x="693256" y="1624391"/>
                  <a:pt x="689323" y="1613235"/>
                  <a:pt x="679694" y="1620699"/>
                </a:cubicBezTo>
                <a:cubicBezTo>
                  <a:pt x="685809" y="1628237"/>
                  <a:pt x="656585" y="1625258"/>
                  <a:pt x="658729" y="1632723"/>
                </a:cubicBezTo>
                <a:cubicBezTo>
                  <a:pt x="644875" y="1625014"/>
                  <a:pt x="645176" y="1639116"/>
                  <a:pt x="631015" y="1639457"/>
                </a:cubicBezTo>
                <a:cubicBezTo>
                  <a:pt x="623368" y="1637197"/>
                  <a:pt x="618725" y="1637726"/>
                  <a:pt x="614469" y="1643580"/>
                </a:cubicBezTo>
                <a:cubicBezTo>
                  <a:pt x="578836" y="1632156"/>
                  <a:pt x="597232" y="1647365"/>
                  <a:pt x="568137" y="1647197"/>
                </a:cubicBezTo>
                <a:lnTo>
                  <a:pt x="565757" y="1647102"/>
                </a:lnTo>
                <a:lnTo>
                  <a:pt x="557947" y="1652573"/>
                </a:lnTo>
                <a:cubicBezTo>
                  <a:pt x="557837" y="1653040"/>
                  <a:pt x="557727" y="1653506"/>
                  <a:pt x="557617" y="1653973"/>
                </a:cubicBezTo>
                <a:lnTo>
                  <a:pt x="528578" y="1651276"/>
                </a:lnTo>
                <a:lnTo>
                  <a:pt x="525096" y="1653383"/>
                </a:lnTo>
                <a:lnTo>
                  <a:pt x="505689" y="1648471"/>
                </a:lnTo>
                <a:lnTo>
                  <a:pt x="495919" y="1647615"/>
                </a:lnTo>
                <a:lnTo>
                  <a:pt x="478476" y="1644401"/>
                </a:lnTo>
                <a:lnTo>
                  <a:pt x="477049" y="1645767"/>
                </a:lnTo>
                <a:lnTo>
                  <a:pt x="473592" y="1644526"/>
                </a:lnTo>
                <a:lnTo>
                  <a:pt x="471069" y="1646136"/>
                </a:lnTo>
                <a:lnTo>
                  <a:pt x="468193" y="1645716"/>
                </a:lnTo>
                <a:cubicBezTo>
                  <a:pt x="462704" y="1646724"/>
                  <a:pt x="444230" y="1651316"/>
                  <a:pt x="438139" y="1652183"/>
                </a:cubicBezTo>
                <a:lnTo>
                  <a:pt x="431647" y="1650919"/>
                </a:lnTo>
                <a:lnTo>
                  <a:pt x="426745" y="1655727"/>
                </a:lnTo>
                <a:lnTo>
                  <a:pt x="406042" y="1656992"/>
                </a:lnTo>
                <a:lnTo>
                  <a:pt x="398889" y="1653230"/>
                </a:lnTo>
                <a:lnTo>
                  <a:pt x="392275" y="1650533"/>
                </a:lnTo>
                <a:lnTo>
                  <a:pt x="391417" y="1650540"/>
                </a:lnTo>
                <a:lnTo>
                  <a:pt x="382811" y="1650624"/>
                </a:lnTo>
                <a:lnTo>
                  <a:pt x="366800" y="1650779"/>
                </a:lnTo>
                <a:cubicBezTo>
                  <a:pt x="356581" y="1651035"/>
                  <a:pt x="346216" y="1651842"/>
                  <a:pt x="335757" y="1654369"/>
                </a:cubicBezTo>
                <a:cubicBezTo>
                  <a:pt x="295757" y="1641876"/>
                  <a:pt x="299211" y="1640734"/>
                  <a:pt x="265518" y="1637286"/>
                </a:cubicBezTo>
                <a:cubicBezTo>
                  <a:pt x="249125" y="1623774"/>
                  <a:pt x="185336" y="1647782"/>
                  <a:pt x="165785" y="1646368"/>
                </a:cubicBezTo>
                <a:cubicBezTo>
                  <a:pt x="129610" y="1652806"/>
                  <a:pt x="62947" y="1676892"/>
                  <a:pt x="5771" y="1682351"/>
                </a:cubicBezTo>
                <a:lnTo>
                  <a:pt x="0" y="1682121"/>
                </a:lnTo>
                <a:lnTo>
                  <a:pt x="0" y="208540"/>
                </a:lnTo>
                <a:lnTo>
                  <a:pt x="1" y="20854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8B8689A-CC9D-45EA-9F99-6338258A0C14}"/>
              </a:ext>
            </a:extLst>
          </p:cNvPr>
          <p:cNvSpPr>
            <a:spLocks noGrp="1"/>
          </p:cNvSpPr>
          <p:nvPr>
            <p:ph type="title"/>
          </p:nvPr>
        </p:nvSpPr>
        <p:spPr>
          <a:xfrm>
            <a:off x="5215855" y="609600"/>
            <a:ext cx="5982131" cy="1330839"/>
          </a:xfrm>
        </p:spPr>
        <p:txBody>
          <a:bodyPr>
            <a:normAutofit/>
          </a:bodyPr>
          <a:lstStyle/>
          <a:p>
            <a:r>
              <a:rPr lang="en-US"/>
              <a:t>Policy Brief- WASTING </a:t>
            </a:r>
          </a:p>
        </p:txBody>
      </p:sp>
      <p:sp>
        <p:nvSpPr>
          <p:cNvPr id="21" name="Freeform: Shape 20">
            <a:extLst>
              <a:ext uri="{FF2B5EF4-FFF2-40B4-BE49-F238E27FC236}">
                <a16:creationId xmlns:a16="http://schemas.microsoft.com/office/drawing/2014/main" id="{048EB4C9-ACAF-4CCA-BA6E-931443192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5753" y="6027658"/>
            <a:ext cx="7906247" cy="830343"/>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785037 w 6884912"/>
              <a:gd name="connsiteY84" fmla="*/ 161964 h 1161397"/>
              <a:gd name="connsiteX85" fmla="*/ 4844073 w 6884912"/>
              <a:gd name="connsiteY85" fmla="*/ 161768 h 1161397"/>
              <a:gd name="connsiteX86" fmla="*/ 4856454 w 6884912"/>
              <a:gd name="connsiteY86" fmla="*/ 130488 h 1161397"/>
              <a:gd name="connsiteX87" fmla="*/ 4920038 w 6884912"/>
              <a:gd name="connsiteY87" fmla="*/ 140418 h 1161397"/>
              <a:gd name="connsiteX88" fmla="*/ 5016639 w 6884912"/>
              <a:gd name="connsiteY88" fmla="*/ 158905 h 1161397"/>
              <a:gd name="connsiteX89" fmla="*/ 5072009 w 6884912"/>
              <a:gd name="connsiteY89" fmla="*/ 161502 h 1161397"/>
              <a:gd name="connsiteX90" fmla="*/ 5223626 w 6884912"/>
              <a:gd name="connsiteY90" fmla="*/ 177356 h 1161397"/>
              <a:gd name="connsiteX91" fmla="*/ 5375773 w 6884912"/>
              <a:gd name="connsiteY91" fmla="*/ 199913 h 1161397"/>
              <a:gd name="connsiteX92" fmla="*/ 5467502 w 6884912"/>
              <a:gd name="connsiteY92" fmla="*/ 250963 h 1161397"/>
              <a:gd name="connsiteX93" fmla="*/ 5592395 w 6884912"/>
              <a:gd name="connsiteY93" fmla="*/ 265434 h 1161397"/>
              <a:gd name="connsiteX94" fmla="*/ 5613532 w 6884912"/>
              <a:gd name="connsiteY94" fmla="*/ 273379 h 1161397"/>
              <a:gd name="connsiteX95" fmla="*/ 5642173 w 6884912"/>
              <a:gd name="connsiteY95" fmla="*/ 266904 h 1161397"/>
              <a:gd name="connsiteX96" fmla="*/ 5756910 w 6884912"/>
              <a:gd name="connsiteY96" fmla="*/ 239211 h 1161397"/>
              <a:gd name="connsiteX97" fmla="*/ 5846667 w 6884912"/>
              <a:gd name="connsiteY97" fmla="*/ 201786 h 1161397"/>
              <a:gd name="connsiteX98" fmla="*/ 5960732 w 6884912"/>
              <a:gd name="connsiteY98" fmla="*/ 220708 h 1161397"/>
              <a:gd name="connsiteX99" fmla="*/ 6029542 w 6884912"/>
              <a:gd name="connsiteY99" fmla="*/ 210339 h 1161397"/>
              <a:gd name="connsiteX100" fmla="*/ 6141123 w 6884912"/>
              <a:gd name="connsiteY100" fmla="*/ 159923 h 1161397"/>
              <a:gd name="connsiteX101" fmla="*/ 6290640 w 6884912"/>
              <a:gd name="connsiteY101" fmla="*/ 167441 h 1161397"/>
              <a:gd name="connsiteX102" fmla="*/ 6322806 w 6884912"/>
              <a:gd name="connsiteY102" fmla="*/ 213293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222191 w 6884912"/>
              <a:gd name="connsiteY58" fmla="*/ 307887 h 1161397"/>
              <a:gd name="connsiteX59" fmla="*/ 3227953 w 6884912"/>
              <a:gd name="connsiteY59" fmla="*/ 297650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220717 w 6884912"/>
              <a:gd name="connsiteY77" fmla="*/ 192946 h 1161397"/>
              <a:gd name="connsiteX78" fmla="*/ 4228802 w 6884912"/>
              <a:gd name="connsiteY78" fmla="*/ 201468 h 1161397"/>
              <a:gd name="connsiteX79" fmla="*/ 4289361 w 6884912"/>
              <a:gd name="connsiteY79" fmla="*/ 196642 h 1161397"/>
              <a:gd name="connsiteX80" fmla="*/ 4498913 w 6884912"/>
              <a:gd name="connsiteY80" fmla="*/ 118915 h 1161397"/>
              <a:gd name="connsiteX81" fmla="*/ 4617330 w 6884912"/>
              <a:gd name="connsiteY81" fmla="*/ 111163 h 1161397"/>
              <a:gd name="connsiteX82" fmla="*/ 4659778 w 6884912"/>
              <a:gd name="connsiteY82" fmla="*/ 118219 h 1161397"/>
              <a:gd name="connsiteX83" fmla="*/ 4730870 w 6884912"/>
              <a:gd name="connsiteY83" fmla="*/ 129432 h 1161397"/>
              <a:gd name="connsiteX84" fmla="*/ 4844073 w 6884912"/>
              <a:gd name="connsiteY84" fmla="*/ 161768 h 1161397"/>
              <a:gd name="connsiteX85" fmla="*/ 4856454 w 6884912"/>
              <a:gd name="connsiteY85" fmla="*/ 130488 h 1161397"/>
              <a:gd name="connsiteX86" fmla="*/ 4920038 w 6884912"/>
              <a:gd name="connsiteY86" fmla="*/ 140418 h 1161397"/>
              <a:gd name="connsiteX87" fmla="*/ 5016639 w 6884912"/>
              <a:gd name="connsiteY87" fmla="*/ 158905 h 1161397"/>
              <a:gd name="connsiteX88" fmla="*/ 5072009 w 6884912"/>
              <a:gd name="connsiteY88" fmla="*/ 161502 h 1161397"/>
              <a:gd name="connsiteX89" fmla="*/ 5223626 w 6884912"/>
              <a:gd name="connsiteY89" fmla="*/ 177356 h 1161397"/>
              <a:gd name="connsiteX90" fmla="*/ 5375773 w 6884912"/>
              <a:gd name="connsiteY90" fmla="*/ 199913 h 1161397"/>
              <a:gd name="connsiteX91" fmla="*/ 5467502 w 6884912"/>
              <a:gd name="connsiteY91" fmla="*/ 250963 h 1161397"/>
              <a:gd name="connsiteX92" fmla="*/ 5592395 w 6884912"/>
              <a:gd name="connsiteY92" fmla="*/ 265434 h 1161397"/>
              <a:gd name="connsiteX93" fmla="*/ 5613532 w 6884912"/>
              <a:gd name="connsiteY93" fmla="*/ 273379 h 1161397"/>
              <a:gd name="connsiteX94" fmla="*/ 5642173 w 6884912"/>
              <a:gd name="connsiteY94" fmla="*/ 266904 h 1161397"/>
              <a:gd name="connsiteX95" fmla="*/ 5756910 w 6884912"/>
              <a:gd name="connsiteY95" fmla="*/ 239211 h 1161397"/>
              <a:gd name="connsiteX96" fmla="*/ 5846667 w 6884912"/>
              <a:gd name="connsiteY96" fmla="*/ 201786 h 1161397"/>
              <a:gd name="connsiteX97" fmla="*/ 5960732 w 6884912"/>
              <a:gd name="connsiteY97" fmla="*/ 220708 h 1161397"/>
              <a:gd name="connsiteX98" fmla="*/ 6029542 w 6884912"/>
              <a:gd name="connsiteY98" fmla="*/ 210339 h 1161397"/>
              <a:gd name="connsiteX99" fmla="*/ 6141123 w 6884912"/>
              <a:gd name="connsiteY99" fmla="*/ 159923 h 1161397"/>
              <a:gd name="connsiteX100" fmla="*/ 6290640 w 6884912"/>
              <a:gd name="connsiteY100" fmla="*/ 167441 h 1161397"/>
              <a:gd name="connsiteX101" fmla="*/ 6322806 w 6884912"/>
              <a:gd name="connsiteY101" fmla="*/ 213293 h 1161397"/>
              <a:gd name="connsiteX102" fmla="*/ 6380420 w 6884912"/>
              <a:gd name="connsiteY102" fmla="*/ 173195 h 1161397"/>
              <a:gd name="connsiteX103" fmla="*/ 6507891 w 6884912"/>
              <a:gd name="connsiteY103" fmla="*/ 118474 h 1161397"/>
              <a:gd name="connsiteX104" fmla="*/ 6571807 w 6884912"/>
              <a:gd name="connsiteY104" fmla="*/ 98636 h 1161397"/>
              <a:gd name="connsiteX105" fmla="*/ 6671880 w 6884912"/>
              <a:gd name="connsiteY105" fmla="*/ 82931 h 1161397"/>
              <a:gd name="connsiteX106" fmla="*/ 6702266 w 6884912"/>
              <a:gd name="connsiteY106" fmla="*/ 75470 h 1161397"/>
              <a:gd name="connsiteX107" fmla="*/ 6845802 w 6884912"/>
              <a:gd name="connsiteY107" fmla="*/ 24496 h 1161397"/>
              <a:gd name="connsiteX108" fmla="*/ 6884912 w 6884912"/>
              <a:gd name="connsiteY10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78946 w 6884912"/>
              <a:gd name="connsiteY7" fmla="*/ 1106011 h 1161397"/>
              <a:gd name="connsiteX8" fmla="*/ 512111 w 6884912"/>
              <a:gd name="connsiteY8" fmla="*/ 1085599 h 1161397"/>
              <a:gd name="connsiteX9" fmla="*/ 567875 w 6884912"/>
              <a:gd name="connsiteY9" fmla="*/ 1051976 h 1161397"/>
              <a:gd name="connsiteX10" fmla="*/ 601644 w 6884912"/>
              <a:gd name="connsiteY10" fmla="*/ 1003997 h 1161397"/>
              <a:gd name="connsiteX11" fmla="*/ 651408 w 6884912"/>
              <a:gd name="connsiteY11" fmla="*/ 984938 h 1161397"/>
              <a:gd name="connsiteX12" fmla="*/ 673197 w 6884912"/>
              <a:gd name="connsiteY12" fmla="*/ 1010060 h 1161397"/>
              <a:gd name="connsiteX13" fmla="*/ 723108 w 6884912"/>
              <a:gd name="connsiteY13" fmla="*/ 980081 h 1161397"/>
              <a:gd name="connsiteX14" fmla="*/ 797699 w 6884912"/>
              <a:gd name="connsiteY14" fmla="*/ 931362 h 1161397"/>
              <a:gd name="connsiteX15" fmla="*/ 843359 w 6884912"/>
              <a:gd name="connsiteY15" fmla="*/ 910894 h 1161397"/>
              <a:gd name="connsiteX16" fmla="*/ 965215 w 6884912"/>
              <a:gd name="connsiteY16" fmla="*/ 846701 h 1161397"/>
              <a:gd name="connsiteX17" fmla="*/ 1085080 w 6884912"/>
              <a:gd name="connsiteY17" fmla="*/ 776086 h 1161397"/>
              <a:gd name="connsiteX18" fmla="*/ 1131224 w 6884912"/>
              <a:gd name="connsiteY18" fmla="*/ 706160 h 1161397"/>
              <a:gd name="connsiteX19" fmla="*/ 1138051 w 6884912"/>
              <a:gd name="connsiteY19" fmla="*/ 70203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26340 w 6884912"/>
              <a:gd name="connsiteY38" fmla="*/ 638496 h 1161397"/>
              <a:gd name="connsiteX39" fmla="*/ 1731986 w 6884912"/>
              <a:gd name="connsiteY39" fmla="*/ 589682 h 1161397"/>
              <a:gd name="connsiteX40" fmla="*/ 1927935 w 6884912"/>
              <a:gd name="connsiteY40" fmla="*/ 628540 h 1161397"/>
              <a:gd name="connsiteX41" fmla="*/ 2039075 w 6884912"/>
              <a:gd name="connsiteY41" fmla="*/ 599964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222191 w 6884912"/>
              <a:gd name="connsiteY57" fmla="*/ 307887 h 1161397"/>
              <a:gd name="connsiteX58" fmla="*/ 3227953 w 6884912"/>
              <a:gd name="connsiteY58" fmla="*/ 297650 h 1161397"/>
              <a:gd name="connsiteX59" fmla="*/ 3510042 w 6884912"/>
              <a:gd name="connsiteY59" fmla="*/ 311820 h 1161397"/>
              <a:gd name="connsiteX60" fmla="*/ 3626773 w 6884912"/>
              <a:gd name="connsiteY60" fmla="*/ 290452 h 1161397"/>
              <a:gd name="connsiteX61" fmla="*/ 3666217 w 6884912"/>
              <a:gd name="connsiteY61" fmla="*/ 273255 h 1161397"/>
              <a:gd name="connsiteX62" fmla="*/ 3732427 w 6884912"/>
              <a:gd name="connsiteY62" fmla="*/ 245039 h 1161397"/>
              <a:gd name="connsiteX63" fmla="*/ 3777022 w 6884912"/>
              <a:gd name="connsiteY63" fmla="*/ 200276 h 1161397"/>
              <a:gd name="connsiteX64" fmla="*/ 3791246 w 6884912"/>
              <a:gd name="connsiteY64" fmla="*/ 189996 h 1161397"/>
              <a:gd name="connsiteX65" fmla="*/ 3819864 w 6884912"/>
              <a:gd name="connsiteY65" fmla="*/ 194605 h 1161397"/>
              <a:gd name="connsiteX66" fmla="*/ 3830398 w 6884912"/>
              <a:gd name="connsiteY66" fmla="*/ 188383 h 1161397"/>
              <a:gd name="connsiteX67" fmla="*/ 3834360 w 6884912"/>
              <a:gd name="connsiteY67" fmla="*/ 188992 h 1161397"/>
              <a:gd name="connsiteX68" fmla="*/ 3843715 w 6884912"/>
              <a:gd name="connsiteY68" fmla="*/ 188752 h 1161397"/>
              <a:gd name="connsiteX69" fmla="*/ 3842609 w 6884912"/>
              <a:gd name="connsiteY69" fmla="*/ 197386 h 1161397"/>
              <a:gd name="connsiteX70" fmla="*/ 3853961 w 6884912"/>
              <a:gd name="connsiteY70" fmla="*/ 213380 h 1161397"/>
              <a:gd name="connsiteX71" fmla="*/ 3907640 w 6884912"/>
              <a:gd name="connsiteY71" fmla="*/ 207568 h 1161397"/>
              <a:gd name="connsiteX72" fmla="*/ 3910449 w 6884912"/>
              <a:gd name="connsiteY72" fmla="*/ 197808 h 1161397"/>
              <a:gd name="connsiteX73" fmla="*/ 3917197 w 6884912"/>
              <a:gd name="connsiteY73" fmla="*/ 196121 h 1161397"/>
              <a:gd name="connsiteX74" fmla="*/ 3922400 w 6884912"/>
              <a:gd name="connsiteY74" fmla="*/ 205056 h 1161397"/>
              <a:gd name="connsiteX75" fmla="*/ 4013061 w 6884912"/>
              <a:gd name="connsiteY75" fmla="*/ 224874 h 1161397"/>
              <a:gd name="connsiteX76" fmla="*/ 4220717 w 6884912"/>
              <a:gd name="connsiteY76" fmla="*/ 192946 h 1161397"/>
              <a:gd name="connsiteX77" fmla="*/ 4228802 w 6884912"/>
              <a:gd name="connsiteY77" fmla="*/ 201468 h 1161397"/>
              <a:gd name="connsiteX78" fmla="*/ 4289361 w 6884912"/>
              <a:gd name="connsiteY78" fmla="*/ 196642 h 1161397"/>
              <a:gd name="connsiteX79" fmla="*/ 4498913 w 6884912"/>
              <a:gd name="connsiteY79" fmla="*/ 118915 h 1161397"/>
              <a:gd name="connsiteX80" fmla="*/ 4617330 w 6884912"/>
              <a:gd name="connsiteY80" fmla="*/ 111163 h 1161397"/>
              <a:gd name="connsiteX81" fmla="*/ 4659778 w 6884912"/>
              <a:gd name="connsiteY81" fmla="*/ 118219 h 1161397"/>
              <a:gd name="connsiteX82" fmla="*/ 4730870 w 6884912"/>
              <a:gd name="connsiteY82" fmla="*/ 129432 h 1161397"/>
              <a:gd name="connsiteX83" fmla="*/ 4844073 w 6884912"/>
              <a:gd name="connsiteY83" fmla="*/ 161768 h 1161397"/>
              <a:gd name="connsiteX84" fmla="*/ 4856454 w 6884912"/>
              <a:gd name="connsiteY84" fmla="*/ 130488 h 1161397"/>
              <a:gd name="connsiteX85" fmla="*/ 4920038 w 6884912"/>
              <a:gd name="connsiteY85" fmla="*/ 140418 h 1161397"/>
              <a:gd name="connsiteX86" fmla="*/ 5016639 w 6884912"/>
              <a:gd name="connsiteY86" fmla="*/ 158905 h 1161397"/>
              <a:gd name="connsiteX87" fmla="*/ 5072009 w 6884912"/>
              <a:gd name="connsiteY87" fmla="*/ 161502 h 1161397"/>
              <a:gd name="connsiteX88" fmla="*/ 5223626 w 6884912"/>
              <a:gd name="connsiteY88" fmla="*/ 177356 h 1161397"/>
              <a:gd name="connsiteX89" fmla="*/ 5375773 w 6884912"/>
              <a:gd name="connsiteY89" fmla="*/ 199913 h 1161397"/>
              <a:gd name="connsiteX90" fmla="*/ 5467502 w 6884912"/>
              <a:gd name="connsiteY90" fmla="*/ 250963 h 1161397"/>
              <a:gd name="connsiteX91" fmla="*/ 5592395 w 6884912"/>
              <a:gd name="connsiteY91" fmla="*/ 265434 h 1161397"/>
              <a:gd name="connsiteX92" fmla="*/ 5613532 w 6884912"/>
              <a:gd name="connsiteY92" fmla="*/ 273379 h 1161397"/>
              <a:gd name="connsiteX93" fmla="*/ 5642173 w 6884912"/>
              <a:gd name="connsiteY93" fmla="*/ 266904 h 1161397"/>
              <a:gd name="connsiteX94" fmla="*/ 5756910 w 6884912"/>
              <a:gd name="connsiteY94" fmla="*/ 239211 h 1161397"/>
              <a:gd name="connsiteX95" fmla="*/ 5846667 w 6884912"/>
              <a:gd name="connsiteY95" fmla="*/ 201786 h 1161397"/>
              <a:gd name="connsiteX96" fmla="*/ 5960732 w 6884912"/>
              <a:gd name="connsiteY96" fmla="*/ 220708 h 1161397"/>
              <a:gd name="connsiteX97" fmla="*/ 6029542 w 6884912"/>
              <a:gd name="connsiteY97" fmla="*/ 210339 h 1161397"/>
              <a:gd name="connsiteX98" fmla="*/ 6141123 w 6884912"/>
              <a:gd name="connsiteY98" fmla="*/ 159923 h 1161397"/>
              <a:gd name="connsiteX99" fmla="*/ 6290640 w 6884912"/>
              <a:gd name="connsiteY99" fmla="*/ 167441 h 1161397"/>
              <a:gd name="connsiteX100" fmla="*/ 6322806 w 6884912"/>
              <a:gd name="connsiteY100" fmla="*/ 213293 h 1161397"/>
              <a:gd name="connsiteX101" fmla="*/ 6380420 w 6884912"/>
              <a:gd name="connsiteY101" fmla="*/ 173195 h 1161397"/>
              <a:gd name="connsiteX102" fmla="*/ 6507891 w 6884912"/>
              <a:gd name="connsiteY102" fmla="*/ 118474 h 1161397"/>
              <a:gd name="connsiteX103" fmla="*/ 6571807 w 6884912"/>
              <a:gd name="connsiteY103" fmla="*/ 98636 h 1161397"/>
              <a:gd name="connsiteX104" fmla="*/ 6671880 w 6884912"/>
              <a:gd name="connsiteY104" fmla="*/ 82931 h 1161397"/>
              <a:gd name="connsiteX105" fmla="*/ 6702266 w 6884912"/>
              <a:gd name="connsiteY105" fmla="*/ 75470 h 1161397"/>
              <a:gd name="connsiteX106" fmla="*/ 6845802 w 6884912"/>
              <a:gd name="connsiteY106" fmla="*/ 24496 h 1161397"/>
              <a:gd name="connsiteX107" fmla="*/ 6884912 w 6884912"/>
              <a:gd name="connsiteY107"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12111 w 6884912"/>
              <a:gd name="connsiteY7" fmla="*/ 1085599 h 1161397"/>
              <a:gd name="connsiteX8" fmla="*/ 567875 w 6884912"/>
              <a:gd name="connsiteY8" fmla="*/ 1051976 h 1161397"/>
              <a:gd name="connsiteX9" fmla="*/ 601644 w 6884912"/>
              <a:gd name="connsiteY9" fmla="*/ 1003997 h 1161397"/>
              <a:gd name="connsiteX10" fmla="*/ 651408 w 6884912"/>
              <a:gd name="connsiteY10" fmla="*/ 984938 h 1161397"/>
              <a:gd name="connsiteX11" fmla="*/ 673197 w 6884912"/>
              <a:gd name="connsiteY11" fmla="*/ 1010060 h 1161397"/>
              <a:gd name="connsiteX12" fmla="*/ 723108 w 6884912"/>
              <a:gd name="connsiteY12" fmla="*/ 980081 h 1161397"/>
              <a:gd name="connsiteX13" fmla="*/ 797699 w 6884912"/>
              <a:gd name="connsiteY13" fmla="*/ 931362 h 1161397"/>
              <a:gd name="connsiteX14" fmla="*/ 843359 w 6884912"/>
              <a:gd name="connsiteY14" fmla="*/ 910894 h 1161397"/>
              <a:gd name="connsiteX15" fmla="*/ 965215 w 6884912"/>
              <a:gd name="connsiteY15" fmla="*/ 846701 h 1161397"/>
              <a:gd name="connsiteX16" fmla="*/ 1085080 w 6884912"/>
              <a:gd name="connsiteY16" fmla="*/ 776086 h 1161397"/>
              <a:gd name="connsiteX17" fmla="*/ 1131224 w 6884912"/>
              <a:gd name="connsiteY17" fmla="*/ 706160 h 1161397"/>
              <a:gd name="connsiteX18" fmla="*/ 1138051 w 6884912"/>
              <a:gd name="connsiteY18" fmla="*/ 702034 h 1161397"/>
              <a:gd name="connsiteX19" fmla="*/ 1158800 w 6884912"/>
              <a:gd name="connsiteY19" fmla="*/ 700004 h 1161397"/>
              <a:gd name="connsiteX20" fmla="*/ 1166947 w 6884912"/>
              <a:gd name="connsiteY20" fmla="*/ 700762 h 1161397"/>
              <a:gd name="connsiteX21" fmla="*/ 1178135 w 6884912"/>
              <a:gd name="connsiteY21" fmla="*/ 698631 h 1161397"/>
              <a:gd name="connsiteX22" fmla="*/ 1178301 w 6884912"/>
              <a:gd name="connsiteY22" fmla="*/ 698094 h 1161397"/>
              <a:gd name="connsiteX23" fmla="*/ 1188995 w 6884912"/>
              <a:gd name="connsiteY23" fmla="*/ 697048 h 1161397"/>
              <a:gd name="connsiteX24" fmla="*/ 1242716 w 6884912"/>
              <a:gd name="connsiteY24" fmla="*/ 698052 h 1161397"/>
              <a:gd name="connsiteX25" fmla="*/ 1299977 w 6884912"/>
              <a:gd name="connsiteY25" fmla="*/ 639196 h 1161397"/>
              <a:gd name="connsiteX26" fmla="*/ 1326190 w 6884912"/>
              <a:gd name="connsiteY26" fmla="*/ 625955 h 1161397"/>
              <a:gd name="connsiteX27" fmla="*/ 1339600 w 6884912"/>
              <a:gd name="connsiteY27" fmla="*/ 616295 h 1161397"/>
              <a:gd name="connsiteX28" fmla="*/ 1340054 w 6884912"/>
              <a:gd name="connsiteY28" fmla="*/ 614022 h 1161397"/>
              <a:gd name="connsiteX29" fmla="*/ 1391606 w 6884912"/>
              <a:gd name="connsiteY29" fmla="*/ 615229 h 1161397"/>
              <a:gd name="connsiteX30" fmla="*/ 1397565 w 6884912"/>
              <a:gd name="connsiteY30" fmla="*/ 611490 h 1161397"/>
              <a:gd name="connsiteX31" fmla="*/ 1432302 w 6884912"/>
              <a:gd name="connsiteY31" fmla="*/ 617267 h 1161397"/>
              <a:gd name="connsiteX32" fmla="*/ 1449644 w 6884912"/>
              <a:gd name="connsiteY32" fmla="*/ 617591 h 1161397"/>
              <a:gd name="connsiteX33" fmla="*/ 1455793 w 6884912"/>
              <a:gd name="connsiteY33" fmla="*/ 623174 h 1161397"/>
              <a:gd name="connsiteX34" fmla="*/ 1480758 w 6884912"/>
              <a:gd name="connsiteY34" fmla="*/ 620863 h 1161397"/>
              <a:gd name="connsiteX35" fmla="*/ 1483154 w 6884912"/>
              <a:gd name="connsiteY35" fmla="*/ 618527 h 1161397"/>
              <a:gd name="connsiteX36" fmla="*/ 1505495 w 6884912"/>
              <a:gd name="connsiteY36" fmla="*/ 624325 h 1161397"/>
              <a:gd name="connsiteX37" fmla="*/ 1526340 w 6884912"/>
              <a:gd name="connsiteY37" fmla="*/ 638496 h 1161397"/>
              <a:gd name="connsiteX38" fmla="*/ 1731986 w 6884912"/>
              <a:gd name="connsiteY38" fmla="*/ 589682 h 1161397"/>
              <a:gd name="connsiteX39" fmla="*/ 1927935 w 6884912"/>
              <a:gd name="connsiteY39" fmla="*/ 628540 h 1161397"/>
              <a:gd name="connsiteX40" fmla="*/ 2039075 w 6884912"/>
              <a:gd name="connsiteY40" fmla="*/ 599964 h 1161397"/>
              <a:gd name="connsiteX41" fmla="*/ 2066980 w 6884912"/>
              <a:gd name="connsiteY41" fmla="*/ 550413 h 1161397"/>
              <a:gd name="connsiteX42" fmla="*/ 2352236 w 6884912"/>
              <a:gd name="connsiteY42" fmla="*/ 519602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222191 w 6884912"/>
              <a:gd name="connsiteY56" fmla="*/ 307887 h 1161397"/>
              <a:gd name="connsiteX57" fmla="*/ 3227953 w 6884912"/>
              <a:gd name="connsiteY57" fmla="*/ 297650 h 1161397"/>
              <a:gd name="connsiteX58" fmla="*/ 3510042 w 6884912"/>
              <a:gd name="connsiteY58" fmla="*/ 311820 h 1161397"/>
              <a:gd name="connsiteX59" fmla="*/ 3626773 w 6884912"/>
              <a:gd name="connsiteY59" fmla="*/ 290452 h 1161397"/>
              <a:gd name="connsiteX60" fmla="*/ 3666217 w 6884912"/>
              <a:gd name="connsiteY60" fmla="*/ 273255 h 1161397"/>
              <a:gd name="connsiteX61" fmla="*/ 3732427 w 6884912"/>
              <a:gd name="connsiteY61" fmla="*/ 245039 h 1161397"/>
              <a:gd name="connsiteX62" fmla="*/ 3777022 w 6884912"/>
              <a:gd name="connsiteY62" fmla="*/ 200276 h 1161397"/>
              <a:gd name="connsiteX63" fmla="*/ 3791246 w 6884912"/>
              <a:gd name="connsiteY63" fmla="*/ 189996 h 1161397"/>
              <a:gd name="connsiteX64" fmla="*/ 3819864 w 6884912"/>
              <a:gd name="connsiteY64" fmla="*/ 194605 h 1161397"/>
              <a:gd name="connsiteX65" fmla="*/ 3830398 w 6884912"/>
              <a:gd name="connsiteY65" fmla="*/ 188383 h 1161397"/>
              <a:gd name="connsiteX66" fmla="*/ 3834360 w 6884912"/>
              <a:gd name="connsiteY66" fmla="*/ 188992 h 1161397"/>
              <a:gd name="connsiteX67" fmla="*/ 3843715 w 6884912"/>
              <a:gd name="connsiteY67" fmla="*/ 188752 h 1161397"/>
              <a:gd name="connsiteX68" fmla="*/ 3842609 w 6884912"/>
              <a:gd name="connsiteY68" fmla="*/ 197386 h 1161397"/>
              <a:gd name="connsiteX69" fmla="*/ 3853961 w 6884912"/>
              <a:gd name="connsiteY69" fmla="*/ 213380 h 1161397"/>
              <a:gd name="connsiteX70" fmla="*/ 3907640 w 6884912"/>
              <a:gd name="connsiteY70" fmla="*/ 207568 h 1161397"/>
              <a:gd name="connsiteX71" fmla="*/ 3910449 w 6884912"/>
              <a:gd name="connsiteY71" fmla="*/ 197808 h 1161397"/>
              <a:gd name="connsiteX72" fmla="*/ 3917197 w 6884912"/>
              <a:gd name="connsiteY72" fmla="*/ 196121 h 1161397"/>
              <a:gd name="connsiteX73" fmla="*/ 3922400 w 6884912"/>
              <a:gd name="connsiteY73" fmla="*/ 205056 h 1161397"/>
              <a:gd name="connsiteX74" fmla="*/ 4013061 w 6884912"/>
              <a:gd name="connsiteY74" fmla="*/ 224874 h 1161397"/>
              <a:gd name="connsiteX75" fmla="*/ 4220717 w 6884912"/>
              <a:gd name="connsiteY75" fmla="*/ 192946 h 1161397"/>
              <a:gd name="connsiteX76" fmla="*/ 4228802 w 6884912"/>
              <a:gd name="connsiteY76" fmla="*/ 201468 h 1161397"/>
              <a:gd name="connsiteX77" fmla="*/ 4289361 w 6884912"/>
              <a:gd name="connsiteY77" fmla="*/ 196642 h 1161397"/>
              <a:gd name="connsiteX78" fmla="*/ 4498913 w 6884912"/>
              <a:gd name="connsiteY78" fmla="*/ 118915 h 1161397"/>
              <a:gd name="connsiteX79" fmla="*/ 4617330 w 6884912"/>
              <a:gd name="connsiteY79" fmla="*/ 111163 h 1161397"/>
              <a:gd name="connsiteX80" fmla="*/ 4659778 w 6884912"/>
              <a:gd name="connsiteY80" fmla="*/ 118219 h 1161397"/>
              <a:gd name="connsiteX81" fmla="*/ 4730870 w 6884912"/>
              <a:gd name="connsiteY81" fmla="*/ 129432 h 1161397"/>
              <a:gd name="connsiteX82" fmla="*/ 4844073 w 6884912"/>
              <a:gd name="connsiteY82" fmla="*/ 161768 h 1161397"/>
              <a:gd name="connsiteX83" fmla="*/ 4856454 w 6884912"/>
              <a:gd name="connsiteY83" fmla="*/ 130488 h 1161397"/>
              <a:gd name="connsiteX84" fmla="*/ 4920038 w 6884912"/>
              <a:gd name="connsiteY84" fmla="*/ 140418 h 1161397"/>
              <a:gd name="connsiteX85" fmla="*/ 5016639 w 6884912"/>
              <a:gd name="connsiteY85" fmla="*/ 158905 h 1161397"/>
              <a:gd name="connsiteX86" fmla="*/ 5072009 w 6884912"/>
              <a:gd name="connsiteY86" fmla="*/ 161502 h 1161397"/>
              <a:gd name="connsiteX87" fmla="*/ 5223626 w 6884912"/>
              <a:gd name="connsiteY87" fmla="*/ 177356 h 1161397"/>
              <a:gd name="connsiteX88" fmla="*/ 5375773 w 6884912"/>
              <a:gd name="connsiteY88" fmla="*/ 199913 h 1161397"/>
              <a:gd name="connsiteX89" fmla="*/ 5467502 w 6884912"/>
              <a:gd name="connsiteY89" fmla="*/ 250963 h 1161397"/>
              <a:gd name="connsiteX90" fmla="*/ 5592395 w 6884912"/>
              <a:gd name="connsiteY90" fmla="*/ 265434 h 1161397"/>
              <a:gd name="connsiteX91" fmla="*/ 5613532 w 6884912"/>
              <a:gd name="connsiteY91" fmla="*/ 273379 h 1161397"/>
              <a:gd name="connsiteX92" fmla="*/ 5642173 w 6884912"/>
              <a:gd name="connsiteY92" fmla="*/ 266904 h 1161397"/>
              <a:gd name="connsiteX93" fmla="*/ 5756910 w 6884912"/>
              <a:gd name="connsiteY93" fmla="*/ 239211 h 1161397"/>
              <a:gd name="connsiteX94" fmla="*/ 5846667 w 6884912"/>
              <a:gd name="connsiteY94" fmla="*/ 201786 h 1161397"/>
              <a:gd name="connsiteX95" fmla="*/ 5960732 w 6884912"/>
              <a:gd name="connsiteY95" fmla="*/ 220708 h 1161397"/>
              <a:gd name="connsiteX96" fmla="*/ 6029542 w 6884912"/>
              <a:gd name="connsiteY96" fmla="*/ 210339 h 1161397"/>
              <a:gd name="connsiteX97" fmla="*/ 6141123 w 6884912"/>
              <a:gd name="connsiteY97" fmla="*/ 159923 h 1161397"/>
              <a:gd name="connsiteX98" fmla="*/ 6290640 w 6884912"/>
              <a:gd name="connsiteY98" fmla="*/ 167441 h 1161397"/>
              <a:gd name="connsiteX99" fmla="*/ 6322806 w 6884912"/>
              <a:gd name="connsiteY99" fmla="*/ 213293 h 1161397"/>
              <a:gd name="connsiteX100" fmla="*/ 6380420 w 6884912"/>
              <a:gd name="connsiteY100" fmla="*/ 173195 h 1161397"/>
              <a:gd name="connsiteX101" fmla="*/ 6507891 w 6884912"/>
              <a:gd name="connsiteY101" fmla="*/ 118474 h 1161397"/>
              <a:gd name="connsiteX102" fmla="*/ 6571807 w 6884912"/>
              <a:gd name="connsiteY102" fmla="*/ 98636 h 1161397"/>
              <a:gd name="connsiteX103" fmla="*/ 6671880 w 6884912"/>
              <a:gd name="connsiteY103" fmla="*/ 82931 h 1161397"/>
              <a:gd name="connsiteX104" fmla="*/ 6702266 w 6884912"/>
              <a:gd name="connsiteY104" fmla="*/ 75470 h 1161397"/>
              <a:gd name="connsiteX105" fmla="*/ 6845802 w 6884912"/>
              <a:gd name="connsiteY105" fmla="*/ 24496 h 1161397"/>
              <a:gd name="connsiteX106" fmla="*/ 6884912 w 6884912"/>
              <a:gd name="connsiteY106"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567875 w 6884912"/>
              <a:gd name="connsiteY7" fmla="*/ 1051976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213420 w 6884912"/>
              <a:gd name="connsiteY6" fmla="*/ 1056868 h 1161397"/>
              <a:gd name="connsiteX7" fmla="*/ 454970 w 6884912"/>
              <a:gd name="connsiteY7" fmla="*/ 1023343 h 1161397"/>
              <a:gd name="connsiteX8" fmla="*/ 601644 w 6884912"/>
              <a:gd name="connsiteY8" fmla="*/ 1003997 h 1161397"/>
              <a:gd name="connsiteX9" fmla="*/ 651408 w 6884912"/>
              <a:gd name="connsiteY9" fmla="*/ 984938 h 1161397"/>
              <a:gd name="connsiteX10" fmla="*/ 673197 w 6884912"/>
              <a:gd name="connsiteY10" fmla="*/ 1010060 h 1161397"/>
              <a:gd name="connsiteX11" fmla="*/ 723108 w 6884912"/>
              <a:gd name="connsiteY11" fmla="*/ 980081 h 1161397"/>
              <a:gd name="connsiteX12" fmla="*/ 797699 w 6884912"/>
              <a:gd name="connsiteY12" fmla="*/ 931362 h 1161397"/>
              <a:gd name="connsiteX13" fmla="*/ 843359 w 6884912"/>
              <a:gd name="connsiteY13" fmla="*/ 910894 h 1161397"/>
              <a:gd name="connsiteX14" fmla="*/ 965215 w 6884912"/>
              <a:gd name="connsiteY14" fmla="*/ 846701 h 1161397"/>
              <a:gd name="connsiteX15" fmla="*/ 1085080 w 6884912"/>
              <a:gd name="connsiteY15" fmla="*/ 776086 h 1161397"/>
              <a:gd name="connsiteX16" fmla="*/ 1131224 w 6884912"/>
              <a:gd name="connsiteY16" fmla="*/ 706160 h 1161397"/>
              <a:gd name="connsiteX17" fmla="*/ 1138051 w 6884912"/>
              <a:gd name="connsiteY17" fmla="*/ 702034 h 1161397"/>
              <a:gd name="connsiteX18" fmla="*/ 1158800 w 6884912"/>
              <a:gd name="connsiteY18" fmla="*/ 700004 h 1161397"/>
              <a:gd name="connsiteX19" fmla="*/ 1166947 w 6884912"/>
              <a:gd name="connsiteY19" fmla="*/ 700762 h 1161397"/>
              <a:gd name="connsiteX20" fmla="*/ 1178135 w 6884912"/>
              <a:gd name="connsiteY20" fmla="*/ 698631 h 1161397"/>
              <a:gd name="connsiteX21" fmla="*/ 1178301 w 6884912"/>
              <a:gd name="connsiteY21" fmla="*/ 698094 h 1161397"/>
              <a:gd name="connsiteX22" fmla="*/ 1188995 w 6884912"/>
              <a:gd name="connsiteY22" fmla="*/ 697048 h 1161397"/>
              <a:gd name="connsiteX23" fmla="*/ 1242716 w 6884912"/>
              <a:gd name="connsiteY23" fmla="*/ 698052 h 1161397"/>
              <a:gd name="connsiteX24" fmla="*/ 1299977 w 6884912"/>
              <a:gd name="connsiteY24" fmla="*/ 639196 h 1161397"/>
              <a:gd name="connsiteX25" fmla="*/ 1326190 w 6884912"/>
              <a:gd name="connsiteY25" fmla="*/ 625955 h 1161397"/>
              <a:gd name="connsiteX26" fmla="*/ 1339600 w 6884912"/>
              <a:gd name="connsiteY26" fmla="*/ 616295 h 1161397"/>
              <a:gd name="connsiteX27" fmla="*/ 1340054 w 6884912"/>
              <a:gd name="connsiteY27" fmla="*/ 614022 h 1161397"/>
              <a:gd name="connsiteX28" fmla="*/ 1391606 w 6884912"/>
              <a:gd name="connsiteY28" fmla="*/ 615229 h 1161397"/>
              <a:gd name="connsiteX29" fmla="*/ 1397565 w 6884912"/>
              <a:gd name="connsiteY29" fmla="*/ 611490 h 1161397"/>
              <a:gd name="connsiteX30" fmla="*/ 1432302 w 6884912"/>
              <a:gd name="connsiteY30" fmla="*/ 617267 h 1161397"/>
              <a:gd name="connsiteX31" fmla="*/ 1449644 w 6884912"/>
              <a:gd name="connsiteY31" fmla="*/ 617591 h 1161397"/>
              <a:gd name="connsiteX32" fmla="*/ 1455793 w 6884912"/>
              <a:gd name="connsiteY32" fmla="*/ 623174 h 1161397"/>
              <a:gd name="connsiteX33" fmla="*/ 1480758 w 6884912"/>
              <a:gd name="connsiteY33" fmla="*/ 620863 h 1161397"/>
              <a:gd name="connsiteX34" fmla="*/ 1483154 w 6884912"/>
              <a:gd name="connsiteY34" fmla="*/ 618527 h 1161397"/>
              <a:gd name="connsiteX35" fmla="*/ 1505495 w 6884912"/>
              <a:gd name="connsiteY35" fmla="*/ 624325 h 1161397"/>
              <a:gd name="connsiteX36" fmla="*/ 1526340 w 6884912"/>
              <a:gd name="connsiteY36" fmla="*/ 638496 h 1161397"/>
              <a:gd name="connsiteX37" fmla="*/ 1731986 w 6884912"/>
              <a:gd name="connsiteY37" fmla="*/ 589682 h 1161397"/>
              <a:gd name="connsiteX38" fmla="*/ 1927935 w 6884912"/>
              <a:gd name="connsiteY38" fmla="*/ 628540 h 1161397"/>
              <a:gd name="connsiteX39" fmla="*/ 2039075 w 6884912"/>
              <a:gd name="connsiteY39" fmla="*/ 599964 h 1161397"/>
              <a:gd name="connsiteX40" fmla="*/ 2066980 w 6884912"/>
              <a:gd name="connsiteY40" fmla="*/ 550413 h 1161397"/>
              <a:gd name="connsiteX41" fmla="*/ 2352236 w 6884912"/>
              <a:gd name="connsiteY41" fmla="*/ 519602 h 1161397"/>
              <a:gd name="connsiteX42" fmla="*/ 2420791 w 6884912"/>
              <a:gd name="connsiteY42" fmla="*/ 492826 h 1161397"/>
              <a:gd name="connsiteX43" fmla="*/ 2489932 w 6884912"/>
              <a:gd name="connsiteY43" fmla="*/ 507864 h 1161397"/>
              <a:gd name="connsiteX44" fmla="*/ 2512917 w 6884912"/>
              <a:gd name="connsiteY44" fmla="*/ 489127 h 1161397"/>
              <a:gd name="connsiteX45" fmla="*/ 2516783 w 6884912"/>
              <a:gd name="connsiteY45" fmla="*/ 485473 h 1161397"/>
              <a:gd name="connsiteX46" fmla="*/ 2534360 w 6884912"/>
              <a:gd name="connsiteY46" fmla="*/ 480064 h 1161397"/>
              <a:gd name="connsiteX47" fmla="*/ 2536691 w 6884912"/>
              <a:gd name="connsiteY47" fmla="*/ 467018 h 1161397"/>
              <a:gd name="connsiteX48" fmla="*/ 2561265 w 6884912"/>
              <a:gd name="connsiteY48" fmla="*/ 450623 h 1161397"/>
              <a:gd name="connsiteX49" fmla="*/ 2594349 w 6884912"/>
              <a:gd name="connsiteY49" fmla="*/ 443884 h 1161397"/>
              <a:gd name="connsiteX50" fmla="*/ 2754324 w 6884912"/>
              <a:gd name="connsiteY50" fmla="*/ 424766 h 1161397"/>
              <a:gd name="connsiteX51" fmla="*/ 2848470 w 6884912"/>
              <a:gd name="connsiteY51" fmla="*/ 405966 h 1161397"/>
              <a:gd name="connsiteX52" fmla="*/ 2881772 w 6884912"/>
              <a:gd name="connsiteY52" fmla="*/ 387260 h 1161397"/>
              <a:gd name="connsiteX53" fmla="*/ 2929932 w 6884912"/>
              <a:gd name="connsiteY53" fmla="*/ 368912 h 1161397"/>
              <a:gd name="connsiteX54" fmla="*/ 3013020 w 6884912"/>
              <a:gd name="connsiteY54" fmla="*/ 327578 h 1161397"/>
              <a:gd name="connsiteX55" fmla="*/ 3222191 w 6884912"/>
              <a:gd name="connsiteY55" fmla="*/ 307887 h 1161397"/>
              <a:gd name="connsiteX56" fmla="*/ 3227953 w 6884912"/>
              <a:gd name="connsiteY56" fmla="*/ 297650 h 1161397"/>
              <a:gd name="connsiteX57" fmla="*/ 3510042 w 6884912"/>
              <a:gd name="connsiteY57" fmla="*/ 311820 h 1161397"/>
              <a:gd name="connsiteX58" fmla="*/ 3626773 w 6884912"/>
              <a:gd name="connsiteY58" fmla="*/ 290452 h 1161397"/>
              <a:gd name="connsiteX59" fmla="*/ 3666217 w 6884912"/>
              <a:gd name="connsiteY59" fmla="*/ 273255 h 1161397"/>
              <a:gd name="connsiteX60" fmla="*/ 3732427 w 6884912"/>
              <a:gd name="connsiteY60" fmla="*/ 245039 h 1161397"/>
              <a:gd name="connsiteX61" fmla="*/ 3777022 w 6884912"/>
              <a:gd name="connsiteY61" fmla="*/ 200276 h 1161397"/>
              <a:gd name="connsiteX62" fmla="*/ 3791246 w 6884912"/>
              <a:gd name="connsiteY62" fmla="*/ 189996 h 1161397"/>
              <a:gd name="connsiteX63" fmla="*/ 3819864 w 6884912"/>
              <a:gd name="connsiteY63" fmla="*/ 194605 h 1161397"/>
              <a:gd name="connsiteX64" fmla="*/ 3830398 w 6884912"/>
              <a:gd name="connsiteY64" fmla="*/ 188383 h 1161397"/>
              <a:gd name="connsiteX65" fmla="*/ 3834360 w 6884912"/>
              <a:gd name="connsiteY65" fmla="*/ 188992 h 1161397"/>
              <a:gd name="connsiteX66" fmla="*/ 3843715 w 6884912"/>
              <a:gd name="connsiteY66" fmla="*/ 188752 h 1161397"/>
              <a:gd name="connsiteX67" fmla="*/ 3842609 w 6884912"/>
              <a:gd name="connsiteY67" fmla="*/ 197386 h 1161397"/>
              <a:gd name="connsiteX68" fmla="*/ 3853961 w 6884912"/>
              <a:gd name="connsiteY68" fmla="*/ 213380 h 1161397"/>
              <a:gd name="connsiteX69" fmla="*/ 3907640 w 6884912"/>
              <a:gd name="connsiteY69" fmla="*/ 207568 h 1161397"/>
              <a:gd name="connsiteX70" fmla="*/ 3910449 w 6884912"/>
              <a:gd name="connsiteY70" fmla="*/ 197808 h 1161397"/>
              <a:gd name="connsiteX71" fmla="*/ 3917197 w 6884912"/>
              <a:gd name="connsiteY71" fmla="*/ 196121 h 1161397"/>
              <a:gd name="connsiteX72" fmla="*/ 3922400 w 6884912"/>
              <a:gd name="connsiteY72" fmla="*/ 205056 h 1161397"/>
              <a:gd name="connsiteX73" fmla="*/ 4013061 w 6884912"/>
              <a:gd name="connsiteY73" fmla="*/ 224874 h 1161397"/>
              <a:gd name="connsiteX74" fmla="*/ 4220717 w 6884912"/>
              <a:gd name="connsiteY74" fmla="*/ 192946 h 1161397"/>
              <a:gd name="connsiteX75" fmla="*/ 4228802 w 6884912"/>
              <a:gd name="connsiteY75" fmla="*/ 201468 h 1161397"/>
              <a:gd name="connsiteX76" fmla="*/ 4289361 w 6884912"/>
              <a:gd name="connsiteY76" fmla="*/ 196642 h 1161397"/>
              <a:gd name="connsiteX77" fmla="*/ 4498913 w 6884912"/>
              <a:gd name="connsiteY77" fmla="*/ 118915 h 1161397"/>
              <a:gd name="connsiteX78" fmla="*/ 4617330 w 6884912"/>
              <a:gd name="connsiteY78" fmla="*/ 111163 h 1161397"/>
              <a:gd name="connsiteX79" fmla="*/ 4659778 w 6884912"/>
              <a:gd name="connsiteY79" fmla="*/ 118219 h 1161397"/>
              <a:gd name="connsiteX80" fmla="*/ 4730870 w 6884912"/>
              <a:gd name="connsiteY80" fmla="*/ 129432 h 1161397"/>
              <a:gd name="connsiteX81" fmla="*/ 4844073 w 6884912"/>
              <a:gd name="connsiteY81" fmla="*/ 161768 h 1161397"/>
              <a:gd name="connsiteX82" fmla="*/ 4856454 w 6884912"/>
              <a:gd name="connsiteY82" fmla="*/ 130488 h 1161397"/>
              <a:gd name="connsiteX83" fmla="*/ 4920038 w 6884912"/>
              <a:gd name="connsiteY83" fmla="*/ 140418 h 1161397"/>
              <a:gd name="connsiteX84" fmla="*/ 5016639 w 6884912"/>
              <a:gd name="connsiteY84" fmla="*/ 158905 h 1161397"/>
              <a:gd name="connsiteX85" fmla="*/ 5072009 w 6884912"/>
              <a:gd name="connsiteY85" fmla="*/ 161502 h 1161397"/>
              <a:gd name="connsiteX86" fmla="*/ 5223626 w 6884912"/>
              <a:gd name="connsiteY86" fmla="*/ 177356 h 1161397"/>
              <a:gd name="connsiteX87" fmla="*/ 5375773 w 6884912"/>
              <a:gd name="connsiteY87" fmla="*/ 199913 h 1161397"/>
              <a:gd name="connsiteX88" fmla="*/ 5467502 w 6884912"/>
              <a:gd name="connsiteY88" fmla="*/ 250963 h 1161397"/>
              <a:gd name="connsiteX89" fmla="*/ 5592395 w 6884912"/>
              <a:gd name="connsiteY89" fmla="*/ 265434 h 1161397"/>
              <a:gd name="connsiteX90" fmla="*/ 5613532 w 6884912"/>
              <a:gd name="connsiteY90" fmla="*/ 273379 h 1161397"/>
              <a:gd name="connsiteX91" fmla="*/ 5642173 w 6884912"/>
              <a:gd name="connsiteY91" fmla="*/ 266904 h 1161397"/>
              <a:gd name="connsiteX92" fmla="*/ 5756910 w 6884912"/>
              <a:gd name="connsiteY92" fmla="*/ 239211 h 1161397"/>
              <a:gd name="connsiteX93" fmla="*/ 5846667 w 6884912"/>
              <a:gd name="connsiteY93" fmla="*/ 201786 h 1161397"/>
              <a:gd name="connsiteX94" fmla="*/ 5960732 w 6884912"/>
              <a:gd name="connsiteY94" fmla="*/ 220708 h 1161397"/>
              <a:gd name="connsiteX95" fmla="*/ 6029542 w 6884912"/>
              <a:gd name="connsiteY95" fmla="*/ 210339 h 1161397"/>
              <a:gd name="connsiteX96" fmla="*/ 6141123 w 6884912"/>
              <a:gd name="connsiteY96" fmla="*/ 159923 h 1161397"/>
              <a:gd name="connsiteX97" fmla="*/ 6290640 w 6884912"/>
              <a:gd name="connsiteY97" fmla="*/ 167441 h 1161397"/>
              <a:gd name="connsiteX98" fmla="*/ 6322806 w 6884912"/>
              <a:gd name="connsiteY98" fmla="*/ 213293 h 1161397"/>
              <a:gd name="connsiteX99" fmla="*/ 6380420 w 6884912"/>
              <a:gd name="connsiteY99" fmla="*/ 173195 h 1161397"/>
              <a:gd name="connsiteX100" fmla="*/ 6507891 w 6884912"/>
              <a:gd name="connsiteY100" fmla="*/ 118474 h 1161397"/>
              <a:gd name="connsiteX101" fmla="*/ 6571807 w 6884912"/>
              <a:gd name="connsiteY101" fmla="*/ 98636 h 1161397"/>
              <a:gd name="connsiteX102" fmla="*/ 6671880 w 6884912"/>
              <a:gd name="connsiteY102" fmla="*/ 82931 h 1161397"/>
              <a:gd name="connsiteX103" fmla="*/ 6702266 w 6884912"/>
              <a:gd name="connsiteY103" fmla="*/ 75470 h 1161397"/>
              <a:gd name="connsiteX104" fmla="*/ 6845802 w 6884912"/>
              <a:gd name="connsiteY104" fmla="*/ 24496 h 1161397"/>
              <a:gd name="connsiteX105" fmla="*/ 6884912 w 6884912"/>
              <a:gd name="connsiteY105"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673197 w 6884912"/>
              <a:gd name="connsiteY9" fmla="*/ 1010060 h 1161397"/>
              <a:gd name="connsiteX10" fmla="*/ 723108 w 6884912"/>
              <a:gd name="connsiteY10" fmla="*/ 980081 h 1161397"/>
              <a:gd name="connsiteX11" fmla="*/ 797699 w 6884912"/>
              <a:gd name="connsiteY11" fmla="*/ 931362 h 1161397"/>
              <a:gd name="connsiteX12" fmla="*/ 843359 w 6884912"/>
              <a:gd name="connsiteY12" fmla="*/ 910894 h 1161397"/>
              <a:gd name="connsiteX13" fmla="*/ 965215 w 6884912"/>
              <a:gd name="connsiteY13" fmla="*/ 846701 h 1161397"/>
              <a:gd name="connsiteX14" fmla="*/ 1085080 w 6884912"/>
              <a:gd name="connsiteY14" fmla="*/ 776086 h 1161397"/>
              <a:gd name="connsiteX15" fmla="*/ 1131224 w 6884912"/>
              <a:gd name="connsiteY15" fmla="*/ 706160 h 1161397"/>
              <a:gd name="connsiteX16" fmla="*/ 1138051 w 6884912"/>
              <a:gd name="connsiteY16" fmla="*/ 702034 h 1161397"/>
              <a:gd name="connsiteX17" fmla="*/ 1158800 w 6884912"/>
              <a:gd name="connsiteY17" fmla="*/ 700004 h 1161397"/>
              <a:gd name="connsiteX18" fmla="*/ 1166947 w 6884912"/>
              <a:gd name="connsiteY18" fmla="*/ 700762 h 1161397"/>
              <a:gd name="connsiteX19" fmla="*/ 1178135 w 6884912"/>
              <a:gd name="connsiteY19" fmla="*/ 698631 h 1161397"/>
              <a:gd name="connsiteX20" fmla="*/ 1178301 w 6884912"/>
              <a:gd name="connsiteY20" fmla="*/ 698094 h 1161397"/>
              <a:gd name="connsiteX21" fmla="*/ 1188995 w 6884912"/>
              <a:gd name="connsiteY21" fmla="*/ 697048 h 1161397"/>
              <a:gd name="connsiteX22" fmla="*/ 1242716 w 6884912"/>
              <a:gd name="connsiteY22" fmla="*/ 698052 h 1161397"/>
              <a:gd name="connsiteX23" fmla="*/ 1299977 w 6884912"/>
              <a:gd name="connsiteY23" fmla="*/ 639196 h 1161397"/>
              <a:gd name="connsiteX24" fmla="*/ 1326190 w 6884912"/>
              <a:gd name="connsiteY24" fmla="*/ 625955 h 1161397"/>
              <a:gd name="connsiteX25" fmla="*/ 1339600 w 6884912"/>
              <a:gd name="connsiteY25" fmla="*/ 616295 h 1161397"/>
              <a:gd name="connsiteX26" fmla="*/ 1340054 w 6884912"/>
              <a:gd name="connsiteY26" fmla="*/ 614022 h 1161397"/>
              <a:gd name="connsiteX27" fmla="*/ 1391606 w 6884912"/>
              <a:gd name="connsiteY27" fmla="*/ 615229 h 1161397"/>
              <a:gd name="connsiteX28" fmla="*/ 1397565 w 6884912"/>
              <a:gd name="connsiteY28" fmla="*/ 611490 h 1161397"/>
              <a:gd name="connsiteX29" fmla="*/ 1432302 w 6884912"/>
              <a:gd name="connsiteY29" fmla="*/ 617267 h 1161397"/>
              <a:gd name="connsiteX30" fmla="*/ 1449644 w 6884912"/>
              <a:gd name="connsiteY30" fmla="*/ 617591 h 1161397"/>
              <a:gd name="connsiteX31" fmla="*/ 1455793 w 6884912"/>
              <a:gd name="connsiteY31" fmla="*/ 623174 h 1161397"/>
              <a:gd name="connsiteX32" fmla="*/ 1480758 w 6884912"/>
              <a:gd name="connsiteY32" fmla="*/ 620863 h 1161397"/>
              <a:gd name="connsiteX33" fmla="*/ 1483154 w 6884912"/>
              <a:gd name="connsiteY33" fmla="*/ 618527 h 1161397"/>
              <a:gd name="connsiteX34" fmla="*/ 1505495 w 6884912"/>
              <a:gd name="connsiteY34" fmla="*/ 624325 h 1161397"/>
              <a:gd name="connsiteX35" fmla="*/ 1526340 w 6884912"/>
              <a:gd name="connsiteY35" fmla="*/ 638496 h 1161397"/>
              <a:gd name="connsiteX36" fmla="*/ 1731986 w 6884912"/>
              <a:gd name="connsiteY36" fmla="*/ 589682 h 1161397"/>
              <a:gd name="connsiteX37" fmla="*/ 1927935 w 6884912"/>
              <a:gd name="connsiteY37" fmla="*/ 628540 h 1161397"/>
              <a:gd name="connsiteX38" fmla="*/ 2039075 w 6884912"/>
              <a:gd name="connsiteY38" fmla="*/ 599964 h 1161397"/>
              <a:gd name="connsiteX39" fmla="*/ 2066980 w 6884912"/>
              <a:gd name="connsiteY39" fmla="*/ 550413 h 1161397"/>
              <a:gd name="connsiteX40" fmla="*/ 2352236 w 6884912"/>
              <a:gd name="connsiteY40" fmla="*/ 519602 h 1161397"/>
              <a:gd name="connsiteX41" fmla="*/ 2420791 w 6884912"/>
              <a:gd name="connsiteY41" fmla="*/ 492826 h 1161397"/>
              <a:gd name="connsiteX42" fmla="*/ 2489932 w 6884912"/>
              <a:gd name="connsiteY42" fmla="*/ 507864 h 1161397"/>
              <a:gd name="connsiteX43" fmla="*/ 2512917 w 6884912"/>
              <a:gd name="connsiteY43" fmla="*/ 489127 h 1161397"/>
              <a:gd name="connsiteX44" fmla="*/ 2516783 w 6884912"/>
              <a:gd name="connsiteY44" fmla="*/ 485473 h 1161397"/>
              <a:gd name="connsiteX45" fmla="*/ 2534360 w 6884912"/>
              <a:gd name="connsiteY45" fmla="*/ 480064 h 1161397"/>
              <a:gd name="connsiteX46" fmla="*/ 2536691 w 6884912"/>
              <a:gd name="connsiteY46" fmla="*/ 467018 h 1161397"/>
              <a:gd name="connsiteX47" fmla="*/ 2561265 w 6884912"/>
              <a:gd name="connsiteY47" fmla="*/ 450623 h 1161397"/>
              <a:gd name="connsiteX48" fmla="*/ 2594349 w 6884912"/>
              <a:gd name="connsiteY48" fmla="*/ 443884 h 1161397"/>
              <a:gd name="connsiteX49" fmla="*/ 2754324 w 6884912"/>
              <a:gd name="connsiteY49" fmla="*/ 424766 h 1161397"/>
              <a:gd name="connsiteX50" fmla="*/ 2848470 w 6884912"/>
              <a:gd name="connsiteY50" fmla="*/ 405966 h 1161397"/>
              <a:gd name="connsiteX51" fmla="*/ 2881772 w 6884912"/>
              <a:gd name="connsiteY51" fmla="*/ 387260 h 1161397"/>
              <a:gd name="connsiteX52" fmla="*/ 2929932 w 6884912"/>
              <a:gd name="connsiteY52" fmla="*/ 368912 h 1161397"/>
              <a:gd name="connsiteX53" fmla="*/ 3013020 w 6884912"/>
              <a:gd name="connsiteY53" fmla="*/ 327578 h 1161397"/>
              <a:gd name="connsiteX54" fmla="*/ 3222191 w 6884912"/>
              <a:gd name="connsiteY54" fmla="*/ 307887 h 1161397"/>
              <a:gd name="connsiteX55" fmla="*/ 3227953 w 6884912"/>
              <a:gd name="connsiteY55" fmla="*/ 297650 h 1161397"/>
              <a:gd name="connsiteX56" fmla="*/ 3510042 w 6884912"/>
              <a:gd name="connsiteY56" fmla="*/ 311820 h 1161397"/>
              <a:gd name="connsiteX57" fmla="*/ 3626773 w 6884912"/>
              <a:gd name="connsiteY57" fmla="*/ 290452 h 1161397"/>
              <a:gd name="connsiteX58" fmla="*/ 3666217 w 6884912"/>
              <a:gd name="connsiteY58" fmla="*/ 273255 h 1161397"/>
              <a:gd name="connsiteX59" fmla="*/ 3732427 w 6884912"/>
              <a:gd name="connsiteY59" fmla="*/ 245039 h 1161397"/>
              <a:gd name="connsiteX60" fmla="*/ 3777022 w 6884912"/>
              <a:gd name="connsiteY60" fmla="*/ 200276 h 1161397"/>
              <a:gd name="connsiteX61" fmla="*/ 3791246 w 6884912"/>
              <a:gd name="connsiteY61" fmla="*/ 189996 h 1161397"/>
              <a:gd name="connsiteX62" fmla="*/ 3819864 w 6884912"/>
              <a:gd name="connsiteY62" fmla="*/ 194605 h 1161397"/>
              <a:gd name="connsiteX63" fmla="*/ 3830398 w 6884912"/>
              <a:gd name="connsiteY63" fmla="*/ 188383 h 1161397"/>
              <a:gd name="connsiteX64" fmla="*/ 3834360 w 6884912"/>
              <a:gd name="connsiteY64" fmla="*/ 188992 h 1161397"/>
              <a:gd name="connsiteX65" fmla="*/ 3843715 w 6884912"/>
              <a:gd name="connsiteY65" fmla="*/ 188752 h 1161397"/>
              <a:gd name="connsiteX66" fmla="*/ 3842609 w 6884912"/>
              <a:gd name="connsiteY66" fmla="*/ 197386 h 1161397"/>
              <a:gd name="connsiteX67" fmla="*/ 3853961 w 6884912"/>
              <a:gd name="connsiteY67" fmla="*/ 213380 h 1161397"/>
              <a:gd name="connsiteX68" fmla="*/ 3907640 w 6884912"/>
              <a:gd name="connsiteY68" fmla="*/ 207568 h 1161397"/>
              <a:gd name="connsiteX69" fmla="*/ 3910449 w 6884912"/>
              <a:gd name="connsiteY69" fmla="*/ 197808 h 1161397"/>
              <a:gd name="connsiteX70" fmla="*/ 3917197 w 6884912"/>
              <a:gd name="connsiteY70" fmla="*/ 196121 h 1161397"/>
              <a:gd name="connsiteX71" fmla="*/ 3922400 w 6884912"/>
              <a:gd name="connsiteY71" fmla="*/ 205056 h 1161397"/>
              <a:gd name="connsiteX72" fmla="*/ 4013061 w 6884912"/>
              <a:gd name="connsiteY72" fmla="*/ 224874 h 1161397"/>
              <a:gd name="connsiteX73" fmla="*/ 4220717 w 6884912"/>
              <a:gd name="connsiteY73" fmla="*/ 192946 h 1161397"/>
              <a:gd name="connsiteX74" fmla="*/ 4228802 w 6884912"/>
              <a:gd name="connsiteY74" fmla="*/ 201468 h 1161397"/>
              <a:gd name="connsiteX75" fmla="*/ 4289361 w 6884912"/>
              <a:gd name="connsiteY75" fmla="*/ 196642 h 1161397"/>
              <a:gd name="connsiteX76" fmla="*/ 4498913 w 6884912"/>
              <a:gd name="connsiteY76" fmla="*/ 118915 h 1161397"/>
              <a:gd name="connsiteX77" fmla="*/ 4617330 w 6884912"/>
              <a:gd name="connsiteY77" fmla="*/ 111163 h 1161397"/>
              <a:gd name="connsiteX78" fmla="*/ 4659778 w 6884912"/>
              <a:gd name="connsiteY78" fmla="*/ 118219 h 1161397"/>
              <a:gd name="connsiteX79" fmla="*/ 4730870 w 6884912"/>
              <a:gd name="connsiteY79" fmla="*/ 129432 h 1161397"/>
              <a:gd name="connsiteX80" fmla="*/ 4844073 w 6884912"/>
              <a:gd name="connsiteY80" fmla="*/ 161768 h 1161397"/>
              <a:gd name="connsiteX81" fmla="*/ 4856454 w 6884912"/>
              <a:gd name="connsiteY81" fmla="*/ 130488 h 1161397"/>
              <a:gd name="connsiteX82" fmla="*/ 4920038 w 6884912"/>
              <a:gd name="connsiteY82" fmla="*/ 140418 h 1161397"/>
              <a:gd name="connsiteX83" fmla="*/ 5016639 w 6884912"/>
              <a:gd name="connsiteY83" fmla="*/ 158905 h 1161397"/>
              <a:gd name="connsiteX84" fmla="*/ 5072009 w 6884912"/>
              <a:gd name="connsiteY84" fmla="*/ 161502 h 1161397"/>
              <a:gd name="connsiteX85" fmla="*/ 5223626 w 6884912"/>
              <a:gd name="connsiteY85" fmla="*/ 177356 h 1161397"/>
              <a:gd name="connsiteX86" fmla="*/ 5375773 w 6884912"/>
              <a:gd name="connsiteY86" fmla="*/ 199913 h 1161397"/>
              <a:gd name="connsiteX87" fmla="*/ 5467502 w 6884912"/>
              <a:gd name="connsiteY87" fmla="*/ 250963 h 1161397"/>
              <a:gd name="connsiteX88" fmla="*/ 5592395 w 6884912"/>
              <a:gd name="connsiteY88" fmla="*/ 265434 h 1161397"/>
              <a:gd name="connsiteX89" fmla="*/ 5613532 w 6884912"/>
              <a:gd name="connsiteY89" fmla="*/ 273379 h 1161397"/>
              <a:gd name="connsiteX90" fmla="*/ 5642173 w 6884912"/>
              <a:gd name="connsiteY90" fmla="*/ 266904 h 1161397"/>
              <a:gd name="connsiteX91" fmla="*/ 5756910 w 6884912"/>
              <a:gd name="connsiteY91" fmla="*/ 239211 h 1161397"/>
              <a:gd name="connsiteX92" fmla="*/ 5846667 w 6884912"/>
              <a:gd name="connsiteY92" fmla="*/ 201786 h 1161397"/>
              <a:gd name="connsiteX93" fmla="*/ 5960732 w 6884912"/>
              <a:gd name="connsiteY93" fmla="*/ 220708 h 1161397"/>
              <a:gd name="connsiteX94" fmla="*/ 6029542 w 6884912"/>
              <a:gd name="connsiteY94" fmla="*/ 210339 h 1161397"/>
              <a:gd name="connsiteX95" fmla="*/ 6141123 w 6884912"/>
              <a:gd name="connsiteY95" fmla="*/ 159923 h 1161397"/>
              <a:gd name="connsiteX96" fmla="*/ 6290640 w 6884912"/>
              <a:gd name="connsiteY96" fmla="*/ 167441 h 1161397"/>
              <a:gd name="connsiteX97" fmla="*/ 6322806 w 6884912"/>
              <a:gd name="connsiteY97" fmla="*/ 213293 h 1161397"/>
              <a:gd name="connsiteX98" fmla="*/ 6380420 w 6884912"/>
              <a:gd name="connsiteY98" fmla="*/ 173195 h 1161397"/>
              <a:gd name="connsiteX99" fmla="*/ 6507891 w 6884912"/>
              <a:gd name="connsiteY99" fmla="*/ 118474 h 1161397"/>
              <a:gd name="connsiteX100" fmla="*/ 6571807 w 6884912"/>
              <a:gd name="connsiteY100" fmla="*/ 98636 h 1161397"/>
              <a:gd name="connsiteX101" fmla="*/ 6671880 w 6884912"/>
              <a:gd name="connsiteY101" fmla="*/ 82931 h 1161397"/>
              <a:gd name="connsiteX102" fmla="*/ 6702266 w 6884912"/>
              <a:gd name="connsiteY102" fmla="*/ 75470 h 1161397"/>
              <a:gd name="connsiteX103" fmla="*/ 6845802 w 6884912"/>
              <a:gd name="connsiteY103" fmla="*/ 24496 h 1161397"/>
              <a:gd name="connsiteX104" fmla="*/ 6884912 w 6884912"/>
              <a:gd name="connsiteY104"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601644 w 6884912"/>
              <a:gd name="connsiteY7" fmla="*/ 1003997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80081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188995 w 6884912"/>
              <a:gd name="connsiteY20" fmla="*/ 697048 h 1161397"/>
              <a:gd name="connsiteX21" fmla="*/ 1242716 w 6884912"/>
              <a:gd name="connsiteY21" fmla="*/ 698052 h 1161397"/>
              <a:gd name="connsiteX22" fmla="*/ 1299977 w 6884912"/>
              <a:gd name="connsiteY22" fmla="*/ 639196 h 1161397"/>
              <a:gd name="connsiteX23" fmla="*/ 1326190 w 6884912"/>
              <a:gd name="connsiteY23" fmla="*/ 625955 h 1161397"/>
              <a:gd name="connsiteX24" fmla="*/ 1339600 w 6884912"/>
              <a:gd name="connsiteY24" fmla="*/ 616295 h 1161397"/>
              <a:gd name="connsiteX25" fmla="*/ 1340054 w 6884912"/>
              <a:gd name="connsiteY25" fmla="*/ 614022 h 1161397"/>
              <a:gd name="connsiteX26" fmla="*/ 1391606 w 6884912"/>
              <a:gd name="connsiteY26" fmla="*/ 615229 h 1161397"/>
              <a:gd name="connsiteX27" fmla="*/ 1397565 w 6884912"/>
              <a:gd name="connsiteY27" fmla="*/ 611490 h 1161397"/>
              <a:gd name="connsiteX28" fmla="*/ 1432302 w 6884912"/>
              <a:gd name="connsiteY28" fmla="*/ 617267 h 1161397"/>
              <a:gd name="connsiteX29" fmla="*/ 1449644 w 6884912"/>
              <a:gd name="connsiteY29" fmla="*/ 617591 h 1161397"/>
              <a:gd name="connsiteX30" fmla="*/ 1455793 w 6884912"/>
              <a:gd name="connsiteY30" fmla="*/ 623174 h 1161397"/>
              <a:gd name="connsiteX31" fmla="*/ 1480758 w 6884912"/>
              <a:gd name="connsiteY31" fmla="*/ 620863 h 1161397"/>
              <a:gd name="connsiteX32" fmla="*/ 1483154 w 6884912"/>
              <a:gd name="connsiteY32" fmla="*/ 618527 h 1161397"/>
              <a:gd name="connsiteX33" fmla="*/ 1505495 w 6884912"/>
              <a:gd name="connsiteY33" fmla="*/ 624325 h 1161397"/>
              <a:gd name="connsiteX34" fmla="*/ 1526340 w 6884912"/>
              <a:gd name="connsiteY34" fmla="*/ 638496 h 1161397"/>
              <a:gd name="connsiteX35" fmla="*/ 1731986 w 6884912"/>
              <a:gd name="connsiteY35" fmla="*/ 589682 h 1161397"/>
              <a:gd name="connsiteX36" fmla="*/ 1927935 w 6884912"/>
              <a:gd name="connsiteY36" fmla="*/ 628540 h 1161397"/>
              <a:gd name="connsiteX37" fmla="*/ 2039075 w 6884912"/>
              <a:gd name="connsiteY37" fmla="*/ 599964 h 1161397"/>
              <a:gd name="connsiteX38" fmla="*/ 2066980 w 6884912"/>
              <a:gd name="connsiteY38" fmla="*/ 550413 h 1161397"/>
              <a:gd name="connsiteX39" fmla="*/ 2352236 w 6884912"/>
              <a:gd name="connsiteY39" fmla="*/ 519602 h 1161397"/>
              <a:gd name="connsiteX40" fmla="*/ 2420791 w 6884912"/>
              <a:gd name="connsiteY40" fmla="*/ 492826 h 1161397"/>
              <a:gd name="connsiteX41" fmla="*/ 2489932 w 6884912"/>
              <a:gd name="connsiteY41" fmla="*/ 507864 h 1161397"/>
              <a:gd name="connsiteX42" fmla="*/ 2512917 w 6884912"/>
              <a:gd name="connsiteY42" fmla="*/ 489127 h 1161397"/>
              <a:gd name="connsiteX43" fmla="*/ 2516783 w 6884912"/>
              <a:gd name="connsiteY43" fmla="*/ 485473 h 1161397"/>
              <a:gd name="connsiteX44" fmla="*/ 2534360 w 6884912"/>
              <a:gd name="connsiteY44" fmla="*/ 480064 h 1161397"/>
              <a:gd name="connsiteX45" fmla="*/ 2536691 w 6884912"/>
              <a:gd name="connsiteY45" fmla="*/ 467018 h 1161397"/>
              <a:gd name="connsiteX46" fmla="*/ 2561265 w 6884912"/>
              <a:gd name="connsiteY46" fmla="*/ 450623 h 1161397"/>
              <a:gd name="connsiteX47" fmla="*/ 2594349 w 6884912"/>
              <a:gd name="connsiteY47" fmla="*/ 443884 h 1161397"/>
              <a:gd name="connsiteX48" fmla="*/ 2754324 w 6884912"/>
              <a:gd name="connsiteY48" fmla="*/ 424766 h 1161397"/>
              <a:gd name="connsiteX49" fmla="*/ 2848470 w 6884912"/>
              <a:gd name="connsiteY49" fmla="*/ 405966 h 1161397"/>
              <a:gd name="connsiteX50" fmla="*/ 2881772 w 6884912"/>
              <a:gd name="connsiteY50" fmla="*/ 387260 h 1161397"/>
              <a:gd name="connsiteX51" fmla="*/ 2929932 w 6884912"/>
              <a:gd name="connsiteY51" fmla="*/ 368912 h 1161397"/>
              <a:gd name="connsiteX52" fmla="*/ 3013020 w 6884912"/>
              <a:gd name="connsiteY52" fmla="*/ 327578 h 1161397"/>
              <a:gd name="connsiteX53" fmla="*/ 3222191 w 6884912"/>
              <a:gd name="connsiteY53" fmla="*/ 307887 h 1161397"/>
              <a:gd name="connsiteX54" fmla="*/ 3227953 w 6884912"/>
              <a:gd name="connsiteY54" fmla="*/ 297650 h 1161397"/>
              <a:gd name="connsiteX55" fmla="*/ 3510042 w 6884912"/>
              <a:gd name="connsiteY55" fmla="*/ 311820 h 1161397"/>
              <a:gd name="connsiteX56" fmla="*/ 3626773 w 6884912"/>
              <a:gd name="connsiteY56" fmla="*/ 290452 h 1161397"/>
              <a:gd name="connsiteX57" fmla="*/ 3666217 w 6884912"/>
              <a:gd name="connsiteY57" fmla="*/ 273255 h 1161397"/>
              <a:gd name="connsiteX58" fmla="*/ 3732427 w 6884912"/>
              <a:gd name="connsiteY58" fmla="*/ 245039 h 1161397"/>
              <a:gd name="connsiteX59" fmla="*/ 3777022 w 6884912"/>
              <a:gd name="connsiteY59" fmla="*/ 200276 h 1161397"/>
              <a:gd name="connsiteX60" fmla="*/ 3791246 w 6884912"/>
              <a:gd name="connsiteY60" fmla="*/ 189996 h 1161397"/>
              <a:gd name="connsiteX61" fmla="*/ 3819864 w 6884912"/>
              <a:gd name="connsiteY61" fmla="*/ 194605 h 1161397"/>
              <a:gd name="connsiteX62" fmla="*/ 3830398 w 6884912"/>
              <a:gd name="connsiteY62" fmla="*/ 188383 h 1161397"/>
              <a:gd name="connsiteX63" fmla="*/ 3834360 w 6884912"/>
              <a:gd name="connsiteY63" fmla="*/ 188992 h 1161397"/>
              <a:gd name="connsiteX64" fmla="*/ 3843715 w 6884912"/>
              <a:gd name="connsiteY64" fmla="*/ 188752 h 1161397"/>
              <a:gd name="connsiteX65" fmla="*/ 3842609 w 6884912"/>
              <a:gd name="connsiteY65" fmla="*/ 197386 h 1161397"/>
              <a:gd name="connsiteX66" fmla="*/ 3853961 w 6884912"/>
              <a:gd name="connsiteY66" fmla="*/ 213380 h 1161397"/>
              <a:gd name="connsiteX67" fmla="*/ 3907640 w 6884912"/>
              <a:gd name="connsiteY67" fmla="*/ 207568 h 1161397"/>
              <a:gd name="connsiteX68" fmla="*/ 3910449 w 6884912"/>
              <a:gd name="connsiteY68" fmla="*/ 197808 h 1161397"/>
              <a:gd name="connsiteX69" fmla="*/ 3917197 w 6884912"/>
              <a:gd name="connsiteY69" fmla="*/ 196121 h 1161397"/>
              <a:gd name="connsiteX70" fmla="*/ 3922400 w 6884912"/>
              <a:gd name="connsiteY70" fmla="*/ 205056 h 1161397"/>
              <a:gd name="connsiteX71" fmla="*/ 4013061 w 6884912"/>
              <a:gd name="connsiteY71" fmla="*/ 224874 h 1161397"/>
              <a:gd name="connsiteX72" fmla="*/ 4220717 w 6884912"/>
              <a:gd name="connsiteY72" fmla="*/ 192946 h 1161397"/>
              <a:gd name="connsiteX73" fmla="*/ 4228802 w 6884912"/>
              <a:gd name="connsiteY73" fmla="*/ 201468 h 1161397"/>
              <a:gd name="connsiteX74" fmla="*/ 4289361 w 6884912"/>
              <a:gd name="connsiteY74" fmla="*/ 196642 h 1161397"/>
              <a:gd name="connsiteX75" fmla="*/ 4498913 w 6884912"/>
              <a:gd name="connsiteY75" fmla="*/ 118915 h 1161397"/>
              <a:gd name="connsiteX76" fmla="*/ 4617330 w 6884912"/>
              <a:gd name="connsiteY76" fmla="*/ 111163 h 1161397"/>
              <a:gd name="connsiteX77" fmla="*/ 4659778 w 6884912"/>
              <a:gd name="connsiteY77" fmla="*/ 118219 h 1161397"/>
              <a:gd name="connsiteX78" fmla="*/ 4730870 w 6884912"/>
              <a:gd name="connsiteY78" fmla="*/ 129432 h 1161397"/>
              <a:gd name="connsiteX79" fmla="*/ 4844073 w 6884912"/>
              <a:gd name="connsiteY79" fmla="*/ 161768 h 1161397"/>
              <a:gd name="connsiteX80" fmla="*/ 4856454 w 6884912"/>
              <a:gd name="connsiteY80" fmla="*/ 130488 h 1161397"/>
              <a:gd name="connsiteX81" fmla="*/ 4920038 w 6884912"/>
              <a:gd name="connsiteY81" fmla="*/ 140418 h 1161397"/>
              <a:gd name="connsiteX82" fmla="*/ 5016639 w 6884912"/>
              <a:gd name="connsiteY82" fmla="*/ 158905 h 1161397"/>
              <a:gd name="connsiteX83" fmla="*/ 5072009 w 6884912"/>
              <a:gd name="connsiteY83" fmla="*/ 161502 h 1161397"/>
              <a:gd name="connsiteX84" fmla="*/ 5223626 w 6884912"/>
              <a:gd name="connsiteY84" fmla="*/ 177356 h 1161397"/>
              <a:gd name="connsiteX85" fmla="*/ 5375773 w 6884912"/>
              <a:gd name="connsiteY85" fmla="*/ 199913 h 1161397"/>
              <a:gd name="connsiteX86" fmla="*/ 5467502 w 6884912"/>
              <a:gd name="connsiteY86" fmla="*/ 250963 h 1161397"/>
              <a:gd name="connsiteX87" fmla="*/ 5592395 w 6884912"/>
              <a:gd name="connsiteY87" fmla="*/ 265434 h 1161397"/>
              <a:gd name="connsiteX88" fmla="*/ 5613532 w 6884912"/>
              <a:gd name="connsiteY88" fmla="*/ 273379 h 1161397"/>
              <a:gd name="connsiteX89" fmla="*/ 5642173 w 6884912"/>
              <a:gd name="connsiteY89" fmla="*/ 266904 h 1161397"/>
              <a:gd name="connsiteX90" fmla="*/ 5756910 w 6884912"/>
              <a:gd name="connsiteY90" fmla="*/ 239211 h 1161397"/>
              <a:gd name="connsiteX91" fmla="*/ 5846667 w 6884912"/>
              <a:gd name="connsiteY91" fmla="*/ 201786 h 1161397"/>
              <a:gd name="connsiteX92" fmla="*/ 5960732 w 6884912"/>
              <a:gd name="connsiteY92" fmla="*/ 220708 h 1161397"/>
              <a:gd name="connsiteX93" fmla="*/ 6029542 w 6884912"/>
              <a:gd name="connsiteY93" fmla="*/ 210339 h 1161397"/>
              <a:gd name="connsiteX94" fmla="*/ 6141123 w 6884912"/>
              <a:gd name="connsiteY94" fmla="*/ 159923 h 1161397"/>
              <a:gd name="connsiteX95" fmla="*/ 6290640 w 6884912"/>
              <a:gd name="connsiteY95" fmla="*/ 167441 h 1161397"/>
              <a:gd name="connsiteX96" fmla="*/ 6322806 w 6884912"/>
              <a:gd name="connsiteY96" fmla="*/ 213293 h 1161397"/>
              <a:gd name="connsiteX97" fmla="*/ 6380420 w 6884912"/>
              <a:gd name="connsiteY97" fmla="*/ 173195 h 1161397"/>
              <a:gd name="connsiteX98" fmla="*/ 6507891 w 6884912"/>
              <a:gd name="connsiteY98" fmla="*/ 118474 h 1161397"/>
              <a:gd name="connsiteX99" fmla="*/ 6571807 w 6884912"/>
              <a:gd name="connsiteY99" fmla="*/ 98636 h 1161397"/>
              <a:gd name="connsiteX100" fmla="*/ 6671880 w 6884912"/>
              <a:gd name="connsiteY100" fmla="*/ 82931 h 1161397"/>
              <a:gd name="connsiteX101" fmla="*/ 6702266 w 6884912"/>
              <a:gd name="connsiteY101" fmla="*/ 75470 h 1161397"/>
              <a:gd name="connsiteX102" fmla="*/ 6845802 w 6884912"/>
              <a:gd name="connsiteY102" fmla="*/ 24496 h 1161397"/>
              <a:gd name="connsiteX103" fmla="*/ 6884912 w 6884912"/>
              <a:gd name="connsiteY103"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58800 w 6884912"/>
              <a:gd name="connsiteY16" fmla="*/ 700004 h 1161397"/>
              <a:gd name="connsiteX17" fmla="*/ 1166947 w 6884912"/>
              <a:gd name="connsiteY17" fmla="*/ 700762 h 1161397"/>
              <a:gd name="connsiteX18" fmla="*/ 1178135 w 6884912"/>
              <a:gd name="connsiteY18" fmla="*/ 698631 h 1161397"/>
              <a:gd name="connsiteX19" fmla="*/ 1178301 w 6884912"/>
              <a:gd name="connsiteY19" fmla="*/ 698094 h 1161397"/>
              <a:gd name="connsiteX20" fmla="*/ 1242716 w 6884912"/>
              <a:gd name="connsiteY20" fmla="*/ 698052 h 1161397"/>
              <a:gd name="connsiteX21" fmla="*/ 1299977 w 6884912"/>
              <a:gd name="connsiteY21" fmla="*/ 639196 h 1161397"/>
              <a:gd name="connsiteX22" fmla="*/ 1326190 w 6884912"/>
              <a:gd name="connsiteY22" fmla="*/ 625955 h 1161397"/>
              <a:gd name="connsiteX23" fmla="*/ 1339600 w 6884912"/>
              <a:gd name="connsiteY23" fmla="*/ 616295 h 1161397"/>
              <a:gd name="connsiteX24" fmla="*/ 1340054 w 6884912"/>
              <a:gd name="connsiteY24" fmla="*/ 614022 h 1161397"/>
              <a:gd name="connsiteX25" fmla="*/ 1391606 w 6884912"/>
              <a:gd name="connsiteY25" fmla="*/ 615229 h 1161397"/>
              <a:gd name="connsiteX26" fmla="*/ 1397565 w 6884912"/>
              <a:gd name="connsiteY26" fmla="*/ 611490 h 1161397"/>
              <a:gd name="connsiteX27" fmla="*/ 1432302 w 6884912"/>
              <a:gd name="connsiteY27" fmla="*/ 617267 h 1161397"/>
              <a:gd name="connsiteX28" fmla="*/ 1449644 w 6884912"/>
              <a:gd name="connsiteY28" fmla="*/ 617591 h 1161397"/>
              <a:gd name="connsiteX29" fmla="*/ 1455793 w 6884912"/>
              <a:gd name="connsiteY29" fmla="*/ 623174 h 1161397"/>
              <a:gd name="connsiteX30" fmla="*/ 1480758 w 6884912"/>
              <a:gd name="connsiteY30" fmla="*/ 620863 h 1161397"/>
              <a:gd name="connsiteX31" fmla="*/ 1483154 w 6884912"/>
              <a:gd name="connsiteY31" fmla="*/ 618527 h 1161397"/>
              <a:gd name="connsiteX32" fmla="*/ 1505495 w 6884912"/>
              <a:gd name="connsiteY32" fmla="*/ 624325 h 1161397"/>
              <a:gd name="connsiteX33" fmla="*/ 1526340 w 6884912"/>
              <a:gd name="connsiteY33" fmla="*/ 638496 h 1161397"/>
              <a:gd name="connsiteX34" fmla="*/ 1731986 w 6884912"/>
              <a:gd name="connsiteY34" fmla="*/ 589682 h 1161397"/>
              <a:gd name="connsiteX35" fmla="*/ 1927935 w 6884912"/>
              <a:gd name="connsiteY35" fmla="*/ 628540 h 1161397"/>
              <a:gd name="connsiteX36" fmla="*/ 2039075 w 6884912"/>
              <a:gd name="connsiteY36" fmla="*/ 599964 h 1161397"/>
              <a:gd name="connsiteX37" fmla="*/ 2066980 w 6884912"/>
              <a:gd name="connsiteY37" fmla="*/ 550413 h 1161397"/>
              <a:gd name="connsiteX38" fmla="*/ 2352236 w 6884912"/>
              <a:gd name="connsiteY38" fmla="*/ 519602 h 1161397"/>
              <a:gd name="connsiteX39" fmla="*/ 2420791 w 6884912"/>
              <a:gd name="connsiteY39" fmla="*/ 492826 h 1161397"/>
              <a:gd name="connsiteX40" fmla="*/ 2489932 w 6884912"/>
              <a:gd name="connsiteY40" fmla="*/ 507864 h 1161397"/>
              <a:gd name="connsiteX41" fmla="*/ 2512917 w 6884912"/>
              <a:gd name="connsiteY41" fmla="*/ 489127 h 1161397"/>
              <a:gd name="connsiteX42" fmla="*/ 2516783 w 6884912"/>
              <a:gd name="connsiteY42" fmla="*/ 485473 h 1161397"/>
              <a:gd name="connsiteX43" fmla="*/ 2534360 w 6884912"/>
              <a:gd name="connsiteY43" fmla="*/ 480064 h 1161397"/>
              <a:gd name="connsiteX44" fmla="*/ 2536691 w 6884912"/>
              <a:gd name="connsiteY44" fmla="*/ 467018 h 1161397"/>
              <a:gd name="connsiteX45" fmla="*/ 2561265 w 6884912"/>
              <a:gd name="connsiteY45" fmla="*/ 450623 h 1161397"/>
              <a:gd name="connsiteX46" fmla="*/ 2594349 w 6884912"/>
              <a:gd name="connsiteY46" fmla="*/ 443884 h 1161397"/>
              <a:gd name="connsiteX47" fmla="*/ 2754324 w 6884912"/>
              <a:gd name="connsiteY47" fmla="*/ 424766 h 1161397"/>
              <a:gd name="connsiteX48" fmla="*/ 2848470 w 6884912"/>
              <a:gd name="connsiteY48" fmla="*/ 405966 h 1161397"/>
              <a:gd name="connsiteX49" fmla="*/ 2881772 w 6884912"/>
              <a:gd name="connsiteY49" fmla="*/ 387260 h 1161397"/>
              <a:gd name="connsiteX50" fmla="*/ 2929932 w 6884912"/>
              <a:gd name="connsiteY50" fmla="*/ 368912 h 1161397"/>
              <a:gd name="connsiteX51" fmla="*/ 3013020 w 6884912"/>
              <a:gd name="connsiteY51" fmla="*/ 327578 h 1161397"/>
              <a:gd name="connsiteX52" fmla="*/ 3222191 w 6884912"/>
              <a:gd name="connsiteY52" fmla="*/ 307887 h 1161397"/>
              <a:gd name="connsiteX53" fmla="*/ 3227953 w 6884912"/>
              <a:gd name="connsiteY53" fmla="*/ 297650 h 1161397"/>
              <a:gd name="connsiteX54" fmla="*/ 3510042 w 6884912"/>
              <a:gd name="connsiteY54" fmla="*/ 311820 h 1161397"/>
              <a:gd name="connsiteX55" fmla="*/ 3626773 w 6884912"/>
              <a:gd name="connsiteY55" fmla="*/ 290452 h 1161397"/>
              <a:gd name="connsiteX56" fmla="*/ 3666217 w 6884912"/>
              <a:gd name="connsiteY56" fmla="*/ 273255 h 1161397"/>
              <a:gd name="connsiteX57" fmla="*/ 3732427 w 6884912"/>
              <a:gd name="connsiteY57" fmla="*/ 245039 h 1161397"/>
              <a:gd name="connsiteX58" fmla="*/ 3777022 w 6884912"/>
              <a:gd name="connsiteY58" fmla="*/ 200276 h 1161397"/>
              <a:gd name="connsiteX59" fmla="*/ 3791246 w 6884912"/>
              <a:gd name="connsiteY59" fmla="*/ 189996 h 1161397"/>
              <a:gd name="connsiteX60" fmla="*/ 3819864 w 6884912"/>
              <a:gd name="connsiteY60" fmla="*/ 194605 h 1161397"/>
              <a:gd name="connsiteX61" fmla="*/ 3830398 w 6884912"/>
              <a:gd name="connsiteY61" fmla="*/ 188383 h 1161397"/>
              <a:gd name="connsiteX62" fmla="*/ 3834360 w 6884912"/>
              <a:gd name="connsiteY62" fmla="*/ 188992 h 1161397"/>
              <a:gd name="connsiteX63" fmla="*/ 3843715 w 6884912"/>
              <a:gd name="connsiteY63" fmla="*/ 188752 h 1161397"/>
              <a:gd name="connsiteX64" fmla="*/ 3842609 w 6884912"/>
              <a:gd name="connsiteY64" fmla="*/ 197386 h 1161397"/>
              <a:gd name="connsiteX65" fmla="*/ 3853961 w 6884912"/>
              <a:gd name="connsiteY65" fmla="*/ 213380 h 1161397"/>
              <a:gd name="connsiteX66" fmla="*/ 3907640 w 6884912"/>
              <a:gd name="connsiteY66" fmla="*/ 207568 h 1161397"/>
              <a:gd name="connsiteX67" fmla="*/ 3910449 w 6884912"/>
              <a:gd name="connsiteY67" fmla="*/ 197808 h 1161397"/>
              <a:gd name="connsiteX68" fmla="*/ 3917197 w 6884912"/>
              <a:gd name="connsiteY68" fmla="*/ 196121 h 1161397"/>
              <a:gd name="connsiteX69" fmla="*/ 3922400 w 6884912"/>
              <a:gd name="connsiteY69" fmla="*/ 205056 h 1161397"/>
              <a:gd name="connsiteX70" fmla="*/ 4013061 w 6884912"/>
              <a:gd name="connsiteY70" fmla="*/ 224874 h 1161397"/>
              <a:gd name="connsiteX71" fmla="*/ 4220717 w 6884912"/>
              <a:gd name="connsiteY71" fmla="*/ 192946 h 1161397"/>
              <a:gd name="connsiteX72" fmla="*/ 4228802 w 6884912"/>
              <a:gd name="connsiteY72" fmla="*/ 201468 h 1161397"/>
              <a:gd name="connsiteX73" fmla="*/ 4289361 w 6884912"/>
              <a:gd name="connsiteY73" fmla="*/ 196642 h 1161397"/>
              <a:gd name="connsiteX74" fmla="*/ 4498913 w 6884912"/>
              <a:gd name="connsiteY74" fmla="*/ 118915 h 1161397"/>
              <a:gd name="connsiteX75" fmla="*/ 4617330 w 6884912"/>
              <a:gd name="connsiteY75" fmla="*/ 111163 h 1161397"/>
              <a:gd name="connsiteX76" fmla="*/ 4659778 w 6884912"/>
              <a:gd name="connsiteY76" fmla="*/ 118219 h 1161397"/>
              <a:gd name="connsiteX77" fmla="*/ 4730870 w 6884912"/>
              <a:gd name="connsiteY77" fmla="*/ 129432 h 1161397"/>
              <a:gd name="connsiteX78" fmla="*/ 4844073 w 6884912"/>
              <a:gd name="connsiteY78" fmla="*/ 161768 h 1161397"/>
              <a:gd name="connsiteX79" fmla="*/ 4856454 w 6884912"/>
              <a:gd name="connsiteY79" fmla="*/ 130488 h 1161397"/>
              <a:gd name="connsiteX80" fmla="*/ 4920038 w 6884912"/>
              <a:gd name="connsiteY80" fmla="*/ 140418 h 1161397"/>
              <a:gd name="connsiteX81" fmla="*/ 5016639 w 6884912"/>
              <a:gd name="connsiteY81" fmla="*/ 158905 h 1161397"/>
              <a:gd name="connsiteX82" fmla="*/ 5072009 w 6884912"/>
              <a:gd name="connsiteY82" fmla="*/ 161502 h 1161397"/>
              <a:gd name="connsiteX83" fmla="*/ 5223626 w 6884912"/>
              <a:gd name="connsiteY83" fmla="*/ 177356 h 1161397"/>
              <a:gd name="connsiteX84" fmla="*/ 5375773 w 6884912"/>
              <a:gd name="connsiteY84" fmla="*/ 199913 h 1161397"/>
              <a:gd name="connsiteX85" fmla="*/ 5467502 w 6884912"/>
              <a:gd name="connsiteY85" fmla="*/ 250963 h 1161397"/>
              <a:gd name="connsiteX86" fmla="*/ 5592395 w 6884912"/>
              <a:gd name="connsiteY86" fmla="*/ 265434 h 1161397"/>
              <a:gd name="connsiteX87" fmla="*/ 5613532 w 6884912"/>
              <a:gd name="connsiteY87" fmla="*/ 273379 h 1161397"/>
              <a:gd name="connsiteX88" fmla="*/ 5642173 w 6884912"/>
              <a:gd name="connsiteY88" fmla="*/ 266904 h 1161397"/>
              <a:gd name="connsiteX89" fmla="*/ 5756910 w 6884912"/>
              <a:gd name="connsiteY89" fmla="*/ 239211 h 1161397"/>
              <a:gd name="connsiteX90" fmla="*/ 5846667 w 6884912"/>
              <a:gd name="connsiteY90" fmla="*/ 201786 h 1161397"/>
              <a:gd name="connsiteX91" fmla="*/ 5960732 w 6884912"/>
              <a:gd name="connsiteY91" fmla="*/ 220708 h 1161397"/>
              <a:gd name="connsiteX92" fmla="*/ 6029542 w 6884912"/>
              <a:gd name="connsiteY92" fmla="*/ 210339 h 1161397"/>
              <a:gd name="connsiteX93" fmla="*/ 6141123 w 6884912"/>
              <a:gd name="connsiteY93" fmla="*/ 159923 h 1161397"/>
              <a:gd name="connsiteX94" fmla="*/ 6290640 w 6884912"/>
              <a:gd name="connsiteY94" fmla="*/ 167441 h 1161397"/>
              <a:gd name="connsiteX95" fmla="*/ 6322806 w 6884912"/>
              <a:gd name="connsiteY95" fmla="*/ 213293 h 1161397"/>
              <a:gd name="connsiteX96" fmla="*/ 6380420 w 6884912"/>
              <a:gd name="connsiteY96" fmla="*/ 173195 h 1161397"/>
              <a:gd name="connsiteX97" fmla="*/ 6507891 w 6884912"/>
              <a:gd name="connsiteY97" fmla="*/ 118474 h 1161397"/>
              <a:gd name="connsiteX98" fmla="*/ 6571807 w 6884912"/>
              <a:gd name="connsiteY98" fmla="*/ 98636 h 1161397"/>
              <a:gd name="connsiteX99" fmla="*/ 6671880 w 6884912"/>
              <a:gd name="connsiteY99" fmla="*/ 82931 h 1161397"/>
              <a:gd name="connsiteX100" fmla="*/ 6702266 w 6884912"/>
              <a:gd name="connsiteY100" fmla="*/ 75470 h 1161397"/>
              <a:gd name="connsiteX101" fmla="*/ 6845802 w 6884912"/>
              <a:gd name="connsiteY101" fmla="*/ 24496 h 1161397"/>
              <a:gd name="connsiteX102" fmla="*/ 6884912 w 6884912"/>
              <a:gd name="connsiteY10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66947 w 6884912"/>
              <a:gd name="connsiteY16" fmla="*/ 700762 h 1161397"/>
              <a:gd name="connsiteX17" fmla="*/ 1178135 w 6884912"/>
              <a:gd name="connsiteY17" fmla="*/ 698631 h 1161397"/>
              <a:gd name="connsiteX18" fmla="*/ 1178301 w 6884912"/>
              <a:gd name="connsiteY18" fmla="*/ 698094 h 1161397"/>
              <a:gd name="connsiteX19" fmla="*/ 1242716 w 6884912"/>
              <a:gd name="connsiteY19" fmla="*/ 698052 h 1161397"/>
              <a:gd name="connsiteX20" fmla="*/ 1299977 w 6884912"/>
              <a:gd name="connsiteY20" fmla="*/ 639196 h 1161397"/>
              <a:gd name="connsiteX21" fmla="*/ 1326190 w 6884912"/>
              <a:gd name="connsiteY21" fmla="*/ 625955 h 1161397"/>
              <a:gd name="connsiteX22" fmla="*/ 1339600 w 6884912"/>
              <a:gd name="connsiteY22" fmla="*/ 616295 h 1161397"/>
              <a:gd name="connsiteX23" fmla="*/ 1340054 w 6884912"/>
              <a:gd name="connsiteY23" fmla="*/ 614022 h 1161397"/>
              <a:gd name="connsiteX24" fmla="*/ 1391606 w 6884912"/>
              <a:gd name="connsiteY24" fmla="*/ 615229 h 1161397"/>
              <a:gd name="connsiteX25" fmla="*/ 1397565 w 6884912"/>
              <a:gd name="connsiteY25" fmla="*/ 611490 h 1161397"/>
              <a:gd name="connsiteX26" fmla="*/ 1432302 w 6884912"/>
              <a:gd name="connsiteY26" fmla="*/ 617267 h 1161397"/>
              <a:gd name="connsiteX27" fmla="*/ 1449644 w 6884912"/>
              <a:gd name="connsiteY27" fmla="*/ 617591 h 1161397"/>
              <a:gd name="connsiteX28" fmla="*/ 1455793 w 6884912"/>
              <a:gd name="connsiteY28" fmla="*/ 623174 h 1161397"/>
              <a:gd name="connsiteX29" fmla="*/ 1480758 w 6884912"/>
              <a:gd name="connsiteY29" fmla="*/ 620863 h 1161397"/>
              <a:gd name="connsiteX30" fmla="*/ 1483154 w 6884912"/>
              <a:gd name="connsiteY30" fmla="*/ 618527 h 1161397"/>
              <a:gd name="connsiteX31" fmla="*/ 1505495 w 6884912"/>
              <a:gd name="connsiteY31" fmla="*/ 624325 h 1161397"/>
              <a:gd name="connsiteX32" fmla="*/ 1526340 w 6884912"/>
              <a:gd name="connsiteY32" fmla="*/ 638496 h 1161397"/>
              <a:gd name="connsiteX33" fmla="*/ 1731986 w 6884912"/>
              <a:gd name="connsiteY33" fmla="*/ 589682 h 1161397"/>
              <a:gd name="connsiteX34" fmla="*/ 1927935 w 6884912"/>
              <a:gd name="connsiteY34" fmla="*/ 628540 h 1161397"/>
              <a:gd name="connsiteX35" fmla="*/ 2039075 w 6884912"/>
              <a:gd name="connsiteY35" fmla="*/ 599964 h 1161397"/>
              <a:gd name="connsiteX36" fmla="*/ 2066980 w 6884912"/>
              <a:gd name="connsiteY36" fmla="*/ 550413 h 1161397"/>
              <a:gd name="connsiteX37" fmla="*/ 2352236 w 6884912"/>
              <a:gd name="connsiteY37" fmla="*/ 519602 h 1161397"/>
              <a:gd name="connsiteX38" fmla="*/ 2420791 w 6884912"/>
              <a:gd name="connsiteY38" fmla="*/ 492826 h 1161397"/>
              <a:gd name="connsiteX39" fmla="*/ 2489932 w 6884912"/>
              <a:gd name="connsiteY39" fmla="*/ 507864 h 1161397"/>
              <a:gd name="connsiteX40" fmla="*/ 2512917 w 6884912"/>
              <a:gd name="connsiteY40" fmla="*/ 489127 h 1161397"/>
              <a:gd name="connsiteX41" fmla="*/ 2516783 w 6884912"/>
              <a:gd name="connsiteY41" fmla="*/ 485473 h 1161397"/>
              <a:gd name="connsiteX42" fmla="*/ 2534360 w 6884912"/>
              <a:gd name="connsiteY42" fmla="*/ 480064 h 1161397"/>
              <a:gd name="connsiteX43" fmla="*/ 2536691 w 6884912"/>
              <a:gd name="connsiteY43" fmla="*/ 467018 h 1161397"/>
              <a:gd name="connsiteX44" fmla="*/ 2561265 w 6884912"/>
              <a:gd name="connsiteY44" fmla="*/ 450623 h 1161397"/>
              <a:gd name="connsiteX45" fmla="*/ 2594349 w 6884912"/>
              <a:gd name="connsiteY45" fmla="*/ 443884 h 1161397"/>
              <a:gd name="connsiteX46" fmla="*/ 2754324 w 6884912"/>
              <a:gd name="connsiteY46" fmla="*/ 424766 h 1161397"/>
              <a:gd name="connsiteX47" fmla="*/ 2848470 w 6884912"/>
              <a:gd name="connsiteY47" fmla="*/ 405966 h 1161397"/>
              <a:gd name="connsiteX48" fmla="*/ 2881772 w 6884912"/>
              <a:gd name="connsiteY48" fmla="*/ 387260 h 1161397"/>
              <a:gd name="connsiteX49" fmla="*/ 2929932 w 6884912"/>
              <a:gd name="connsiteY49" fmla="*/ 368912 h 1161397"/>
              <a:gd name="connsiteX50" fmla="*/ 3013020 w 6884912"/>
              <a:gd name="connsiteY50" fmla="*/ 327578 h 1161397"/>
              <a:gd name="connsiteX51" fmla="*/ 3222191 w 6884912"/>
              <a:gd name="connsiteY51" fmla="*/ 307887 h 1161397"/>
              <a:gd name="connsiteX52" fmla="*/ 3227953 w 6884912"/>
              <a:gd name="connsiteY52" fmla="*/ 297650 h 1161397"/>
              <a:gd name="connsiteX53" fmla="*/ 3510042 w 6884912"/>
              <a:gd name="connsiteY53" fmla="*/ 311820 h 1161397"/>
              <a:gd name="connsiteX54" fmla="*/ 3626773 w 6884912"/>
              <a:gd name="connsiteY54" fmla="*/ 290452 h 1161397"/>
              <a:gd name="connsiteX55" fmla="*/ 3666217 w 6884912"/>
              <a:gd name="connsiteY55" fmla="*/ 273255 h 1161397"/>
              <a:gd name="connsiteX56" fmla="*/ 3732427 w 6884912"/>
              <a:gd name="connsiteY56" fmla="*/ 245039 h 1161397"/>
              <a:gd name="connsiteX57" fmla="*/ 3777022 w 6884912"/>
              <a:gd name="connsiteY57" fmla="*/ 200276 h 1161397"/>
              <a:gd name="connsiteX58" fmla="*/ 3791246 w 6884912"/>
              <a:gd name="connsiteY58" fmla="*/ 189996 h 1161397"/>
              <a:gd name="connsiteX59" fmla="*/ 3819864 w 6884912"/>
              <a:gd name="connsiteY59" fmla="*/ 194605 h 1161397"/>
              <a:gd name="connsiteX60" fmla="*/ 3830398 w 6884912"/>
              <a:gd name="connsiteY60" fmla="*/ 188383 h 1161397"/>
              <a:gd name="connsiteX61" fmla="*/ 3834360 w 6884912"/>
              <a:gd name="connsiteY61" fmla="*/ 188992 h 1161397"/>
              <a:gd name="connsiteX62" fmla="*/ 3843715 w 6884912"/>
              <a:gd name="connsiteY62" fmla="*/ 188752 h 1161397"/>
              <a:gd name="connsiteX63" fmla="*/ 3842609 w 6884912"/>
              <a:gd name="connsiteY63" fmla="*/ 197386 h 1161397"/>
              <a:gd name="connsiteX64" fmla="*/ 3853961 w 6884912"/>
              <a:gd name="connsiteY64" fmla="*/ 213380 h 1161397"/>
              <a:gd name="connsiteX65" fmla="*/ 3907640 w 6884912"/>
              <a:gd name="connsiteY65" fmla="*/ 207568 h 1161397"/>
              <a:gd name="connsiteX66" fmla="*/ 3910449 w 6884912"/>
              <a:gd name="connsiteY66" fmla="*/ 197808 h 1161397"/>
              <a:gd name="connsiteX67" fmla="*/ 3917197 w 6884912"/>
              <a:gd name="connsiteY67" fmla="*/ 196121 h 1161397"/>
              <a:gd name="connsiteX68" fmla="*/ 3922400 w 6884912"/>
              <a:gd name="connsiteY68" fmla="*/ 205056 h 1161397"/>
              <a:gd name="connsiteX69" fmla="*/ 4013061 w 6884912"/>
              <a:gd name="connsiteY69" fmla="*/ 224874 h 1161397"/>
              <a:gd name="connsiteX70" fmla="*/ 4220717 w 6884912"/>
              <a:gd name="connsiteY70" fmla="*/ 192946 h 1161397"/>
              <a:gd name="connsiteX71" fmla="*/ 4228802 w 6884912"/>
              <a:gd name="connsiteY71" fmla="*/ 201468 h 1161397"/>
              <a:gd name="connsiteX72" fmla="*/ 4289361 w 6884912"/>
              <a:gd name="connsiteY72" fmla="*/ 196642 h 1161397"/>
              <a:gd name="connsiteX73" fmla="*/ 4498913 w 6884912"/>
              <a:gd name="connsiteY73" fmla="*/ 118915 h 1161397"/>
              <a:gd name="connsiteX74" fmla="*/ 4617330 w 6884912"/>
              <a:gd name="connsiteY74" fmla="*/ 111163 h 1161397"/>
              <a:gd name="connsiteX75" fmla="*/ 4659778 w 6884912"/>
              <a:gd name="connsiteY75" fmla="*/ 118219 h 1161397"/>
              <a:gd name="connsiteX76" fmla="*/ 4730870 w 6884912"/>
              <a:gd name="connsiteY76" fmla="*/ 129432 h 1161397"/>
              <a:gd name="connsiteX77" fmla="*/ 4844073 w 6884912"/>
              <a:gd name="connsiteY77" fmla="*/ 161768 h 1161397"/>
              <a:gd name="connsiteX78" fmla="*/ 4856454 w 6884912"/>
              <a:gd name="connsiteY78" fmla="*/ 130488 h 1161397"/>
              <a:gd name="connsiteX79" fmla="*/ 4920038 w 6884912"/>
              <a:gd name="connsiteY79" fmla="*/ 140418 h 1161397"/>
              <a:gd name="connsiteX80" fmla="*/ 5016639 w 6884912"/>
              <a:gd name="connsiteY80" fmla="*/ 158905 h 1161397"/>
              <a:gd name="connsiteX81" fmla="*/ 5072009 w 6884912"/>
              <a:gd name="connsiteY81" fmla="*/ 161502 h 1161397"/>
              <a:gd name="connsiteX82" fmla="*/ 5223626 w 6884912"/>
              <a:gd name="connsiteY82" fmla="*/ 177356 h 1161397"/>
              <a:gd name="connsiteX83" fmla="*/ 5375773 w 6884912"/>
              <a:gd name="connsiteY83" fmla="*/ 199913 h 1161397"/>
              <a:gd name="connsiteX84" fmla="*/ 5467502 w 6884912"/>
              <a:gd name="connsiteY84" fmla="*/ 250963 h 1161397"/>
              <a:gd name="connsiteX85" fmla="*/ 5592395 w 6884912"/>
              <a:gd name="connsiteY85" fmla="*/ 265434 h 1161397"/>
              <a:gd name="connsiteX86" fmla="*/ 5613532 w 6884912"/>
              <a:gd name="connsiteY86" fmla="*/ 273379 h 1161397"/>
              <a:gd name="connsiteX87" fmla="*/ 5642173 w 6884912"/>
              <a:gd name="connsiteY87" fmla="*/ 266904 h 1161397"/>
              <a:gd name="connsiteX88" fmla="*/ 5756910 w 6884912"/>
              <a:gd name="connsiteY88" fmla="*/ 239211 h 1161397"/>
              <a:gd name="connsiteX89" fmla="*/ 5846667 w 6884912"/>
              <a:gd name="connsiteY89" fmla="*/ 201786 h 1161397"/>
              <a:gd name="connsiteX90" fmla="*/ 5960732 w 6884912"/>
              <a:gd name="connsiteY90" fmla="*/ 220708 h 1161397"/>
              <a:gd name="connsiteX91" fmla="*/ 6029542 w 6884912"/>
              <a:gd name="connsiteY91" fmla="*/ 210339 h 1161397"/>
              <a:gd name="connsiteX92" fmla="*/ 6141123 w 6884912"/>
              <a:gd name="connsiteY92" fmla="*/ 159923 h 1161397"/>
              <a:gd name="connsiteX93" fmla="*/ 6290640 w 6884912"/>
              <a:gd name="connsiteY93" fmla="*/ 167441 h 1161397"/>
              <a:gd name="connsiteX94" fmla="*/ 6322806 w 6884912"/>
              <a:gd name="connsiteY94" fmla="*/ 213293 h 1161397"/>
              <a:gd name="connsiteX95" fmla="*/ 6380420 w 6884912"/>
              <a:gd name="connsiteY95" fmla="*/ 173195 h 1161397"/>
              <a:gd name="connsiteX96" fmla="*/ 6507891 w 6884912"/>
              <a:gd name="connsiteY96" fmla="*/ 118474 h 1161397"/>
              <a:gd name="connsiteX97" fmla="*/ 6571807 w 6884912"/>
              <a:gd name="connsiteY97" fmla="*/ 98636 h 1161397"/>
              <a:gd name="connsiteX98" fmla="*/ 6671880 w 6884912"/>
              <a:gd name="connsiteY98" fmla="*/ 82931 h 1161397"/>
              <a:gd name="connsiteX99" fmla="*/ 6702266 w 6884912"/>
              <a:gd name="connsiteY99" fmla="*/ 75470 h 1161397"/>
              <a:gd name="connsiteX100" fmla="*/ 6845802 w 6884912"/>
              <a:gd name="connsiteY100" fmla="*/ 24496 h 1161397"/>
              <a:gd name="connsiteX101" fmla="*/ 6884912 w 6884912"/>
              <a:gd name="connsiteY10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38051 w 6884912"/>
              <a:gd name="connsiteY15" fmla="*/ 702034 h 1161397"/>
              <a:gd name="connsiteX16" fmla="*/ 1178135 w 6884912"/>
              <a:gd name="connsiteY16" fmla="*/ 698631 h 1161397"/>
              <a:gd name="connsiteX17" fmla="*/ 1178301 w 6884912"/>
              <a:gd name="connsiteY17" fmla="*/ 698094 h 1161397"/>
              <a:gd name="connsiteX18" fmla="*/ 1242716 w 6884912"/>
              <a:gd name="connsiteY18" fmla="*/ 698052 h 1161397"/>
              <a:gd name="connsiteX19" fmla="*/ 1299977 w 6884912"/>
              <a:gd name="connsiteY19" fmla="*/ 639196 h 1161397"/>
              <a:gd name="connsiteX20" fmla="*/ 1326190 w 6884912"/>
              <a:gd name="connsiteY20" fmla="*/ 625955 h 1161397"/>
              <a:gd name="connsiteX21" fmla="*/ 1339600 w 6884912"/>
              <a:gd name="connsiteY21" fmla="*/ 616295 h 1161397"/>
              <a:gd name="connsiteX22" fmla="*/ 1340054 w 6884912"/>
              <a:gd name="connsiteY22" fmla="*/ 614022 h 1161397"/>
              <a:gd name="connsiteX23" fmla="*/ 1391606 w 6884912"/>
              <a:gd name="connsiteY23" fmla="*/ 615229 h 1161397"/>
              <a:gd name="connsiteX24" fmla="*/ 1397565 w 6884912"/>
              <a:gd name="connsiteY24" fmla="*/ 611490 h 1161397"/>
              <a:gd name="connsiteX25" fmla="*/ 1432302 w 6884912"/>
              <a:gd name="connsiteY25" fmla="*/ 617267 h 1161397"/>
              <a:gd name="connsiteX26" fmla="*/ 1449644 w 6884912"/>
              <a:gd name="connsiteY26" fmla="*/ 617591 h 1161397"/>
              <a:gd name="connsiteX27" fmla="*/ 1455793 w 6884912"/>
              <a:gd name="connsiteY27" fmla="*/ 623174 h 1161397"/>
              <a:gd name="connsiteX28" fmla="*/ 1480758 w 6884912"/>
              <a:gd name="connsiteY28" fmla="*/ 620863 h 1161397"/>
              <a:gd name="connsiteX29" fmla="*/ 1483154 w 6884912"/>
              <a:gd name="connsiteY29" fmla="*/ 618527 h 1161397"/>
              <a:gd name="connsiteX30" fmla="*/ 1505495 w 6884912"/>
              <a:gd name="connsiteY30" fmla="*/ 624325 h 1161397"/>
              <a:gd name="connsiteX31" fmla="*/ 1526340 w 6884912"/>
              <a:gd name="connsiteY31" fmla="*/ 638496 h 1161397"/>
              <a:gd name="connsiteX32" fmla="*/ 1731986 w 6884912"/>
              <a:gd name="connsiteY32" fmla="*/ 589682 h 1161397"/>
              <a:gd name="connsiteX33" fmla="*/ 1927935 w 6884912"/>
              <a:gd name="connsiteY33" fmla="*/ 628540 h 1161397"/>
              <a:gd name="connsiteX34" fmla="*/ 2039075 w 6884912"/>
              <a:gd name="connsiteY34" fmla="*/ 599964 h 1161397"/>
              <a:gd name="connsiteX35" fmla="*/ 2066980 w 6884912"/>
              <a:gd name="connsiteY35" fmla="*/ 550413 h 1161397"/>
              <a:gd name="connsiteX36" fmla="*/ 2352236 w 6884912"/>
              <a:gd name="connsiteY36" fmla="*/ 519602 h 1161397"/>
              <a:gd name="connsiteX37" fmla="*/ 2420791 w 6884912"/>
              <a:gd name="connsiteY37" fmla="*/ 492826 h 1161397"/>
              <a:gd name="connsiteX38" fmla="*/ 2489932 w 6884912"/>
              <a:gd name="connsiteY38" fmla="*/ 507864 h 1161397"/>
              <a:gd name="connsiteX39" fmla="*/ 2512917 w 6884912"/>
              <a:gd name="connsiteY39" fmla="*/ 489127 h 1161397"/>
              <a:gd name="connsiteX40" fmla="*/ 2516783 w 6884912"/>
              <a:gd name="connsiteY40" fmla="*/ 485473 h 1161397"/>
              <a:gd name="connsiteX41" fmla="*/ 2534360 w 6884912"/>
              <a:gd name="connsiteY41" fmla="*/ 480064 h 1161397"/>
              <a:gd name="connsiteX42" fmla="*/ 2536691 w 6884912"/>
              <a:gd name="connsiteY42" fmla="*/ 467018 h 1161397"/>
              <a:gd name="connsiteX43" fmla="*/ 2561265 w 6884912"/>
              <a:gd name="connsiteY43" fmla="*/ 450623 h 1161397"/>
              <a:gd name="connsiteX44" fmla="*/ 2594349 w 6884912"/>
              <a:gd name="connsiteY44" fmla="*/ 443884 h 1161397"/>
              <a:gd name="connsiteX45" fmla="*/ 2754324 w 6884912"/>
              <a:gd name="connsiteY45" fmla="*/ 424766 h 1161397"/>
              <a:gd name="connsiteX46" fmla="*/ 2848470 w 6884912"/>
              <a:gd name="connsiteY46" fmla="*/ 405966 h 1161397"/>
              <a:gd name="connsiteX47" fmla="*/ 2881772 w 6884912"/>
              <a:gd name="connsiteY47" fmla="*/ 387260 h 1161397"/>
              <a:gd name="connsiteX48" fmla="*/ 2929932 w 6884912"/>
              <a:gd name="connsiteY48" fmla="*/ 368912 h 1161397"/>
              <a:gd name="connsiteX49" fmla="*/ 3013020 w 6884912"/>
              <a:gd name="connsiteY49" fmla="*/ 327578 h 1161397"/>
              <a:gd name="connsiteX50" fmla="*/ 3222191 w 6884912"/>
              <a:gd name="connsiteY50" fmla="*/ 307887 h 1161397"/>
              <a:gd name="connsiteX51" fmla="*/ 3227953 w 6884912"/>
              <a:gd name="connsiteY51" fmla="*/ 297650 h 1161397"/>
              <a:gd name="connsiteX52" fmla="*/ 3510042 w 6884912"/>
              <a:gd name="connsiteY52" fmla="*/ 311820 h 1161397"/>
              <a:gd name="connsiteX53" fmla="*/ 3626773 w 6884912"/>
              <a:gd name="connsiteY53" fmla="*/ 290452 h 1161397"/>
              <a:gd name="connsiteX54" fmla="*/ 3666217 w 6884912"/>
              <a:gd name="connsiteY54" fmla="*/ 273255 h 1161397"/>
              <a:gd name="connsiteX55" fmla="*/ 3732427 w 6884912"/>
              <a:gd name="connsiteY55" fmla="*/ 245039 h 1161397"/>
              <a:gd name="connsiteX56" fmla="*/ 3777022 w 6884912"/>
              <a:gd name="connsiteY56" fmla="*/ 200276 h 1161397"/>
              <a:gd name="connsiteX57" fmla="*/ 3791246 w 6884912"/>
              <a:gd name="connsiteY57" fmla="*/ 189996 h 1161397"/>
              <a:gd name="connsiteX58" fmla="*/ 3819864 w 6884912"/>
              <a:gd name="connsiteY58" fmla="*/ 194605 h 1161397"/>
              <a:gd name="connsiteX59" fmla="*/ 3830398 w 6884912"/>
              <a:gd name="connsiteY59" fmla="*/ 188383 h 1161397"/>
              <a:gd name="connsiteX60" fmla="*/ 3834360 w 6884912"/>
              <a:gd name="connsiteY60" fmla="*/ 188992 h 1161397"/>
              <a:gd name="connsiteX61" fmla="*/ 3843715 w 6884912"/>
              <a:gd name="connsiteY61" fmla="*/ 188752 h 1161397"/>
              <a:gd name="connsiteX62" fmla="*/ 3842609 w 6884912"/>
              <a:gd name="connsiteY62" fmla="*/ 197386 h 1161397"/>
              <a:gd name="connsiteX63" fmla="*/ 3853961 w 6884912"/>
              <a:gd name="connsiteY63" fmla="*/ 213380 h 1161397"/>
              <a:gd name="connsiteX64" fmla="*/ 3907640 w 6884912"/>
              <a:gd name="connsiteY64" fmla="*/ 207568 h 1161397"/>
              <a:gd name="connsiteX65" fmla="*/ 3910449 w 6884912"/>
              <a:gd name="connsiteY65" fmla="*/ 197808 h 1161397"/>
              <a:gd name="connsiteX66" fmla="*/ 3917197 w 6884912"/>
              <a:gd name="connsiteY66" fmla="*/ 196121 h 1161397"/>
              <a:gd name="connsiteX67" fmla="*/ 3922400 w 6884912"/>
              <a:gd name="connsiteY67" fmla="*/ 205056 h 1161397"/>
              <a:gd name="connsiteX68" fmla="*/ 4013061 w 6884912"/>
              <a:gd name="connsiteY68" fmla="*/ 224874 h 1161397"/>
              <a:gd name="connsiteX69" fmla="*/ 4220717 w 6884912"/>
              <a:gd name="connsiteY69" fmla="*/ 192946 h 1161397"/>
              <a:gd name="connsiteX70" fmla="*/ 4228802 w 6884912"/>
              <a:gd name="connsiteY70" fmla="*/ 201468 h 1161397"/>
              <a:gd name="connsiteX71" fmla="*/ 4289361 w 6884912"/>
              <a:gd name="connsiteY71" fmla="*/ 196642 h 1161397"/>
              <a:gd name="connsiteX72" fmla="*/ 4498913 w 6884912"/>
              <a:gd name="connsiteY72" fmla="*/ 118915 h 1161397"/>
              <a:gd name="connsiteX73" fmla="*/ 4617330 w 6884912"/>
              <a:gd name="connsiteY73" fmla="*/ 111163 h 1161397"/>
              <a:gd name="connsiteX74" fmla="*/ 4659778 w 6884912"/>
              <a:gd name="connsiteY74" fmla="*/ 118219 h 1161397"/>
              <a:gd name="connsiteX75" fmla="*/ 4730870 w 6884912"/>
              <a:gd name="connsiteY75" fmla="*/ 129432 h 1161397"/>
              <a:gd name="connsiteX76" fmla="*/ 4844073 w 6884912"/>
              <a:gd name="connsiteY76" fmla="*/ 161768 h 1161397"/>
              <a:gd name="connsiteX77" fmla="*/ 4856454 w 6884912"/>
              <a:gd name="connsiteY77" fmla="*/ 130488 h 1161397"/>
              <a:gd name="connsiteX78" fmla="*/ 4920038 w 6884912"/>
              <a:gd name="connsiteY78" fmla="*/ 140418 h 1161397"/>
              <a:gd name="connsiteX79" fmla="*/ 5016639 w 6884912"/>
              <a:gd name="connsiteY79" fmla="*/ 158905 h 1161397"/>
              <a:gd name="connsiteX80" fmla="*/ 5072009 w 6884912"/>
              <a:gd name="connsiteY80" fmla="*/ 161502 h 1161397"/>
              <a:gd name="connsiteX81" fmla="*/ 5223626 w 6884912"/>
              <a:gd name="connsiteY81" fmla="*/ 177356 h 1161397"/>
              <a:gd name="connsiteX82" fmla="*/ 5375773 w 6884912"/>
              <a:gd name="connsiteY82" fmla="*/ 199913 h 1161397"/>
              <a:gd name="connsiteX83" fmla="*/ 5467502 w 6884912"/>
              <a:gd name="connsiteY83" fmla="*/ 250963 h 1161397"/>
              <a:gd name="connsiteX84" fmla="*/ 5592395 w 6884912"/>
              <a:gd name="connsiteY84" fmla="*/ 265434 h 1161397"/>
              <a:gd name="connsiteX85" fmla="*/ 5613532 w 6884912"/>
              <a:gd name="connsiteY85" fmla="*/ 273379 h 1161397"/>
              <a:gd name="connsiteX86" fmla="*/ 5642173 w 6884912"/>
              <a:gd name="connsiteY86" fmla="*/ 266904 h 1161397"/>
              <a:gd name="connsiteX87" fmla="*/ 5756910 w 6884912"/>
              <a:gd name="connsiteY87" fmla="*/ 239211 h 1161397"/>
              <a:gd name="connsiteX88" fmla="*/ 5846667 w 6884912"/>
              <a:gd name="connsiteY88" fmla="*/ 201786 h 1161397"/>
              <a:gd name="connsiteX89" fmla="*/ 5960732 w 6884912"/>
              <a:gd name="connsiteY89" fmla="*/ 220708 h 1161397"/>
              <a:gd name="connsiteX90" fmla="*/ 6029542 w 6884912"/>
              <a:gd name="connsiteY90" fmla="*/ 210339 h 1161397"/>
              <a:gd name="connsiteX91" fmla="*/ 6141123 w 6884912"/>
              <a:gd name="connsiteY91" fmla="*/ 159923 h 1161397"/>
              <a:gd name="connsiteX92" fmla="*/ 6290640 w 6884912"/>
              <a:gd name="connsiteY92" fmla="*/ 167441 h 1161397"/>
              <a:gd name="connsiteX93" fmla="*/ 6322806 w 6884912"/>
              <a:gd name="connsiteY93" fmla="*/ 213293 h 1161397"/>
              <a:gd name="connsiteX94" fmla="*/ 6380420 w 6884912"/>
              <a:gd name="connsiteY94" fmla="*/ 173195 h 1161397"/>
              <a:gd name="connsiteX95" fmla="*/ 6507891 w 6884912"/>
              <a:gd name="connsiteY95" fmla="*/ 118474 h 1161397"/>
              <a:gd name="connsiteX96" fmla="*/ 6571807 w 6884912"/>
              <a:gd name="connsiteY96" fmla="*/ 98636 h 1161397"/>
              <a:gd name="connsiteX97" fmla="*/ 6671880 w 6884912"/>
              <a:gd name="connsiteY97" fmla="*/ 82931 h 1161397"/>
              <a:gd name="connsiteX98" fmla="*/ 6702266 w 6884912"/>
              <a:gd name="connsiteY98" fmla="*/ 75470 h 1161397"/>
              <a:gd name="connsiteX99" fmla="*/ 6845802 w 6884912"/>
              <a:gd name="connsiteY99" fmla="*/ 24496 h 1161397"/>
              <a:gd name="connsiteX100" fmla="*/ 6884912 w 6884912"/>
              <a:gd name="connsiteY10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178301 w 6884912"/>
              <a:gd name="connsiteY16" fmla="*/ 698094 h 1161397"/>
              <a:gd name="connsiteX17" fmla="*/ 1242716 w 6884912"/>
              <a:gd name="connsiteY17" fmla="*/ 698052 h 1161397"/>
              <a:gd name="connsiteX18" fmla="*/ 1299977 w 6884912"/>
              <a:gd name="connsiteY18" fmla="*/ 639196 h 1161397"/>
              <a:gd name="connsiteX19" fmla="*/ 1326190 w 6884912"/>
              <a:gd name="connsiteY19" fmla="*/ 625955 h 1161397"/>
              <a:gd name="connsiteX20" fmla="*/ 1339600 w 6884912"/>
              <a:gd name="connsiteY20" fmla="*/ 616295 h 1161397"/>
              <a:gd name="connsiteX21" fmla="*/ 1340054 w 6884912"/>
              <a:gd name="connsiteY21" fmla="*/ 614022 h 1161397"/>
              <a:gd name="connsiteX22" fmla="*/ 1391606 w 6884912"/>
              <a:gd name="connsiteY22" fmla="*/ 615229 h 1161397"/>
              <a:gd name="connsiteX23" fmla="*/ 1397565 w 6884912"/>
              <a:gd name="connsiteY23" fmla="*/ 611490 h 1161397"/>
              <a:gd name="connsiteX24" fmla="*/ 1432302 w 6884912"/>
              <a:gd name="connsiteY24" fmla="*/ 617267 h 1161397"/>
              <a:gd name="connsiteX25" fmla="*/ 1449644 w 6884912"/>
              <a:gd name="connsiteY25" fmla="*/ 617591 h 1161397"/>
              <a:gd name="connsiteX26" fmla="*/ 1455793 w 6884912"/>
              <a:gd name="connsiteY26" fmla="*/ 623174 h 1161397"/>
              <a:gd name="connsiteX27" fmla="*/ 1480758 w 6884912"/>
              <a:gd name="connsiteY27" fmla="*/ 620863 h 1161397"/>
              <a:gd name="connsiteX28" fmla="*/ 1483154 w 6884912"/>
              <a:gd name="connsiteY28" fmla="*/ 618527 h 1161397"/>
              <a:gd name="connsiteX29" fmla="*/ 1505495 w 6884912"/>
              <a:gd name="connsiteY29" fmla="*/ 624325 h 1161397"/>
              <a:gd name="connsiteX30" fmla="*/ 1526340 w 6884912"/>
              <a:gd name="connsiteY30" fmla="*/ 638496 h 1161397"/>
              <a:gd name="connsiteX31" fmla="*/ 1731986 w 6884912"/>
              <a:gd name="connsiteY31" fmla="*/ 589682 h 1161397"/>
              <a:gd name="connsiteX32" fmla="*/ 1927935 w 6884912"/>
              <a:gd name="connsiteY32" fmla="*/ 628540 h 1161397"/>
              <a:gd name="connsiteX33" fmla="*/ 2039075 w 6884912"/>
              <a:gd name="connsiteY33" fmla="*/ 599964 h 1161397"/>
              <a:gd name="connsiteX34" fmla="*/ 2066980 w 6884912"/>
              <a:gd name="connsiteY34" fmla="*/ 550413 h 1161397"/>
              <a:gd name="connsiteX35" fmla="*/ 2352236 w 6884912"/>
              <a:gd name="connsiteY35" fmla="*/ 519602 h 1161397"/>
              <a:gd name="connsiteX36" fmla="*/ 2420791 w 6884912"/>
              <a:gd name="connsiteY36" fmla="*/ 492826 h 1161397"/>
              <a:gd name="connsiteX37" fmla="*/ 2489932 w 6884912"/>
              <a:gd name="connsiteY37" fmla="*/ 507864 h 1161397"/>
              <a:gd name="connsiteX38" fmla="*/ 2512917 w 6884912"/>
              <a:gd name="connsiteY38" fmla="*/ 489127 h 1161397"/>
              <a:gd name="connsiteX39" fmla="*/ 2516783 w 6884912"/>
              <a:gd name="connsiteY39" fmla="*/ 485473 h 1161397"/>
              <a:gd name="connsiteX40" fmla="*/ 2534360 w 6884912"/>
              <a:gd name="connsiteY40" fmla="*/ 480064 h 1161397"/>
              <a:gd name="connsiteX41" fmla="*/ 2536691 w 6884912"/>
              <a:gd name="connsiteY41" fmla="*/ 467018 h 1161397"/>
              <a:gd name="connsiteX42" fmla="*/ 2561265 w 6884912"/>
              <a:gd name="connsiteY42" fmla="*/ 450623 h 1161397"/>
              <a:gd name="connsiteX43" fmla="*/ 2594349 w 6884912"/>
              <a:gd name="connsiteY43" fmla="*/ 443884 h 1161397"/>
              <a:gd name="connsiteX44" fmla="*/ 2754324 w 6884912"/>
              <a:gd name="connsiteY44" fmla="*/ 424766 h 1161397"/>
              <a:gd name="connsiteX45" fmla="*/ 2848470 w 6884912"/>
              <a:gd name="connsiteY45" fmla="*/ 405966 h 1161397"/>
              <a:gd name="connsiteX46" fmla="*/ 2881772 w 6884912"/>
              <a:gd name="connsiteY46" fmla="*/ 387260 h 1161397"/>
              <a:gd name="connsiteX47" fmla="*/ 2929932 w 6884912"/>
              <a:gd name="connsiteY47" fmla="*/ 368912 h 1161397"/>
              <a:gd name="connsiteX48" fmla="*/ 3013020 w 6884912"/>
              <a:gd name="connsiteY48" fmla="*/ 327578 h 1161397"/>
              <a:gd name="connsiteX49" fmla="*/ 3222191 w 6884912"/>
              <a:gd name="connsiteY49" fmla="*/ 307887 h 1161397"/>
              <a:gd name="connsiteX50" fmla="*/ 3227953 w 6884912"/>
              <a:gd name="connsiteY50" fmla="*/ 297650 h 1161397"/>
              <a:gd name="connsiteX51" fmla="*/ 3510042 w 6884912"/>
              <a:gd name="connsiteY51" fmla="*/ 311820 h 1161397"/>
              <a:gd name="connsiteX52" fmla="*/ 3626773 w 6884912"/>
              <a:gd name="connsiteY52" fmla="*/ 290452 h 1161397"/>
              <a:gd name="connsiteX53" fmla="*/ 3666217 w 6884912"/>
              <a:gd name="connsiteY53" fmla="*/ 273255 h 1161397"/>
              <a:gd name="connsiteX54" fmla="*/ 3732427 w 6884912"/>
              <a:gd name="connsiteY54" fmla="*/ 245039 h 1161397"/>
              <a:gd name="connsiteX55" fmla="*/ 3777022 w 6884912"/>
              <a:gd name="connsiteY55" fmla="*/ 200276 h 1161397"/>
              <a:gd name="connsiteX56" fmla="*/ 3791246 w 6884912"/>
              <a:gd name="connsiteY56" fmla="*/ 189996 h 1161397"/>
              <a:gd name="connsiteX57" fmla="*/ 3819864 w 6884912"/>
              <a:gd name="connsiteY57" fmla="*/ 194605 h 1161397"/>
              <a:gd name="connsiteX58" fmla="*/ 3830398 w 6884912"/>
              <a:gd name="connsiteY58" fmla="*/ 188383 h 1161397"/>
              <a:gd name="connsiteX59" fmla="*/ 3834360 w 6884912"/>
              <a:gd name="connsiteY59" fmla="*/ 188992 h 1161397"/>
              <a:gd name="connsiteX60" fmla="*/ 3843715 w 6884912"/>
              <a:gd name="connsiteY60" fmla="*/ 188752 h 1161397"/>
              <a:gd name="connsiteX61" fmla="*/ 3842609 w 6884912"/>
              <a:gd name="connsiteY61" fmla="*/ 197386 h 1161397"/>
              <a:gd name="connsiteX62" fmla="*/ 3853961 w 6884912"/>
              <a:gd name="connsiteY62" fmla="*/ 213380 h 1161397"/>
              <a:gd name="connsiteX63" fmla="*/ 3907640 w 6884912"/>
              <a:gd name="connsiteY63" fmla="*/ 207568 h 1161397"/>
              <a:gd name="connsiteX64" fmla="*/ 3910449 w 6884912"/>
              <a:gd name="connsiteY64" fmla="*/ 197808 h 1161397"/>
              <a:gd name="connsiteX65" fmla="*/ 3917197 w 6884912"/>
              <a:gd name="connsiteY65" fmla="*/ 196121 h 1161397"/>
              <a:gd name="connsiteX66" fmla="*/ 3922400 w 6884912"/>
              <a:gd name="connsiteY66" fmla="*/ 205056 h 1161397"/>
              <a:gd name="connsiteX67" fmla="*/ 4013061 w 6884912"/>
              <a:gd name="connsiteY67" fmla="*/ 224874 h 1161397"/>
              <a:gd name="connsiteX68" fmla="*/ 4220717 w 6884912"/>
              <a:gd name="connsiteY68" fmla="*/ 192946 h 1161397"/>
              <a:gd name="connsiteX69" fmla="*/ 4228802 w 6884912"/>
              <a:gd name="connsiteY69" fmla="*/ 201468 h 1161397"/>
              <a:gd name="connsiteX70" fmla="*/ 4289361 w 6884912"/>
              <a:gd name="connsiteY70" fmla="*/ 196642 h 1161397"/>
              <a:gd name="connsiteX71" fmla="*/ 4498913 w 6884912"/>
              <a:gd name="connsiteY71" fmla="*/ 118915 h 1161397"/>
              <a:gd name="connsiteX72" fmla="*/ 4617330 w 6884912"/>
              <a:gd name="connsiteY72" fmla="*/ 111163 h 1161397"/>
              <a:gd name="connsiteX73" fmla="*/ 4659778 w 6884912"/>
              <a:gd name="connsiteY73" fmla="*/ 118219 h 1161397"/>
              <a:gd name="connsiteX74" fmla="*/ 4730870 w 6884912"/>
              <a:gd name="connsiteY74" fmla="*/ 129432 h 1161397"/>
              <a:gd name="connsiteX75" fmla="*/ 4844073 w 6884912"/>
              <a:gd name="connsiteY75" fmla="*/ 161768 h 1161397"/>
              <a:gd name="connsiteX76" fmla="*/ 4856454 w 6884912"/>
              <a:gd name="connsiteY76" fmla="*/ 130488 h 1161397"/>
              <a:gd name="connsiteX77" fmla="*/ 4920038 w 6884912"/>
              <a:gd name="connsiteY77" fmla="*/ 140418 h 1161397"/>
              <a:gd name="connsiteX78" fmla="*/ 5016639 w 6884912"/>
              <a:gd name="connsiteY78" fmla="*/ 158905 h 1161397"/>
              <a:gd name="connsiteX79" fmla="*/ 5072009 w 6884912"/>
              <a:gd name="connsiteY79" fmla="*/ 161502 h 1161397"/>
              <a:gd name="connsiteX80" fmla="*/ 5223626 w 6884912"/>
              <a:gd name="connsiteY80" fmla="*/ 177356 h 1161397"/>
              <a:gd name="connsiteX81" fmla="*/ 5375773 w 6884912"/>
              <a:gd name="connsiteY81" fmla="*/ 199913 h 1161397"/>
              <a:gd name="connsiteX82" fmla="*/ 5467502 w 6884912"/>
              <a:gd name="connsiteY82" fmla="*/ 250963 h 1161397"/>
              <a:gd name="connsiteX83" fmla="*/ 5592395 w 6884912"/>
              <a:gd name="connsiteY83" fmla="*/ 265434 h 1161397"/>
              <a:gd name="connsiteX84" fmla="*/ 5613532 w 6884912"/>
              <a:gd name="connsiteY84" fmla="*/ 273379 h 1161397"/>
              <a:gd name="connsiteX85" fmla="*/ 5642173 w 6884912"/>
              <a:gd name="connsiteY85" fmla="*/ 266904 h 1161397"/>
              <a:gd name="connsiteX86" fmla="*/ 5756910 w 6884912"/>
              <a:gd name="connsiteY86" fmla="*/ 239211 h 1161397"/>
              <a:gd name="connsiteX87" fmla="*/ 5846667 w 6884912"/>
              <a:gd name="connsiteY87" fmla="*/ 201786 h 1161397"/>
              <a:gd name="connsiteX88" fmla="*/ 5960732 w 6884912"/>
              <a:gd name="connsiteY88" fmla="*/ 220708 h 1161397"/>
              <a:gd name="connsiteX89" fmla="*/ 6029542 w 6884912"/>
              <a:gd name="connsiteY89" fmla="*/ 210339 h 1161397"/>
              <a:gd name="connsiteX90" fmla="*/ 6141123 w 6884912"/>
              <a:gd name="connsiteY90" fmla="*/ 159923 h 1161397"/>
              <a:gd name="connsiteX91" fmla="*/ 6290640 w 6884912"/>
              <a:gd name="connsiteY91" fmla="*/ 167441 h 1161397"/>
              <a:gd name="connsiteX92" fmla="*/ 6322806 w 6884912"/>
              <a:gd name="connsiteY92" fmla="*/ 213293 h 1161397"/>
              <a:gd name="connsiteX93" fmla="*/ 6380420 w 6884912"/>
              <a:gd name="connsiteY93" fmla="*/ 173195 h 1161397"/>
              <a:gd name="connsiteX94" fmla="*/ 6507891 w 6884912"/>
              <a:gd name="connsiteY94" fmla="*/ 118474 h 1161397"/>
              <a:gd name="connsiteX95" fmla="*/ 6571807 w 6884912"/>
              <a:gd name="connsiteY95" fmla="*/ 98636 h 1161397"/>
              <a:gd name="connsiteX96" fmla="*/ 6671880 w 6884912"/>
              <a:gd name="connsiteY96" fmla="*/ 82931 h 1161397"/>
              <a:gd name="connsiteX97" fmla="*/ 6702266 w 6884912"/>
              <a:gd name="connsiteY97" fmla="*/ 75470 h 1161397"/>
              <a:gd name="connsiteX98" fmla="*/ 6845802 w 6884912"/>
              <a:gd name="connsiteY98" fmla="*/ 24496 h 1161397"/>
              <a:gd name="connsiteX99" fmla="*/ 6884912 w 6884912"/>
              <a:gd name="connsiteY9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178135 w 6884912"/>
              <a:gd name="connsiteY15" fmla="*/ 698631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1224 w 6884912"/>
              <a:gd name="connsiteY14" fmla="*/ 706160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11320 h 1161397"/>
              <a:gd name="connsiteX5" fmla="*/ 213420 w 6884912"/>
              <a:gd name="connsiteY5" fmla="*/ 1056868 h 1161397"/>
              <a:gd name="connsiteX6" fmla="*/ 454970 w 6884912"/>
              <a:gd name="connsiteY6" fmla="*/ 1023343 h 1161397"/>
              <a:gd name="connsiteX7" fmla="*/ 548162 w 6884912"/>
              <a:gd name="connsiteY7" fmla="*/ 984908 h 1161397"/>
              <a:gd name="connsiteX8" fmla="*/ 651408 w 6884912"/>
              <a:gd name="connsiteY8" fmla="*/ 984938 h 1161397"/>
              <a:gd name="connsiteX9" fmla="*/ 723108 w 6884912"/>
              <a:gd name="connsiteY9" fmla="*/ 941904 h 1161397"/>
              <a:gd name="connsiteX10" fmla="*/ 797699 w 6884912"/>
              <a:gd name="connsiteY10" fmla="*/ 931362 h 1161397"/>
              <a:gd name="connsiteX11" fmla="*/ 843359 w 6884912"/>
              <a:gd name="connsiteY11" fmla="*/ 910894 h 1161397"/>
              <a:gd name="connsiteX12" fmla="*/ 965215 w 6884912"/>
              <a:gd name="connsiteY12" fmla="*/ 846701 h 1161397"/>
              <a:gd name="connsiteX13" fmla="*/ 1085080 w 6884912"/>
              <a:gd name="connsiteY13" fmla="*/ 776086 h 1161397"/>
              <a:gd name="connsiteX14" fmla="*/ 1137166 w 6884912"/>
              <a:gd name="connsiteY14" fmla="*/ 744338 h 1161397"/>
              <a:gd name="connsiteX15" fmla="*/ 1207847 w 6884912"/>
              <a:gd name="connsiteY15" fmla="*/ 689087 h 1161397"/>
              <a:gd name="connsiteX16" fmla="*/ 1242716 w 6884912"/>
              <a:gd name="connsiteY16" fmla="*/ 698052 h 1161397"/>
              <a:gd name="connsiteX17" fmla="*/ 1299977 w 6884912"/>
              <a:gd name="connsiteY17" fmla="*/ 639196 h 1161397"/>
              <a:gd name="connsiteX18" fmla="*/ 1326190 w 6884912"/>
              <a:gd name="connsiteY18" fmla="*/ 625955 h 1161397"/>
              <a:gd name="connsiteX19" fmla="*/ 1339600 w 6884912"/>
              <a:gd name="connsiteY19" fmla="*/ 616295 h 1161397"/>
              <a:gd name="connsiteX20" fmla="*/ 1340054 w 6884912"/>
              <a:gd name="connsiteY20" fmla="*/ 614022 h 1161397"/>
              <a:gd name="connsiteX21" fmla="*/ 1391606 w 6884912"/>
              <a:gd name="connsiteY21" fmla="*/ 615229 h 1161397"/>
              <a:gd name="connsiteX22" fmla="*/ 1397565 w 6884912"/>
              <a:gd name="connsiteY22" fmla="*/ 611490 h 1161397"/>
              <a:gd name="connsiteX23" fmla="*/ 1432302 w 6884912"/>
              <a:gd name="connsiteY23" fmla="*/ 617267 h 1161397"/>
              <a:gd name="connsiteX24" fmla="*/ 1449644 w 6884912"/>
              <a:gd name="connsiteY24" fmla="*/ 617591 h 1161397"/>
              <a:gd name="connsiteX25" fmla="*/ 1455793 w 6884912"/>
              <a:gd name="connsiteY25" fmla="*/ 623174 h 1161397"/>
              <a:gd name="connsiteX26" fmla="*/ 1480758 w 6884912"/>
              <a:gd name="connsiteY26" fmla="*/ 620863 h 1161397"/>
              <a:gd name="connsiteX27" fmla="*/ 1483154 w 6884912"/>
              <a:gd name="connsiteY27" fmla="*/ 618527 h 1161397"/>
              <a:gd name="connsiteX28" fmla="*/ 1505495 w 6884912"/>
              <a:gd name="connsiteY28" fmla="*/ 624325 h 1161397"/>
              <a:gd name="connsiteX29" fmla="*/ 1526340 w 6884912"/>
              <a:gd name="connsiteY29" fmla="*/ 638496 h 1161397"/>
              <a:gd name="connsiteX30" fmla="*/ 1731986 w 6884912"/>
              <a:gd name="connsiteY30" fmla="*/ 589682 h 1161397"/>
              <a:gd name="connsiteX31" fmla="*/ 1927935 w 6884912"/>
              <a:gd name="connsiteY31" fmla="*/ 628540 h 1161397"/>
              <a:gd name="connsiteX32" fmla="*/ 2039075 w 6884912"/>
              <a:gd name="connsiteY32" fmla="*/ 599964 h 1161397"/>
              <a:gd name="connsiteX33" fmla="*/ 2066980 w 6884912"/>
              <a:gd name="connsiteY33" fmla="*/ 550413 h 1161397"/>
              <a:gd name="connsiteX34" fmla="*/ 2352236 w 6884912"/>
              <a:gd name="connsiteY34" fmla="*/ 519602 h 1161397"/>
              <a:gd name="connsiteX35" fmla="*/ 2420791 w 6884912"/>
              <a:gd name="connsiteY35" fmla="*/ 492826 h 1161397"/>
              <a:gd name="connsiteX36" fmla="*/ 2489932 w 6884912"/>
              <a:gd name="connsiteY36" fmla="*/ 507864 h 1161397"/>
              <a:gd name="connsiteX37" fmla="*/ 2512917 w 6884912"/>
              <a:gd name="connsiteY37" fmla="*/ 489127 h 1161397"/>
              <a:gd name="connsiteX38" fmla="*/ 2516783 w 6884912"/>
              <a:gd name="connsiteY38" fmla="*/ 485473 h 1161397"/>
              <a:gd name="connsiteX39" fmla="*/ 2534360 w 6884912"/>
              <a:gd name="connsiteY39" fmla="*/ 480064 h 1161397"/>
              <a:gd name="connsiteX40" fmla="*/ 2536691 w 6884912"/>
              <a:gd name="connsiteY40" fmla="*/ 467018 h 1161397"/>
              <a:gd name="connsiteX41" fmla="*/ 2561265 w 6884912"/>
              <a:gd name="connsiteY41" fmla="*/ 450623 h 1161397"/>
              <a:gd name="connsiteX42" fmla="*/ 2594349 w 6884912"/>
              <a:gd name="connsiteY42" fmla="*/ 443884 h 1161397"/>
              <a:gd name="connsiteX43" fmla="*/ 2754324 w 6884912"/>
              <a:gd name="connsiteY43" fmla="*/ 424766 h 1161397"/>
              <a:gd name="connsiteX44" fmla="*/ 2848470 w 6884912"/>
              <a:gd name="connsiteY44" fmla="*/ 405966 h 1161397"/>
              <a:gd name="connsiteX45" fmla="*/ 2881772 w 6884912"/>
              <a:gd name="connsiteY45" fmla="*/ 387260 h 1161397"/>
              <a:gd name="connsiteX46" fmla="*/ 2929932 w 6884912"/>
              <a:gd name="connsiteY46" fmla="*/ 368912 h 1161397"/>
              <a:gd name="connsiteX47" fmla="*/ 3013020 w 6884912"/>
              <a:gd name="connsiteY47" fmla="*/ 327578 h 1161397"/>
              <a:gd name="connsiteX48" fmla="*/ 3222191 w 6884912"/>
              <a:gd name="connsiteY48" fmla="*/ 307887 h 1161397"/>
              <a:gd name="connsiteX49" fmla="*/ 3227953 w 6884912"/>
              <a:gd name="connsiteY49" fmla="*/ 297650 h 1161397"/>
              <a:gd name="connsiteX50" fmla="*/ 3510042 w 6884912"/>
              <a:gd name="connsiteY50" fmla="*/ 311820 h 1161397"/>
              <a:gd name="connsiteX51" fmla="*/ 3626773 w 6884912"/>
              <a:gd name="connsiteY51" fmla="*/ 290452 h 1161397"/>
              <a:gd name="connsiteX52" fmla="*/ 3666217 w 6884912"/>
              <a:gd name="connsiteY52" fmla="*/ 273255 h 1161397"/>
              <a:gd name="connsiteX53" fmla="*/ 3732427 w 6884912"/>
              <a:gd name="connsiteY53" fmla="*/ 245039 h 1161397"/>
              <a:gd name="connsiteX54" fmla="*/ 3777022 w 6884912"/>
              <a:gd name="connsiteY54" fmla="*/ 200276 h 1161397"/>
              <a:gd name="connsiteX55" fmla="*/ 3791246 w 6884912"/>
              <a:gd name="connsiteY55" fmla="*/ 189996 h 1161397"/>
              <a:gd name="connsiteX56" fmla="*/ 3819864 w 6884912"/>
              <a:gd name="connsiteY56" fmla="*/ 194605 h 1161397"/>
              <a:gd name="connsiteX57" fmla="*/ 3830398 w 6884912"/>
              <a:gd name="connsiteY57" fmla="*/ 188383 h 1161397"/>
              <a:gd name="connsiteX58" fmla="*/ 3834360 w 6884912"/>
              <a:gd name="connsiteY58" fmla="*/ 188992 h 1161397"/>
              <a:gd name="connsiteX59" fmla="*/ 3843715 w 6884912"/>
              <a:gd name="connsiteY59" fmla="*/ 188752 h 1161397"/>
              <a:gd name="connsiteX60" fmla="*/ 3842609 w 6884912"/>
              <a:gd name="connsiteY60" fmla="*/ 197386 h 1161397"/>
              <a:gd name="connsiteX61" fmla="*/ 3853961 w 6884912"/>
              <a:gd name="connsiteY61" fmla="*/ 213380 h 1161397"/>
              <a:gd name="connsiteX62" fmla="*/ 3907640 w 6884912"/>
              <a:gd name="connsiteY62" fmla="*/ 207568 h 1161397"/>
              <a:gd name="connsiteX63" fmla="*/ 3910449 w 6884912"/>
              <a:gd name="connsiteY63" fmla="*/ 197808 h 1161397"/>
              <a:gd name="connsiteX64" fmla="*/ 3917197 w 6884912"/>
              <a:gd name="connsiteY64" fmla="*/ 196121 h 1161397"/>
              <a:gd name="connsiteX65" fmla="*/ 3922400 w 6884912"/>
              <a:gd name="connsiteY65" fmla="*/ 205056 h 1161397"/>
              <a:gd name="connsiteX66" fmla="*/ 4013061 w 6884912"/>
              <a:gd name="connsiteY66" fmla="*/ 224874 h 1161397"/>
              <a:gd name="connsiteX67" fmla="*/ 4220717 w 6884912"/>
              <a:gd name="connsiteY67" fmla="*/ 192946 h 1161397"/>
              <a:gd name="connsiteX68" fmla="*/ 4228802 w 6884912"/>
              <a:gd name="connsiteY68" fmla="*/ 201468 h 1161397"/>
              <a:gd name="connsiteX69" fmla="*/ 4289361 w 6884912"/>
              <a:gd name="connsiteY69" fmla="*/ 196642 h 1161397"/>
              <a:gd name="connsiteX70" fmla="*/ 4498913 w 6884912"/>
              <a:gd name="connsiteY70" fmla="*/ 118915 h 1161397"/>
              <a:gd name="connsiteX71" fmla="*/ 4617330 w 6884912"/>
              <a:gd name="connsiteY71" fmla="*/ 111163 h 1161397"/>
              <a:gd name="connsiteX72" fmla="*/ 4659778 w 6884912"/>
              <a:gd name="connsiteY72" fmla="*/ 118219 h 1161397"/>
              <a:gd name="connsiteX73" fmla="*/ 4730870 w 6884912"/>
              <a:gd name="connsiteY73" fmla="*/ 129432 h 1161397"/>
              <a:gd name="connsiteX74" fmla="*/ 4844073 w 6884912"/>
              <a:gd name="connsiteY74" fmla="*/ 161768 h 1161397"/>
              <a:gd name="connsiteX75" fmla="*/ 4856454 w 6884912"/>
              <a:gd name="connsiteY75" fmla="*/ 130488 h 1161397"/>
              <a:gd name="connsiteX76" fmla="*/ 4920038 w 6884912"/>
              <a:gd name="connsiteY76" fmla="*/ 140418 h 1161397"/>
              <a:gd name="connsiteX77" fmla="*/ 5016639 w 6884912"/>
              <a:gd name="connsiteY77" fmla="*/ 158905 h 1161397"/>
              <a:gd name="connsiteX78" fmla="*/ 5072009 w 6884912"/>
              <a:gd name="connsiteY78" fmla="*/ 161502 h 1161397"/>
              <a:gd name="connsiteX79" fmla="*/ 5223626 w 6884912"/>
              <a:gd name="connsiteY79" fmla="*/ 177356 h 1161397"/>
              <a:gd name="connsiteX80" fmla="*/ 5375773 w 6884912"/>
              <a:gd name="connsiteY80" fmla="*/ 199913 h 1161397"/>
              <a:gd name="connsiteX81" fmla="*/ 5467502 w 6884912"/>
              <a:gd name="connsiteY81" fmla="*/ 250963 h 1161397"/>
              <a:gd name="connsiteX82" fmla="*/ 5592395 w 6884912"/>
              <a:gd name="connsiteY82" fmla="*/ 265434 h 1161397"/>
              <a:gd name="connsiteX83" fmla="*/ 5613532 w 6884912"/>
              <a:gd name="connsiteY83" fmla="*/ 273379 h 1161397"/>
              <a:gd name="connsiteX84" fmla="*/ 5642173 w 6884912"/>
              <a:gd name="connsiteY84" fmla="*/ 266904 h 1161397"/>
              <a:gd name="connsiteX85" fmla="*/ 5756910 w 6884912"/>
              <a:gd name="connsiteY85" fmla="*/ 239211 h 1161397"/>
              <a:gd name="connsiteX86" fmla="*/ 5846667 w 6884912"/>
              <a:gd name="connsiteY86" fmla="*/ 201786 h 1161397"/>
              <a:gd name="connsiteX87" fmla="*/ 5960732 w 6884912"/>
              <a:gd name="connsiteY87" fmla="*/ 220708 h 1161397"/>
              <a:gd name="connsiteX88" fmla="*/ 6029542 w 6884912"/>
              <a:gd name="connsiteY88" fmla="*/ 210339 h 1161397"/>
              <a:gd name="connsiteX89" fmla="*/ 6141123 w 6884912"/>
              <a:gd name="connsiteY89" fmla="*/ 159923 h 1161397"/>
              <a:gd name="connsiteX90" fmla="*/ 6290640 w 6884912"/>
              <a:gd name="connsiteY90" fmla="*/ 167441 h 1161397"/>
              <a:gd name="connsiteX91" fmla="*/ 6322806 w 6884912"/>
              <a:gd name="connsiteY91" fmla="*/ 213293 h 1161397"/>
              <a:gd name="connsiteX92" fmla="*/ 6380420 w 6884912"/>
              <a:gd name="connsiteY92" fmla="*/ 173195 h 1161397"/>
              <a:gd name="connsiteX93" fmla="*/ 6507891 w 6884912"/>
              <a:gd name="connsiteY93" fmla="*/ 118474 h 1161397"/>
              <a:gd name="connsiteX94" fmla="*/ 6571807 w 6884912"/>
              <a:gd name="connsiteY94" fmla="*/ 98636 h 1161397"/>
              <a:gd name="connsiteX95" fmla="*/ 6671880 w 6884912"/>
              <a:gd name="connsiteY95" fmla="*/ 82931 h 1161397"/>
              <a:gd name="connsiteX96" fmla="*/ 6702266 w 6884912"/>
              <a:gd name="connsiteY96" fmla="*/ 75470 h 1161397"/>
              <a:gd name="connsiteX97" fmla="*/ 6845802 w 6884912"/>
              <a:gd name="connsiteY97" fmla="*/ 24496 h 1161397"/>
              <a:gd name="connsiteX98" fmla="*/ 6884912 w 6884912"/>
              <a:gd name="connsiteY98"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884912" h="1161397">
                <a:moveTo>
                  <a:pt x="6884912" y="0"/>
                </a:moveTo>
                <a:lnTo>
                  <a:pt x="6884912" y="1161397"/>
                </a:lnTo>
                <a:lnTo>
                  <a:pt x="0" y="1161397"/>
                </a:lnTo>
                <a:lnTo>
                  <a:pt x="27135" y="1147460"/>
                </a:lnTo>
                <a:cubicBezTo>
                  <a:pt x="57431" y="1167048"/>
                  <a:pt x="61886" y="1088181"/>
                  <a:pt x="115388" y="1111320"/>
                </a:cubicBezTo>
                <a:cubicBezTo>
                  <a:pt x="146435" y="1096221"/>
                  <a:pt x="156823" y="1079485"/>
                  <a:pt x="213420" y="1056868"/>
                </a:cubicBezTo>
                <a:cubicBezTo>
                  <a:pt x="288217" y="1040787"/>
                  <a:pt x="383333" y="1044881"/>
                  <a:pt x="454970" y="1023343"/>
                </a:cubicBezTo>
                <a:cubicBezTo>
                  <a:pt x="440966" y="999969"/>
                  <a:pt x="571419" y="1006841"/>
                  <a:pt x="548162" y="984908"/>
                </a:cubicBezTo>
                <a:cubicBezTo>
                  <a:pt x="561321" y="956563"/>
                  <a:pt x="637415" y="1010272"/>
                  <a:pt x="651408" y="984938"/>
                </a:cubicBezTo>
                <a:cubicBezTo>
                  <a:pt x="671652" y="980952"/>
                  <a:pt x="698726" y="950833"/>
                  <a:pt x="723108" y="941904"/>
                </a:cubicBezTo>
                <a:cubicBezTo>
                  <a:pt x="760262" y="946949"/>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6251" y="768649"/>
                  <a:pt x="1137166" y="744338"/>
                </a:cubicBezTo>
                <a:lnTo>
                  <a:pt x="1207847" y="689087"/>
                </a:lnTo>
                <a:cubicBezTo>
                  <a:pt x="1226429" y="687736"/>
                  <a:pt x="1222409" y="707958"/>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61730" y="317407"/>
                  <a:pt x="3186369" y="312875"/>
                  <a:pt x="3222191" y="307887"/>
                </a:cubicBezTo>
                <a:cubicBezTo>
                  <a:pt x="3223593" y="304249"/>
                  <a:pt x="3179978" y="296995"/>
                  <a:pt x="3227953" y="297650"/>
                </a:cubicBezTo>
                <a:cubicBezTo>
                  <a:pt x="3275928" y="298306"/>
                  <a:pt x="3443572" y="313020"/>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62781" y="222856"/>
                  <a:pt x="4184760" y="196847"/>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61586" y="136690"/>
                  <a:pt x="4823142" y="161592"/>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7769" y="214252"/>
                  <a:pt x="6349573" y="188998"/>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63313B7-3007-48A7-BE97-9A74C1121E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6473" y="792481"/>
            <a:ext cx="4067694" cy="5310206"/>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508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a:extLst>
              <a:ext uri="{FF2B5EF4-FFF2-40B4-BE49-F238E27FC236}">
                <a16:creationId xmlns:a16="http://schemas.microsoft.com/office/drawing/2014/main" id="{9FE8DDFA-928B-4B33-827F-8D872884E412}"/>
              </a:ext>
            </a:extLst>
          </p:cNvPr>
          <p:cNvPicPr>
            <a:picLocks noChangeAspect="1"/>
          </p:cNvPicPr>
          <p:nvPr/>
        </p:nvPicPr>
        <p:blipFill rotWithShape="1">
          <a:blip r:embed="rId2"/>
          <a:srcRect r="1740" b="-3"/>
          <a:stretch/>
        </p:blipFill>
        <p:spPr>
          <a:xfrm>
            <a:off x="723899" y="969818"/>
            <a:ext cx="3704013" cy="4976553"/>
          </a:xfrm>
          <a:prstGeom prst="rect">
            <a:avLst/>
          </a:prstGeom>
        </p:spPr>
      </p:pic>
      <p:sp>
        <p:nvSpPr>
          <p:cNvPr id="25" name="Rectangle 6">
            <a:extLst>
              <a:ext uri="{FF2B5EF4-FFF2-40B4-BE49-F238E27FC236}">
                <a16:creationId xmlns:a16="http://schemas.microsoft.com/office/drawing/2014/main" id="{3FD46A31-BFB8-4D6E-8A49-A2DC0DEDA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6507" y="5869654"/>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A6E9AD6-CC64-4BD9-BF46-82E08FA4C11B}"/>
              </a:ext>
            </a:extLst>
          </p:cNvPr>
          <p:cNvSpPr>
            <a:spLocks noGrp="1"/>
          </p:cNvSpPr>
          <p:nvPr>
            <p:ph idx="1"/>
          </p:nvPr>
        </p:nvSpPr>
        <p:spPr>
          <a:xfrm>
            <a:off x="5215855" y="2194101"/>
            <a:ext cx="5982132" cy="3908587"/>
          </a:xfrm>
        </p:spPr>
        <p:txBody>
          <a:bodyPr>
            <a:normAutofit/>
          </a:bodyPr>
          <a:lstStyle/>
          <a:p>
            <a:pPr>
              <a:buFont typeface="Wingdings" panose="05000000000000000000" pitchFamily="2" charset="2"/>
              <a:buChar char="Ø"/>
            </a:pPr>
            <a:r>
              <a:rPr lang="en-US" sz="1400" b="1">
                <a:latin typeface="Calibri" panose="020F0502020204030204" pitchFamily="34" charset="0"/>
                <a:ea typeface="Calibri" panose="020F0502020204030204" pitchFamily="34" charset="0"/>
              </a:rPr>
              <a:t>Policy brief</a:t>
            </a:r>
            <a:r>
              <a:rPr lang="en-US" sz="1400">
                <a:latin typeface="Calibri" panose="020F0502020204030204" pitchFamily="34" charset="0"/>
                <a:ea typeface="Calibri" panose="020F0502020204030204" pitchFamily="34" charset="0"/>
              </a:rPr>
              <a:t> was developed to understand the </a:t>
            </a:r>
            <a:r>
              <a:rPr lang="en-US" sz="1400" b="1">
                <a:latin typeface="Calibri" panose="020F0502020204030204" pitchFamily="34" charset="0"/>
                <a:ea typeface="Calibri" panose="020F0502020204030204" pitchFamily="34" charset="0"/>
              </a:rPr>
              <a:t>determinants of wasting</a:t>
            </a:r>
            <a:r>
              <a:rPr lang="en-US" sz="1400">
                <a:latin typeface="Calibri" panose="020F0502020204030204" pitchFamily="34" charset="0"/>
                <a:ea typeface="Calibri" panose="020F0502020204030204" pitchFamily="34" charset="0"/>
              </a:rPr>
              <a:t> among children under the age of five in Lao PDR, as well as to identify potential protective and risk factors that can be used to improve national and sectorial plans and strategies to reduce child wasting. </a:t>
            </a:r>
          </a:p>
          <a:p>
            <a:pPr>
              <a:buFont typeface="Wingdings" panose="05000000000000000000" pitchFamily="2" charset="2"/>
              <a:buChar char="Ø"/>
            </a:pPr>
            <a:endParaRPr lang="en-US" sz="1400">
              <a:latin typeface="Calibri" panose="020F0502020204030204" pitchFamily="34" charset="0"/>
              <a:ea typeface="Calibri" panose="020F0502020204030204" pitchFamily="34" charset="0"/>
            </a:endParaRPr>
          </a:p>
          <a:p>
            <a:pPr>
              <a:buFont typeface="Wingdings" panose="05000000000000000000" pitchFamily="2" charset="2"/>
              <a:buChar char="Ø"/>
            </a:pPr>
            <a:r>
              <a:rPr lang="en-US" sz="1400" b="1">
                <a:latin typeface="Calibri" panose="020F0502020204030204" pitchFamily="34" charset="0"/>
              </a:rPr>
              <a:t>Key Policy Recommendations :- </a:t>
            </a:r>
          </a:p>
          <a:p>
            <a:pPr>
              <a:buAutoNum type="arabicPeriod"/>
            </a:pPr>
            <a:r>
              <a:rPr lang="en-US" sz="1400">
                <a:latin typeface="Calibri" panose="020F0502020204030204" pitchFamily="34" charset="0"/>
              </a:rPr>
              <a:t>Invest in maternal and child nutrition practices throughout the life cycle. Especially in the first 1000 days of life.</a:t>
            </a:r>
          </a:p>
          <a:p>
            <a:pPr>
              <a:buAutoNum type="arabicPeriod"/>
            </a:pPr>
            <a:r>
              <a:rPr lang="en-US" sz="1400">
                <a:latin typeface="Calibri" panose="020F0502020204030204" pitchFamily="34" charset="0"/>
              </a:rPr>
              <a:t>Promotion of exclusive breastfeeding and appropriate infant feeding.</a:t>
            </a:r>
          </a:p>
          <a:p>
            <a:pPr>
              <a:buAutoNum type="arabicPeriod"/>
            </a:pPr>
            <a:r>
              <a:rPr lang="en-US" sz="1400">
                <a:latin typeface="Calibri" panose="020F0502020204030204" pitchFamily="34" charset="0"/>
              </a:rPr>
              <a:t>Strengthen Nutrition-WASH programming to address household and environmental factors that contribute to wasting.</a:t>
            </a:r>
          </a:p>
          <a:p>
            <a:pPr>
              <a:buAutoNum type="arabicPeriod"/>
            </a:pPr>
            <a:r>
              <a:rPr lang="en-US" sz="1400">
                <a:latin typeface="Calibri" panose="020F0502020204030204" pitchFamily="34" charset="0"/>
              </a:rPr>
              <a:t>Prioritize social protection schemes targeting poor and deprived households and control of the negative consequences of the COVID-19 crisis on health and economics.</a:t>
            </a:r>
          </a:p>
        </p:txBody>
      </p:sp>
    </p:spTree>
    <p:extLst>
      <p:ext uri="{BB962C8B-B14F-4D97-AF65-F5344CB8AC3E}">
        <p14:creationId xmlns:p14="http://schemas.microsoft.com/office/powerpoint/2010/main" val="1979565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41" name="Rectangle 9243">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9AC5C3-9D50-4A76-9CB7-57925C96675F}"/>
              </a:ext>
            </a:extLst>
          </p:cNvPr>
          <p:cNvSpPr>
            <a:spLocks noGrp="1"/>
          </p:cNvSpPr>
          <p:nvPr>
            <p:ph type="title"/>
          </p:nvPr>
        </p:nvSpPr>
        <p:spPr>
          <a:xfrm>
            <a:off x="841248" y="256032"/>
            <a:ext cx="10506456" cy="1014984"/>
          </a:xfrm>
        </p:spPr>
        <p:txBody>
          <a:bodyPr anchor="b">
            <a:normAutofit fontScale="90000"/>
          </a:bodyPr>
          <a:lstStyle/>
          <a:p>
            <a:pPr>
              <a:defRPr/>
            </a:pPr>
            <a:r>
              <a:rPr lang="en-US" b="1" dirty="0"/>
              <a:t>Procurement &amp; transportation of Anthropometric Equipment and therapeutic nutrition supplies </a:t>
            </a:r>
          </a:p>
        </p:txBody>
      </p:sp>
      <p:sp>
        <p:nvSpPr>
          <p:cNvPr id="9242" name="Rectangle 9245">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248" name="Rectangle 9247">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9237" name="Picture 2">
            <a:extLst>
              <a:ext uri="{FF2B5EF4-FFF2-40B4-BE49-F238E27FC236}">
                <a16:creationId xmlns:a16="http://schemas.microsoft.com/office/drawing/2014/main" id="{4C74A378-5940-4A7C-B903-7C12440930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248" y="2180049"/>
            <a:ext cx="1692403" cy="1829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7">
            <a:extLst>
              <a:ext uri="{FF2B5EF4-FFF2-40B4-BE49-F238E27FC236}">
                <a16:creationId xmlns:a16="http://schemas.microsoft.com/office/drawing/2014/main" id="{27E91CD6-3DA5-454B-9F69-748A533EF1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152" y="2080676"/>
            <a:ext cx="1941600" cy="1929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9" name="Picture 8">
            <a:extLst>
              <a:ext uri="{FF2B5EF4-FFF2-40B4-BE49-F238E27FC236}">
                <a16:creationId xmlns:a16="http://schemas.microsoft.com/office/drawing/2014/main" id="{30760889-27E3-48D5-A45F-92FBF6549E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6773" y="1832651"/>
            <a:ext cx="454060" cy="2083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9A6EFFF1-9F81-4366-934F-3ADE10F7E4DA}"/>
              </a:ext>
            </a:extLst>
          </p:cNvPr>
          <p:cNvSpPr txBox="1"/>
          <p:nvPr/>
        </p:nvSpPr>
        <p:spPr>
          <a:xfrm>
            <a:off x="722465" y="4175712"/>
            <a:ext cx="5058225" cy="2646878"/>
          </a:xfrm>
          <a:prstGeom prst="rect">
            <a:avLst/>
          </a:prstGeom>
          <a:noFill/>
          <a:ln w="12700">
            <a:solidFill>
              <a:schemeClr val="tx1"/>
            </a:solidFill>
          </a:ln>
        </p:spPr>
        <p:txBody>
          <a:bodyPr wrap="square" rtlCol="0">
            <a:spAutoFit/>
          </a:bodyPr>
          <a:lstStyle/>
          <a:p>
            <a:pPr defTabSz="877824">
              <a:spcAft>
                <a:spcPts val="600"/>
              </a:spcAft>
            </a:pPr>
            <a:r>
              <a:rPr lang="en-US" sz="1400" b="1" kern="1200" dirty="0">
                <a:solidFill>
                  <a:schemeClr val="tx1"/>
                </a:solidFill>
                <a:latin typeface="+mn-lt"/>
                <a:ea typeface="+mn-ea"/>
                <a:cs typeface="+mn-cs"/>
              </a:rPr>
              <a:t>Year- 2021</a:t>
            </a:r>
          </a:p>
          <a:p>
            <a:pPr defTabSz="877824">
              <a:spcAft>
                <a:spcPts val="600"/>
              </a:spcAft>
            </a:pPr>
            <a:r>
              <a:rPr lang="en-US" sz="1400" kern="1200" dirty="0">
                <a:solidFill>
                  <a:schemeClr val="tx1"/>
                </a:solidFill>
                <a:latin typeface="+mn-lt"/>
                <a:ea typeface="+mn-ea"/>
                <a:cs typeface="+mn-cs"/>
              </a:rPr>
              <a:t>Weighing Scales = 771 +1112= 1,883</a:t>
            </a:r>
          </a:p>
          <a:p>
            <a:pPr defTabSz="877824">
              <a:spcAft>
                <a:spcPts val="600"/>
              </a:spcAft>
            </a:pPr>
            <a:r>
              <a:rPr lang="en-US" sz="1400" kern="1200" dirty="0">
                <a:solidFill>
                  <a:schemeClr val="tx1"/>
                </a:solidFill>
                <a:latin typeface="+mn-lt"/>
                <a:ea typeface="+mn-ea"/>
                <a:cs typeface="+mn-cs"/>
              </a:rPr>
              <a:t>Height Boards- 1026 +22= 1048</a:t>
            </a:r>
          </a:p>
          <a:p>
            <a:pPr defTabSz="877824">
              <a:spcAft>
                <a:spcPts val="600"/>
              </a:spcAft>
            </a:pPr>
            <a:r>
              <a:rPr lang="en-US" sz="1400" kern="1200" dirty="0">
                <a:solidFill>
                  <a:schemeClr val="tx1"/>
                </a:solidFill>
                <a:latin typeface="+mn-lt"/>
                <a:ea typeface="+mn-ea"/>
                <a:cs typeface="+mn-cs"/>
              </a:rPr>
              <a:t>MUAC tapes= 2256 PACs</a:t>
            </a:r>
          </a:p>
          <a:p>
            <a:pPr defTabSz="877824">
              <a:spcAft>
                <a:spcPts val="600"/>
              </a:spcAft>
            </a:pPr>
            <a:r>
              <a:rPr lang="en-US" sz="1400" dirty="0"/>
              <a:t>Nutrition Kits ( Inpatient – Med Supplies -2) – 14</a:t>
            </a:r>
          </a:p>
          <a:p>
            <a:pPr defTabSz="877824">
              <a:spcAft>
                <a:spcPts val="600"/>
              </a:spcAft>
            </a:pPr>
            <a:r>
              <a:rPr lang="en-US" sz="1400" dirty="0"/>
              <a:t>Nutrition Kits ( Inpatient- Mod Equipment ) -18 </a:t>
            </a:r>
          </a:p>
          <a:p>
            <a:pPr defTabSz="740664">
              <a:spcAft>
                <a:spcPts val="600"/>
              </a:spcAft>
            </a:pPr>
            <a:r>
              <a:rPr lang="en-US" sz="1400" kern="1200" dirty="0">
                <a:solidFill>
                  <a:schemeClr val="tx1"/>
                </a:solidFill>
                <a:latin typeface="+mn-lt"/>
                <a:ea typeface="+mn-ea"/>
                <a:cs typeface="+mn-cs"/>
              </a:rPr>
              <a:t>RUTF,  92g/CAR-150= 4073 Cartons </a:t>
            </a:r>
          </a:p>
          <a:p>
            <a:pPr defTabSz="740664">
              <a:spcAft>
                <a:spcPts val="600"/>
              </a:spcAft>
            </a:pPr>
            <a:r>
              <a:rPr lang="en-US" sz="1400" kern="1200" dirty="0">
                <a:solidFill>
                  <a:schemeClr val="tx1"/>
                </a:solidFill>
                <a:latin typeface="+mn-lt"/>
                <a:ea typeface="+mn-ea"/>
                <a:cs typeface="+mn-cs"/>
              </a:rPr>
              <a:t>F-100 Therap milk CAN 400g/CAR-24 = 56 Cartons</a:t>
            </a:r>
          </a:p>
          <a:p>
            <a:pPr defTabSz="740664">
              <a:spcAft>
                <a:spcPts val="600"/>
              </a:spcAft>
            </a:pPr>
            <a:r>
              <a:rPr lang="en-US" sz="1400" kern="1200" dirty="0">
                <a:solidFill>
                  <a:schemeClr val="tx1"/>
                </a:solidFill>
                <a:latin typeface="+mn-lt"/>
                <a:ea typeface="+mn-ea"/>
                <a:cs typeface="+mn-cs"/>
              </a:rPr>
              <a:t>F-75 Therap milk CAN 400g/CAR-24 =  169 Cartons</a:t>
            </a:r>
            <a:endParaRPr lang="en-US" sz="2000" dirty="0"/>
          </a:p>
        </p:txBody>
      </p:sp>
      <p:sp>
        <p:nvSpPr>
          <p:cNvPr id="9" name="TextBox 8">
            <a:extLst>
              <a:ext uri="{FF2B5EF4-FFF2-40B4-BE49-F238E27FC236}">
                <a16:creationId xmlns:a16="http://schemas.microsoft.com/office/drawing/2014/main" id="{6AD72348-5E64-464C-B81A-A6A85815A9F7}"/>
              </a:ext>
            </a:extLst>
          </p:cNvPr>
          <p:cNvSpPr txBox="1"/>
          <p:nvPr/>
        </p:nvSpPr>
        <p:spPr>
          <a:xfrm>
            <a:off x="6360541" y="6291177"/>
            <a:ext cx="5577458" cy="461665"/>
          </a:xfrm>
          <a:prstGeom prst="rect">
            <a:avLst/>
          </a:prstGeom>
          <a:noFill/>
        </p:spPr>
        <p:txBody>
          <a:bodyPr wrap="square" rtlCol="0">
            <a:spAutoFit/>
          </a:bodyPr>
          <a:lstStyle/>
          <a:p>
            <a:pPr defTabSz="877824">
              <a:spcAft>
                <a:spcPts val="600"/>
              </a:spcAft>
            </a:pPr>
            <a:r>
              <a:rPr lang="en-US" sz="1200" b="1" kern="1200" dirty="0">
                <a:solidFill>
                  <a:srgbClr val="FF0000"/>
                </a:solidFill>
                <a:latin typeface="+mn-lt"/>
                <a:ea typeface="+mn-ea"/>
                <a:cs typeface="+mn-cs"/>
              </a:rPr>
              <a:t>NB: </a:t>
            </a:r>
            <a:r>
              <a:rPr lang="en-US" sz="1200" b="1" dirty="0">
                <a:solidFill>
                  <a:srgbClr val="FF0000"/>
                </a:solidFill>
              </a:rPr>
              <a:t>Targeted </a:t>
            </a:r>
            <a:r>
              <a:rPr lang="en-US" sz="1200" b="1" kern="1200" dirty="0">
                <a:solidFill>
                  <a:srgbClr val="FF0000"/>
                </a:solidFill>
                <a:latin typeface="+mn-lt"/>
                <a:ea typeface="+mn-ea"/>
                <a:cs typeface="+mn-cs"/>
              </a:rPr>
              <a:t> Hospitals  and Health Centers have anthropometric equipment</a:t>
            </a:r>
            <a:r>
              <a:rPr lang="en-US" sz="1200" b="1" dirty="0">
                <a:solidFill>
                  <a:srgbClr val="FF0000"/>
                </a:solidFill>
              </a:rPr>
              <a:t> &amp; supplies </a:t>
            </a:r>
            <a:r>
              <a:rPr lang="en-US" sz="1200" b="1" kern="1200" dirty="0">
                <a:solidFill>
                  <a:srgbClr val="FF0000"/>
                </a:solidFill>
                <a:latin typeface="+mn-lt"/>
                <a:ea typeface="+mn-ea"/>
                <a:cs typeface="+mn-cs"/>
              </a:rPr>
              <a:t>for the management of acute malnutrition. </a:t>
            </a:r>
            <a:endParaRPr lang="en-US" sz="1200" b="1" dirty="0">
              <a:solidFill>
                <a:srgbClr val="FF0000"/>
              </a:solidFill>
            </a:endParaRPr>
          </a:p>
        </p:txBody>
      </p:sp>
      <p:pic>
        <p:nvPicPr>
          <p:cNvPr id="13" name="Picture 5" descr="Picture 6">
            <a:extLst>
              <a:ext uri="{FF2B5EF4-FFF2-40B4-BE49-F238E27FC236}">
                <a16:creationId xmlns:a16="http://schemas.microsoft.com/office/drawing/2014/main" id="{293CF831-31A0-4657-A020-B009031489A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390808">
            <a:off x="6251612" y="1954571"/>
            <a:ext cx="2403479" cy="1219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pasted-image.tiff">
            <a:extLst>
              <a:ext uri="{FF2B5EF4-FFF2-40B4-BE49-F238E27FC236}">
                <a16:creationId xmlns:a16="http://schemas.microsoft.com/office/drawing/2014/main" id="{6127FC3E-9AC3-4F4A-9D63-07AAA0A5B57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61305" y="1935656"/>
            <a:ext cx="1527917" cy="191586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5" name="Picture 4" descr="pasted-image.tiff">
            <a:extLst>
              <a:ext uri="{FF2B5EF4-FFF2-40B4-BE49-F238E27FC236}">
                <a16:creationId xmlns:a16="http://schemas.microsoft.com/office/drawing/2014/main" id="{B240668B-0F1E-4EF1-964C-583F190DCB5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57044" y="1935655"/>
            <a:ext cx="1717464" cy="19158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6" name="TextBox 15">
            <a:extLst>
              <a:ext uri="{FF2B5EF4-FFF2-40B4-BE49-F238E27FC236}">
                <a16:creationId xmlns:a16="http://schemas.microsoft.com/office/drawing/2014/main" id="{1B7CFE00-0F4A-4117-B1E9-8EE9072738BD}"/>
              </a:ext>
            </a:extLst>
          </p:cNvPr>
          <p:cNvSpPr txBox="1"/>
          <p:nvPr/>
        </p:nvSpPr>
        <p:spPr>
          <a:xfrm>
            <a:off x="6345173" y="4166073"/>
            <a:ext cx="5592826" cy="1769715"/>
          </a:xfrm>
          <a:prstGeom prst="rect">
            <a:avLst/>
          </a:prstGeom>
          <a:noFill/>
          <a:ln w="12700">
            <a:solidFill>
              <a:schemeClr val="tx1"/>
            </a:solidFill>
          </a:ln>
        </p:spPr>
        <p:txBody>
          <a:bodyPr wrap="square" rtlCol="0">
            <a:spAutoFit/>
          </a:bodyPr>
          <a:lstStyle/>
          <a:p>
            <a:pPr defTabSz="877824">
              <a:spcAft>
                <a:spcPts val="600"/>
              </a:spcAft>
            </a:pPr>
            <a:r>
              <a:rPr lang="en-US" sz="1400" b="1" dirty="0"/>
              <a:t>Year- 2022</a:t>
            </a:r>
          </a:p>
          <a:p>
            <a:pPr defTabSz="877824">
              <a:spcAft>
                <a:spcPts val="600"/>
              </a:spcAft>
            </a:pPr>
            <a:r>
              <a:rPr lang="en-US" sz="1400" dirty="0"/>
              <a:t>MUAC tapes= 8,000 PACs</a:t>
            </a:r>
          </a:p>
          <a:p>
            <a:pPr defTabSz="877824">
              <a:spcAft>
                <a:spcPts val="600"/>
              </a:spcAft>
            </a:pPr>
            <a:r>
              <a:rPr lang="en-US" sz="1400" dirty="0"/>
              <a:t>Nutrition Kits ( Inpatient- Mod Equipment ) -25 </a:t>
            </a:r>
          </a:p>
          <a:p>
            <a:pPr defTabSz="877824">
              <a:spcAft>
                <a:spcPts val="600"/>
              </a:spcAft>
            </a:pPr>
            <a:r>
              <a:rPr lang="en-US" sz="1400" dirty="0"/>
              <a:t>RUTF,  92g/CAR-150= 6,100 Cartons </a:t>
            </a:r>
          </a:p>
          <a:p>
            <a:pPr defTabSz="877824">
              <a:spcAft>
                <a:spcPts val="600"/>
              </a:spcAft>
            </a:pPr>
            <a:r>
              <a:rPr lang="en-US" sz="1400" dirty="0"/>
              <a:t>F-100 Therap milk CAN 400g/CAR-24 = 31 Cartons</a:t>
            </a:r>
          </a:p>
          <a:p>
            <a:pPr defTabSz="877824">
              <a:spcAft>
                <a:spcPts val="600"/>
              </a:spcAft>
            </a:pPr>
            <a:r>
              <a:rPr lang="en-US" sz="1400" dirty="0"/>
              <a:t>F-75 Therap milk CAN 400g/CAR-24 =  85 Cartons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E32ECD-8A49-443B-B01C-122FF6D66090}"/>
              </a:ext>
            </a:extLst>
          </p:cNvPr>
          <p:cNvSpPr>
            <a:spLocks noGrp="1"/>
          </p:cNvSpPr>
          <p:nvPr>
            <p:ph type="title"/>
          </p:nvPr>
        </p:nvSpPr>
        <p:spPr>
          <a:xfrm>
            <a:off x="635000" y="640823"/>
            <a:ext cx="3418659" cy="5583148"/>
          </a:xfrm>
        </p:spPr>
        <p:txBody>
          <a:bodyPr anchor="ctr">
            <a:normAutofit/>
          </a:bodyPr>
          <a:lstStyle/>
          <a:p>
            <a:r>
              <a:rPr lang="en-US" sz="4600"/>
              <a:t>Nutrition Supply Chain Management </a:t>
            </a:r>
          </a:p>
        </p:txBody>
      </p:sp>
      <p:sp>
        <p:nvSpPr>
          <p:cNvPr id="18"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ontent Placeholder 2">
            <a:extLst>
              <a:ext uri="{FF2B5EF4-FFF2-40B4-BE49-F238E27FC236}">
                <a16:creationId xmlns:a16="http://schemas.microsoft.com/office/drawing/2014/main" id="{D6A445FC-F7F2-03DB-3D13-2F3FBC463B7F}"/>
              </a:ext>
            </a:extLst>
          </p:cNvPr>
          <p:cNvGraphicFramePr>
            <a:graphicFrameLocks noGrp="1"/>
          </p:cNvGraphicFramePr>
          <p:nvPr>
            <p:ph idx="1"/>
            <p:extLst>
              <p:ext uri="{D42A27DB-BD31-4B8C-83A1-F6EECF244321}">
                <p14:modId xmlns:p14="http://schemas.microsoft.com/office/powerpoint/2010/main" val="362827217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1374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E32ECD-8A49-443B-B01C-122FF6D66090}"/>
              </a:ext>
            </a:extLst>
          </p:cNvPr>
          <p:cNvSpPr>
            <a:spLocks noGrp="1"/>
          </p:cNvSpPr>
          <p:nvPr>
            <p:ph type="title"/>
          </p:nvPr>
        </p:nvSpPr>
        <p:spPr>
          <a:xfrm>
            <a:off x="147146" y="548640"/>
            <a:ext cx="3622301" cy="5431536"/>
          </a:xfrm>
        </p:spPr>
        <p:txBody>
          <a:bodyPr>
            <a:normAutofit/>
          </a:bodyPr>
          <a:lstStyle/>
          <a:p>
            <a:r>
              <a:rPr lang="en-US" dirty="0"/>
              <a:t>Development of e- learning videos and course to improve skills and knowledge on IMAM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5A543F8-120A-4841-BC73-331C94F07A4A}"/>
              </a:ext>
            </a:extLst>
          </p:cNvPr>
          <p:cNvSpPr>
            <a:spLocks noGrp="1"/>
          </p:cNvSpPr>
          <p:nvPr>
            <p:ph idx="1"/>
          </p:nvPr>
        </p:nvSpPr>
        <p:spPr>
          <a:xfrm>
            <a:off x="5052846" y="548640"/>
            <a:ext cx="6844186" cy="5834378"/>
          </a:xfrm>
        </p:spPr>
        <p:txBody>
          <a:bodyPr anchor="ctr">
            <a:normAutofit/>
          </a:bodyPr>
          <a:lstStyle/>
          <a:p>
            <a:pPr>
              <a:buFont typeface="Wingdings" panose="05000000000000000000" pitchFamily="2" charset="2"/>
              <a:buChar char="Ø"/>
            </a:pPr>
            <a:r>
              <a:rPr lang="en-US" sz="2200" dirty="0">
                <a:latin typeface="Calibri" panose="020F0502020204030204" pitchFamily="34" charset="0"/>
                <a:ea typeface="Calibri" panose="020F0502020204030204" pitchFamily="34" charset="0"/>
              </a:rPr>
              <a:t>In Joint partnership with </a:t>
            </a:r>
            <a:r>
              <a:rPr lang="en-US" sz="2200" dirty="0" err="1">
                <a:latin typeface="Calibri" panose="020F0502020204030204" pitchFamily="34" charset="0"/>
                <a:ea typeface="Calibri" panose="020F0502020204030204" pitchFamily="34" charset="0"/>
              </a:rPr>
              <a:t>MoH</a:t>
            </a:r>
            <a:r>
              <a:rPr lang="en-US" sz="2200" dirty="0">
                <a:latin typeface="Calibri" panose="020F0502020204030204" pitchFamily="34" charset="0"/>
                <a:ea typeface="Calibri" panose="020F0502020204030204" pitchFamily="34" charset="0"/>
              </a:rPr>
              <a:t>, UNICEF and Lao Friendship Hospital, </a:t>
            </a:r>
            <a:r>
              <a:rPr lang="en-US" sz="2200" dirty="0" err="1">
                <a:latin typeface="Calibri" panose="020F0502020204030204" pitchFamily="34" charset="0"/>
                <a:ea typeface="Calibri" panose="020F0502020204030204" pitchFamily="34" charset="0"/>
              </a:rPr>
              <a:t>Luangprabang</a:t>
            </a:r>
            <a:r>
              <a:rPr lang="en-US" sz="2200" dirty="0">
                <a:latin typeface="Calibri" panose="020F0502020204030204" pitchFamily="34" charset="0"/>
                <a:ea typeface="Calibri" panose="020F0502020204030204" pitchFamily="34" charset="0"/>
              </a:rPr>
              <a:t> (LFHC), e- videos were developed in the amidst of COVID-19 for continuation of learning of Health Workers in improving skills and knowledge on management and treatment of acute malnutrition.</a:t>
            </a:r>
          </a:p>
          <a:p>
            <a:pPr marL="0" indent="0">
              <a:buNone/>
            </a:pPr>
            <a:endParaRPr lang="en-US" sz="2200" dirty="0">
              <a:latin typeface="Calibri" panose="020F0502020204030204" pitchFamily="34" charset="0"/>
              <a:ea typeface="Calibri" panose="020F0502020204030204" pitchFamily="34" charset="0"/>
            </a:endParaRPr>
          </a:p>
          <a:p>
            <a:pPr>
              <a:buFont typeface="Wingdings" panose="05000000000000000000" pitchFamily="2" charset="2"/>
              <a:buChar char="Ø"/>
            </a:pPr>
            <a:r>
              <a:rPr lang="en-US" sz="2200" dirty="0">
                <a:latin typeface="Calibri" panose="020F0502020204030204" pitchFamily="34" charset="0"/>
                <a:ea typeface="Calibri" panose="020F0502020204030204" pitchFamily="34" charset="0"/>
                <a:cs typeface="Calibri" panose="020F0502020204030204" pitchFamily="34" charset="0"/>
              </a:rPr>
              <a:t>UNICEF has also collaborated with its Regional Office to develop an online/ blended  course which will help frontline workers to access course at their convenience and enhance their knowledge on SAM Management. The work in near completion and would be first online training course in the region.</a:t>
            </a:r>
          </a:p>
          <a:p>
            <a:pPr marL="0" indent="0">
              <a:buNone/>
            </a:pPr>
            <a:endParaRPr lang="en-US" sz="2200" dirty="0">
              <a:latin typeface="Calibri" panose="020F0502020204030204" pitchFamily="34" charset="0"/>
              <a:ea typeface="Calibri" panose="020F0502020204030204" pitchFamily="34" charset="0"/>
            </a:endParaRPr>
          </a:p>
          <a:p>
            <a:endParaRPr lang="en-US" sz="2200" dirty="0"/>
          </a:p>
        </p:txBody>
      </p:sp>
    </p:spTree>
    <p:extLst>
      <p:ext uri="{BB962C8B-B14F-4D97-AF65-F5344CB8AC3E}">
        <p14:creationId xmlns:p14="http://schemas.microsoft.com/office/powerpoint/2010/main" val="2076984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73F160-6A4B-4913-A205-B8EB666BE12E}"/>
              </a:ext>
            </a:extLst>
          </p:cNvPr>
          <p:cNvSpPr>
            <a:spLocks noGrp="1"/>
          </p:cNvSpPr>
          <p:nvPr>
            <p:ph type="title"/>
          </p:nvPr>
        </p:nvSpPr>
        <p:spPr>
          <a:xfrm>
            <a:off x="280556" y="365125"/>
            <a:ext cx="7821346" cy="906272"/>
          </a:xfrm>
        </p:spPr>
        <p:txBody>
          <a:bodyPr anchor="b">
            <a:noAutofit/>
          </a:bodyPr>
          <a:lstStyle/>
          <a:p>
            <a:r>
              <a:rPr lang="en-US" sz="3600" dirty="0"/>
              <a:t>Modules of e- Learning Wasting Course</a:t>
            </a:r>
          </a:p>
        </p:txBody>
      </p:sp>
      <p:pic>
        <p:nvPicPr>
          <p:cNvPr id="5" name="Picture 4">
            <a:extLst>
              <a:ext uri="{FF2B5EF4-FFF2-40B4-BE49-F238E27FC236}">
                <a16:creationId xmlns:a16="http://schemas.microsoft.com/office/drawing/2014/main" id="{DC4E10C5-7F8D-4052-8E57-5EB18958E26A}"/>
              </a:ext>
            </a:extLst>
          </p:cNvPr>
          <p:cNvPicPr>
            <a:picLocks noChangeAspect="1"/>
          </p:cNvPicPr>
          <p:nvPr/>
        </p:nvPicPr>
        <p:blipFill>
          <a:blip r:embed="rId2"/>
          <a:stretch>
            <a:fillRect/>
          </a:stretch>
        </p:blipFill>
        <p:spPr>
          <a:xfrm>
            <a:off x="8379409" y="363827"/>
            <a:ext cx="3532036" cy="1686547"/>
          </a:xfrm>
          <a:prstGeom prst="rect">
            <a:avLst/>
          </a:prstGeom>
        </p:spPr>
      </p:pic>
      <p:sp>
        <p:nvSpPr>
          <p:cNvPr id="16"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33B36D0-1622-44BB-96E1-622177DAEA15}"/>
              </a:ext>
            </a:extLst>
          </p:cNvPr>
          <p:cNvSpPr>
            <a:spLocks noGrp="1"/>
          </p:cNvSpPr>
          <p:nvPr>
            <p:ph idx="1"/>
          </p:nvPr>
        </p:nvSpPr>
        <p:spPr>
          <a:xfrm>
            <a:off x="612648" y="2504819"/>
            <a:ext cx="6986016" cy="3672144"/>
          </a:xfrm>
        </p:spPr>
        <p:txBody>
          <a:bodyPr>
            <a:normAutofit/>
          </a:bodyPr>
          <a:lstStyle/>
          <a:p>
            <a:pPr marL="0" marR="0">
              <a:spcBef>
                <a:spcPts val="0"/>
              </a:spcBef>
              <a:spcAft>
                <a:spcPts val="0"/>
              </a:spcAft>
            </a:pPr>
            <a:r>
              <a:rPr lang="en-CA" sz="1200" b="1">
                <a:effectLst/>
                <a:latin typeface="Calibri" panose="020F0502020204030204" pitchFamily="34" charset="0"/>
                <a:ea typeface="Calibri" panose="020F0502020204030204" pitchFamily="34" charset="0"/>
              </a:rPr>
              <a:t>M1 ( Introduction to Management of Severe Acute Malnutrition )</a:t>
            </a:r>
            <a:r>
              <a:rPr lang="en-CA" sz="1200">
                <a:effectLst/>
                <a:latin typeface="Calibri" panose="020F0502020204030204" pitchFamily="34" charset="0"/>
                <a:ea typeface="Calibri" panose="020F0502020204030204" pitchFamily="34" charset="0"/>
              </a:rPr>
              <a:t>  </a:t>
            </a:r>
            <a:r>
              <a:rPr lang="en-CA" sz="1200" u="sng">
                <a:effectLst/>
                <a:latin typeface="Calibri" panose="020F0502020204030204" pitchFamily="34" charset="0"/>
                <a:ea typeface="Calibri" panose="020F0502020204030204" pitchFamily="34" charset="0"/>
                <a:hlinkClick r:id="rId3"/>
              </a:rPr>
              <a:t>https://360.articulate.com/review/content/1f2c112d-4507-4412-94c5-1c0b7f13ab83/review</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b="1">
                <a:effectLst/>
                <a:latin typeface="Calibri" panose="020F0502020204030204" pitchFamily="34" charset="0"/>
                <a:ea typeface="Calibri" panose="020F0502020204030204" pitchFamily="34" charset="0"/>
              </a:rPr>
              <a:t>M2 (Community Management and Communication) </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a:effectLst/>
                <a:latin typeface="Calibri" panose="020F0502020204030204" pitchFamily="34" charset="0"/>
                <a:ea typeface="Calibri" panose="020F0502020204030204" pitchFamily="34" charset="0"/>
              </a:rPr>
              <a:t> </a:t>
            </a:r>
            <a:r>
              <a:rPr lang="en-CA" sz="1200" u="sng">
                <a:effectLst/>
                <a:latin typeface="Calibri" panose="020F0502020204030204" pitchFamily="34" charset="0"/>
                <a:ea typeface="Calibri" panose="020F0502020204030204" pitchFamily="34" charset="0"/>
                <a:hlinkClick r:id="rId4"/>
              </a:rPr>
              <a:t>https://360.articulate.com/review/content/cdeaf758-1d62-4700-95d5-ca9b46297e31/review</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b="1">
                <a:effectLst/>
                <a:latin typeface="Calibri" panose="020F0502020204030204" pitchFamily="34" charset="0"/>
                <a:ea typeface="Calibri" panose="020F0502020204030204" pitchFamily="34" charset="0"/>
              </a:rPr>
              <a:t>M3 ( Assessment and Triage of Malnutrition) </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a:effectLst/>
                <a:latin typeface="Calibri" panose="020F0502020204030204" pitchFamily="34" charset="0"/>
                <a:ea typeface="Calibri" panose="020F0502020204030204" pitchFamily="34" charset="0"/>
              </a:rPr>
              <a:t>  </a:t>
            </a:r>
            <a:r>
              <a:rPr lang="en-CA" sz="1200" u="sng">
                <a:effectLst/>
                <a:latin typeface="Calibri" panose="020F0502020204030204" pitchFamily="34" charset="0"/>
                <a:ea typeface="Calibri" panose="020F0502020204030204" pitchFamily="34" charset="0"/>
                <a:hlinkClick r:id="rId5"/>
              </a:rPr>
              <a:t>https://360.articulate.com/review/content/6eec5305-f8dd-4f19-a5d8-cb6e6371fcfd/review</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b="1">
                <a:effectLst/>
                <a:latin typeface="Calibri" panose="020F0502020204030204" pitchFamily="34" charset="0"/>
                <a:ea typeface="Calibri" panose="020F0502020204030204" pitchFamily="34" charset="0"/>
              </a:rPr>
              <a:t>M4  ( Management of Moderate Acute Malnutrition )</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u="sng">
                <a:effectLst/>
                <a:latin typeface="Calibri" panose="020F0502020204030204" pitchFamily="34" charset="0"/>
                <a:ea typeface="Calibri" panose="020F0502020204030204" pitchFamily="34" charset="0"/>
                <a:hlinkClick r:id="rId6"/>
              </a:rPr>
              <a:t>https://360.articulate.com/review/content/23ceac19-8026-4835-8248-8f1f71912b4d/review</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b="1">
                <a:effectLst/>
                <a:latin typeface="Calibri" panose="020F0502020204030204" pitchFamily="34" charset="0"/>
                <a:ea typeface="Calibri" panose="020F0502020204030204" pitchFamily="34" charset="0"/>
              </a:rPr>
              <a:t>M5  (Management of SAM without Complication – Outpatient Therapeutic Care)</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u="sng">
                <a:effectLst/>
                <a:latin typeface="Calibri" panose="020F0502020204030204" pitchFamily="34" charset="0"/>
                <a:ea typeface="Calibri" panose="020F0502020204030204" pitchFamily="34" charset="0"/>
                <a:hlinkClick r:id="rId7"/>
              </a:rPr>
              <a:t>https://360.articulate.com/review/content/89789abc-7283-4c19-b6e3-df8f29de0e9b/review</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b="1">
                <a:effectLst/>
                <a:latin typeface="Calibri" panose="020F0502020204030204" pitchFamily="34" charset="0"/>
                <a:ea typeface="Calibri" panose="020F0502020204030204" pitchFamily="34" charset="0"/>
              </a:rPr>
              <a:t>M7  ( Managing Infants les than 6 months)</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u="sng">
                <a:effectLst/>
                <a:latin typeface="Calibri" panose="020F0502020204030204" pitchFamily="34" charset="0"/>
                <a:ea typeface="Calibri" panose="020F0502020204030204" pitchFamily="34" charset="0"/>
                <a:hlinkClick r:id="rId8"/>
              </a:rPr>
              <a:t>https://360.articulate.com/review/content/17bfd8fb-02eb-48bf-8bd3-28a757e4d232/review</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b="1">
                <a:effectLst/>
                <a:latin typeface="Calibri" panose="020F0502020204030204" pitchFamily="34" charset="0"/>
                <a:ea typeface="Calibri" panose="020F0502020204030204" pitchFamily="34" charset="0"/>
              </a:rPr>
              <a:t>M8  (Monitoring, Reporting and Supply Management)</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u="sng">
                <a:effectLst/>
                <a:latin typeface="Calibri" panose="020F0502020204030204" pitchFamily="34" charset="0"/>
                <a:ea typeface="Calibri" panose="020F0502020204030204" pitchFamily="34" charset="0"/>
                <a:hlinkClick r:id="rId9"/>
              </a:rPr>
              <a:t>https://360.articulate.com/review/content/ebb5b419-f505-422a-b666-2d6d0b3aaf1c/review</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b="1">
                <a:effectLst/>
                <a:latin typeface="Calibri" panose="020F0502020204030204" pitchFamily="34" charset="0"/>
                <a:ea typeface="Calibri" panose="020F0502020204030204" pitchFamily="34" charset="0"/>
              </a:rPr>
              <a:t>M9 (Supporting Carers)</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a:effectLst/>
                <a:latin typeface="Calibri" panose="020F0502020204030204" pitchFamily="34" charset="0"/>
                <a:ea typeface="Calibri" panose="020F0502020204030204" pitchFamily="34" charset="0"/>
              </a:rPr>
              <a:t>  </a:t>
            </a:r>
            <a:r>
              <a:rPr lang="en-CA" sz="1200" u="sng">
                <a:effectLst/>
                <a:latin typeface="Calibri" panose="020F0502020204030204" pitchFamily="34" charset="0"/>
                <a:ea typeface="Calibri" panose="020F0502020204030204" pitchFamily="34" charset="0"/>
                <a:hlinkClick r:id="rId10"/>
              </a:rPr>
              <a:t>https://360.articulate.com/review/content/9a78bc92-5d4a-4b4d-975c-198f4ad8acf3/review</a:t>
            </a:r>
            <a:endParaRPr lang="en-US" sz="1200">
              <a:effectLst/>
              <a:latin typeface="Calibri" panose="020F0502020204030204" pitchFamily="34" charset="0"/>
              <a:ea typeface="Calibri" panose="020F0502020204030204" pitchFamily="34" charset="0"/>
            </a:endParaRPr>
          </a:p>
          <a:p>
            <a:pPr marL="0" marR="0">
              <a:spcBef>
                <a:spcPts val="0"/>
              </a:spcBef>
              <a:spcAft>
                <a:spcPts val="0"/>
              </a:spcAft>
            </a:pPr>
            <a:r>
              <a:rPr lang="en-CA" sz="1200" b="1">
                <a:effectLst/>
                <a:latin typeface="Calibri" panose="020F0502020204030204" pitchFamily="34" charset="0"/>
                <a:ea typeface="Calibri" panose="020F0502020204030204" pitchFamily="34" charset="0"/>
              </a:rPr>
              <a:t>M10 ( Recent Development)</a:t>
            </a:r>
            <a:endParaRPr lang="en-US" sz="1200">
              <a:effectLst/>
              <a:latin typeface="Calibri" panose="020F0502020204030204" pitchFamily="34" charset="0"/>
              <a:ea typeface="Calibri" panose="020F0502020204030204" pitchFamily="34" charset="0"/>
            </a:endParaRPr>
          </a:p>
          <a:p>
            <a:r>
              <a:rPr lang="en-CA" sz="1200" u="sng">
                <a:effectLst/>
                <a:latin typeface="Calibri" panose="020F0502020204030204" pitchFamily="34" charset="0"/>
                <a:ea typeface="Calibri" panose="020F0502020204030204" pitchFamily="34" charset="0"/>
                <a:hlinkClick r:id="rId11"/>
              </a:rPr>
              <a:t>https://360.articulate.com/review/content/cf82dc8c-bfee-44ea-9a44-18bd24807804/review</a:t>
            </a:r>
            <a:endParaRPr lang="en-US" sz="1200"/>
          </a:p>
        </p:txBody>
      </p:sp>
      <p:pic>
        <p:nvPicPr>
          <p:cNvPr id="9" name="Picture 8">
            <a:extLst>
              <a:ext uri="{FF2B5EF4-FFF2-40B4-BE49-F238E27FC236}">
                <a16:creationId xmlns:a16="http://schemas.microsoft.com/office/drawing/2014/main" id="{2DD5A212-4E0E-423C-9308-30CC2D04A043}"/>
              </a:ext>
            </a:extLst>
          </p:cNvPr>
          <p:cNvPicPr>
            <a:picLocks noChangeAspect="1"/>
          </p:cNvPicPr>
          <p:nvPr/>
        </p:nvPicPr>
        <p:blipFill>
          <a:blip r:embed="rId12"/>
          <a:stretch>
            <a:fillRect/>
          </a:stretch>
        </p:blipFill>
        <p:spPr>
          <a:xfrm>
            <a:off x="8562975" y="2310086"/>
            <a:ext cx="3095491" cy="1890220"/>
          </a:xfrm>
          <a:prstGeom prst="rect">
            <a:avLst/>
          </a:prstGeom>
        </p:spPr>
      </p:pic>
      <p:pic>
        <p:nvPicPr>
          <p:cNvPr id="7" name="Picture 6">
            <a:extLst>
              <a:ext uri="{FF2B5EF4-FFF2-40B4-BE49-F238E27FC236}">
                <a16:creationId xmlns:a16="http://schemas.microsoft.com/office/drawing/2014/main" id="{3A4C4F5E-775E-4F61-8FAE-9536C24F7022}"/>
              </a:ext>
            </a:extLst>
          </p:cNvPr>
          <p:cNvPicPr>
            <a:picLocks noChangeAspect="1"/>
          </p:cNvPicPr>
          <p:nvPr/>
        </p:nvPicPr>
        <p:blipFill>
          <a:blip r:embed="rId13"/>
          <a:stretch>
            <a:fillRect/>
          </a:stretch>
        </p:blipFill>
        <p:spPr>
          <a:xfrm>
            <a:off x="8379409" y="4358181"/>
            <a:ext cx="3279057" cy="1890220"/>
          </a:xfrm>
          <a:prstGeom prst="rect">
            <a:avLst/>
          </a:prstGeom>
        </p:spPr>
      </p:pic>
    </p:spTree>
    <p:extLst>
      <p:ext uri="{BB962C8B-B14F-4D97-AF65-F5344CB8AC3E}">
        <p14:creationId xmlns:p14="http://schemas.microsoft.com/office/powerpoint/2010/main" val="2803699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A528-1537-44D2-B681-953EB4321837}"/>
              </a:ext>
            </a:extLst>
          </p:cNvPr>
          <p:cNvSpPr>
            <a:spLocks noGrp="1"/>
          </p:cNvSpPr>
          <p:nvPr>
            <p:ph type="title"/>
          </p:nvPr>
        </p:nvSpPr>
        <p:spPr>
          <a:xfrm>
            <a:off x="742950" y="190501"/>
            <a:ext cx="10515600" cy="838200"/>
          </a:xfrm>
        </p:spPr>
        <p:txBody>
          <a:bodyPr/>
          <a:lstStyle/>
          <a:p>
            <a:r>
              <a:rPr lang="en-US" dirty="0"/>
              <a:t>Training Support &amp; Anthropometric Videos</a:t>
            </a:r>
          </a:p>
        </p:txBody>
      </p:sp>
      <p:sp>
        <p:nvSpPr>
          <p:cNvPr id="8" name="TextBox 7">
            <a:extLst>
              <a:ext uri="{FF2B5EF4-FFF2-40B4-BE49-F238E27FC236}">
                <a16:creationId xmlns:a16="http://schemas.microsoft.com/office/drawing/2014/main" id="{1BD653F3-5B35-4D44-B9FF-56ECEBD05762}"/>
              </a:ext>
            </a:extLst>
          </p:cNvPr>
          <p:cNvSpPr txBox="1"/>
          <p:nvPr/>
        </p:nvSpPr>
        <p:spPr>
          <a:xfrm>
            <a:off x="6124574" y="1046887"/>
            <a:ext cx="4886325" cy="4247317"/>
          </a:xfrm>
          <a:prstGeom prst="rect">
            <a:avLst/>
          </a:prstGeom>
          <a:noFill/>
          <a:ln w="12700">
            <a:solidFill>
              <a:schemeClr val="tx1"/>
            </a:solidFill>
          </a:ln>
        </p:spPr>
        <p:txBody>
          <a:bodyPr wrap="square" rtlCol="0">
            <a:spAutoFit/>
          </a:bodyPr>
          <a:lstStyle/>
          <a:p>
            <a:r>
              <a:rPr lang="en-US" dirty="0"/>
              <a:t>Anthropometry Videos: Height Standing:</a:t>
            </a:r>
          </a:p>
          <a:p>
            <a:r>
              <a:rPr lang="en-US" dirty="0">
                <a:hlinkClick r:id="rId2"/>
              </a:rPr>
              <a:t>https://vimeo.com/693806923/b1ef31bc05</a:t>
            </a:r>
            <a:endParaRPr lang="en-US" dirty="0"/>
          </a:p>
          <a:p>
            <a:r>
              <a:rPr lang="en-US" dirty="0"/>
              <a:t>Height Lying Down:</a:t>
            </a:r>
          </a:p>
          <a:p>
            <a:r>
              <a:rPr lang="en-US" dirty="0">
                <a:hlinkClick r:id="rId3"/>
              </a:rPr>
              <a:t>https://vimeo.com/693807692/582b6bdd59</a:t>
            </a:r>
            <a:endParaRPr lang="en-US" dirty="0"/>
          </a:p>
          <a:p>
            <a:r>
              <a:rPr lang="en-US" dirty="0"/>
              <a:t>Weight Balance Beam Scale:</a:t>
            </a:r>
          </a:p>
          <a:p>
            <a:r>
              <a:rPr lang="en-US" dirty="0">
                <a:hlinkClick r:id="rId4"/>
              </a:rPr>
              <a:t>https://vimeo.com/693808789/1e31ea2290</a:t>
            </a:r>
            <a:endParaRPr lang="en-US" dirty="0"/>
          </a:p>
          <a:p>
            <a:r>
              <a:rPr lang="en-US" dirty="0"/>
              <a:t>Weight Salter Scale:</a:t>
            </a:r>
          </a:p>
          <a:p>
            <a:r>
              <a:rPr lang="en-US" dirty="0">
                <a:hlinkClick r:id="rId5"/>
              </a:rPr>
              <a:t>https://vimeo.com/693809792/ee1804bce4</a:t>
            </a:r>
            <a:endParaRPr lang="en-US" dirty="0"/>
          </a:p>
          <a:p>
            <a:r>
              <a:rPr lang="en-US" dirty="0"/>
              <a:t>Electronic Scale:</a:t>
            </a:r>
          </a:p>
          <a:p>
            <a:r>
              <a:rPr lang="en-US" dirty="0">
                <a:hlinkClick r:id="rId6"/>
              </a:rPr>
              <a:t>https://vimeo.com/693811770/5545a1b3d0</a:t>
            </a:r>
            <a:endParaRPr lang="en-US" dirty="0"/>
          </a:p>
          <a:p>
            <a:r>
              <a:rPr lang="en-US" dirty="0"/>
              <a:t>Measure MUAC:</a:t>
            </a:r>
          </a:p>
          <a:p>
            <a:r>
              <a:rPr lang="en-US" dirty="0">
                <a:hlinkClick r:id="rId7"/>
              </a:rPr>
              <a:t>https://vimeo.com/693815359/dcbf3dc38a</a:t>
            </a:r>
            <a:endParaRPr lang="en-US" dirty="0"/>
          </a:p>
          <a:p>
            <a:r>
              <a:rPr lang="en-US" dirty="0"/>
              <a:t>Check for Oedema:</a:t>
            </a:r>
          </a:p>
          <a:p>
            <a:r>
              <a:rPr lang="en-US" dirty="0">
                <a:hlinkClick r:id="rId8"/>
              </a:rPr>
              <a:t>https://vimeo.com/693815786/d8f29ce9c7</a:t>
            </a:r>
            <a:endParaRPr lang="en-US" dirty="0"/>
          </a:p>
          <a:p>
            <a:endParaRPr lang="en-US" dirty="0"/>
          </a:p>
        </p:txBody>
      </p:sp>
      <p:graphicFrame>
        <p:nvGraphicFramePr>
          <p:cNvPr id="12" name="TextBox 6">
            <a:extLst>
              <a:ext uri="{FF2B5EF4-FFF2-40B4-BE49-F238E27FC236}">
                <a16:creationId xmlns:a16="http://schemas.microsoft.com/office/drawing/2014/main" id="{21392781-261D-2FF3-7DAD-0957F6DDFE68}"/>
              </a:ext>
            </a:extLst>
          </p:cNvPr>
          <p:cNvGraphicFramePr/>
          <p:nvPr/>
        </p:nvGraphicFramePr>
        <p:xfrm>
          <a:off x="371475" y="1037362"/>
          <a:ext cx="5248275" cy="563231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247904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C99140-17F9-4B59-8A46-3A2DCE419202}"/>
              </a:ext>
            </a:extLst>
          </p:cNvPr>
          <p:cNvSpPr>
            <a:spLocks noGrp="1"/>
          </p:cNvSpPr>
          <p:nvPr>
            <p:ph type="title"/>
          </p:nvPr>
        </p:nvSpPr>
        <p:spPr>
          <a:xfrm>
            <a:off x="838200" y="365125"/>
            <a:ext cx="10515600" cy="1325563"/>
          </a:xfrm>
        </p:spPr>
        <p:txBody>
          <a:bodyPr>
            <a:normAutofit/>
          </a:bodyPr>
          <a:lstStyle/>
          <a:p>
            <a:r>
              <a:rPr lang="en-US" sz="5000"/>
              <a:t>Inclusion of IMAM Indicators in DHIS-2</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F2F1312-1B7F-40FB-B69A-430D2E34D00E}"/>
              </a:ext>
            </a:extLst>
          </p:cNvPr>
          <p:cNvSpPr>
            <a:spLocks noGrp="1"/>
          </p:cNvSpPr>
          <p:nvPr>
            <p:ph idx="1"/>
          </p:nvPr>
        </p:nvSpPr>
        <p:spPr>
          <a:xfrm>
            <a:off x="838199" y="1929384"/>
            <a:ext cx="8620125" cy="3672840"/>
          </a:xfrm>
        </p:spPr>
        <p:txBody>
          <a:bodyPr>
            <a:normAutofit fontScale="92500" lnSpcReduction="20000"/>
          </a:bodyPr>
          <a:lstStyle/>
          <a:p>
            <a:r>
              <a:rPr lang="en-US" sz="1900" dirty="0">
                <a:latin typeface="Calibri" panose="020F0502020204030204" pitchFamily="34" charset="0"/>
                <a:ea typeface="Calibri" panose="020F0502020204030204" pitchFamily="34" charset="0"/>
              </a:rPr>
              <a:t>IMAM indicators were included in the DHIS-2 which includes of both coverage and outcome indicators.</a:t>
            </a:r>
          </a:p>
          <a:p>
            <a:pPr marL="0" indent="0">
              <a:buNone/>
            </a:pPr>
            <a:r>
              <a:rPr lang="en-US" sz="1900" b="1" dirty="0">
                <a:latin typeface="Calibri" panose="020F0502020204030204" pitchFamily="34" charset="0"/>
                <a:ea typeface="Calibri" panose="020F0502020204030204" pitchFamily="34" charset="0"/>
              </a:rPr>
              <a:t>SO4- Indicator- </a:t>
            </a:r>
          </a:p>
          <a:p>
            <a:pPr>
              <a:buFont typeface="Wingdings" panose="05000000000000000000" pitchFamily="2" charset="2"/>
              <a:buChar char="§"/>
            </a:pPr>
            <a:r>
              <a:rPr lang="en-US" sz="1900" dirty="0">
                <a:latin typeface="Calibri" panose="020F0502020204030204" pitchFamily="34" charset="0"/>
                <a:ea typeface="Calibri" panose="020F0502020204030204" pitchFamily="34" charset="0"/>
              </a:rPr>
              <a:t>Proportion of children 6- 59 months who have been screened with MUAC / and or looking for pitting Oedema on both feet's (%)</a:t>
            </a:r>
          </a:p>
          <a:p>
            <a:pPr marL="0" indent="0">
              <a:buNone/>
            </a:pPr>
            <a:r>
              <a:rPr lang="en-US" sz="1900" b="1" dirty="0">
                <a:latin typeface="Calibri" panose="020F0502020204030204" pitchFamily="34" charset="0"/>
                <a:ea typeface="Calibri" panose="020F0502020204030204" pitchFamily="34" charset="0"/>
              </a:rPr>
              <a:t>SO5 – Indicators- </a:t>
            </a:r>
          </a:p>
          <a:p>
            <a:pPr>
              <a:buFont typeface="Wingdings" panose="05000000000000000000" pitchFamily="2" charset="2"/>
              <a:buChar char="§"/>
            </a:pPr>
            <a:r>
              <a:rPr lang="en-US" sz="1900" dirty="0">
                <a:latin typeface="Calibri" panose="020F0502020204030204" pitchFamily="34" charset="0"/>
                <a:ea typeface="Calibri" panose="020F0502020204030204" pitchFamily="34" charset="0"/>
              </a:rPr>
              <a:t>Proportion of children 6- 59 months with SAM who are admitted for treatment at health facilities.</a:t>
            </a:r>
          </a:p>
          <a:p>
            <a:pPr>
              <a:buFont typeface="Wingdings" panose="05000000000000000000" pitchFamily="2" charset="2"/>
              <a:buChar char="§"/>
            </a:pPr>
            <a:r>
              <a:rPr lang="en-US" sz="1900" dirty="0">
                <a:latin typeface="Calibri" panose="020F0502020204030204" pitchFamily="34" charset="0"/>
                <a:ea typeface="Calibri" panose="020F0502020204030204" pitchFamily="34" charset="0"/>
              </a:rPr>
              <a:t>Proportion of children 6- 59 months with SAM who are admitted for treatment at health facilities and discharged as Cure.</a:t>
            </a:r>
          </a:p>
          <a:p>
            <a:pPr>
              <a:buFont typeface="Wingdings" panose="05000000000000000000" pitchFamily="2" charset="2"/>
              <a:buChar char="§"/>
            </a:pPr>
            <a:r>
              <a:rPr lang="en-US" sz="1900" dirty="0">
                <a:latin typeface="Calibri" panose="020F0502020204030204" pitchFamily="34" charset="0"/>
                <a:ea typeface="Calibri" panose="020F0502020204030204" pitchFamily="34" charset="0"/>
              </a:rPr>
              <a:t>Proportion of children 6- 59 months with SAM who are admitted for treatment at health facilities and discharged as dead.</a:t>
            </a:r>
          </a:p>
          <a:p>
            <a:pPr>
              <a:buFont typeface="Wingdings" panose="05000000000000000000" pitchFamily="2" charset="2"/>
              <a:buChar char="§"/>
            </a:pPr>
            <a:r>
              <a:rPr lang="en-US" sz="1900" dirty="0">
                <a:latin typeface="Calibri" panose="020F0502020204030204" pitchFamily="34" charset="0"/>
                <a:ea typeface="Calibri" panose="020F0502020204030204" pitchFamily="34" charset="0"/>
              </a:rPr>
              <a:t>Proportion of children 6- 59 months with SAM who are admitted for treatment at health facilities and discharged as defaulted.</a:t>
            </a:r>
          </a:p>
          <a:p>
            <a:pPr marL="0" indent="0">
              <a:buNone/>
            </a:pPr>
            <a:endParaRPr lang="en-US" sz="1900" dirty="0">
              <a:latin typeface="Calibri" panose="020F0502020204030204" pitchFamily="34" charset="0"/>
              <a:ea typeface="Calibri" panose="020F0502020204030204" pitchFamily="34" charset="0"/>
            </a:endParaRPr>
          </a:p>
          <a:p>
            <a:pPr marL="0" indent="0">
              <a:buNone/>
            </a:pPr>
            <a:endParaRPr lang="en-US" sz="1900" dirty="0">
              <a:latin typeface="Calibri" panose="020F0502020204030204" pitchFamily="34" charset="0"/>
              <a:ea typeface="Calibri" panose="020F0502020204030204" pitchFamily="34" charset="0"/>
            </a:endParaRPr>
          </a:p>
          <a:p>
            <a:pPr marL="0" indent="0">
              <a:buNone/>
            </a:pPr>
            <a:endParaRPr lang="en-US" sz="1900" dirty="0">
              <a:latin typeface="Calibri" panose="020F0502020204030204" pitchFamily="34" charset="0"/>
              <a:ea typeface="Calibri" panose="020F0502020204030204" pitchFamily="34" charset="0"/>
            </a:endParaRPr>
          </a:p>
          <a:p>
            <a:endParaRPr lang="en-US" sz="1900" dirty="0">
              <a:latin typeface="Calibri" panose="020F0502020204030204" pitchFamily="34" charset="0"/>
              <a:ea typeface="Calibri" panose="020F0502020204030204" pitchFamily="34" charset="0"/>
            </a:endParaRPr>
          </a:p>
          <a:p>
            <a:endParaRPr lang="en-US" sz="1900" dirty="0">
              <a:latin typeface="Calibri" panose="020F0502020204030204" pitchFamily="34" charset="0"/>
              <a:ea typeface="Calibri" panose="020F0502020204030204" pitchFamily="34" charset="0"/>
            </a:endParaRPr>
          </a:p>
          <a:p>
            <a:endParaRPr lang="en-US" sz="1900" dirty="0"/>
          </a:p>
        </p:txBody>
      </p:sp>
      <p:pic>
        <p:nvPicPr>
          <p:cNvPr id="5" name="Picture 4">
            <a:extLst>
              <a:ext uri="{FF2B5EF4-FFF2-40B4-BE49-F238E27FC236}">
                <a16:creationId xmlns:a16="http://schemas.microsoft.com/office/drawing/2014/main" id="{2CD8AE33-B799-405A-80AB-9B2E727461BF}"/>
              </a:ext>
            </a:extLst>
          </p:cNvPr>
          <p:cNvPicPr>
            <a:picLocks noChangeAspect="1"/>
          </p:cNvPicPr>
          <p:nvPr/>
        </p:nvPicPr>
        <p:blipFill>
          <a:blip r:embed="rId2"/>
          <a:stretch>
            <a:fillRect/>
          </a:stretch>
        </p:blipFill>
        <p:spPr>
          <a:xfrm>
            <a:off x="5623898" y="5781675"/>
            <a:ext cx="6510951" cy="875920"/>
          </a:xfrm>
          <a:prstGeom prst="rect">
            <a:avLst/>
          </a:prstGeom>
        </p:spPr>
      </p:pic>
    </p:spTree>
    <p:extLst>
      <p:ext uri="{BB962C8B-B14F-4D97-AF65-F5344CB8AC3E}">
        <p14:creationId xmlns:p14="http://schemas.microsoft.com/office/powerpoint/2010/main" val="3414318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44BBC-D7BC-4AAB-9F4B-9A4C006912CC}"/>
              </a:ext>
            </a:extLst>
          </p:cNvPr>
          <p:cNvSpPr>
            <a:spLocks noGrp="1"/>
          </p:cNvSpPr>
          <p:nvPr>
            <p:ph type="title"/>
          </p:nvPr>
        </p:nvSpPr>
        <p:spPr>
          <a:xfrm>
            <a:off x="185929" y="180976"/>
            <a:ext cx="4422709" cy="2705100"/>
          </a:xfrm>
        </p:spPr>
        <p:txBody>
          <a:bodyPr>
            <a:noAutofit/>
          </a:bodyPr>
          <a:lstStyle/>
          <a:p>
            <a:r>
              <a:rPr lang="en-US" dirty="0"/>
              <a:t>Cost of Treatment of SAM Child- </a:t>
            </a:r>
            <a:br>
              <a:rPr lang="en-US" dirty="0"/>
            </a:br>
            <a:r>
              <a:rPr lang="en-US" dirty="0"/>
              <a:t>Pilot Study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EE890D-C46B-4145-B452-CACDAF294614}"/>
              </a:ext>
            </a:extLst>
          </p:cNvPr>
          <p:cNvSpPr>
            <a:spLocks noGrp="1"/>
          </p:cNvSpPr>
          <p:nvPr>
            <p:ph idx="1"/>
          </p:nvPr>
        </p:nvSpPr>
        <p:spPr>
          <a:xfrm>
            <a:off x="5126418" y="771166"/>
            <a:ext cx="6744019" cy="5431536"/>
          </a:xfrm>
        </p:spPr>
        <p:txBody>
          <a:bodyPr anchor="ctr">
            <a:normAutofit/>
          </a:bodyPr>
          <a:lstStyle/>
          <a:p>
            <a:pPr>
              <a:spcBef>
                <a:spcPts val="0"/>
              </a:spcBef>
              <a:spcAft>
                <a:spcPts val="800"/>
              </a:spcAft>
              <a:buFont typeface="Wingdings" panose="05000000000000000000" pitchFamily="2" charset="2"/>
              <a:buChar char="Ø"/>
            </a:pPr>
            <a:r>
              <a:rPr lang="en-GB" sz="1700" dirty="0">
                <a:latin typeface="Calibri" panose="020F0502020204030204" pitchFamily="34" charset="0"/>
                <a:ea typeface="Calibri" panose="020F0502020204030204" pitchFamily="34" charset="0"/>
                <a:cs typeface="Times New Roman" panose="02020603050405020304" pitchFamily="18" charset="0"/>
              </a:rPr>
              <a:t>A Pilot Study was undertaken to  understand Cost of treatment of  SAM child based on data collected from existing IMAM services in Khamoune and Attapeu provinces. </a:t>
            </a:r>
          </a:p>
          <a:p>
            <a:pPr>
              <a:spcBef>
                <a:spcPts val="0"/>
              </a:spcBef>
              <a:spcAft>
                <a:spcPts val="800"/>
              </a:spcAft>
              <a:buFont typeface="Wingdings" panose="05000000000000000000" pitchFamily="2" charset="2"/>
              <a:buChar char="Ø"/>
            </a:pPr>
            <a:r>
              <a:rPr lang="en-GB" sz="1700" dirty="0">
                <a:latin typeface="Calibri" panose="020F0502020204030204" pitchFamily="34" charset="0"/>
                <a:ea typeface="Calibri" panose="020F0502020204030204" pitchFamily="34" charset="0"/>
                <a:cs typeface="Times New Roman" panose="02020603050405020304" pitchFamily="18" charset="0"/>
              </a:rPr>
              <a:t>Objective was to estimate  cost per child treated for wasting according to the National IMAM protocol and to estimate  total resource envelope required to progressively scale up service delivery.</a:t>
            </a:r>
          </a:p>
          <a:p>
            <a:pPr>
              <a:spcBef>
                <a:spcPts val="0"/>
              </a:spcBef>
              <a:spcAft>
                <a:spcPts val="800"/>
              </a:spcAft>
              <a:buFont typeface="Wingdings" panose="05000000000000000000" pitchFamily="2" charset="2"/>
              <a:buChar char="Ø"/>
            </a:pPr>
            <a:r>
              <a:rPr lang="en-GB" sz="1700" dirty="0">
                <a:latin typeface="Calibri" panose="020F0502020204030204" pitchFamily="34" charset="0"/>
                <a:ea typeface="Calibri" panose="020F0502020204030204" pitchFamily="34" charset="0"/>
                <a:cs typeface="Times New Roman" panose="02020603050405020304" pitchFamily="18" charset="0"/>
              </a:rPr>
              <a:t>At present cost of treatment of child is coming around </a:t>
            </a:r>
            <a:r>
              <a:rPr lang="en-GB" sz="1700" b="1" dirty="0">
                <a:latin typeface="Calibri" panose="020F0502020204030204" pitchFamily="34" charset="0"/>
                <a:ea typeface="Calibri" panose="020F0502020204030204" pitchFamily="34" charset="0"/>
                <a:cs typeface="Times New Roman" panose="02020603050405020304" pitchFamily="18" charset="0"/>
              </a:rPr>
              <a:t>$ 400/ child  </a:t>
            </a:r>
            <a:r>
              <a:rPr lang="en-GB" sz="1700" dirty="0">
                <a:latin typeface="Calibri" panose="020F0502020204030204" pitchFamily="34" charset="0"/>
                <a:ea typeface="Calibri" panose="020F0502020204030204" pitchFamily="34" charset="0"/>
                <a:cs typeface="Times New Roman" panose="02020603050405020304" pitchFamily="18" charset="0"/>
              </a:rPr>
              <a:t>( which includes of costs pertaining to supplies , training , human resources, monitoring and supervision and management). </a:t>
            </a:r>
            <a:r>
              <a:rPr lang="en-GB" sz="1700" b="1" dirty="0">
                <a:latin typeface="Calibri" panose="020F0502020204030204" pitchFamily="34" charset="0"/>
                <a:ea typeface="Calibri" panose="020F0502020204030204" pitchFamily="34" charset="0"/>
                <a:cs typeface="Times New Roman" panose="02020603050405020304" pitchFamily="18" charset="0"/>
              </a:rPr>
              <a:t>This is very high compared to global average.</a:t>
            </a:r>
          </a:p>
          <a:p>
            <a:pPr>
              <a:spcBef>
                <a:spcPts val="0"/>
              </a:spcBef>
              <a:spcAft>
                <a:spcPts val="800"/>
              </a:spcAft>
              <a:buFont typeface="Wingdings" panose="05000000000000000000" pitchFamily="2" charset="2"/>
              <a:buChar char="Ø"/>
            </a:pPr>
            <a:r>
              <a:rPr lang="en-US" sz="1700" dirty="0">
                <a:latin typeface="Calibri" panose="020F0502020204030204" pitchFamily="34" charset="0"/>
                <a:ea typeface="Calibri" panose="020F0502020204030204" pitchFamily="34" charset="0"/>
                <a:cs typeface="Times New Roman" panose="02020603050405020304" pitchFamily="18" charset="0"/>
              </a:rPr>
              <a:t>Efforts of scaling up should focus on increase treatment coverage in the high burden of acute malnutrition. This will maximize cost-efficiency and increase the number of children that can be treated within the fiscal space available</a:t>
            </a:r>
            <a:endParaRPr lang="en-GB" sz="1700" dirty="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buFont typeface="Wingdings" panose="05000000000000000000" pitchFamily="2" charset="2"/>
              <a:buChar char="Ø"/>
            </a:pPr>
            <a:r>
              <a:rPr lang="en-US" sz="1700" dirty="0">
                <a:latin typeface="Calibri" panose="020F0502020204030204" pitchFamily="34" charset="0"/>
                <a:ea typeface="Calibri" panose="020F0502020204030204" pitchFamily="34" charset="0"/>
                <a:cs typeface="Times New Roman" panose="02020603050405020304" pitchFamily="18" charset="0"/>
              </a:rPr>
              <a:t>RMNCAH- Result &amp; Evaluation Framework propose  to screen children of age  6-59 month by 35% and  reach for  admission and treatment of SAM children by 20%  in Year- 2023.</a:t>
            </a:r>
          </a:p>
        </p:txBody>
      </p:sp>
      <p:pic>
        <p:nvPicPr>
          <p:cNvPr id="5" name="Picture 4">
            <a:extLst>
              <a:ext uri="{FF2B5EF4-FFF2-40B4-BE49-F238E27FC236}">
                <a16:creationId xmlns:a16="http://schemas.microsoft.com/office/drawing/2014/main" id="{CE1F4812-C8A0-430D-99C2-9CC80428974E}"/>
              </a:ext>
            </a:extLst>
          </p:cNvPr>
          <p:cNvPicPr>
            <a:picLocks noChangeAspect="1"/>
          </p:cNvPicPr>
          <p:nvPr/>
        </p:nvPicPr>
        <p:blipFill>
          <a:blip r:embed="rId2"/>
          <a:stretch>
            <a:fillRect/>
          </a:stretch>
        </p:blipFill>
        <p:spPr>
          <a:xfrm>
            <a:off x="807242" y="2886076"/>
            <a:ext cx="2259185" cy="3126843"/>
          </a:xfrm>
          <a:prstGeom prst="rect">
            <a:avLst/>
          </a:prstGeom>
        </p:spPr>
      </p:pic>
    </p:spTree>
    <p:extLst>
      <p:ext uri="{BB962C8B-B14F-4D97-AF65-F5344CB8AC3E}">
        <p14:creationId xmlns:p14="http://schemas.microsoft.com/office/powerpoint/2010/main" val="2038280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E44BBC-D7BC-4AAB-9F4B-9A4C006912CC}"/>
              </a:ext>
            </a:extLst>
          </p:cNvPr>
          <p:cNvSpPr>
            <a:spLocks noGrp="1"/>
          </p:cNvSpPr>
          <p:nvPr>
            <p:ph type="title"/>
          </p:nvPr>
        </p:nvSpPr>
        <p:spPr>
          <a:xfrm>
            <a:off x="630936" y="639520"/>
            <a:ext cx="3429000" cy="1719072"/>
          </a:xfrm>
        </p:spPr>
        <p:txBody>
          <a:bodyPr anchor="b">
            <a:normAutofit/>
          </a:bodyPr>
          <a:lstStyle/>
          <a:p>
            <a:r>
              <a:rPr lang="en-US" sz="3800"/>
              <a:t>RUTF Acceptability Study </a:t>
            </a:r>
          </a:p>
        </p:txBody>
      </p:sp>
      <p:sp>
        <p:nvSpPr>
          <p:cNvPr id="18"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9EE890D-C46B-4145-B452-CACDAF294614}"/>
              </a:ext>
            </a:extLst>
          </p:cNvPr>
          <p:cNvSpPr>
            <a:spLocks noGrp="1"/>
          </p:cNvSpPr>
          <p:nvPr>
            <p:ph idx="1"/>
          </p:nvPr>
        </p:nvSpPr>
        <p:spPr>
          <a:xfrm>
            <a:off x="630936" y="2807208"/>
            <a:ext cx="3429000" cy="3410712"/>
          </a:xfrm>
        </p:spPr>
        <p:txBody>
          <a:bodyPr anchor="t">
            <a:normAutofit/>
          </a:bodyPr>
          <a:lstStyle/>
          <a:p>
            <a:pPr>
              <a:spcBef>
                <a:spcPts val="0"/>
              </a:spcBef>
              <a:spcAft>
                <a:spcPts val="800"/>
              </a:spcAft>
              <a:buFont typeface="Wingdings" panose="05000000000000000000" pitchFamily="2" charset="2"/>
              <a:buChar char="Ø"/>
            </a:pPr>
            <a:r>
              <a:rPr lang="en-GB" sz="1700">
                <a:latin typeface="Calibri" panose="020F0502020204030204" pitchFamily="34" charset="0"/>
                <a:ea typeface="Calibri" panose="020F0502020204030204" pitchFamily="34" charset="0"/>
                <a:cs typeface="Times New Roman" panose="02020603050405020304" pitchFamily="18" charset="0"/>
              </a:rPr>
              <a:t>Centre of Nutrition and UNICEF in partnership with LTPHI and IRD conducted a RUTF acceptability study in two provinces Phongsaly and Atatepau </a:t>
            </a:r>
            <a:r>
              <a:rPr lang="en-US" sz="1700">
                <a:latin typeface="Calibri" panose="020F0502020204030204" pitchFamily="34" charset="0"/>
                <a:ea typeface="Calibri" panose="020F0502020204030204" pitchFamily="34" charset="0"/>
              </a:rPr>
              <a:t>to better understand the likeability of the product to inform the type of product utilized in Lao PDR in the future in terms of organoleptic features such as taste, structure, color, and smell, as well as other cultural factors.</a:t>
            </a:r>
          </a:p>
          <a:p>
            <a:pPr>
              <a:spcBef>
                <a:spcPts val="0"/>
              </a:spcBef>
              <a:spcAft>
                <a:spcPts val="800"/>
              </a:spcAft>
              <a:buFont typeface="Wingdings" panose="05000000000000000000" pitchFamily="2" charset="2"/>
              <a:buChar char="Ø"/>
            </a:pPr>
            <a:endParaRPr lang="en-US" sz="170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800"/>
              </a:spcAft>
              <a:buFont typeface="Wingdings" panose="05000000000000000000" pitchFamily="2" charset="2"/>
              <a:buChar char="Ø"/>
            </a:pPr>
            <a:endParaRPr lang="en-GB" sz="1700">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9613EDF3-C4F5-4C78-B3BC-531A62696EF4}"/>
              </a:ext>
            </a:extLst>
          </p:cNvPr>
          <p:cNvPicPr>
            <a:picLocks noChangeAspect="1"/>
          </p:cNvPicPr>
          <p:nvPr/>
        </p:nvPicPr>
        <p:blipFill>
          <a:blip r:embed="rId2"/>
          <a:stretch>
            <a:fillRect/>
          </a:stretch>
        </p:blipFill>
        <p:spPr>
          <a:xfrm>
            <a:off x="4429760" y="916432"/>
            <a:ext cx="7128256" cy="4927600"/>
          </a:xfrm>
          <a:prstGeom prst="rect">
            <a:avLst/>
          </a:prstGeom>
        </p:spPr>
      </p:pic>
    </p:spTree>
    <p:extLst>
      <p:ext uri="{BB962C8B-B14F-4D97-AF65-F5344CB8AC3E}">
        <p14:creationId xmlns:p14="http://schemas.microsoft.com/office/powerpoint/2010/main" val="2356935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DF0B8A-A31B-47F0-807B-F2E54A928F85}"/>
              </a:ext>
            </a:extLst>
          </p:cNvPr>
          <p:cNvSpPr>
            <a:spLocks noGrp="1"/>
          </p:cNvSpPr>
          <p:nvPr>
            <p:ph type="title"/>
          </p:nvPr>
        </p:nvSpPr>
        <p:spPr>
          <a:xfrm>
            <a:off x="838200" y="451381"/>
            <a:ext cx="10512552" cy="4066540"/>
          </a:xfrm>
        </p:spPr>
        <p:txBody>
          <a:bodyPr vert="horz" lIns="91440" tIns="45720" rIns="91440" bIns="45720" rtlCol="0" anchor="b">
            <a:normAutofit/>
          </a:bodyPr>
          <a:lstStyle/>
          <a:p>
            <a:br>
              <a:rPr lang="en-US" sz="6600" kern="1200">
                <a:solidFill>
                  <a:schemeClr val="tx1"/>
                </a:solidFill>
                <a:latin typeface="+mj-lt"/>
                <a:ea typeface="+mj-ea"/>
                <a:cs typeface="+mj-cs"/>
              </a:rPr>
            </a:br>
            <a:r>
              <a:rPr lang="en-US" sz="6600" kern="1200">
                <a:solidFill>
                  <a:schemeClr val="tx1"/>
                </a:solidFill>
                <a:latin typeface="+mj-lt"/>
                <a:ea typeface="+mj-ea"/>
                <a:cs typeface="+mj-cs"/>
              </a:rPr>
              <a:t>Challenges</a:t>
            </a:r>
            <a:br>
              <a:rPr lang="en-US" sz="6600" kern="1200">
                <a:solidFill>
                  <a:schemeClr val="tx1"/>
                </a:solidFill>
                <a:latin typeface="+mj-lt"/>
                <a:ea typeface="+mj-ea"/>
                <a:cs typeface="+mj-cs"/>
              </a:rPr>
            </a:br>
            <a:endParaRPr lang="en-US" sz="6600" kern="120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1356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4D9D3-A28D-4737-A4AD-6000E539C0F0}"/>
              </a:ext>
            </a:extLst>
          </p:cNvPr>
          <p:cNvSpPr>
            <a:spLocks noGrp="1"/>
          </p:cNvSpPr>
          <p:nvPr>
            <p:ph type="title"/>
          </p:nvPr>
        </p:nvSpPr>
        <p:spPr>
          <a:xfrm>
            <a:off x="914399" y="365126"/>
            <a:ext cx="10132291" cy="1038802"/>
          </a:xfrm>
        </p:spPr>
        <p:txBody>
          <a:bodyPr/>
          <a:lstStyle/>
          <a:p>
            <a:r>
              <a:rPr lang="en-US" dirty="0"/>
              <a:t>Key challenges of IMAM Program </a:t>
            </a:r>
          </a:p>
        </p:txBody>
      </p:sp>
      <p:graphicFrame>
        <p:nvGraphicFramePr>
          <p:cNvPr id="7" name="Diagram 6">
            <a:extLst>
              <a:ext uri="{FF2B5EF4-FFF2-40B4-BE49-F238E27FC236}">
                <a16:creationId xmlns:a16="http://schemas.microsoft.com/office/drawing/2014/main" id="{94894420-1E73-4032-A6E9-A9BE2666FB96}"/>
              </a:ext>
            </a:extLst>
          </p:cNvPr>
          <p:cNvGraphicFramePr/>
          <p:nvPr>
            <p:extLst>
              <p:ext uri="{D42A27DB-BD31-4B8C-83A1-F6EECF244321}">
                <p14:modId xmlns:p14="http://schemas.microsoft.com/office/powerpoint/2010/main" val="4182244920"/>
              </p:ext>
            </p:extLst>
          </p:nvPr>
        </p:nvGraphicFramePr>
        <p:xfrm>
          <a:off x="914399" y="1939635"/>
          <a:ext cx="10132291" cy="4198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44913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507238-2789-4BDE-8A8C-C90E09BD8F7F}"/>
              </a:ext>
            </a:extLst>
          </p:cNvPr>
          <p:cNvSpPr>
            <a:spLocks noGrp="1"/>
          </p:cNvSpPr>
          <p:nvPr>
            <p:ph type="title"/>
          </p:nvPr>
        </p:nvSpPr>
        <p:spPr>
          <a:xfrm>
            <a:off x="838201" y="345810"/>
            <a:ext cx="5120561" cy="1325563"/>
          </a:xfrm>
        </p:spPr>
        <p:txBody>
          <a:bodyPr>
            <a:normAutofit/>
          </a:bodyPr>
          <a:lstStyle/>
          <a:p>
            <a:r>
              <a:rPr lang="en-US" sz="4100"/>
              <a:t>Capacity Issues to deliver IMAM Program</a:t>
            </a:r>
          </a:p>
        </p:txBody>
      </p:sp>
      <p:sp>
        <p:nvSpPr>
          <p:cNvPr id="3" name="Content Placeholder 2">
            <a:extLst>
              <a:ext uri="{FF2B5EF4-FFF2-40B4-BE49-F238E27FC236}">
                <a16:creationId xmlns:a16="http://schemas.microsoft.com/office/drawing/2014/main" id="{95CA5903-3B24-4341-9830-381307D6A10C}"/>
              </a:ext>
            </a:extLst>
          </p:cNvPr>
          <p:cNvSpPr>
            <a:spLocks noGrp="1"/>
          </p:cNvSpPr>
          <p:nvPr>
            <p:ph idx="1"/>
          </p:nvPr>
        </p:nvSpPr>
        <p:spPr>
          <a:xfrm>
            <a:off x="838201" y="1825625"/>
            <a:ext cx="5092194" cy="4351338"/>
          </a:xfrm>
        </p:spPr>
        <p:txBody>
          <a:bodyPr>
            <a:normAutofit/>
          </a:bodyPr>
          <a:lstStyle/>
          <a:p>
            <a:pPr>
              <a:buFont typeface="Wingdings" panose="05000000000000000000" pitchFamily="2" charset="2"/>
              <a:buChar char="Ø"/>
            </a:pPr>
            <a:r>
              <a:rPr lang="en-US" sz="2000"/>
              <a:t>Trainings of Health &amp; Community workers was less prioritized  in previous investments, resulting in limited early detection and referral mechanism of children with Severe Acute Malnutrition.</a:t>
            </a:r>
          </a:p>
          <a:p>
            <a:pPr>
              <a:buFont typeface="Wingdings" panose="05000000000000000000" pitchFamily="2" charset="2"/>
              <a:buChar char="Ø"/>
            </a:pPr>
            <a:r>
              <a:rPr lang="en-US" sz="2000">
                <a:latin typeface="Calibri" panose="020F0502020204030204" pitchFamily="34" charset="0"/>
                <a:ea typeface="Calibri" panose="020F0502020204030204" pitchFamily="34" charset="0"/>
                <a:cs typeface="Calibri" panose="020F0502020204030204" pitchFamily="34" charset="0"/>
              </a:rPr>
              <a:t>Limited  focus on community sensitization and mobilization activities to create awareness on malnutrition in the community. </a:t>
            </a:r>
          </a:p>
          <a:p>
            <a:pPr>
              <a:buFont typeface="Wingdings" panose="05000000000000000000" pitchFamily="2" charset="2"/>
              <a:buChar char="Ø"/>
            </a:pPr>
            <a:r>
              <a:rPr lang="en-US" sz="2000">
                <a:latin typeface="Calibri" panose="020F0502020204030204" pitchFamily="34" charset="0"/>
                <a:ea typeface="Calibri" panose="020F0502020204030204" pitchFamily="34" charset="0"/>
                <a:cs typeface="Calibri" panose="020F0502020204030204" pitchFamily="34" charset="0"/>
              </a:rPr>
              <a:t>Turn over of staffs and transfers is high and require  more refresher trainings.</a:t>
            </a:r>
          </a:p>
          <a:p>
            <a:pPr>
              <a:buFont typeface="Wingdings" panose="05000000000000000000" pitchFamily="2" charset="2"/>
              <a:buChar char="Ø"/>
            </a:pPr>
            <a:r>
              <a:rPr lang="en-US" sz="2000">
                <a:latin typeface="Calibri" panose="020F0502020204030204" pitchFamily="34" charset="0"/>
                <a:ea typeface="Calibri" panose="020F0502020204030204" pitchFamily="34" charset="0"/>
                <a:cs typeface="Calibri" panose="020F0502020204030204" pitchFamily="34" charset="0"/>
              </a:rPr>
              <a:t>Limited number of Pool of trainers at Provincial &amp; District Level. </a:t>
            </a:r>
            <a:endParaRPr lang="en-US" sz="2000">
              <a:latin typeface="Calibri" panose="020F0502020204030204" pitchFamily="34" charset="0"/>
              <a:ea typeface="Calibri" panose="020F0502020204030204" pitchFamily="34" charset="0"/>
              <a:cs typeface="Times New Roman" panose="02020603050405020304" pitchFamily="18" charset="0"/>
            </a:endParaRPr>
          </a:p>
          <a:p>
            <a:endParaRPr lang="en-US" sz="2000"/>
          </a:p>
        </p:txBody>
      </p:sp>
      <p:sp>
        <p:nvSpPr>
          <p:cNvPr id="14" name="Oval 1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A person giving a presentation&#10;&#10;Description automatically generated with medium confidence">
            <a:extLst>
              <a:ext uri="{FF2B5EF4-FFF2-40B4-BE49-F238E27FC236}">
                <a16:creationId xmlns:a16="http://schemas.microsoft.com/office/drawing/2014/main" id="{5110BE95-235F-4D91-AC72-C9E2C33B160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968" r="28207" b="2"/>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16" name="Arc 1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icture 4" descr="A person wearing a mask&#10;&#10;Description automatically generated with low confidence">
            <a:extLst>
              <a:ext uri="{FF2B5EF4-FFF2-40B4-BE49-F238E27FC236}">
                <a16:creationId xmlns:a16="http://schemas.microsoft.com/office/drawing/2014/main" id="{A8AF427C-31D6-488D-B64E-9C88D7244FE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560" r="-3" b="-3"/>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421231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507238-2789-4BDE-8A8C-C90E09BD8F7F}"/>
              </a:ext>
            </a:extLst>
          </p:cNvPr>
          <p:cNvSpPr>
            <a:spLocks noGrp="1"/>
          </p:cNvSpPr>
          <p:nvPr>
            <p:ph type="title"/>
          </p:nvPr>
        </p:nvSpPr>
        <p:spPr>
          <a:xfrm>
            <a:off x="5297762" y="329184"/>
            <a:ext cx="6251110" cy="1783080"/>
          </a:xfrm>
        </p:spPr>
        <p:txBody>
          <a:bodyPr anchor="b">
            <a:normAutofit/>
          </a:bodyPr>
          <a:lstStyle/>
          <a:p>
            <a:r>
              <a:rPr lang="en-US" sz="5400"/>
              <a:t>Poor Outcome Indicators </a:t>
            </a:r>
          </a:p>
        </p:txBody>
      </p:sp>
      <p:pic>
        <p:nvPicPr>
          <p:cNvPr id="5" name="Picture 4">
            <a:extLst>
              <a:ext uri="{FF2B5EF4-FFF2-40B4-BE49-F238E27FC236}">
                <a16:creationId xmlns:a16="http://schemas.microsoft.com/office/drawing/2014/main" id="{4035CF52-596A-48BE-86EF-95C88524296F}"/>
              </a:ext>
            </a:extLst>
          </p:cNvPr>
          <p:cNvPicPr>
            <a:picLocks noChangeAspect="1"/>
          </p:cNvPicPr>
          <p:nvPr/>
        </p:nvPicPr>
        <p:blipFill rotWithShape="1">
          <a:blip r:embed="rId2"/>
          <a:srcRect r="122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CA5903-3B24-4341-9830-381307D6A10C}"/>
              </a:ext>
            </a:extLst>
          </p:cNvPr>
          <p:cNvSpPr>
            <a:spLocks noGrp="1"/>
          </p:cNvSpPr>
          <p:nvPr>
            <p:ph idx="1"/>
          </p:nvPr>
        </p:nvSpPr>
        <p:spPr>
          <a:xfrm>
            <a:off x="5297762" y="2706624"/>
            <a:ext cx="6251110" cy="3483864"/>
          </a:xfrm>
        </p:spPr>
        <p:txBody>
          <a:bodyPr>
            <a:normAutofit/>
          </a:bodyPr>
          <a:lstStyle/>
          <a:p>
            <a:pPr>
              <a:buFont typeface="Wingdings" panose="05000000000000000000" pitchFamily="2" charset="2"/>
              <a:buChar char="Ø"/>
            </a:pPr>
            <a:r>
              <a:rPr lang="en-US" sz="1700" dirty="0"/>
              <a:t>Very limited information available of children admitted with defined admission and discharge criteria.</a:t>
            </a:r>
          </a:p>
          <a:p>
            <a:pPr>
              <a:buFont typeface="Wingdings" panose="05000000000000000000" pitchFamily="2" charset="2"/>
              <a:buChar char="Ø"/>
            </a:pPr>
            <a:r>
              <a:rPr lang="en-US" sz="1700" dirty="0"/>
              <a:t>Limited children reach with CURED criteria as many of them often get defaulted.</a:t>
            </a:r>
          </a:p>
          <a:p>
            <a:pPr>
              <a:buFont typeface="Wingdings" panose="05000000000000000000" pitchFamily="2" charset="2"/>
              <a:buChar char="Ø"/>
            </a:pPr>
            <a:r>
              <a:rPr lang="en-US" sz="1700" dirty="0"/>
              <a:t>For children enrolled in the program, there is weak follow-up mechanism for continuity of treatment.</a:t>
            </a:r>
          </a:p>
          <a:p>
            <a:pPr>
              <a:buFont typeface="Wingdings" panose="05000000000000000000" pitchFamily="2" charset="2"/>
              <a:buChar char="Ø"/>
            </a:pPr>
            <a:r>
              <a:rPr lang="en-US" sz="1700" dirty="0"/>
              <a:t>Distance of caretaker to access services from long distance is also a challenge in some locations.</a:t>
            </a:r>
          </a:p>
          <a:p>
            <a:pPr>
              <a:buFont typeface="Wingdings" panose="05000000000000000000" pitchFamily="2" charset="2"/>
              <a:buChar char="Ø"/>
            </a:pPr>
            <a:r>
              <a:rPr lang="en-US" sz="1700" dirty="0"/>
              <a:t>Due to lack of early detection and referral mechanisms of severe acute malnutrition children, their health conditions deteriorate and needs hospitalizations services  for treatment.</a:t>
            </a:r>
            <a:endParaRPr lang="en-US" sz="17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1700" dirty="0"/>
          </a:p>
        </p:txBody>
      </p:sp>
    </p:spTree>
    <p:extLst>
      <p:ext uri="{BB962C8B-B14F-4D97-AF65-F5344CB8AC3E}">
        <p14:creationId xmlns:p14="http://schemas.microsoft.com/office/powerpoint/2010/main" val="579553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507238-2789-4BDE-8A8C-C90E09BD8F7F}"/>
              </a:ext>
            </a:extLst>
          </p:cNvPr>
          <p:cNvSpPr>
            <a:spLocks noGrp="1"/>
          </p:cNvSpPr>
          <p:nvPr>
            <p:ph type="title"/>
          </p:nvPr>
        </p:nvSpPr>
        <p:spPr>
          <a:xfrm>
            <a:off x="841248" y="548640"/>
            <a:ext cx="3600860" cy="5431536"/>
          </a:xfrm>
        </p:spPr>
        <p:txBody>
          <a:bodyPr>
            <a:normAutofit/>
          </a:bodyPr>
          <a:lstStyle/>
          <a:p>
            <a:r>
              <a:rPr lang="en-US" sz="5400"/>
              <a:t>Limited Prevention Activities to address Wasting </a:t>
            </a:r>
          </a:p>
        </p:txBody>
      </p:sp>
      <p:sp>
        <p:nvSpPr>
          <p:cNvPr id="17"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CA5903-3B24-4341-9830-381307D6A10C}"/>
              </a:ext>
            </a:extLst>
          </p:cNvPr>
          <p:cNvSpPr>
            <a:spLocks noGrp="1"/>
          </p:cNvSpPr>
          <p:nvPr>
            <p:ph idx="1"/>
          </p:nvPr>
        </p:nvSpPr>
        <p:spPr>
          <a:xfrm>
            <a:off x="5126418" y="552091"/>
            <a:ext cx="6224335" cy="5431536"/>
          </a:xfrm>
        </p:spPr>
        <p:txBody>
          <a:bodyPr anchor="ctr">
            <a:normAutofit/>
          </a:bodyPr>
          <a:lstStyle/>
          <a:p>
            <a:pPr>
              <a:buFont typeface="Wingdings" panose="05000000000000000000" pitchFamily="2" charset="2"/>
              <a:buChar char="Ø"/>
            </a:pPr>
            <a:r>
              <a:rPr lang="en-US" sz="2200" dirty="0"/>
              <a:t>Weak implementation of health specific interventions related to Maternal Nutrition, IYCF Counselling, Micronutrient supplementation  in  hard-to-reach locations.</a:t>
            </a:r>
          </a:p>
          <a:p>
            <a:pPr>
              <a:buFont typeface="Wingdings" panose="05000000000000000000" pitchFamily="2" charset="2"/>
              <a:buChar char="Ø"/>
            </a:pPr>
            <a:r>
              <a:rPr lang="en-US" sz="2200" dirty="0"/>
              <a:t>Growth Monitoring and faltering is not uniformly implemented and monitored.</a:t>
            </a:r>
          </a:p>
          <a:p>
            <a:pPr>
              <a:buFont typeface="Wingdings" panose="05000000000000000000" pitchFamily="2" charset="2"/>
              <a:buChar char="Ø"/>
            </a:pPr>
            <a:r>
              <a:rPr lang="en-US" sz="2200" dirty="0"/>
              <a:t>MUAC screening for early identification and referral mechanism is not rolled out and reported.</a:t>
            </a:r>
          </a:p>
          <a:p>
            <a:pPr>
              <a:buFont typeface="Wingdings" panose="05000000000000000000" pitchFamily="2" charset="2"/>
              <a:buChar char="Ø"/>
            </a:pPr>
            <a:r>
              <a:rPr lang="en-US" sz="2200" dirty="0"/>
              <a:t>Social safety schemes  to support household with SAM children are limited.</a:t>
            </a:r>
          </a:p>
          <a:p>
            <a:pPr>
              <a:buFont typeface="Wingdings" panose="05000000000000000000" pitchFamily="2" charset="2"/>
              <a:buChar char="Ø"/>
            </a:pPr>
            <a:r>
              <a:rPr lang="en-US" sz="2200" dirty="0"/>
              <a:t>Limited accessibility of safe drinking water and sanitation facilities in pockets with high malnutrition rates.</a:t>
            </a:r>
          </a:p>
          <a:p>
            <a:pPr marL="0" indent="0">
              <a:buNone/>
            </a:pPr>
            <a:endParaRPr lang="en-US" sz="2200" dirty="0"/>
          </a:p>
        </p:txBody>
      </p:sp>
    </p:spTree>
    <p:extLst>
      <p:ext uri="{BB962C8B-B14F-4D97-AF65-F5344CB8AC3E}">
        <p14:creationId xmlns:p14="http://schemas.microsoft.com/office/powerpoint/2010/main" val="2500978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2">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507238-2789-4BDE-8A8C-C90E09BD8F7F}"/>
              </a:ext>
            </a:extLst>
          </p:cNvPr>
          <p:cNvSpPr>
            <a:spLocks noGrp="1"/>
          </p:cNvSpPr>
          <p:nvPr>
            <p:ph type="title"/>
          </p:nvPr>
        </p:nvSpPr>
        <p:spPr>
          <a:xfrm>
            <a:off x="612648" y="365125"/>
            <a:ext cx="6986015" cy="1776484"/>
          </a:xfrm>
        </p:spPr>
        <p:txBody>
          <a:bodyPr anchor="b">
            <a:normAutofit/>
          </a:bodyPr>
          <a:lstStyle/>
          <a:p>
            <a:r>
              <a:rPr lang="en-US" sz="5400" dirty="0"/>
              <a:t>Nutrition Supply Chain Management </a:t>
            </a:r>
          </a:p>
        </p:txBody>
      </p:sp>
      <p:pic>
        <p:nvPicPr>
          <p:cNvPr id="8" name="Picture 5">
            <a:extLst>
              <a:ext uri="{FF2B5EF4-FFF2-40B4-BE49-F238E27FC236}">
                <a16:creationId xmlns:a16="http://schemas.microsoft.com/office/drawing/2014/main" id="{4510DACF-A527-4AAD-A537-001D3A43527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379409" y="285021"/>
            <a:ext cx="3532036" cy="18441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CA5903-3B24-4341-9830-381307D6A10C}"/>
              </a:ext>
            </a:extLst>
          </p:cNvPr>
          <p:cNvSpPr>
            <a:spLocks noGrp="1"/>
          </p:cNvSpPr>
          <p:nvPr>
            <p:ph idx="1"/>
          </p:nvPr>
        </p:nvSpPr>
        <p:spPr>
          <a:xfrm>
            <a:off x="612648" y="2504819"/>
            <a:ext cx="6986016" cy="3672144"/>
          </a:xfrm>
        </p:spPr>
        <p:txBody>
          <a:bodyPr>
            <a:normAutofit/>
          </a:bodyPr>
          <a:lstStyle/>
          <a:p>
            <a:pPr>
              <a:buFont typeface="Wingdings" panose="05000000000000000000" pitchFamily="2" charset="2"/>
              <a:buChar char="Ø"/>
            </a:pPr>
            <a:r>
              <a:rPr lang="en-US" sz="2000" dirty="0"/>
              <a:t>Limited therapeutic supplies is procured for the initial treatment and management of children with severe acute malnutrition.</a:t>
            </a:r>
          </a:p>
          <a:p>
            <a:pPr>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More resources require to procure additional quantity of supplies for continuity of treatment. </a:t>
            </a:r>
          </a:p>
          <a:p>
            <a:pPr>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Nutrition Supplies are not prioritized for provinces/ districts  with high malnutrition prevalence. </a:t>
            </a:r>
          </a:p>
          <a:p>
            <a:pPr>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Stock out of essential nutrition commodities in health facilities.</a:t>
            </a:r>
          </a:p>
          <a:p>
            <a:pPr>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Poor planning, forecasting, procurement and distribution  of therapeutic supplies resulting in under utilization of nutrition commodities and sometime expiry of supplies.</a:t>
            </a:r>
          </a:p>
          <a:p>
            <a:pPr>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000" dirty="0"/>
          </a:p>
        </p:txBody>
      </p:sp>
      <p:pic>
        <p:nvPicPr>
          <p:cNvPr id="5" name="Picture 4" descr="A picture containing text, indoor&#10;&#10;Description automatically generated">
            <a:extLst>
              <a:ext uri="{FF2B5EF4-FFF2-40B4-BE49-F238E27FC236}">
                <a16:creationId xmlns:a16="http://schemas.microsoft.com/office/drawing/2014/main" id="{56C47857-FA8D-4C96-A28D-B00D338756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4666" y="2310086"/>
            <a:ext cx="1063248" cy="1890220"/>
          </a:xfrm>
          <a:prstGeom prst="rect">
            <a:avLst/>
          </a:prstGeom>
        </p:spPr>
      </p:pic>
      <p:pic>
        <p:nvPicPr>
          <p:cNvPr id="7" name="Picture 6" descr="Text, letter&#10;&#10;Description automatically generated">
            <a:extLst>
              <a:ext uri="{FF2B5EF4-FFF2-40B4-BE49-F238E27FC236}">
                <a16:creationId xmlns:a16="http://schemas.microsoft.com/office/drawing/2014/main" id="{02D94477-2864-454A-B528-76E1BF611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4666" y="4358181"/>
            <a:ext cx="1063248" cy="1890220"/>
          </a:xfrm>
          <a:prstGeom prst="rect">
            <a:avLst/>
          </a:prstGeom>
        </p:spPr>
      </p:pic>
    </p:spTree>
    <p:extLst>
      <p:ext uri="{BB962C8B-B14F-4D97-AF65-F5344CB8AC3E}">
        <p14:creationId xmlns:p14="http://schemas.microsoft.com/office/powerpoint/2010/main" val="3715140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DF0B8A-A31B-47F0-807B-F2E54A928F85}"/>
              </a:ext>
            </a:extLst>
          </p:cNvPr>
          <p:cNvSpPr>
            <a:spLocks noGrp="1"/>
          </p:cNvSpPr>
          <p:nvPr>
            <p:ph type="title"/>
          </p:nvPr>
        </p:nvSpPr>
        <p:spPr>
          <a:xfrm>
            <a:off x="838200" y="451381"/>
            <a:ext cx="10512552" cy="4066540"/>
          </a:xfrm>
        </p:spPr>
        <p:txBody>
          <a:bodyPr vert="horz" lIns="91440" tIns="45720" rIns="91440" bIns="45720" rtlCol="0" anchor="b">
            <a:normAutofit/>
          </a:bodyPr>
          <a:lstStyle/>
          <a:p>
            <a:br>
              <a:rPr lang="en-US" sz="6600" kern="1200" dirty="0">
                <a:solidFill>
                  <a:schemeClr val="tx1"/>
                </a:solidFill>
                <a:latin typeface="+mj-lt"/>
                <a:ea typeface="+mj-ea"/>
                <a:cs typeface="+mj-cs"/>
              </a:rPr>
            </a:br>
            <a:r>
              <a:rPr lang="en-US" sz="5400" kern="1200" dirty="0">
                <a:solidFill>
                  <a:schemeClr val="tx1"/>
                </a:solidFill>
                <a:latin typeface="+mj-lt"/>
                <a:ea typeface="+mj-ea"/>
                <a:cs typeface="+mj-cs"/>
              </a:rPr>
              <a:t>Scale up Plan of IMAM- 2023-2024</a:t>
            </a:r>
            <a:br>
              <a:rPr lang="en-US" sz="6600" kern="1200" dirty="0">
                <a:solidFill>
                  <a:schemeClr val="tx1"/>
                </a:solidFill>
                <a:latin typeface="+mj-lt"/>
                <a:ea typeface="+mj-ea"/>
                <a:cs typeface="+mj-cs"/>
              </a:rPr>
            </a:br>
            <a:endParaRPr lang="en-US" sz="6600" kern="1200" dirty="0">
              <a:solidFill>
                <a:schemeClr val="tx1"/>
              </a:solidFill>
              <a:latin typeface="+mj-lt"/>
              <a:ea typeface="+mj-ea"/>
              <a:cs typeface="+mj-cs"/>
            </a:endParaRP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4231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355469-43BD-4252-8863-98C69129ADEB}"/>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4600" b="1" kern="1200">
                <a:solidFill>
                  <a:schemeClr val="tx1"/>
                </a:solidFill>
                <a:latin typeface="+mj-lt"/>
                <a:ea typeface="+mj-ea"/>
                <a:cs typeface="+mj-cs"/>
              </a:rPr>
              <a:t>Scale up Plan-2023-2024 </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E6D06F-3976-4280-9432-AC47466B2953}"/>
              </a:ext>
            </a:extLst>
          </p:cNvPr>
          <p:cNvSpPr txBox="1"/>
          <p:nvPr/>
        </p:nvSpPr>
        <p:spPr>
          <a:xfrm>
            <a:off x="630935" y="2807208"/>
            <a:ext cx="3534665" cy="341071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b="1" i="0" u="none" strike="noStrike" dirty="0">
                <a:effectLst/>
              </a:rPr>
              <a:t>Number of IPD program to established :- 10</a:t>
            </a:r>
          </a:p>
          <a:p>
            <a:pPr indent="-228600">
              <a:lnSpc>
                <a:spcPct val="90000"/>
              </a:lnSpc>
              <a:spcAft>
                <a:spcPts val="600"/>
              </a:spcAft>
              <a:buFont typeface="Arial" panose="020B0604020202020204" pitchFamily="34" charset="0"/>
              <a:buChar char="•"/>
            </a:pPr>
            <a:r>
              <a:rPr lang="en-US" sz="2200" b="1" u="none" strike="noStrike" dirty="0">
                <a:effectLst/>
              </a:rPr>
              <a:t>Number of OPD program at District Hospitals :- 92</a:t>
            </a:r>
          </a:p>
          <a:p>
            <a:pPr indent="-228600">
              <a:lnSpc>
                <a:spcPct val="90000"/>
              </a:lnSpc>
              <a:spcAft>
                <a:spcPts val="600"/>
              </a:spcAft>
              <a:buFont typeface="Arial" panose="020B0604020202020204" pitchFamily="34" charset="0"/>
              <a:buChar char="•"/>
            </a:pPr>
            <a:r>
              <a:rPr lang="en-US" sz="2200" b="1" i="0" dirty="0"/>
              <a:t>Number of OPD program at Health Center :-</a:t>
            </a:r>
            <a:r>
              <a:rPr lang="en-US" sz="2200" b="1" dirty="0"/>
              <a:t>54</a:t>
            </a:r>
            <a:endParaRPr lang="en-US" sz="2200" dirty="0"/>
          </a:p>
        </p:txBody>
      </p:sp>
      <p:graphicFrame>
        <p:nvGraphicFramePr>
          <p:cNvPr id="4" name="Table 3">
            <a:extLst>
              <a:ext uri="{FF2B5EF4-FFF2-40B4-BE49-F238E27FC236}">
                <a16:creationId xmlns:a16="http://schemas.microsoft.com/office/drawing/2014/main" id="{CF9D1888-D453-4A3B-8F95-AA55B7CB1D06}"/>
              </a:ext>
            </a:extLst>
          </p:cNvPr>
          <p:cNvGraphicFramePr>
            <a:graphicFrameLocks noGrp="1"/>
          </p:cNvGraphicFramePr>
          <p:nvPr>
            <p:extLst>
              <p:ext uri="{D42A27DB-BD31-4B8C-83A1-F6EECF244321}">
                <p14:modId xmlns:p14="http://schemas.microsoft.com/office/powerpoint/2010/main" val="410860539"/>
              </p:ext>
            </p:extLst>
          </p:nvPr>
        </p:nvGraphicFramePr>
        <p:xfrm>
          <a:off x="4276436" y="1023676"/>
          <a:ext cx="7767783" cy="5330951"/>
        </p:xfrm>
        <a:graphic>
          <a:graphicData uri="http://schemas.openxmlformats.org/drawingml/2006/table">
            <a:tbl>
              <a:tblPr firstRow="1" bandRow="1">
                <a:tableStyleId>{5C22544A-7EE6-4342-B048-85BDC9FD1C3A}</a:tableStyleId>
              </a:tblPr>
              <a:tblGrid>
                <a:gridCol w="988291">
                  <a:extLst>
                    <a:ext uri="{9D8B030D-6E8A-4147-A177-3AD203B41FA5}">
                      <a16:colId xmlns:a16="http://schemas.microsoft.com/office/drawing/2014/main" val="575631116"/>
                    </a:ext>
                  </a:extLst>
                </a:gridCol>
                <a:gridCol w="654587">
                  <a:extLst>
                    <a:ext uri="{9D8B030D-6E8A-4147-A177-3AD203B41FA5}">
                      <a16:colId xmlns:a16="http://schemas.microsoft.com/office/drawing/2014/main" val="613142198"/>
                    </a:ext>
                  </a:extLst>
                </a:gridCol>
                <a:gridCol w="951107">
                  <a:extLst>
                    <a:ext uri="{9D8B030D-6E8A-4147-A177-3AD203B41FA5}">
                      <a16:colId xmlns:a16="http://schemas.microsoft.com/office/drawing/2014/main" val="3993241558"/>
                    </a:ext>
                  </a:extLst>
                </a:gridCol>
                <a:gridCol w="1257212">
                  <a:extLst>
                    <a:ext uri="{9D8B030D-6E8A-4147-A177-3AD203B41FA5}">
                      <a16:colId xmlns:a16="http://schemas.microsoft.com/office/drawing/2014/main" val="590268330"/>
                    </a:ext>
                  </a:extLst>
                </a:gridCol>
                <a:gridCol w="878833">
                  <a:extLst>
                    <a:ext uri="{9D8B030D-6E8A-4147-A177-3AD203B41FA5}">
                      <a16:colId xmlns:a16="http://schemas.microsoft.com/office/drawing/2014/main" val="900015832"/>
                    </a:ext>
                  </a:extLst>
                </a:gridCol>
                <a:gridCol w="931268">
                  <a:extLst>
                    <a:ext uri="{9D8B030D-6E8A-4147-A177-3AD203B41FA5}">
                      <a16:colId xmlns:a16="http://schemas.microsoft.com/office/drawing/2014/main" val="2468526730"/>
                    </a:ext>
                  </a:extLst>
                </a:gridCol>
                <a:gridCol w="799473">
                  <a:extLst>
                    <a:ext uri="{9D8B030D-6E8A-4147-A177-3AD203B41FA5}">
                      <a16:colId xmlns:a16="http://schemas.microsoft.com/office/drawing/2014/main" val="1291665046"/>
                    </a:ext>
                  </a:extLst>
                </a:gridCol>
                <a:gridCol w="622329">
                  <a:extLst>
                    <a:ext uri="{9D8B030D-6E8A-4147-A177-3AD203B41FA5}">
                      <a16:colId xmlns:a16="http://schemas.microsoft.com/office/drawing/2014/main" val="695438804"/>
                    </a:ext>
                  </a:extLst>
                </a:gridCol>
                <a:gridCol w="684683">
                  <a:extLst>
                    <a:ext uri="{9D8B030D-6E8A-4147-A177-3AD203B41FA5}">
                      <a16:colId xmlns:a16="http://schemas.microsoft.com/office/drawing/2014/main" val="3567633726"/>
                    </a:ext>
                  </a:extLst>
                </a:gridCol>
              </a:tblGrid>
              <a:tr h="599063">
                <a:tc>
                  <a:txBody>
                    <a:bodyPr/>
                    <a:lstStyle/>
                    <a:p>
                      <a:pPr algn="ctr" rtl="0" fontAlgn="b"/>
                      <a:r>
                        <a:rPr lang="en-US" sz="1100" u="none" strike="noStrike">
                          <a:effectLst/>
                        </a:rPr>
                        <a:t>Provinces </a:t>
                      </a:r>
                      <a:endParaRPr lang="en-US" sz="1100" b="1" i="0" u="none" strike="noStrike">
                        <a:solidFill>
                          <a:srgbClr val="FFFFFF"/>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PH ( IPD)</a:t>
                      </a:r>
                      <a:endParaRPr lang="en-US" sz="1100" b="1" i="0" u="none" strike="noStrike">
                        <a:solidFill>
                          <a:srgbClr val="FFFFFF"/>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DH ( OPDs)</a:t>
                      </a:r>
                      <a:endParaRPr lang="en-US" sz="1100" b="1" i="0" u="none" strike="noStrike">
                        <a:solidFill>
                          <a:srgbClr val="FFFFFF"/>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Districts for (Community Program) *</a:t>
                      </a:r>
                      <a:endParaRPr lang="en-US" sz="1100" b="1" i="0" u="none" strike="noStrike">
                        <a:solidFill>
                          <a:srgbClr val="FFFFFF"/>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 of Health Centers </a:t>
                      </a:r>
                      <a:endParaRPr lang="en-US" sz="1100" b="1" i="0" u="none" strike="noStrike">
                        <a:solidFill>
                          <a:srgbClr val="FFFFFF"/>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Target 30% of Health Centers</a:t>
                      </a:r>
                      <a:endParaRPr lang="en-US" sz="1100" b="1" i="0" u="none" strike="noStrike">
                        <a:solidFill>
                          <a:srgbClr val="FFFFFF"/>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Annual Burden of SAM</a:t>
                      </a:r>
                      <a:endParaRPr lang="en-US" sz="1100" b="1" i="0" u="none" strike="noStrike">
                        <a:solidFill>
                          <a:srgbClr val="FFFFFF"/>
                        </a:solidFill>
                        <a:effectLst/>
                        <a:latin typeface="Calibri" panose="020F0502020204030204" pitchFamily="34" charset="0"/>
                      </a:endParaRPr>
                    </a:p>
                  </a:txBody>
                  <a:tcPr marL="3741" marR="3741" marT="3741" marB="0" anchor="b"/>
                </a:tc>
                <a:tc>
                  <a:txBody>
                    <a:bodyPr/>
                    <a:lstStyle/>
                    <a:p>
                      <a:pPr algn="ctr" rtl="0" fontAlgn="ctr"/>
                      <a:r>
                        <a:rPr lang="en-US" sz="1100" u="none" strike="noStrike">
                          <a:effectLst/>
                        </a:rPr>
                        <a:t>Target- 50%</a:t>
                      </a:r>
                      <a:endParaRPr lang="en-US" sz="1100" b="1" i="0" u="none" strike="noStrike">
                        <a:solidFill>
                          <a:srgbClr val="FFFFFF"/>
                        </a:solidFill>
                        <a:effectLst/>
                        <a:latin typeface="Calibri" panose="020F0502020204030204" pitchFamily="34" charset="0"/>
                      </a:endParaRPr>
                    </a:p>
                  </a:txBody>
                  <a:tcPr marL="3741" marR="3741" marT="3741" marB="0" anchor="ctr"/>
                </a:tc>
                <a:tc>
                  <a:txBody>
                    <a:bodyPr/>
                    <a:lstStyle/>
                    <a:p>
                      <a:pPr algn="ctr" rtl="0" fontAlgn="ctr"/>
                      <a:r>
                        <a:rPr lang="en-US" sz="1100" u="none" strike="noStrike">
                          <a:effectLst/>
                        </a:rPr>
                        <a:t>Funding Source</a:t>
                      </a:r>
                      <a:endParaRPr lang="en-US" sz="1100" b="1" i="0" u="none" strike="noStrike">
                        <a:solidFill>
                          <a:srgbClr val="FFFFFF"/>
                        </a:solidFill>
                        <a:effectLst/>
                        <a:latin typeface="Calibri" panose="020F0502020204030204" pitchFamily="34" charset="0"/>
                      </a:endParaRPr>
                    </a:p>
                  </a:txBody>
                  <a:tcPr marL="3741" marR="3741" marT="3741" marB="0" anchor="ctr"/>
                </a:tc>
                <a:extLst>
                  <a:ext uri="{0D108BD9-81ED-4DB2-BD59-A6C34878D82A}">
                    <a16:rowId xmlns:a16="http://schemas.microsoft.com/office/drawing/2014/main" val="1937884723"/>
                  </a:ext>
                </a:extLst>
              </a:tr>
              <a:tr h="225328">
                <a:tc>
                  <a:txBody>
                    <a:bodyPr/>
                    <a:lstStyle/>
                    <a:p>
                      <a:pPr algn="l" rtl="0" fontAlgn="ctr"/>
                      <a:r>
                        <a:rPr lang="en-US" sz="1100" u="none" strike="noStrike">
                          <a:effectLst/>
                          <a:highlight>
                            <a:srgbClr val="FFFF00"/>
                          </a:highlight>
                        </a:rPr>
                        <a:t>Phongsali</a:t>
                      </a:r>
                      <a:endParaRPr lang="en-US" sz="1100" b="0" i="0" u="none" strike="noStrike">
                        <a:solidFill>
                          <a:srgbClr val="FF0000"/>
                        </a:solidFill>
                        <a:effectLst/>
                        <a:highlight>
                          <a:srgbClr val="FFFF00"/>
                        </a:highlight>
                        <a:latin typeface="Calibri" panose="020F0502020204030204" pitchFamily="34" charset="0"/>
                      </a:endParaRPr>
                    </a:p>
                  </a:txBody>
                  <a:tcPr marL="3741" marR="3741" marT="3741" marB="0" anchor="ctr"/>
                </a:tc>
                <a:tc>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Nhot ou</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443</a:t>
                      </a:r>
                      <a:endParaRPr lang="en-US" sz="1100" b="0" i="0" u="none" strike="noStrike">
                        <a:solidFill>
                          <a:srgbClr val="FF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222</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2844345142"/>
                  </a:ext>
                </a:extLst>
              </a:tr>
              <a:tr h="225328">
                <a:tc>
                  <a:txBody>
                    <a:bodyPr/>
                    <a:lstStyle/>
                    <a:p>
                      <a:pPr algn="l" rtl="0" fontAlgn="ctr"/>
                      <a:r>
                        <a:rPr lang="en-US" sz="1100" u="none" strike="noStrike">
                          <a:effectLst/>
                        </a:rPr>
                        <a:t> </a:t>
                      </a:r>
                      <a:endParaRPr lang="en-US" sz="1100" b="0" i="0" u="none" strike="noStrike">
                        <a:solidFill>
                          <a:srgbClr val="FF0000"/>
                        </a:solidFill>
                        <a:effectLst/>
                        <a:latin typeface="Calibri" panose="020F0502020204030204" pitchFamily="34" charset="0"/>
                      </a:endParaRPr>
                    </a:p>
                  </a:txBody>
                  <a:tcPr marL="3741" marR="3741" marT="3741" marB="0" anchor="ctr"/>
                </a:tc>
                <a:tc>
                  <a:txBody>
                    <a:bodyPr/>
                    <a:lstStyle/>
                    <a:p>
                      <a:pPr algn="ctr" rtl="0"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Phongsaly </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332</a:t>
                      </a:r>
                      <a:endParaRPr lang="en-US" sz="1100" b="0" i="0" u="none" strike="noStrike">
                        <a:solidFill>
                          <a:srgbClr val="FF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166</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2892274708"/>
                  </a:ext>
                </a:extLst>
              </a:tr>
              <a:tr h="225328">
                <a:tc rowSpan="2">
                  <a:txBody>
                    <a:bodyPr/>
                    <a:lstStyle/>
                    <a:p>
                      <a:pPr algn="l" rtl="0" fontAlgn="ctr"/>
                      <a:r>
                        <a:rPr lang="en-US" sz="1100" u="none" strike="noStrike">
                          <a:effectLst/>
                          <a:highlight>
                            <a:srgbClr val="FFFF00"/>
                          </a:highlight>
                        </a:rPr>
                        <a:t>Loungprabhang</a:t>
                      </a:r>
                      <a:endParaRPr lang="en-US" sz="1100" b="0" i="0" u="none" strike="noStrike">
                        <a:solidFill>
                          <a:srgbClr val="FF0000"/>
                        </a:solidFill>
                        <a:effectLst/>
                        <a:highlight>
                          <a:srgbClr val="FFFF00"/>
                        </a:highlight>
                        <a:latin typeface="Calibri" panose="020F0502020204030204" pitchFamily="34" charset="0"/>
                      </a:endParaRPr>
                    </a:p>
                  </a:txBody>
                  <a:tcPr marL="3741" marR="3741" marT="3741" marB="0" anchor="ctr"/>
                </a:tc>
                <a:tc rowSpan="2">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rowSpan="2">
                  <a:txBody>
                    <a:bodyPr/>
                    <a:lstStyle/>
                    <a:p>
                      <a:pPr algn="ctr" rtl="0" fontAlgn="ctr"/>
                      <a:r>
                        <a:rPr lang="en-US" sz="1100" u="none" strike="noStrike">
                          <a:effectLst/>
                        </a:rPr>
                        <a:t>12</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Narn</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285</a:t>
                      </a:r>
                      <a:endParaRPr lang="en-US" sz="1100" b="0" i="0" u="none" strike="noStrike">
                        <a:solidFill>
                          <a:srgbClr val="FF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143</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2922939416"/>
                  </a:ext>
                </a:extLst>
              </a:tr>
              <a:tr h="22532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b"/>
                      <a:r>
                        <a:rPr lang="en-US" sz="1100" u="none" strike="noStrike">
                          <a:effectLst/>
                        </a:rPr>
                        <a:t>Phonexay</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330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165</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967116067"/>
                  </a:ext>
                </a:extLst>
              </a:tr>
              <a:tr h="225328">
                <a:tc>
                  <a:txBody>
                    <a:bodyPr/>
                    <a:lstStyle/>
                    <a:p>
                      <a:pPr algn="l" rtl="0" fontAlgn="ctr"/>
                      <a:r>
                        <a:rPr lang="en-US" sz="1100" u="none" strike="noStrike">
                          <a:effectLst/>
                        </a:rPr>
                        <a:t>Houaphan</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Xon</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418</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209</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11128145"/>
                  </a:ext>
                </a:extLst>
              </a:tr>
              <a:tr h="225328">
                <a:tc>
                  <a:txBody>
                    <a:bodyPr/>
                    <a:lstStyle/>
                    <a:p>
                      <a:pPr algn="l" rtl="0" fontAlgn="ctr"/>
                      <a:r>
                        <a:rPr lang="en-US" sz="1100" u="none" strike="noStrike">
                          <a:effectLst/>
                        </a:rPr>
                        <a:t>Xainyabouli</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Xainyabouli</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2012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1006</a:t>
                      </a:r>
                    </a:p>
                  </a:txBody>
                  <a:tcPr marL="5038" marR="5038" marT="5038" marB="0" anchor="b"/>
                </a:tc>
                <a:tc>
                  <a:txBody>
                    <a:bodyPr/>
                    <a:lstStyle/>
                    <a:p>
                      <a:pPr algn="ctr" fontAlgn="b"/>
                      <a:endParaRPr lang="en-US" sz="1000" b="0" i="0" u="none" strike="noStrike">
                        <a:solidFill>
                          <a:srgbClr val="000000"/>
                        </a:solidFill>
                        <a:effectLst/>
                        <a:latin typeface="Arial" panose="020B0604020202020204" pitchFamily="34" charset="0"/>
                      </a:endParaRPr>
                    </a:p>
                  </a:txBody>
                  <a:tcPr marL="3741" marR="3741" marT="3741" marB="0" anchor="b"/>
                </a:tc>
                <a:extLst>
                  <a:ext uri="{0D108BD9-81ED-4DB2-BD59-A6C34878D82A}">
                    <a16:rowId xmlns:a16="http://schemas.microsoft.com/office/drawing/2014/main" val="3274537547"/>
                  </a:ext>
                </a:extLst>
              </a:tr>
              <a:tr h="225328">
                <a:tc>
                  <a:txBody>
                    <a:bodyPr/>
                    <a:lstStyle/>
                    <a:p>
                      <a:pPr algn="l" rtl="0" fontAlgn="ctr"/>
                      <a:r>
                        <a:rPr lang="en-US" sz="1100" u="none" strike="noStrike">
                          <a:effectLst/>
                        </a:rPr>
                        <a:t>Khammouan</a:t>
                      </a:r>
                      <a:endParaRPr lang="en-US" sz="1100" b="0" i="0" u="none" strike="noStrike">
                        <a:solidFill>
                          <a:srgbClr val="ED7D31"/>
                        </a:solidFill>
                        <a:effectLst/>
                        <a:latin typeface="Calibri" panose="020F0502020204030204" pitchFamily="34" charset="0"/>
                      </a:endParaRPr>
                    </a:p>
                  </a:txBody>
                  <a:tcPr marL="3741" marR="3741" marT="3741" marB="0" anchor="ctr"/>
                </a:tc>
                <a:tc rowSpan="3">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rowSpan="3">
                  <a:txBody>
                    <a:bodyPr/>
                    <a:lstStyle/>
                    <a:p>
                      <a:pPr algn="ctr" rtl="0" fontAlgn="ctr"/>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Mahaxay</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267</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134</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308351806"/>
                  </a:ext>
                </a:extLst>
              </a:tr>
              <a:tr h="225328">
                <a:tc>
                  <a:txBody>
                    <a:bodyPr/>
                    <a:lstStyle/>
                    <a:p>
                      <a:pPr algn="l" rtl="0" fontAlgn="ctr"/>
                      <a:r>
                        <a:rPr lang="en-US" sz="1100" u="none" strike="noStrike">
                          <a:effectLst/>
                        </a:rPr>
                        <a:t> </a:t>
                      </a:r>
                      <a:endParaRPr lang="en-US" sz="1100" b="0" i="0" u="none" strike="noStrike">
                        <a:solidFill>
                          <a:srgbClr val="ED7D31"/>
                        </a:solidFill>
                        <a:effectLst/>
                        <a:latin typeface="Calibri" panose="020F0502020204030204" pitchFamily="34" charset="0"/>
                      </a:endParaRPr>
                    </a:p>
                  </a:txBody>
                  <a:tcPr marL="3741" marR="3741" marT="3741" marB="0" anchor="ctr"/>
                </a:tc>
                <a:tc vMerge="1">
                  <a:txBody>
                    <a:bodyPr/>
                    <a:lstStyle/>
                    <a:p>
                      <a:endParaRPr lang="en-US"/>
                    </a:p>
                  </a:txBody>
                  <a:tcPr/>
                </a:tc>
                <a:tc vMerge="1">
                  <a:txBody>
                    <a:bodyPr/>
                    <a:lstStyle/>
                    <a:p>
                      <a:endParaRPr lang="en-US"/>
                    </a:p>
                  </a:txBody>
                  <a:tcPr/>
                </a:tc>
                <a:tc>
                  <a:txBody>
                    <a:bodyPr/>
                    <a:lstStyle/>
                    <a:p>
                      <a:pPr algn="ctr" rtl="0" fontAlgn="b"/>
                      <a:r>
                        <a:rPr lang="en-US" sz="1100" u="none" strike="noStrike">
                          <a:effectLst/>
                        </a:rPr>
                        <a:t>Xaybouathong</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6</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190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95</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418347915"/>
                  </a:ext>
                </a:extLst>
              </a:tr>
              <a:tr h="225328">
                <a:tc>
                  <a:txBody>
                    <a:bodyPr/>
                    <a:lstStyle/>
                    <a:p>
                      <a:pPr algn="l" rtl="0" fontAlgn="ctr"/>
                      <a:r>
                        <a:rPr lang="en-US" sz="1100" u="none" strike="noStrike">
                          <a:effectLst/>
                        </a:rPr>
                        <a:t> </a:t>
                      </a:r>
                      <a:endParaRPr lang="en-US" sz="1100" b="0" i="0" u="none" strike="noStrike">
                        <a:solidFill>
                          <a:srgbClr val="ED7D31"/>
                        </a:solidFill>
                        <a:effectLst/>
                        <a:latin typeface="Calibri" panose="020F0502020204030204" pitchFamily="34" charset="0"/>
                      </a:endParaRPr>
                    </a:p>
                  </a:txBody>
                  <a:tcPr marL="3741" marR="3741" marT="3741" marB="0" anchor="ctr"/>
                </a:tc>
                <a:tc vMerge="1">
                  <a:txBody>
                    <a:bodyPr/>
                    <a:lstStyle/>
                    <a:p>
                      <a:endParaRPr lang="en-US"/>
                    </a:p>
                  </a:txBody>
                  <a:tcPr/>
                </a:tc>
                <a:tc vMerge="1">
                  <a:txBody>
                    <a:bodyPr/>
                    <a:lstStyle/>
                    <a:p>
                      <a:endParaRPr lang="en-US"/>
                    </a:p>
                  </a:txBody>
                  <a:tcPr/>
                </a:tc>
                <a:tc>
                  <a:txBody>
                    <a:bodyPr/>
                    <a:lstStyle/>
                    <a:p>
                      <a:pPr algn="ctr" rtl="0" fontAlgn="b"/>
                      <a:r>
                        <a:rPr lang="en-US" sz="1100" u="none" strike="noStrike">
                          <a:effectLst/>
                        </a:rPr>
                        <a:t>Yommalath</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240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120</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2419683452"/>
                  </a:ext>
                </a:extLst>
              </a:tr>
              <a:tr h="225328">
                <a:tc rowSpan="5">
                  <a:txBody>
                    <a:bodyPr/>
                    <a:lstStyle/>
                    <a:p>
                      <a:pPr algn="l" rtl="0" fontAlgn="ctr"/>
                      <a:r>
                        <a:rPr lang="en-US" sz="1100" u="none" strike="noStrike">
                          <a:effectLst/>
                          <a:highlight>
                            <a:srgbClr val="FFFF00"/>
                          </a:highlight>
                        </a:rPr>
                        <a:t>Savannakhet</a:t>
                      </a:r>
                      <a:endParaRPr lang="en-US" sz="1100" b="0" i="0" u="none" strike="noStrike">
                        <a:solidFill>
                          <a:srgbClr val="FF0000"/>
                        </a:solidFill>
                        <a:effectLst/>
                        <a:highlight>
                          <a:srgbClr val="FFFF00"/>
                        </a:highlight>
                        <a:latin typeface="Calibri" panose="020F0502020204030204" pitchFamily="34" charset="0"/>
                      </a:endParaRPr>
                    </a:p>
                  </a:txBody>
                  <a:tcPr marL="3741" marR="3741" marT="3741" marB="0" anchor="ctr"/>
                </a:tc>
                <a:tc rowSpan="5">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rowSpan="5">
                  <a:txBody>
                    <a:bodyPr/>
                    <a:lstStyle/>
                    <a:p>
                      <a:pPr algn="ctr" rtl="0" fontAlgn="ctr"/>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Phine</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597</a:t>
                      </a:r>
                      <a:endParaRPr lang="en-US" sz="1100" b="0" i="0" u="none" strike="noStrike">
                        <a:solidFill>
                          <a:srgbClr val="FF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299</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1395252373"/>
                  </a:ext>
                </a:extLst>
              </a:tr>
              <a:tr h="22532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b"/>
                      <a:r>
                        <a:rPr lang="en-US" sz="1100" u="none" strike="noStrike">
                          <a:effectLst/>
                        </a:rPr>
                        <a:t>Atsaphangthong</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9</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422</a:t>
                      </a:r>
                      <a:endParaRPr lang="en-US" sz="1100" b="0" i="0" u="none" strike="noStrike">
                        <a:solidFill>
                          <a:srgbClr val="FF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211</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214704372"/>
                  </a:ext>
                </a:extLst>
              </a:tr>
              <a:tr h="22532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b"/>
                      <a:r>
                        <a:rPr lang="en-US" sz="1100" u="none" strike="noStrike">
                          <a:effectLst/>
                        </a:rPr>
                        <a:t>Xonnabuly</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554</a:t>
                      </a:r>
                      <a:endParaRPr lang="en-US" sz="1100" b="0" i="0" u="none" strike="noStrike">
                        <a:solidFill>
                          <a:srgbClr val="FF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277</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2559595435"/>
                  </a:ext>
                </a:extLst>
              </a:tr>
              <a:tr h="22532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b"/>
                      <a:r>
                        <a:rPr lang="en-US" sz="1100" u="none" strike="noStrike">
                          <a:effectLst/>
                        </a:rPr>
                        <a:t>Nong</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9</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272</a:t>
                      </a:r>
                      <a:endParaRPr lang="en-US" sz="1100" b="0" i="0" u="none" strike="noStrike">
                        <a:solidFill>
                          <a:srgbClr val="FF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136</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1044102401"/>
                  </a:ext>
                </a:extLst>
              </a:tr>
              <a:tr h="22532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rtl="0" fontAlgn="b"/>
                      <a:r>
                        <a:rPr lang="en-US" sz="1100" u="none" strike="noStrike">
                          <a:effectLst/>
                        </a:rPr>
                        <a:t>Xepone</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15</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516</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258</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442806073"/>
                  </a:ext>
                </a:extLst>
              </a:tr>
              <a:tr h="225328">
                <a:tc>
                  <a:txBody>
                    <a:bodyPr/>
                    <a:lstStyle/>
                    <a:p>
                      <a:pPr algn="l" rtl="0" fontAlgn="ctr"/>
                      <a:r>
                        <a:rPr lang="en-US" sz="1100" u="none" strike="noStrike">
                          <a:effectLst/>
                        </a:rPr>
                        <a:t>Salavan</a:t>
                      </a:r>
                      <a:endParaRPr lang="en-US" sz="1100" b="0" i="0" u="none" strike="noStrike">
                        <a:solidFill>
                          <a:srgbClr val="ED7D31"/>
                        </a:solidFill>
                        <a:effectLst/>
                        <a:latin typeface="Calibri" panose="020F0502020204030204" pitchFamily="34" charset="0"/>
                      </a:endParaRPr>
                    </a:p>
                  </a:txBody>
                  <a:tcPr marL="3741" marR="3741" marT="3741" marB="0" anchor="ctr"/>
                </a:tc>
                <a:tc>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Vapi</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356</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178</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1616816351"/>
                  </a:ext>
                </a:extLst>
              </a:tr>
              <a:tr h="225328">
                <a:tc>
                  <a:txBody>
                    <a:bodyPr/>
                    <a:lstStyle/>
                    <a:p>
                      <a:pPr algn="l" rtl="0" fontAlgn="ctr"/>
                      <a:r>
                        <a:rPr lang="en-US" sz="1100" u="none" strike="noStrike">
                          <a:effectLst/>
                        </a:rPr>
                        <a:t>Xekong</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Thateng</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354</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177</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4035330280"/>
                  </a:ext>
                </a:extLst>
              </a:tr>
              <a:tr h="225328">
                <a:tc>
                  <a:txBody>
                    <a:bodyPr/>
                    <a:lstStyle/>
                    <a:p>
                      <a:pPr algn="l" rtl="0" fontAlgn="ctr"/>
                      <a:r>
                        <a:rPr lang="en-US" sz="1100" u="none" strike="noStrike">
                          <a:effectLst/>
                        </a:rPr>
                        <a:t>Champasak</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Phonthong</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805</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403</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2262182871"/>
                  </a:ext>
                </a:extLst>
              </a:tr>
              <a:tr h="225328">
                <a:tc rowSpan="2">
                  <a:txBody>
                    <a:bodyPr/>
                    <a:lstStyle/>
                    <a:p>
                      <a:pPr algn="l" rtl="0" fontAlgn="ctr"/>
                      <a:r>
                        <a:rPr lang="en-US" sz="1100" u="none" strike="noStrike">
                          <a:effectLst/>
                          <a:highlight>
                            <a:srgbClr val="FFFF00"/>
                          </a:highlight>
                        </a:rPr>
                        <a:t>Attapeau</a:t>
                      </a:r>
                      <a:endParaRPr lang="en-US" sz="1100" b="0" i="0" u="none" strike="noStrike">
                        <a:solidFill>
                          <a:srgbClr val="FF0000"/>
                        </a:solidFill>
                        <a:effectLst/>
                        <a:highlight>
                          <a:srgbClr val="FFFF00"/>
                        </a:highlight>
                        <a:latin typeface="Calibri" panose="020F0502020204030204" pitchFamily="34" charset="0"/>
                      </a:endParaRPr>
                    </a:p>
                  </a:txBody>
                  <a:tcPr marL="3741" marR="3741" marT="3741" marB="0" anchor="ctr"/>
                </a:tc>
                <a:tc rowSpan="3">
                  <a:txBody>
                    <a:bodyPr/>
                    <a:lstStyle/>
                    <a:p>
                      <a:pPr algn="ctr" rtl="0" fontAlgn="ctr"/>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ctr"/>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Samakhixay</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484</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242</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345873650"/>
                  </a:ext>
                </a:extLst>
              </a:tr>
              <a:tr h="225328">
                <a:tc vMerge="1">
                  <a:txBody>
                    <a:bodyPr/>
                    <a:lstStyle/>
                    <a:p>
                      <a:endParaRPr lang="en-US"/>
                    </a:p>
                  </a:txBody>
                  <a:tcPr/>
                </a:tc>
                <a:tc vMerge="1">
                  <a:txBody>
                    <a:bodyPr/>
                    <a:lstStyle/>
                    <a:p>
                      <a:endParaRPr lang="en-US"/>
                    </a:p>
                  </a:txBody>
                  <a:tcPr/>
                </a:tc>
                <a:tc>
                  <a:txBody>
                    <a:bodyPr/>
                    <a:lstStyle/>
                    <a:p>
                      <a:pPr algn="l" rtl="0"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Sanxai</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286</a:t>
                      </a:r>
                      <a:endParaRPr lang="en-US" sz="1100" b="0" i="0" u="none" strike="noStrike">
                        <a:solidFill>
                          <a:srgbClr val="FF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143</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797651117"/>
                  </a:ext>
                </a:extLst>
              </a:tr>
              <a:tr h="225328">
                <a:tc>
                  <a:txBody>
                    <a:bodyPr/>
                    <a:lstStyle/>
                    <a:p>
                      <a:pPr algn="l" rtl="0" fontAlgn="b"/>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3741" marR="3741" marT="3741" marB="0" anchor="b"/>
                </a:tc>
                <a:tc vMerge="1">
                  <a:txBody>
                    <a:bodyPr/>
                    <a:lstStyle/>
                    <a:p>
                      <a:endParaRPr lang="en-US"/>
                    </a:p>
                  </a:txBody>
                  <a:tcPr/>
                </a:tc>
                <a:tc>
                  <a:txBody>
                    <a:bodyPr/>
                    <a:lstStyle/>
                    <a:p>
                      <a:pPr algn="l" rtl="0" fontAlgn="ctr"/>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u="none" strike="noStrike">
                          <a:effectLst/>
                        </a:rPr>
                        <a:t>Sanamxai</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algn="ctr" rtl="0" fontAlgn="b"/>
                      <a:r>
                        <a:rPr lang="en-US" sz="1100" u="none" strike="noStrike">
                          <a:effectLst/>
                        </a:rPr>
                        <a:t>449</a:t>
                      </a:r>
                      <a:endParaRPr lang="en-US" sz="1100" b="0" i="0" u="none" strike="noStrike">
                        <a:solidFill>
                          <a:srgbClr val="000000"/>
                        </a:solidFill>
                        <a:effectLst/>
                        <a:latin typeface="Calibri" panose="020F0502020204030204" pitchFamily="34" charset="0"/>
                      </a:endParaRPr>
                    </a:p>
                  </a:txBody>
                  <a:tcPr marL="3741" marR="3741" marT="3741" marB="0" anchor="b"/>
                </a:tc>
                <a:tc>
                  <a:txBody>
                    <a:bodyPr/>
                    <a:lstStyle/>
                    <a:p>
                      <a:pPr marL="0" algn="ctr" defTabSz="914400" rtl="0" eaLnBrk="1" fontAlgn="b" latinLnBrk="0" hangingPunct="1"/>
                      <a:r>
                        <a:rPr lang="en-US" sz="1100" u="none" strike="noStrike" kern="1200">
                          <a:solidFill>
                            <a:schemeClr val="dk1"/>
                          </a:solidFill>
                          <a:effectLst/>
                          <a:latin typeface="+mn-lt"/>
                          <a:ea typeface="+mn-ea"/>
                          <a:cs typeface="+mn-cs"/>
                        </a:rPr>
                        <a:t>225</a:t>
                      </a:r>
                    </a:p>
                  </a:txBody>
                  <a:tcPr marL="5038" marR="5038" marT="5038"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251715739"/>
                  </a:ext>
                </a:extLst>
              </a:tr>
              <a:tr h="225328">
                <a:tc>
                  <a:txBody>
                    <a:bodyPr/>
                    <a:lstStyle/>
                    <a:p>
                      <a:pPr algn="l" fontAlgn="b"/>
                      <a:r>
                        <a:rPr lang="en-US" sz="1100" b="1" u="none" strike="noStrike">
                          <a:effectLst/>
                        </a:rPr>
                        <a:t>Total</a:t>
                      </a:r>
                      <a:endParaRPr lang="en-US" sz="1100" b="1" i="0" u="none" strike="noStrike">
                        <a:solidFill>
                          <a:srgbClr val="000000"/>
                        </a:solidFill>
                        <a:effectLst/>
                        <a:latin typeface="Calibri" panose="020F0502020204030204" pitchFamily="34" charset="0"/>
                      </a:endParaRPr>
                    </a:p>
                  </a:txBody>
                  <a:tcPr marL="3741" marR="3741" marT="3741" marB="0" anchor="b"/>
                </a:tc>
                <a:tc>
                  <a:txBody>
                    <a:bodyPr/>
                    <a:lstStyle/>
                    <a:p>
                      <a:pPr algn="ctr" fontAlgn="ctr"/>
                      <a:r>
                        <a:rPr lang="en-US" sz="1100" b="1" u="none" strike="noStrike">
                          <a:effectLst/>
                        </a:rPr>
                        <a:t>10</a:t>
                      </a:r>
                      <a:endParaRPr lang="en-US" sz="1100" b="1" i="0" u="none" strike="noStrike">
                        <a:solidFill>
                          <a:srgbClr val="000000"/>
                        </a:solidFill>
                        <a:effectLst/>
                        <a:latin typeface="Calibri" panose="020F0502020204030204" pitchFamily="34" charset="0"/>
                      </a:endParaRPr>
                    </a:p>
                  </a:txBody>
                  <a:tcPr marL="3741" marR="3741" marT="3741" marB="0" anchor="ctr"/>
                </a:tc>
                <a:tc>
                  <a:txBody>
                    <a:bodyPr/>
                    <a:lstStyle/>
                    <a:p>
                      <a:pPr algn="ctr" fontAlgn="ctr"/>
                      <a:r>
                        <a:rPr lang="en-US" sz="1100" b="1" u="none" strike="noStrike">
                          <a:effectLst/>
                        </a:rPr>
                        <a:t>92</a:t>
                      </a:r>
                      <a:endParaRPr lang="en-US" sz="1100" b="1" i="0" u="none" strike="noStrike">
                        <a:solidFill>
                          <a:srgbClr val="000000"/>
                        </a:solidFill>
                        <a:effectLst/>
                        <a:latin typeface="Calibri" panose="020F0502020204030204" pitchFamily="34" charset="0"/>
                      </a:endParaRPr>
                    </a:p>
                  </a:txBody>
                  <a:tcPr marL="3741" marR="3741" marT="3741" marB="0" anchor="ctr"/>
                </a:tc>
                <a:tc>
                  <a:txBody>
                    <a:bodyPr/>
                    <a:lstStyle/>
                    <a:p>
                      <a:pPr algn="ctr" fontAlgn="ctr"/>
                      <a:r>
                        <a:rPr lang="en-US" sz="1100" b="1" u="none" strike="noStrike">
                          <a:effectLst/>
                        </a:rPr>
                        <a:t>20</a:t>
                      </a:r>
                      <a:endParaRPr lang="en-US" sz="1100" b="1" i="0" u="none" strike="noStrike">
                        <a:solidFill>
                          <a:srgbClr val="000000"/>
                        </a:solidFill>
                        <a:effectLst/>
                        <a:latin typeface="Calibri" panose="020F0502020204030204" pitchFamily="34" charset="0"/>
                      </a:endParaRPr>
                    </a:p>
                  </a:txBody>
                  <a:tcPr marL="3741" marR="3741" marT="3741" marB="0" anchor="ctr"/>
                </a:tc>
                <a:tc>
                  <a:txBody>
                    <a:bodyPr/>
                    <a:lstStyle/>
                    <a:p>
                      <a:pPr algn="ctr" fontAlgn="ctr"/>
                      <a:r>
                        <a:rPr lang="en-US" sz="1100" b="1" u="none" strike="noStrike">
                          <a:effectLst/>
                        </a:rPr>
                        <a:t>181</a:t>
                      </a:r>
                      <a:endParaRPr lang="en-US" sz="1100" b="1" i="0" u="none" strike="noStrike">
                        <a:solidFill>
                          <a:srgbClr val="000000"/>
                        </a:solidFill>
                        <a:effectLst/>
                        <a:latin typeface="Calibri" panose="020F0502020204030204" pitchFamily="34" charset="0"/>
                      </a:endParaRPr>
                    </a:p>
                  </a:txBody>
                  <a:tcPr marL="3741" marR="3741" marT="3741" marB="0" anchor="ctr"/>
                </a:tc>
                <a:tc>
                  <a:txBody>
                    <a:bodyPr/>
                    <a:lstStyle/>
                    <a:p>
                      <a:pPr algn="ctr" fontAlgn="ctr"/>
                      <a:r>
                        <a:rPr lang="en-US" sz="1100" b="1" u="none" strike="noStrike">
                          <a:effectLst/>
                        </a:rPr>
                        <a:t>54</a:t>
                      </a:r>
                      <a:endParaRPr lang="en-US" sz="1100" b="1" i="0" u="none" strike="noStrike">
                        <a:solidFill>
                          <a:srgbClr val="000000"/>
                        </a:solidFill>
                        <a:effectLst/>
                        <a:latin typeface="Calibri" panose="020F0502020204030204" pitchFamily="34" charset="0"/>
                      </a:endParaRPr>
                    </a:p>
                  </a:txBody>
                  <a:tcPr marL="3741" marR="3741" marT="3741" marB="0" anchor="ctr"/>
                </a:tc>
                <a:tc>
                  <a:txBody>
                    <a:bodyPr/>
                    <a:lstStyle/>
                    <a:p>
                      <a:pPr algn="ctr" fontAlgn="ctr"/>
                      <a:r>
                        <a:rPr lang="en-US" sz="1100" b="1" u="none" strike="noStrike">
                          <a:effectLst/>
                        </a:rPr>
                        <a:t>9612</a:t>
                      </a:r>
                      <a:endParaRPr lang="en-US" sz="1100" b="1" i="0" u="none" strike="noStrike">
                        <a:solidFill>
                          <a:srgbClr val="000000"/>
                        </a:solidFill>
                        <a:effectLst/>
                        <a:latin typeface="Calibri" panose="020F0502020204030204" pitchFamily="34" charset="0"/>
                      </a:endParaRPr>
                    </a:p>
                  </a:txBody>
                  <a:tcPr marL="3741" marR="3741" marT="3741" marB="0" anchor="ctr"/>
                </a:tc>
                <a:tc>
                  <a:txBody>
                    <a:bodyPr/>
                    <a:lstStyle/>
                    <a:p>
                      <a:pPr algn="ctr" rtl="0" fontAlgn="b"/>
                      <a:r>
                        <a:rPr lang="en-US" sz="1100" b="1" i="0" u="none" strike="noStrike">
                          <a:solidFill>
                            <a:schemeClr val="tx1"/>
                          </a:solidFill>
                          <a:effectLst/>
                          <a:latin typeface="Calibri" panose="020F0502020204030204" pitchFamily="34" charset="0"/>
                        </a:rPr>
                        <a:t>4806</a:t>
                      </a:r>
                      <a:endParaRPr lang="en-US" sz="1000" b="0" i="0" u="none" strike="noStrike">
                        <a:solidFill>
                          <a:schemeClr val="tx1"/>
                        </a:solidFill>
                        <a:effectLst/>
                        <a:latin typeface="Calibri" panose="020F0502020204030204" pitchFamily="34" charset="0"/>
                      </a:endParaRPr>
                    </a:p>
                  </a:txBody>
                  <a:tcPr marL="5038" marR="5038" marT="5038" marB="0" anchor="b"/>
                </a:tc>
                <a:tc>
                  <a:txBody>
                    <a:bodyPr/>
                    <a:lstStyle/>
                    <a:p>
                      <a:pPr algn="ctr" fontAlgn="b"/>
                      <a:r>
                        <a:rPr lang="en-US" sz="1100" b="1" u="none" strike="noStrike" dirty="0">
                          <a:effectLst/>
                        </a:rPr>
                        <a:t> </a:t>
                      </a:r>
                      <a:endParaRPr lang="en-US" sz="1100" b="1" i="0" u="none" strike="noStrike" dirty="0">
                        <a:solidFill>
                          <a:srgbClr val="000000"/>
                        </a:solidFill>
                        <a:effectLst/>
                        <a:latin typeface="Calibri" panose="020F0502020204030204" pitchFamily="34" charset="0"/>
                      </a:endParaRPr>
                    </a:p>
                  </a:txBody>
                  <a:tcPr marL="3741" marR="3741" marT="3741" marB="0" anchor="b"/>
                </a:tc>
                <a:extLst>
                  <a:ext uri="{0D108BD9-81ED-4DB2-BD59-A6C34878D82A}">
                    <a16:rowId xmlns:a16="http://schemas.microsoft.com/office/drawing/2014/main" val="32053645"/>
                  </a:ext>
                </a:extLst>
              </a:tr>
            </a:tbl>
          </a:graphicData>
        </a:graphic>
      </p:graphicFrame>
    </p:spTree>
    <p:extLst>
      <p:ext uri="{BB962C8B-B14F-4D97-AF65-F5344CB8AC3E}">
        <p14:creationId xmlns:p14="http://schemas.microsoft.com/office/powerpoint/2010/main" val="24240777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1486</TotalTime>
  <Words>2581</Words>
  <Application>Microsoft Office PowerPoint</Application>
  <PresentationFormat>Widescreen</PresentationFormat>
  <Paragraphs>549</Paragraphs>
  <Slides>34</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Calibri Light</vt:lpstr>
      <vt:lpstr>Franklin Gothic Book</vt:lpstr>
      <vt:lpstr>Univers</vt:lpstr>
      <vt:lpstr>Wingdings</vt:lpstr>
      <vt:lpstr>Office Theme</vt:lpstr>
      <vt:lpstr>Overview of Wasting Prevention and Management Program in Lao PDR</vt:lpstr>
      <vt:lpstr>Outline of Presentation </vt:lpstr>
      <vt:lpstr>Situation of Infant and Child Mortality Rate</vt:lpstr>
      <vt:lpstr>Undernutrition and Child Mortality </vt:lpstr>
      <vt:lpstr>Why these children needs immediate attention </vt:lpstr>
      <vt:lpstr>Prevalence of Wasting at the National and Provincial Level in Lao-PDR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National Guidelines on IMAM program</vt:lpstr>
      <vt:lpstr>Policy Brief- WASTING </vt:lpstr>
      <vt:lpstr>Procurement &amp; transportation of Anthropometric Equipment and therapeutic nutrition supplies </vt:lpstr>
      <vt:lpstr>Nutrition Supply Chain Management </vt:lpstr>
      <vt:lpstr>Development of e- learning videos and course to improve skills and knowledge on IMAM </vt:lpstr>
      <vt:lpstr>Modules of e- Learning Wasting Course</vt:lpstr>
      <vt:lpstr>Training Support &amp; Anthropometric Videos</vt:lpstr>
      <vt:lpstr>Inclusion of IMAM Indicators in DHIS-2</vt:lpstr>
      <vt:lpstr>Cost of Treatment of SAM Child-  Pilot Study </vt:lpstr>
      <vt:lpstr>RUTF Acceptability Study </vt:lpstr>
      <vt:lpstr> Challenges </vt:lpstr>
      <vt:lpstr>Key challenges of IMAM Program </vt:lpstr>
      <vt:lpstr>Capacity Issues to deliver IMAM Program</vt:lpstr>
      <vt:lpstr>Poor Outcome Indicators </vt:lpstr>
      <vt:lpstr>Limited Prevention Activities to address Wasting </vt:lpstr>
      <vt:lpstr>Nutrition Supply Chain Management </vt:lpstr>
      <vt:lpstr> Scale up Plan of IMAM- 2023-2024 </vt:lpstr>
      <vt:lpstr>Scale up Plan-2023-2024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Hari Vinathan</dc:creator>
  <cp:lastModifiedBy>Hari Vinathan</cp:lastModifiedBy>
  <cp:revision>36</cp:revision>
  <dcterms:created xsi:type="dcterms:W3CDTF">2023-03-27T09:18:40Z</dcterms:created>
  <dcterms:modified xsi:type="dcterms:W3CDTF">2023-03-28T10:06:23Z</dcterms:modified>
</cp:coreProperties>
</file>