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308" r:id="rId3"/>
    <p:sldId id="275" r:id="rId4"/>
    <p:sldId id="307" r:id="rId5"/>
    <p:sldId id="280" r:id="rId6"/>
    <p:sldId id="278" r:id="rId7"/>
    <p:sldId id="279" r:id="rId8"/>
    <p:sldId id="277" r:id="rId9"/>
    <p:sldId id="30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291" autoAdjust="0"/>
  </p:normalViewPr>
  <p:slideViewPr>
    <p:cSldViewPr snapToGrid="0">
      <p:cViewPr varScale="1">
        <p:scale>
          <a:sx n="63" d="100"/>
          <a:sy n="63" d="100"/>
        </p:scale>
        <p:origin x="804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ukta Sonesaksith" userId="3e854381-7502-4072-9aff-7c427c4c537b" providerId="ADAL" clId="{7FCD0415-63D2-49B4-A310-389EAEE014E9}"/>
  </pc:docChgLst>
  <pc:docChgLst>
    <pc:chgData name="Tukta Sonesaksith" userId="3e854381-7502-4072-9aff-7c427c4c537b" providerId="ADAL" clId="{0DB057BA-E075-41C3-A692-707836CA1779}"/>
    <pc:docChg chg="undo custSel addSld delSld modSld sldOrd">
      <pc:chgData name="Tukta Sonesaksith" userId="3e854381-7502-4072-9aff-7c427c4c537b" providerId="ADAL" clId="{0DB057BA-E075-41C3-A692-707836CA1779}" dt="2023-03-28T18:29:39.664" v="599" actId="20577"/>
      <pc:docMkLst>
        <pc:docMk/>
      </pc:docMkLst>
      <pc:sldChg chg="modSp">
        <pc:chgData name="Tukta Sonesaksith" userId="3e854381-7502-4072-9aff-7c427c4c537b" providerId="ADAL" clId="{0DB057BA-E075-41C3-A692-707836CA1779}" dt="2023-03-28T18:06:43.793" v="11" actId="20577"/>
        <pc:sldMkLst>
          <pc:docMk/>
          <pc:sldMk cId="2709031554" sldId="257"/>
        </pc:sldMkLst>
        <pc:spChg chg="mod">
          <ac:chgData name="Tukta Sonesaksith" userId="3e854381-7502-4072-9aff-7c427c4c537b" providerId="ADAL" clId="{0DB057BA-E075-41C3-A692-707836CA1779}" dt="2023-03-28T18:06:43.793" v="11" actId="20577"/>
          <ac:spMkLst>
            <pc:docMk/>
            <pc:sldMk cId="2709031554" sldId="257"/>
            <ac:spMk id="2" creationId="{00000000-0000-0000-0000-000000000000}"/>
          </ac:spMkLst>
        </pc:spChg>
      </pc:sldChg>
      <pc:sldChg chg="del">
        <pc:chgData name="Tukta Sonesaksith" userId="3e854381-7502-4072-9aff-7c427c4c537b" providerId="ADAL" clId="{0DB057BA-E075-41C3-A692-707836CA1779}" dt="2023-03-28T18:25:29.660" v="336" actId="2696"/>
        <pc:sldMkLst>
          <pc:docMk/>
          <pc:sldMk cId="508205188" sldId="270"/>
        </pc:sldMkLst>
      </pc:sldChg>
      <pc:sldChg chg="del">
        <pc:chgData name="Tukta Sonesaksith" userId="3e854381-7502-4072-9aff-7c427c4c537b" providerId="ADAL" clId="{0DB057BA-E075-41C3-A692-707836CA1779}" dt="2023-03-28T18:25:02.154" v="334" actId="2696"/>
        <pc:sldMkLst>
          <pc:docMk/>
          <pc:sldMk cId="3668259069" sldId="271"/>
        </pc:sldMkLst>
      </pc:sldChg>
      <pc:sldChg chg="addSp delSp modSp">
        <pc:chgData name="Tukta Sonesaksith" userId="3e854381-7502-4072-9aff-7c427c4c537b" providerId="ADAL" clId="{0DB057BA-E075-41C3-A692-707836CA1779}" dt="2023-03-28T18:24:35.023" v="333"/>
        <pc:sldMkLst>
          <pc:docMk/>
          <pc:sldMk cId="3530247966" sldId="275"/>
        </pc:sldMkLst>
        <pc:spChg chg="mod">
          <ac:chgData name="Tukta Sonesaksith" userId="3e854381-7502-4072-9aff-7c427c4c537b" providerId="ADAL" clId="{0DB057BA-E075-41C3-A692-707836CA1779}" dt="2023-03-28T18:24:26.035" v="331" actId="20577"/>
          <ac:spMkLst>
            <pc:docMk/>
            <pc:sldMk cId="3530247966" sldId="275"/>
            <ac:spMk id="2" creationId="{1657436C-4FBE-4BCB-9F4F-CCDFCD6A3D93}"/>
          </ac:spMkLst>
        </pc:spChg>
        <pc:spChg chg="mod">
          <ac:chgData name="Tukta Sonesaksith" userId="3e854381-7502-4072-9aff-7c427c4c537b" providerId="ADAL" clId="{0DB057BA-E075-41C3-A692-707836CA1779}" dt="2023-03-28T18:23:43.367" v="309" actId="1076"/>
          <ac:spMkLst>
            <pc:docMk/>
            <pc:sldMk cId="3530247966" sldId="275"/>
            <ac:spMk id="3" creationId="{96DBCD29-F240-4A4C-9F28-8C32D4FA1529}"/>
          </ac:spMkLst>
        </pc:spChg>
        <pc:picChg chg="del">
          <ac:chgData name="Tukta Sonesaksith" userId="3e854381-7502-4072-9aff-7c427c4c537b" providerId="ADAL" clId="{0DB057BA-E075-41C3-A692-707836CA1779}" dt="2023-03-28T18:24:33.842" v="332" actId="478"/>
          <ac:picMkLst>
            <pc:docMk/>
            <pc:sldMk cId="3530247966" sldId="275"/>
            <ac:picMk id="4" creationId="{BB15C17D-FF16-4574-A044-AC43CB878F1A}"/>
          </ac:picMkLst>
        </pc:picChg>
        <pc:picChg chg="add">
          <ac:chgData name="Tukta Sonesaksith" userId="3e854381-7502-4072-9aff-7c427c4c537b" providerId="ADAL" clId="{0DB057BA-E075-41C3-A692-707836CA1779}" dt="2023-03-28T18:24:35.023" v="333"/>
          <ac:picMkLst>
            <pc:docMk/>
            <pc:sldMk cId="3530247966" sldId="275"/>
            <ac:picMk id="5" creationId="{1419473A-1603-4301-934B-EA0F657B1A61}"/>
          </ac:picMkLst>
        </pc:picChg>
      </pc:sldChg>
      <pc:sldChg chg="del ord">
        <pc:chgData name="Tukta Sonesaksith" userId="3e854381-7502-4072-9aff-7c427c4c537b" providerId="ADAL" clId="{0DB057BA-E075-41C3-A692-707836CA1779}" dt="2023-03-28T18:18:22.107" v="271" actId="2696"/>
        <pc:sldMkLst>
          <pc:docMk/>
          <pc:sldMk cId="958401220" sldId="276"/>
        </pc:sldMkLst>
      </pc:sldChg>
      <pc:sldChg chg="addSp delSp modSp">
        <pc:chgData name="Tukta Sonesaksith" userId="3e854381-7502-4072-9aff-7c427c4c537b" providerId="ADAL" clId="{0DB057BA-E075-41C3-A692-707836CA1779}" dt="2023-03-28T18:11:17.423" v="101" actId="1076"/>
        <pc:sldMkLst>
          <pc:docMk/>
          <pc:sldMk cId="2063999371" sldId="278"/>
        </pc:sldMkLst>
        <pc:spChg chg="mod">
          <ac:chgData name="Tukta Sonesaksith" userId="3e854381-7502-4072-9aff-7c427c4c537b" providerId="ADAL" clId="{0DB057BA-E075-41C3-A692-707836CA1779}" dt="2023-03-28T18:11:14.174" v="100" actId="20577"/>
          <ac:spMkLst>
            <pc:docMk/>
            <pc:sldMk cId="2063999371" sldId="278"/>
            <ac:spMk id="3" creationId="{96DBCD29-F240-4A4C-9F28-8C32D4FA1529}"/>
          </ac:spMkLst>
        </pc:spChg>
        <pc:spChg chg="del mod">
          <ac:chgData name="Tukta Sonesaksith" userId="3e854381-7502-4072-9aff-7c427c4c537b" providerId="ADAL" clId="{0DB057BA-E075-41C3-A692-707836CA1779}" dt="2023-03-28T18:10:30.664" v="85" actId="478"/>
          <ac:spMkLst>
            <pc:docMk/>
            <pc:sldMk cId="2063999371" sldId="278"/>
            <ac:spMk id="6" creationId="{1EBF3A95-F514-44E1-BEF5-042EBCB1CB86}"/>
          </ac:spMkLst>
        </pc:spChg>
        <pc:picChg chg="add mod">
          <ac:chgData name="Tukta Sonesaksith" userId="3e854381-7502-4072-9aff-7c427c4c537b" providerId="ADAL" clId="{0DB057BA-E075-41C3-A692-707836CA1779}" dt="2023-03-28T18:11:17.423" v="101" actId="1076"/>
          <ac:picMkLst>
            <pc:docMk/>
            <pc:sldMk cId="2063999371" sldId="278"/>
            <ac:picMk id="4" creationId="{D8589F5C-0040-4F18-9206-AB83EBD153EE}"/>
          </ac:picMkLst>
        </pc:picChg>
        <pc:picChg chg="del">
          <ac:chgData name="Tukta Sonesaksith" userId="3e854381-7502-4072-9aff-7c427c4c537b" providerId="ADAL" clId="{0DB057BA-E075-41C3-A692-707836CA1779}" dt="2023-03-28T18:10:51.156" v="89" actId="478"/>
          <ac:picMkLst>
            <pc:docMk/>
            <pc:sldMk cId="2063999371" sldId="278"/>
            <ac:picMk id="5" creationId="{B913CB0D-74A4-4007-87CB-AE5A4FBF5A3F}"/>
          </ac:picMkLst>
        </pc:picChg>
      </pc:sldChg>
      <pc:sldChg chg="addSp delSp modSp">
        <pc:chgData name="Tukta Sonesaksith" userId="3e854381-7502-4072-9aff-7c427c4c537b" providerId="ADAL" clId="{0DB057BA-E075-41C3-A692-707836CA1779}" dt="2023-03-28T18:09:18.831" v="56"/>
        <pc:sldMkLst>
          <pc:docMk/>
          <pc:sldMk cId="3528879444" sldId="279"/>
        </pc:sldMkLst>
        <pc:spChg chg="mod">
          <ac:chgData name="Tukta Sonesaksith" userId="3e854381-7502-4072-9aff-7c427c4c537b" providerId="ADAL" clId="{0DB057BA-E075-41C3-A692-707836CA1779}" dt="2023-03-28T18:09:10.178" v="54" actId="20577"/>
          <ac:spMkLst>
            <pc:docMk/>
            <pc:sldMk cId="3528879444" sldId="279"/>
            <ac:spMk id="2" creationId="{1657436C-4FBE-4BCB-9F4F-CCDFCD6A3D93}"/>
          </ac:spMkLst>
        </pc:spChg>
        <pc:picChg chg="del">
          <ac:chgData name="Tukta Sonesaksith" userId="3e854381-7502-4072-9aff-7c427c4c537b" providerId="ADAL" clId="{0DB057BA-E075-41C3-A692-707836CA1779}" dt="2023-03-28T18:09:17.662" v="55" actId="478"/>
          <ac:picMkLst>
            <pc:docMk/>
            <pc:sldMk cId="3528879444" sldId="279"/>
            <ac:picMk id="5" creationId="{F8FAD69D-EEDE-491D-8BCB-A0CA3D1C09A0}"/>
          </ac:picMkLst>
        </pc:picChg>
        <pc:picChg chg="add">
          <ac:chgData name="Tukta Sonesaksith" userId="3e854381-7502-4072-9aff-7c427c4c537b" providerId="ADAL" clId="{0DB057BA-E075-41C3-A692-707836CA1779}" dt="2023-03-28T18:09:18.831" v="56"/>
          <ac:picMkLst>
            <pc:docMk/>
            <pc:sldMk cId="3528879444" sldId="279"/>
            <ac:picMk id="6" creationId="{C106532B-BE55-455D-B566-6D5226E4F7FC}"/>
          </ac:picMkLst>
        </pc:picChg>
      </pc:sldChg>
      <pc:sldChg chg="addSp delSp modSp">
        <pc:chgData name="Tukta Sonesaksith" userId="3e854381-7502-4072-9aff-7c427c4c537b" providerId="ADAL" clId="{0DB057BA-E075-41C3-A692-707836CA1779}" dt="2023-03-28T18:17:50.105" v="267" actId="2711"/>
        <pc:sldMkLst>
          <pc:docMk/>
          <pc:sldMk cId="1696291503" sldId="280"/>
        </pc:sldMkLst>
        <pc:spChg chg="del">
          <ac:chgData name="Tukta Sonesaksith" userId="3e854381-7502-4072-9aff-7c427c4c537b" providerId="ADAL" clId="{0DB057BA-E075-41C3-A692-707836CA1779}" dt="2023-03-28T18:13:09.473" v="103" actId="478"/>
          <ac:spMkLst>
            <pc:docMk/>
            <pc:sldMk cId="1696291503" sldId="280"/>
            <ac:spMk id="3" creationId="{6B98A51B-FD43-420C-A6CE-560A2A69DF2F}"/>
          </ac:spMkLst>
        </pc:spChg>
        <pc:spChg chg="add del mod">
          <ac:chgData name="Tukta Sonesaksith" userId="3e854381-7502-4072-9aff-7c427c4c537b" providerId="ADAL" clId="{0DB057BA-E075-41C3-A692-707836CA1779}" dt="2023-03-28T18:13:12.146" v="105" actId="478"/>
          <ac:spMkLst>
            <pc:docMk/>
            <pc:sldMk cId="1696291503" sldId="280"/>
            <ac:spMk id="5" creationId="{6DA7DB67-EFB1-4ED4-ADE3-D75F8D51B77F}"/>
          </ac:spMkLst>
        </pc:spChg>
        <pc:spChg chg="add mod">
          <ac:chgData name="Tukta Sonesaksith" userId="3e854381-7502-4072-9aff-7c427c4c537b" providerId="ADAL" clId="{0DB057BA-E075-41C3-A692-707836CA1779}" dt="2023-03-28T18:17:50.105" v="267" actId="2711"/>
          <ac:spMkLst>
            <pc:docMk/>
            <pc:sldMk cId="1696291503" sldId="280"/>
            <ac:spMk id="10" creationId="{0510B9AC-19C9-48E5-8C9B-5803DF390690}"/>
          </ac:spMkLst>
        </pc:spChg>
        <pc:picChg chg="del">
          <ac:chgData name="Tukta Sonesaksith" userId="3e854381-7502-4072-9aff-7c427c4c537b" providerId="ADAL" clId="{0DB057BA-E075-41C3-A692-707836CA1779}" dt="2023-03-28T18:13:11.039" v="104" actId="478"/>
          <ac:picMkLst>
            <pc:docMk/>
            <pc:sldMk cId="1696291503" sldId="280"/>
            <ac:picMk id="6" creationId="{286F11E2-C78E-4F03-B454-8A3611D77732}"/>
          </ac:picMkLst>
        </pc:picChg>
        <pc:picChg chg="del">
          <ac:chgData name="Tukta Sonesaksith" userId="3e854381-7502-4072-9aff-7c427c4c537b" providerId="ADAL" clId="{0DB057BA-E075-41C3-A692-707836CA1779}" dt="2023-03-28T18:13:12.927" v="106" actId="478"/>
          <ac:picMkLst>
            <pc:docMk/>
            <pc:sldMk cId="1696291503" sldId="280"/>
            <ac:picMk id="8" creationId="{11EE07DE-A97D-4F99-ADE9-7999E74879BD}"/>
          </ac:picMkLst>
        </pc:picChg>
        <pc:picChg chg="add del">
          <ac:chgData name="Tukta Sonesaksith" userId="3e854381-7502-4072-9aff-7c427c4c537b" providerId="ADAL" clId="{0DB057BA-E075-41C3-A692-707836CA1779}" dt="2023-03-28T18:13:16.300" v="108"/>
          <ac:picMkLst>
            <pc:docMk/>
            <pc:sldMk cId="1696291503" sldId="280"/>
            <ac:picMk id="9" creationId="{4F8F2730-6C83-4447-AE52-569465A177C1}"/>
          </ac:picMkLst>
        </pc:picChg>
        <pc:picChg chg="add">
          <ac:chgData name="Tukta Sonesaksith" userId="3e854381-7502-4072-9aff-7c427c4c537b" providerId="ADAL" clId="{0DB057BA-E075-41C3-A692-707836CA1779}" dt="2023-03-28T18:13:22.987" v="109"/>
          <ac:picMkLst>
            <pc:docMk/>
            <pc:sldMk cId="1696291503" sldId="280"/>
            <ac:picMk id="11" creationId="{6D364BF5-CBB4-417B-94B7-1E9204082E5D}"/>
          </ac:picMkLst>
        </pc:picChg>
        <pc:picChg chg="add">
          <ac:chgData name="Tukta Sonesaksith" userId="3e854381-7502-4072-9aff-7c427c4c537b" providerId="ADAL" clId="{0DB057BA-E075-41C3-A692-707836CA1779}" dt="2023-03-28T18:13:22.987" v="109"/>
          <ac:picMkLst>
            <pc:docMk/>
            <pc:sldMk cId="1696291503" sldId="280"/>
            <ac:picMk id="12" creationId="{78246EA9-36EA-4785-B937-26DD65D25DF1}"/>
          </ac:picMkLst>
        </pc:picChg>
      </pc:sldChg>
      <pc:sldChg chg="del">
        <pc:chgData name="Tukta Sonesaksith" userId="3e854381-7502-4072-9aff-7c427c4c537b" providerId="ADAL" clId="{0DB057BA-E075-41C3-A692-707836CA1779}" dt="2023-03-28T18:08:14.252" v="20" actId="2696"/>
        <pc:sldMkLst>
          <pc:docMk/>
          <pc:sldMk cId="732446011" sldId="282"/>
        </pc:sldMkLst>
      </pc:sldChg>
      <pc:sldChg chg="add del">
        <pc:chgData name="Tukta Sonesaksith" userId="3e854381-7502-4072-9aff-7c427c4c537b" providerId="ADAL" clId="{0DB057BA-E075-41C3-A692-707836CA1779}" dt="2023-03-28T18:08:05.946" v="19" actId="2696"/>
        <pc:sldMkLst>
          <pc:docMk/>
          <pc:sldMk cId="3251375924" sldId="302"/>
        </pc:sldMkLst>
      </pc:sldChg>
      <pc:sldChg chg="add del">
        <pc:chgData name="Tukta Sonesaksith" userId="3e854381-7502-4072-9aff-7c427c4c537b" providerId="ADAL" clId="{0DB057BA-E075-41C3-A692-707836CA1779}" dt="2023-03-28T18:07:37.074" v="13"/>
        <pc:sldMkLst>
          <pc:docMk/>
          <pc:sldMk cId="1982209173" sldId="303"/>
        </pc:sldMkLst>
      </pc:sldChg>
      <pc:sldChg chg="addSp delSp add">
        <pc:chgData name="Tukta Sonesaksith" userId="3e854381-7502-4072-9aff-7c427c4c537b" providerId="ADAL" clId="{0DB057BA-E075-41C3-A692-707836CA1779}" dt="2023-03-28T18:08:03.038" v="18"/>
        <pc:sldMkLst>
          <pc:docMk/>
          <pc:sldMk cId="2867332861" sldId="306"/>
        </pc:sldMkLst>
        <pc:spChg chg="del">
          <ac:chgData name="Tukta Sonesaksith" userId="3e854381-7502-4072-9aff-7c427c4c537b" providerId="ADAL" clId="{0DB057BA-E075-41C3-A692-707836CA1779}" dt="2023-03-28T18:08:02.053" v="17" actId="478"/>
          <ac:spMkLst>
            <pc:docMk/>
            <pc:sldMk cId="2867332861" sldId="306"/>
            <ac:spMk id="73" creationId="{243A8D01-43DE-4453-BB68-78A05899A757}"/>
          </ac:spMkLst>
        </pc:spChg>
        <pc:spChg chg="add">
          <ac:chgData name="Tukta Sonesaksith" userId="3e854381-7502-4072-9aff-7c427c4c537b" providerId="ADAL" clId="{0DB057BA-E075-41C3-A692-707836CA1779}" dt="2023-03-28T18:08:03.038" v="18"/>
          <ac:spMkLst>
            <pc:docMk/>
            <pc:sldMk cId="2867332861" sldId="306"/>
            <ac:spMk id="74" creationId="{D43ABE29-6B5D-4F55-8B9D-527F131D8B0F}"/>
          </ac:spMkLst>
        </pc:spChg>
      </pc:sldChg>
      <pc:sldChg chg="addSp delSp modSp add">
        <pc:chgData name="Tukta Sonesaksith" userId="3e854381-7502-4072-9aff-7c427c4c537b" providerId="ADAL" clId="{0DB057BA-E075-41C3-A692-707836CA1779}" dt="2023-03-28T18:22:35.658" v="289" actId="2711"/>
        <pc:sldMkLst>
          <pc:docMk/>
          <pc:sldMk cId="2267309465" sldId="307"/>
        </pc:sldMkLst>
        <pc:spChg chg="del">
          <ac:chgData name="Tukta Sonesaksith" userId="3e854381-7502-4072-9aff-7c427c4c537b" providerId="ADAL" clId="{0DB057BA-E075-41C3-A692-707836CA1779}" dt="2023-03-28T18:18:17.821" v="269" actId="478"/>
          <ac:spMkLst>
            <pc:docMk/>
            <pc:sldMk cId="2267309465" sldId="307"/>
            <ac:spMk id="5" creationId="{571BEE1E-A809-45FD-8861-0660AEE6AB7F}"/>
          </ac:spMkLst>
        </pc:spChg>
        <pc:spChg chg="add">
          <ac:chgData name="Tukta Sonesaksith" userId="3e854381-7502-4072-9aff-7c427c4c537b" providerId="ADAL" clId="{0DB057BA-E075-41C3-A692-707836CA1779}" dt="2023-03-28T18:18:18.668" v="270"/>
          <ac:spMkLst>
            <pc:docMk/>
            <pc:sldMk cId="2267309465" sldId="307"/>
            <ac:spMk id="6" creationId="{0B54B6BE-6FA8-4223-9F56-63C20C0B1B7F}"/>
          </ac:spMkLst>
        </pc:spChg>
        <pc:spChg chg="mod">
          <ac:chgData name="Tukta Sonesaksith" userId="3e854381-7502-4072-9aff-7c427c4c537b" providerId="ADAL" clId="{0DB057BA-E075-41C3-A692-707836CA1779}" dt="2023-03-28T18:22:35.658" v="289" actId="2711"/>
          <ac:spMkLst>
            <pc:docMk/>
            <pc:sldMk cId="2267309465" sldId="307"/>
            <ac:spMk id="7" creationId="{F2FA2E80-0AF5-4B4D-A989-0DD23B03B4E9}"/>
          </ac:spMkLst>
        </pc:spChg>
      </pc:sldChg>
      <pc:sldChg chg="modSp add">
        <pc:chgData name="Tukta Sonesaksith" userId="3e854381-7502-4072-9aff-7c427c4c537b" providerId="ADAL" clId="{0DB057BA-E075-41C3-A692-707836CA1779}" dt="2023-03-28T18:29:39.664" v="599" actId="20577"/>
        <pc:sldMkLst>
          <pc:docMk/>
          <pc:sldMk cId="829407652" sldId="308"/>
        </pc:sldMkLst>
        <pc:spChg chg="mod">
          <ac:chgData name="Tukta Sonesaksith" userId="3e854381-7502-4072-9aff-7c427c4c537b" providerId="ADAL" clId="{0DB057BA-E075-41C3-A692-707836CA1779}" dt="2023-03-28T18:29:39.664" v="599" actId="20577"/>
          <ac:spMkLst>
            <pc:docMk/>
            <pc:sldMk cId="829407652" sldId="308"/>
            <ac:spMk id="6" creationId="{90BF3514-5CF2-4507-8ABD-B283FDAFF2D4}"/>
          </ac:spMkLst>
        </pc:spChg>
        <pc:spChg chg="mod">
          <ac:chgData name="Tukta Sonesaksith" userId="3e854381-7502-4072-9aff-7c427c4c537b" providerId="ADAL" clId="{0DB057BA-E075-41C3-A692-707836CA1779}" dt="2023-03-28T18:26:01.553" v="348" actId="2711"/>
          <ac:spMkLst>
            <pc:docMk/>
            <pc:sldMk cId="829407652" sldId="308"/>
            <ac:spMk id="7" creationId="{9D275F16-DC1F-41E3-95E8-F7197B273EDC}"/>
          </ac:spMkLst>
        </pc:spChg>
      </pc:sldChg>
    </pc:docChg>
  </pc:docChgLst>
  <pc:docChgLst>
    <pc:chgData name="Tukta Sonesaksith" userId="3e854381-7502-4072-9aff-7c427c4c537b" providerId="ADAL" clId="{C0C98EF9-80C8-4457-B8A8-66D4B025D625}"/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415B8D-B77D-4048-BFAA-E8A51B70A99C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36D01B-057D-4446-9920-E52F87ABD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532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36D01B-057D-4446-9920-E52F87ABDD1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4224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36D01B-057D-4446-9920-E52F87ABDD1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1779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36D01B-057D-4446-9920-E52F87ABDD1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0464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36D01B-057D-4446-9920-E52F87ABDD1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798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A8992-A964-4471-A6D7-AF512BA222D2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626D-3703-4F45-81E2-DE0034185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1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A8992-A964-4471-A6D7-AF512BA222D2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626D-3703-4F45-81E2-DE0034185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593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A8992-A964-4471-A6D7-AF512BA222D2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626D-3703-4F45-81E2-DE0034185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811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A8992-A964-4471-A6D7-AF512BA222D2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626D-3703-4F45-81E2-DE0034185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16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A8992-A964-4471-A6D7-AF512BA222D2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626D-3703-4F45-81E2-DE0034185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953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A8992-A964-4471-A6D7-AF512BA222D2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626D-3703-4F45-81E2-DE0034185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64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A8992-A964-4471-A6D7-AF512BA222D2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626D-3703-4F45-81E2-DE0034185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229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A8992-A964-4471-A6D7-AF512BA222D2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626D-3703-4F45-81E2-DE0034185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924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A8992-A964-4471-A6D7-AF512BA222D2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626D-3703-4F45-81E2-DE0034185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754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A8992-A964-4471-A6D7-AF512BA222D2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626D-3703-4F45-81E2-DE0034185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784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A8992-A964-4471-A6D7-AF512BA222D2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626D-3703-4F45-81E2-DE0034185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797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A8992-A964-4471-A6D7-AF512BA222D2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1626D-3703-4F45-81E2-DE0034185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441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www.suncsalaos.org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4.jpeg"/><Relationship Id="rId21" Type="http://schemas.openxmlformats.org/officeDocument/2006/relationships/image" Target="../media/image29.png"/><Relationship Id="rId42" Type="http://schemas.openxmlformats.org/officeDocument/2006/relationships/image" Target="../media/image50.jpeg"/><Relationship Id="rId47" Type="http://schemas.openxmlformats.org/officeDocument/2006/relationships/image" Target="../media/image55.jpeg"/><Relationship Id="rId63" Type="http://schemas.openxmlformats.org/officeDocument/2006/relationships/image" Target="../media/image71.jpeg"/><Relationship Id="rId68" Type="http://schemas.openxmlformats.org/officeDocument/2006/relationships/image" Target="../media/image76.png"/><Relationship Id="rId7" Type="http://schemas.openxmlformats.org/officeDocument/2006/relationships/image" Target="../media/image15.jpeg"/><Relationship Id="rId71" Type="http://schemas.openxmlformats.org/officeDocument/2006/relationships/image" Target="../media/image79.png"/><Relationship Id="rId2" Type="http://schemas.openxmlformats.org/officeDocument/2006/relationships/image" Target="../media/image10.emf"/><Relationship Id="rId16" Type="http://schemas.openxmlformats.org/officeDocument/2006/relationships/image" Target="../media/image24.png"/><Relationship Id="rId29" Type="http://schemas.openxmlformats.org/officeDocument/2006/relationships/image" Target="../media/image37.jpeg"/><Relationship Id="rId11" Type="http://schemas.openxmlformats.org/officeDocument/2006/relationships/image" Target="../media/image19.png"/><Relationship Id="rId24" Type="http://schemas.openxmlformats.org/officeDocument/2006/relationships/image" Target="../media/image32.jpeg"/><Relationship Id="rId32" Type="http://schemas.openxmlformats.org/officeDocument/2006/relationships/image" Target="../media/image40.png"/><Relationship Id="rId37" Type="http://schemas.openxmlformats.org/officeDocument/2006/relationships/image" Target="../media/image45.png"/><Relationship Id="rId40" Type="http://schemas.openxmlformats.org/officeDocument/2006/relationships/image" Target="../media/image48.png"/><Relationship Id="rId45" Type="http://schemas.openxmlformats.org/officeDocument/2006/relationships/image" Target="../media/image53.jpeg"/><Relationship Id="rId53" Type="http://schemas.openxmlformats.org/officeDocument/2006/relationships/image" Target="../media/image61.png"/><Relationship Id="rId58" Type="http://schemas.openxmlformats.org/officeDocument/2006/relationships/image" Target="../media/image66.png"/><Relationship Id="rId66" Type="http://schemas.openxmlformats.org/officeDocument/2006/relationships/image" Target="../media/image74.jpeg"/><Relationship Id="rId5" Type="http://schemas.openxmlformats.org/officeDocument/2006/relationships/image" Target="../media/image13.jpeg"/><Relationship Id="rId61" Type="http://schemas.openxmlformats.org/officeDocument/2006/relationships/image" Target="../media/image69.jpeg"/><Relationship Id="rId19" Type="http://schemas.openxmlformats.org/officeDocument/2006/relationships/image" Target="../media/image27.png"/><Relationship Id="rId14" Type="http://schemas.openxmlformats.org/officeDocument/2006/relationships/image" Target="../media/image22.jpeg"/><Relationship Id="rId22" Type="http://schemas.openxmlformats.org/officeDocument/2006/relationships/image" Target="../media/image30.png"/><Relationship Id="rId27" Type="http://schemas.openxmlformats.org/officeDocument/2006/relationships/image" Target="../media/image35.jpeg"/><Relationship Id="rId30" Type="http://schemas.openxmlformats.org/officeDocument/2006/relationships/image" Target="../media/image38.jpeg"/><Relationship Id="rId35" Type="http://schemas.openxmlformats.org/officeDocument/2006/relationships/image" Target="../media/image43.jpeg"/><Relationship Id="rId43" Type="http://schemas.openxmlformats.org/officeDocument/2006/relationships/image" Target="../media/image51.jpeg"/><Relationship Id="rId48" Type="http://schemas.openxmlformats.org/officeDocument/2006/relationships/image" Target="../media/image56.jpeg"/><Relationship Id="rId56" Type="http://schemas.openxmlformats.org/officeDocument/2006/relationships/image" Target="../media/image64.jpeg"/><Relationship Id="rId64" Type="http://schemas.openxmlformats.org/officeDocument/2006/relationships/image" Target="../media/image72.jpeg"/><Relationship Id="rId69" Type="http://schemas.openxmlformats.org/officeDocument/2006/relationships/image" Target="../media/image77.png"/><Relationship Id="rId8" Type="http://schemas.openxmlformats.org/officeDocument/2006/relationships/image" Target="../media/image16.png"/><Relationship Id="rId51" Type="http://schemas.openxmlformats.org/officeDocument/2006/relationships/image" Target="../media/image59.png"/><Relationship Id="rId3" Type="http://schemas.openxmlformats.org/officeDocument/2006/relationships/image" Target="../media/image11.jpeg"/><Relationship Id="rId12" Type="http://schemas.openxmlformats.org/officeDocument/2006/relationships/image" Target="../media/image20.jpeg"/><Relationship Id="rId17" Type="http://schemas.openxmlformats.org/officeDocument/2006/relationships/image" Target="../media/image25.png"/><Relationship Id="rId25" Type="http://schemas.openxmlformats.org/officeDocument/2006/relationships/image" Target="../media/image33.jpeg"/><Relationship Id="rId33" Type="http://schemas.openxmlformats.org/officeDocument/2006/relationships/image" Target="../media/image41.jpeg"/><Relationship Id="rId38" Type="http://schemas.openxmlformats.org/officeDocument/2006/relationships/image" Target="../media/image46.png"/><Relationship Id="rId46" Type="http://schemas.openxmlformats.org/officeDocument/2006/relationships/image" Target="../media/image54.png"/><Relationship Id="rId59" Type="http://schemas.openxmlformats.org/officeDocument/2006/relationships/image" Target="../media/image67.jpeg"/><Relationship Id="rId67" Type="http://schemas.openxmlformats.org/officeDocument/2006/relationships/image" Target="../media/image75.png"/><Relationship Id="rId20" Type="http://schemas.openxmlformats.org/officeDocument/2006/relationships/image" Target="../media/image28.jpeg"/><Relationship Id="rId41" Type="http://schemas.openxmlformats.org/officeDocument/2006/relationships/image" Target="../media/image49.png"/><Relationship Id="rId54" Type="http://schemas.openxmlformats.org/officeDocument/2006/relationships/image" Target="../media/image62.jpeg"/><Relationship Id="rId62" Type="http://schemas.openxmlformats.org/officeDocument/2006/relationships/image" Target="../media/image70.jpeg"/><Relationship Id="rId70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5" Type="http://schemas.openxmlformats.org/officeDocument/2006/relationships/image" Target="../media/image23.jpeg"/><Relationship Id="rId23" Type="http://schemas.openxmlformats.org/officeDocument/2006/relationships/image" Target="../media/image31.png"/><Relationship Id="rId28" Type="http://schemas.openxmlformats.org/officeDocument/2006/relationships/image" Target="../media/image36.png"/><Relationship Id="rId36" Type="http://schemas.openxmlformats.org/officeDocument/2006/relationships/image" Target="../media/image44.jpeg"/><Relationship Id="rId49" Type="http://schemas.openxmlformats.org/officeDocument/2006/relationships/image" Target="../media/image57.png"/><Relationship Id="rId57" Type="http://schemas.openxmlformats.org/officeDocument/2006/relationships/image" Target="../media/image65.jpeg"/><Relationship Id="rId10" Type="http://schemas.openxmlformats.org/officeDocument/2006/relationships/image" Target="../media/image18.png"/><Relationship Id="rId31" Type="http://schemas.openxmlformats.org/officeDocument/2006/relationships/image" Target="../media/image39.png"/><Relationship Id="rId44" Type="http://schemas.openxmlformats.org/officeDocument/2006/relationships/image" Target="../media/image52.png"/><Relationship Id="rId52" Type="http://schemas.openxmlformats.org/officeDocument/2006/relationships/image" Target="../media/image60.png"/><Relationship Id="rId60" Type="http://schemas.openxmlformats.org/officeDocument/2006/relationships/image" Target="../media/image68.png"/><Relationship Id="rId65" Type="http://schemas.openxmlformats.org/officeDocument/2006/relationships/image" Target="../media/image73.jpeg"/><Relationship Id="rId4" Type="http://schemas.openxmlformats.org/officeDocument/2006/relationships/image" Target="../media/image12.jpeg"/><Relationship Id="rId9" Type="http://schemas.openxmlformats.org/officeDocument/2006/relationships/image" Target="../media/image17.png"/><Relationship Id="rId13" Type="http://schemas.openxmlformats.org/officeDocument/2006/relationships/image" Target="../media/image21.png"/><Relationship Id="rId18" Type="http://schemas.openxmlformats.org/officeDocument/2006/relationships/image" Target="../media/image26.jpeg"/><Relationship Id="rId39" Type="http://schemas.openxmlformats.org/officeDocument/2006/relationships/image" Target="../media/image47.png"/><Relationship Id="rId34" Type="http://schemas.openxmlformats.org/officeDocument/2006/relationships/image" Target="../media/image42.png"/><Relationship Id="rId50" Type="http://schemas.openxmlformats.org/officeDocument/2006/relationships/image" Target="../media/image58.png"/><Relationship Id="rId55" Type="http://schemas.openxmlformats.org/officeDocument/2006/relationships/image" Target="../media/image6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9581" y="-45362"/>
            <a:ext cx="6498899" cy="36457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312" y="2580363"/>
            <a:ext cx="11887200" cy="3820438"/>
          </a:xfrm>
        </p:spPr>
        <p:txBody>
          <a:bodyPr>
            <a:normAutofit/>
          </a:bodyPr>
          <a:lstStyle/>
          <a:p>
            <a:r>
              <a:rPr lang="lo-LA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ບົດບັນທຶກກອງປະຊຸມສາມັນປະຈຳປີ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2022</a:t>
            </a:r>
            <a:r>
              <a:rPr lang="lo-LA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/>
            </a:r>
            <a:b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lo-LA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ຂອງ 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/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/>
            </a:r>
            <a:br>
              <a:rPr lang="en-US" sz="2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@SUN CSA AGM</a:t>
            </a:r>
            <a:r>
              <a:rPr lang="lo-LA" sz="2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2023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/>
            </a:r>
            <a:br>
              <a:rPr lang="en-US" sz="2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lo-LA" sz="2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29 ມີນາ 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202</a:t>
            </a:r>
            <a:r>
              <a:rPr lang="lo-LA" sz="2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3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, </a:t>
            </a:r>
            <a:r>
              <a:rPr lang="lo-LA" sz="2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ໂຮງແຮມຄຣາວພລາຊາ, ນະຄອນຫຼວງວຽງຈັນ</a:t>
            </a:r>
            <a:endParaRPr lang="en-US" sz="2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709031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0BF3514-5CF2-4507-8ABD-B283FDAFF2D4}"/>
              </a:ext>
            </a:extLst>
          </p:cNvPr>
          <p:cNvSpPr txBox="1"/>
          <p:nvPr/>
        </p:nvSpPr>
        <p:spPr>
          <a:xfrm>
            <a:off x="410939" y="1153372"/>
            <a:ext cx="1137012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AGM 2022 </a:t>
            </a:r>
            <a:r>
              <a:rPr lang="lo-LA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ໄດ້ຮັບການສະໜັບສະໜູນງົບປະມານຈາກອົງການແພລນສາກົນ, ອົງການບັນເທົາທຸກກາໂຕລິກ, ອົງການຊ່ວຍເຫຼືອເດັກສາກົນ ແລະ ອົງການແຄຣ໌.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o-LA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ກອງປະຊຸມໄດ້ຈັດຂຶ້ນໃນວັນທີ 31 ມີນາ 2022, ທີ່ໂຮງແຮມຄຣວພລາຊາ, ນະຄອນຫຼວງວຽງຈັນ.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o-LA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ມີຜູ້ເຂົ້າຮ່ວມ </a:t>
            </a:r>
            <a:r>
              <a:rPr lang="en-US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78 </a:t>
            </a:r>
            <a:r>
              <a:rPr lang="lo-LA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ທ່ານ ຈາກ 31 ອົງ</a:t>
            </a:r>
            <a:r>
              <a:rPr lang="lo-LA" sz="2000" b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ກອນສະມາຊິກ</a:t>
            </a:r>
            <a:r>
              <a:rPr lang="en-US" sz="2000" b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</a:t>
            </a:r>
            <a:endParaRPr lang="en-US" sz="20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20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1DE8DE-7062-4CB8-A453-7E60744B135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615257"/>
            <a:ext cx="12192000" cy="424274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D275F16-DC1F-41E3-95E8-F7197B273EDC}"/>
              </a:ext>
            </a:extLst>
          </p:cNvPr>
          <p:cNvSpPr txBox="1">
            <a:spLocks/>
          </p:cNvSpPr>
          <p:nvPr/>
        </p:nvSpPr>
        <p:spPr>
          <a:xfrm>
            <a:off x="838200" y="170525"/>
            <a:ext cx="10515600" cy="92334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o-L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ກອງປະຊຸມ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AGM 2022</a:t>
            </a:r>
          </a:p>
        </p:txBody>
      </p:sp>
    </p:spTree>
    <p:extLst>
      <p:ext uri="{BB962C8B-B14F-4D97-AF65-F5344CB8AC3E}">
        <p14:creationId xmlns:p14="http://schemas.microsoft.com/office/powerpoint/2010/main" val="829407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7436C-4FBE-4BCB-9F4F-CCDFCD6A3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6389"/>
            <a:ext cx="10515600" cy="96491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ພາກການລາຍງານຄວາມຄືບໜ້າປະຈຳປີ 2022</a:t>
            </a:r>
            <a:endParaRPr lang="en-US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DBCD29-F240-4A4C-9F28-8C32D4FA15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245" y="1749779"/>
            <a:ext cx="5770418" cy="3894202"/>
          </a:xfrm>
        </p:spPr>
        <p:txBody>
          <a:bodyPr>
            <a:noAutofit/>
          </a:bodyPr>
          <a:lstStyle/>
          <a:p>
            <a:r>
              <a:rPr lang="lo-LA" sz="3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ເປີດໂຕແຜນຍຸດທະສາດ </a:t>
            </a:r>
            <a:r>
              <a:rPr lang="en-US" sz="3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2021-2025 </a:t>
            </a:r>
            <a:r>
              <a:rPr lang="lo-LA" sz="3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ຂອງ </a:t>
            </a:r>
            <a:r>
              <a:rPr lang="en-US" sz="3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CSA.</a:t>
            </a:r>
          </a:p>
          <a:p>
            <a:r>
              <a:rPr lang="lo-LA" sz="3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ອັບເດດກ່ຽວກັບກອງປະຊຸມແລກປ່ຽນບົດຮຽນດ້ານໂພຊະນາການຂອງຫຼາຍຂະແໜງການຢູ່ຂັ້ນແຂວງ (ຈຳນວນກອງປະຊຸມ ແລະ ແຜນການຈັດ).</a:t>
            </a:r>
            <a:endParaRPr lang="en-US" sz="36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r>
              <a:rPr lang="lo-LA" sz="3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ເວທີສົນທະນາອອນໄລນ໌ ແບບເພື່ອນສອນເພື່ອນ</a:t>
            </a:r>
            <a:r>
              <a:rPr lang="en-US" sz="3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</a:t>
            </a:r>
            <a:endParaRPr lang="en-US" sz="36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endParaRPr lang="en-US" sz="36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19473A-1603-4301-934B-EA0F657B1A6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686" t="3714" r="3743"/>
          <a:stretch/>
        </p:blipFill>
        <p:spPr>
          <a:xfrm>
            <a:off x="6119004" y="1630392"/>
            <a:ext cx="6072996" cy="52276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30247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2FA2E80-0AF5-4B4D-A989-0DD23B03B4E9}"/>
              </a:ext>
            </a:extLst>
          </p:cNvPr>
          <p:cNvSpPr/>
          <p:nvPr/>
        </p:nvSpPr>
        <p:spPr>
          <a:xfrm>
            <a:off x="838200" y="1246940"/>
            <a:ext cx="10515600" cy="1394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7663" marR="0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000" b="1" dirty="0"/>
              <a:t>ARMI</a:t>
            </a:r>
            <a:r>
              <a:rPr lang="en-US" sz="2000" dirty="0"/>
              <a:t>: 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ການສ້າງຄວາມອາດສາມາດໃຫ້ແກ່</a:t>
            </a:r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CSOs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endParaRPr lang="lo-LA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347663" marR="0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000" b="1" dirty="0"/>
              <a:t>SNV: 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ວຽກງານໄວໜຸ່ມ ແລະ ໂພຊະນາການ</a:t>
            </a:r>
            <a:endParaRPr lang="en-US" sz="20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347663" marR="0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000" b="1" dirty="0"/>
              <a:t>GDA:</a:t>
            </a:r>
            <a:r>
              <a:rPr lang="en-US" sz="2000" dirty="0"/>
              <a:t> 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ວຽກງານບົດບາດຍິງຊາຍ ແລະ ໂພຊະນາການ.</a:t>
            </a:r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endParaRPr lang="en-US" sz="20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347663" marR="0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000" b="1" dirty="0"/>
              <a:t>APL+: 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ວຽກງານ</a:t>
            </a:r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AIDS</a:t>
            </a:r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ແລະ ໂພຊະນາການ.</a:t>
            </a:r>
            <a:endParaRPr lang="en-US" sz="20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F08AF72-D493-44F7-8F0E-C992A387288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185" b="14655"/>
          <a:stretch/>
        </p:blipFill>
        <p:spPr>
          <a:xfrm>
            <a:off x="2043595" y="2971258"/>
            <a:ext cx="8104810" cy="38448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B54B6BE-6FA8-4223-9F56-63C20C0B1B7F}"/>
              </a:ext>
            </a:extLst>
          </p:cNvPr>
          <p:cNvSpPr txBox="1">
            <a:spLocks/>
          </p:cNvSpPr>
          <p:nvPr/>
        </p:nvSpPr>
        <p:spPr>
          <a:xfrm>
            <a:off x="838200" y="398992"/>
            <a:ext cx="10515600" cy="67824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ພາກການນຳສະເໜີຈາກສະມາຊິກ</a:t>
            </a:r>
            <a:endParaRPr lang="en-US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267309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E8EE411-EEE9-470B-B3FB-7F9A2465B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5072"/>
            <a:ext cx="10515600" cy="60469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ພາກການອັບເດດວຽກຈາກຄູ່ຮ່ວມງານ</a:t>
            </a:r>
            <a:endParaRPr lang="en-US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510B9AC-19C9-48E5-8C9B-5803DF3906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84844"/>
            <a:ext cx="10515600" cy="1611707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lo-LA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ສູນໂພຊະນາການ</a:t>
            </a:r>
            <a:r>
              <a:rPr lang="en-US" sz="2000" dirty="0"/>
              <a:t>: </a:t>
            </a: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ການພັດທະນາວຽກງານໂພຊະນາການໃນລະດັບຊາດ</a:t>
            </a:r>
            <a:r>
              <a:rPr lang="en-US" sz="2000" dirty="0"/>
              <a:t>.</a:t>
            </a:r>
            <a:endParaRPr lang="en-US" sz="2000" b="1" dirty="0"/>
          </a:p>
          <a:p>
            <a:pPr marL="514350" indent="-514350">
              <a:buFont typeface="+mj-lt"/>
              <a:buAutoNum type="arabicPeriod"/>
            </a:pPr>
            <a:r>
              <a:rPr lang="en-US" sz="2000" b="1" dirty="0"/>
              <a:t>USAID</a:t>
            </a:r>
            <a:r>
              <a:rPr lang="en-US" sz="2000" dirty="0"/>
              <a:t>: </a:t>
            </a:r>
            <a:r>
              <a:rPr lang="lo-LA" sz="2000" dirty="0"/>
              <a:t>ການຮ່ວມມື ແລະ ສະໜັບສະໜູນດ້ານໂພຊະນາການໃນປະເທດລາວ.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 dirty="0"/>
              <a:t>EU: </a:t>
            </a: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ການສະໜັບສະໜູນດ້ານໂພຊະນາການໃນປະເທດລາວ. </a:t>
            </a:r>
            <a:endParaRPr lang="en-US" sz="2000" dirty="0"/>
          </a:p>
          <a:p>
            <a:pPr marL="514350" indent="-514350">
              <a:buFont typeface="+mj-lt"/>
              <a:buAutoNum type="arabicPeriod"/>
            </a:pPr>
            <a:r>
              <a:rPr lang="en-US" sz="2000" b="1" dirty="0"/>
              <a:t>UNICEF</a:t>
            </a:r>
            <a:r>
              <a:rPr lang="en-US" sz="2000" dirty="0"/>
              <a:t>: </a:t>
            </a: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ຖານຂໍ້ມູນ </a:t>
            </a:r>
            <a:r>
              <a:rPr lang="en-US" sz="2000" dirty="0"/>
              <a:t>NIPN</a:t>
            </a:r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D364BF5-CBB4-417B-94B7-1E9204082E5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596551"/>
            <a:ext cx="5805577" cy="42614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8246EA9-36EA-4785-B937-26DD65D25DF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5577" y="2600384"/>
            <a:ext cx="6386423" cy="42576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96291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7436C-4FBE-4BCB-9F4F-CCDFCD6A3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6286"/>
            <a:ext cx="10688782" cy="64626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lo-LA" sz="3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ພາກການປຶກສາຫາລື ແລະ ວາງແຜນວຽກປະຈຳປີ</a:t>
            </a:r>
            <a:endParaRPr lang="en-US" sz="36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DBCD29-F240-4A4C-9F28-8C32D4FA15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199497"/>
            <a:ext cx="10612582" cy="1055188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ແຜນທີ່ໂຄງການໂພຊະນາການໃນເວັບໄຊທ໌ </a:t>
            </a:r>
            <a:r>
              <a:rPr lang="en-US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- ສະແດງແຜນທີ່ເທິງເວັບໄຊທ໌</a:t>
            </a:r>
            <a:r>
              <a:rPr lang="en-US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ສ້າງແຜນວຽກສະໜັບສະໜູນສຳລັັບປີ </a:t>
            </a:r>
            <a:r>
              <a:rPr lang="en-AU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202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</a:t>
            </a:r>
          </a:p>
          <a:p>
            <a:pPr marL="514350" indent="-514350">
              <a:buFont typeface="+mj-lt"/>
              <a:buAutoNum type="arabicPeriod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ການວາງແຜນວຽກປະຈຳປີ </a:t>
            </a:r>
            <a:r>
              <a:rPr lang="en-US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202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</a:t>
            </a:r>
            <a:endParaRPr lang="en-US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514350" indent="-514350">
              <a:buFont typeface="+mj-lt"/>
              <a:buAutoNum type="arabicPeriod"/>
            </a:pPr>
            <a:endParaRPr lang="en-AU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buNone/>
            </a:pPr>
            <a:endParaRPr lang="en-US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buNone/>
            </a:pPr>
            <a:endParaRPr lang="en-US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589F5C-0040-4F18-9206-AB83EBD153E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2926" y="2609150"/>
            <a:ext cx="8346147" cy="4115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999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7436C-4FBE-4BCB-9F4F-CCDFCD6A3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463" y="93946"/>
            <a:ext cx="11285951" cy="154696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lo-LA" sz="3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ການເລືອກຕັ້ງຄະນະບໍລິຫານງານ </a:t>
            </a:r>
            <a:r>
              <a:rPr lang="en-US" sz="3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</a:t>
            </a:r>
            <a:br>
              <a:rPr lang="en-US" sz="3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lo-LA" sz="3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ມີ 6 ທ່ານ ໄດ້ຮັບເລືອກໃຫ້ເປັນຄະນະບໍລິຫານງານໃໝ່</a:t>
            </a:r>
            <a:r>
              <a:rPr lang="en-US" sz="3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/>
            </a:r>
            <a:br>
              <a:rPr lang="en-US" sz="3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endParaRPr lang="en-US" sz="32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DBCD29-F240-4A4C-9F28-8C32D4FA15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506" y="1842657"/>
            <a:ext cx="5770418" cy="4708381"/>
          </a:xfrm>
        </p:spPr>
        <p:txBody>
          <a:bodyPr/>
          <a:lstStyle/>
          <a:p>
            <a:endParaRPr lang="en-US" b="1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06532B-BE55-455D-B566-6D5226E4F7F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4"/>
          <a:stretch/>
        </p:blipFill>
        <p:spPr>
          <a:xfrm>
            <a:off x="463463" y="1635274"/>
            <a:ext cx="11285951" cy="5123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879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1AD10-1D64-4820-B5A9-4C43E5311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65469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ທ່ານສາມາດເບິ່ງບົດລສຍງານສະບັບເຕັມໄດ້ທີ່ເວັບໄຊທ໌ຂອງ </a:t>
            </a:r>
            <a:r>
              <a:rPr lang="en-US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</a:t>
            </a:r>
            <a:r>
              <a:rPr lang="en-US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  <a:hlinkClick r:id="rId2"/>
              </a:rPr>
              <a:t>www.suncsalaos.org</a:t>
            </a:r>
            <a:r>
              <a:rPr lang="en-US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2F76C8C-24E2-427D-8C14-1C1BC2C26FB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4809" y="1653436"/>
            <a:ext cx="11440920" cy="48394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441305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69">
            <a:extLst>
              <a:ext uri="{FF2B5EF4-FFF2-40B4-BE49-F238E27FC236}">
                <a16:creationId xmlns:a16="http://schemas.microsoft.com/office/drawing/2014/main" id="{A8C02D39-6E9A-4DD1-8CB1-11563143B39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22797" y="2617113"/>
            <a:ext cx="3514317" cy="18485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F0C9ED-E3CA-4FDC-83AF-086D16C5A75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4384" y="5937407"/>
            <a:ext cx="687486" cy="6874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A1712CD-7B1B-4FB8-BEEF-2B807FD4FEA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864" y="5951161"/>
            <a:ext cx="686566" cy="68656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A3AEB30-3F77-4675-ADB9-EF5FFDF0F90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5553" y="2992846"/>
            <a:ext cx="781897" cy="78189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AA8F71E-3F32-4674-AE5B-466F272D095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1946" y="2809809"/>
            <a:ext cx="1036571" cy="27555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E99E2FC-53F1-498F-90C8-24919B47815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274" y="4374461"/>
            <a:ext cx="707921" cy="70792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4797151-A9CD-41F3-BF79-42C703DD2766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1734" y="5311502"/>
            <a:ext cx="839965" cy="40561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42B26D9-5FF2-4430-8824-7BB7918AD9B4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3570" y="2300107"/>
            <a:ext cx="2511602" cy="54205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FBBC2DC-6758-4EAD-9EBF-C93950EF8446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7492" y="725633"/>
            <a:ext cx="738790" cy="73879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E68DA13-1327-4DEA-B19B-CF1E073DAABF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285" y="5281128"/>
            <a:ext cx="636756" cy="63675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B122C74-2CC7-41B7-9238-DC57498CAC08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0111" y="700103"/>
            <a:ext cx="861905" cy="86190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058ECF5-BFBB-4822-B401-FE3166250019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7184" y="1691795"/>
            <a:ext cx="747097" cy="747097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54F8DFA-96A6-4FA6-B402-A0024BA2B5DC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5398" y="6281929"/>
            <a:ext cx="1045028" cy="390223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F034FC83-A82B-4A6F-8017-8C8E52E5BD05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00696" y="5250422"/>
            <a:ext cx="706786" cy="634296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C18A427-643D-4312-9C66-A691CD0D6C7D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840" y="686439"/>
            <a:ext cx="752598" cy="75259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84386213-B12C-4EAA-B37C-36915843F416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59105" y="1501635"/>
            <a:ext cx="1004114" cy="1004114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0E9D7E6D-D709-4BE0-9567-D88C00241AC1}"/>
              </a:ext>
            </a:extLst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2206" y="685771"/>
            <a:ext cx="774337" cy="774337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8E90DB02-CF0E-4570-899A-69321D587F4C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7820" y="5984666"/>
            <a:ext cx="709370" cy="70937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A89F9B1E-04C7-47F9-9EC1-68E2F4F855A4}"/>
              </a:ext>
            </a:extLst>
          </p:cNvPr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4700" y="5244082"/>
            <a:ext cx="818010" cy="693849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3424D3CC-A3E0-4308-B7AF-1AA10005D582}"/>
              </a:ext>
            </a:extLst>
          </p:cNvPr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7688" y="1565829"/>
            <a:ext cx="831102" cy="78564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4E4B23E0-4ED8-42A7-9CAC-F7B6D0E8BF1D}"/>
              </a:ext>
            </a:extLst>
          </p:cNvPr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32276" y="2699849"/>
            <a:ext cx="968504" cy="344444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07E3D5F3-6E2F-4AFF-991E-E237E8DFC90D}"/>
              </a:ext>
            </a:extLst>
          </p:cNvPr>
          <p:cNvPicPr>
            <a:picLocks noChangeAspect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1681" y="2297576"/>
            <a:ext cx="907116" cy="888882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CFA6E1FC-BB79-4042-953E-D95B60BD8C5F}"/>
              </a:ext>
            </a:extLst>
          </p:cNvPr>
          <p:cNvPicPr>
            <a:picLocks noChangeAspect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8144" y="5558938"/>
            <a:ext cx="975399" cy="41180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BB5FE833-A43E-4577-8A44-EFA8F89F27A8}"/>
              </a:ext>
            </a:extLst>
          </p:cNvPr>
          <p:cNvPicPr>
            <a:picLocks noChangeAspect="1"/>
          </p:cNvPicPr>
          <p:nvPr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2938" y="1763469"/>
            <a:ext cx="833587" cy="833587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E4358FA3-36DD-41D4-B7B1-C96246B50D1F}"/>
              </a:ext>
            </a:extLst>
          </p:cNvPr>
          <p:cNvPicPr>
            <a:picLocks noChangeAspect="1"/>
          </p:cNvPicPr>
          <p:nvPr/>
        </p:nvPicPr>
        <p:blipFill>
          <a:blip r:embed="rId2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6826" y="697815"/>
            <a:ext cx="984605" cy="641056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9CE1A7C4-9794-44E8-9E1A-B80CFEACA91C}"/>
              </a:ext>
            </a:extLst>
          </p:cNvPr>
          <p:cNvPicPr>
            <a:picLocks noChangeAspect="1"/>
          </p:cNvPicPr>
          <p:nvPr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8974" y="2695153"/>
            <a:ext cx="756538" cy="75653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A9E53782-C2A1-412D-BB1E-87B2DE181762}"/>
              </a:ext>
            </a:extLst>
          </p:cNvPr>
          <p:cNvPicPr>
            <a:picLocks noChangeAspect="1"/>
          </p:cNvPicPr>
          <p:nvPr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4335" y="4637404"/>
            <a:ext cx="883514" cy="606678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93540D8E-0701-4CA5-B4FF-A1519528174C}"/>
              </a:ext>
            </a:extLst>
          </p:cNvPr>
          <p:cNvPicPr>
            <a:picLocks noChangeAspect="1"/>
          </p:cNvPicPr>
          <p:nvPr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1981" y="3483719"/>
            <a:ext cx="791734" cy="791734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4C963D83-CA53-4ED5-BB9C-CF09983DD244}"/>
              </a:ext>
            </a:extLst>
          </p:cNvPr>
          <p:cNvPicPr>
            <a:picLocks noChangeAspect="1"/>
          </p:cNvPicPr>
          <p:nvPr/>
        </p:nvPicPr>
        <p:blipFill>
          <a:blip r:embed="rId3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19968" y="6099716"/>
            <a:ext cx="941519" cy="444763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8D98443B-21D7-447D-9F25-9426E7F20DA3}"/>
              </a:ext>
            </a:extLst>
          </p:cNvPr>
          <p:cNvPicPr>
            <a:picLocks noChangeAspect="1"/>
          </p:cNvPicPr>
          <p:nvPr/>
        </p:nvPicPr>
        <p:blipFill>
          <a:blip r:embed="rId3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8139" y="6124488"/>
            <a:ext cx="1272270" cy="479712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E5356369-D00A-452A-8ABA-5D331A633E77}"/>
              </a:ext>
            </a:extLst>
          </p:cNvPr>
          <p:cNvPicPr>
            <a:picLocks noChangeAspect="1"/>
          </p:cNvPicPr>
          <p:nvPr/>
        </p:nvPicPr>
        <p:blipFill>
          <a:blip r:embed="rId3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292" y="4092952"/>
            <a:ext cx="1424163" cy="1095936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703053CB-76F7-4699-87F1-05DFECA82E8B}"/>
              </a:ext>
            </a:extLst>
          </p:cNvPr>
          <p:cNvPicPr>
            <a:picLocks noChangeAspect="1"/>
          </p:cNvPicPr>
          <p:nvPr/>
        </p:nvPicPr>
        <p:blipFill>
          <a:blip r:embed="rId3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653" y="4425269"/>
            <a:ext cx="587949" cy="638550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14777665-F4F3-466F-A49F-71C0EC21A714}"/>
              </a:ext>
            </a:extLst>
          </p:cNvPr>
          <p:cNvPicPr>
            <a:picLocks noChangeAspect="1"/>
          </p:cNvPicPr>
          <p:nvPr/>
        </p:nvPicPr>
        <p:blipFill>
          <a:blip r:embed="rId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9431" y="3486996"/>
            <a:ext cx="725159" cy="714231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2B49EB61-4A82-4837-81E1-137ACF986F5C}"/>
              </a:ext>
            </a:extLst>
          </p:cNvPr>
          <p:cNvPicPr>
            <a:picLocks noChangeAspect="1"/>
          </p:cNvPicPr>
          <p:nvPr/>
        </p:nvPicPr>
        <p:blipFill>
          <a:blip r:embed="rId3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1974" y="4480794"/>
            <a:ext cx="601588" cy="601588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15B58B80-54CC-46E7-ADB8-EB9E168A4218}"/>
              </a:ext>
            </a:extLst>
          </p:cNvPr>
          <p:cNvPicPr>
            <a:picLocks noChangeAspect="1"/>
          </p:cNvPicPr>
          <p:nvPr/>
        </p:nvPicPr>
        <p:blipFill>
          <a:blip r:embed="rId3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426" y="3722182"/>
            <a:ext cx="2042273" cy="686113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8E8970DD-8B56-4E31-AA2C-39D7D5065D4B}"/>
              </a:ext>
            </a:extLst>
          </p:cNvPr>
          <p:cNvPicPr>
            <a:picLocks noChangeAspect="1"/>
          </p:cNvPicPr>
          <p:nvPr/>
        </p:nvPicPr>
        <p:blipFill>
          <a:blip r:embed="rId3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3162" y="5082382"/>
            <a:ext cx="1113381" cy="756810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A8FACAAA-CAEF-4FD9-B14C-D1D825312149}"/>
              </a:ext>
            </a:extLst>
          </p:cNvPr>
          <p:cNvPicPr>
            <a:picLocks noChangeAspect="1"/>
          </p:cNvPicPr>
          <p:nvPr/>
        </p:nvPicPr>
        <p:blipFill>
          <a:blip r:embed="rId3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102" y="1783052"/>
            <a:ext cx="831102" cy="831102"/>
          </a:xfrm>
          <a:prstGeom prst="rect">
            <a:avLst/>
          </a:prstGeom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95EA760B-8EAD-498F-B01E-E8E882AECC62}"/>
              </a:ext>
            </a:extLst>
          </p:cNvPr>
          <p:cNvPicPr>
            <a:picLocks noChangeAspect="1"/>
          </p:cNvPicPr>
          <p:nvPr/>
        </p:nvPicPr>
        <p:blipFill>
          <a:blip r:embed="rId3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8637" y="4521744"/>
            <a:ext cx="1069126" cy="299959"/>
          </a:xfrm>
          <a:prstGeom prst="rect">
            <a:avLst/>
          </a:prstGeom>
        </p:spPr>
      </p:pic>
      <p:pic>
        <p:nvPicPr>
          <p:cNvPr id="101" name="Picture 100">
            <a:extLst>
              <a:ext uri="{FF2B5EF4-FFF2-40B4-BE49-F238E27FC236}">
                <a16:creationId xmlns:a16="http://schemas.microsoft.com/office/drawing/2014/main" id="{F8F2A7F9-8DAD-4910-B6B2-F69ABE1981C3}"/>
              </a:ext>
            </a:extLst>
          </p:cNvPr>
          <p:cNvPicPr>
            <a:picLocks noChangeAspect="1"/>
          </p:cNvPicPr>
          <p:nvPr/>
        </p:nvPicPr>
        <p:blipFill>
          <a:blip r:embed="rId4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52792" y="2617113"/>
            <a:ext cx="783992" cy="783992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801BF93F-E716-4047-A25F-E5717AFCB657}"/>
              </a:ext>
            </a:extLst>
          </p:cNvPr>
          <p:cNvPicPr>
            <a:picLocks noChangeAspect="1"/>
          </p:cNvPicPr>
          <p:nvPr/>
        </p:nvPicPr>
        <p:blipFill>
          <a:blip r:embed="rId4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7184" y="715754"/>
            <a:ext cx="929142" cy="631815"/>
          </a:xfrm>
          <a:prstGeom prst="rect">
            <a:avLst/>
          </a:prstGeom>
        </p:spPr>
      </p:pic>
      <p:pic>
        <p:nvPicPr>
          <p:cNvPr id="109" name="Picture 108">
            <a:extLst>
              <a:ext uri="{FF2B5EF4-FFF2-40B4-BE49-F238E27FC236}">
                <a16:creationId xmlns:a16="http://schemas.microsoft.com/office/drawing/2014/main" id="{A9D72820-E3D7-4CB5-849A-001F6D9C5407}"/>
              </a:ext>
            </a:extLst>
          </p:cNvPr>
          <p:cNvPicPr>
            <a:picLocks noChangeAspect="1"/>
          </p:cNvPicPr>
          <p:nvPr/>
        </p:nvPicPr>
        <p:blipFill>
          <a:blip r:embed="rId4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0177" y="5281128"/>
            <a:ext cx="727012" cy="727012"/>
          </a:xfrm>
          <a:prstGeom prst="rect">
            <a:avLst/>
          </a:prstGeom>
        </p:spPr>
      </p:pic>
      <p:pic>
        <p:nvPicPr>
          <p:cNvPr id="113" name="Picture 112">
            <a:extLst>
              <a:ext uri="{FF2B5EF4-FFF2-40B4-BE49-F238E27FC236}">
                <a16:creationId xmlns:a16="http://schemas.microsoft.com/office/drawing/2014/main" id="{E031D771-1134-4623-A814-0B132A064D44}"/>
              </a:ext>
            </a:extLst>
          </p:cNvPr>
          <p:cNvPicPr>
            <a:picLocks noChangeAspect="1"/>
          </p:cNvPicPr>
          <p:nvPr/>
        </p:nvPicPr>
        <p:blipFill>
          <a:blip r:embed="rId4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92105" y="4298388"/>
            <a:ext cx="834968" cy="834968"/>
          </a:xfrm>
          <a:prstGeom prst="rect">
            <a:avLst/>
          </a:prstGeom>
        </p:spPr>
      </p:pic>
      <p:pic>
        <p:nvPicPr>
          <p:cNvPr id="117" name="Picture 116">
            <a:extLst>
              <a:ext uri="{FF2B5EF4-FFF2-40B4-BE49-F238E27FC236}">
                <a16:creationId xmlns:a16="http://schemas.microsoft.com/office/drawing/2014/main" id="{1BE91F6C-6FF8-4037-885A-D432B00D7676}"/>
              </a:ext>
            </a:extLst>
          </p:cNvPr>
          <p:cNvPicPr>
            <a:picLocks noChangeAspect="1"/>
          </p:cNvPicPr>
          <p:nvPr/>
        </p:nvPicPr>
        <p:blipFill>
          <a:blip r:embed="rId4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3492" y="4423614"/>
            <a:ext cx="671832" cy="671832"/>
          </a:xfrm>
          <a:prstGeom prst="rect">
            <a:avLst/>
          </a:prstGeom>
        </p:spPr>
      </p:pic>
      <p:pic>
        <p:nvPicPr>
          <p:cNvPr id="154" name="Picture 153">
            <a:extLst>
              <a:ext uri="{FF2B5EF4-FFF2-40B4-BE49-F238E27FC236}">
                <a16:creationId xmlns:a16="http://schemas.microsoft.com/office/drawing/2014/main" id="{818E384E-AFFC-4D7E-B22B-735FA9A466D7}"/>
              </a:ext>
            </a:extLst>
          </p:cNvPr>
          <p:cNvPicPr>
            <a:picLocks noChangeAspect="1"/>
          </p:cNvPicPr>
          <p:nvPr/>
        </p:nvPicPr>
        <p:blipFill>
          <a:blip r:embed="rId4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5672" y="2705281"/>
            <a:ext cx="614333" cy="607656"/>
          </a:xfrm>
          <a:prstGeom prst="rect">
            <a:avLst/>
          </a:prstGeom>
        </p:spPr>
      </p:pic>
      <p:pic>
        <p:nvPicPr>
          <p:cNvPr id="156" name="Picture 155">
            <a:extLst>
              <a:ext uri="{FF2B5EF4-FFF2-40B4-BE49-F238E27FC236}">
                <a16:creationId xmlns:a16="http://schemas.microsoft.com/office/drawing/2014/main" id="{5DFBEA07-3F32-443F-A655-7C518785C9E9}"/>
              </a:ext>
            </a:extLst>
          </p:cNvPr>
          <p:cNvPicPr>
            <a:picLocks noChangeAspect="1"/>
          </p:cNvPicPr>
          <p:nvPr/>
        </p:nvPicPr>
        <p:blipFill>
          <a:blip r:embed="rId4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09732" y="3756782"/>
            <a:ext cx="779406" cy="779406"/>
          </a:xfrm>
          <a:prstGeom prst="rect">
            <a:avLst/>
          </a:prstGeom>
        </p:spPr>
      </p:pic>
      <p:pic>
        <p:nvPicPr>
          <p:cNvPr id="158" name="Picture 157">
            <a:extLst>
              <a:ext uri="{FF2B5EF4-FFF2-40B4-BE49-F238E27FC236}">
                <a16:creationId xmlns:a16="http://schemas.microsoft.com/office/drawing/2014/main" id="{2C785528-C818-43A4-9BF4-907CCE31CCE9}"/>
              </a:ext>
            </a:extLst>
          </p:cNvPr>
          <p:cNvPicPr>
            <a:picLocks noChangeAspect="1"/>
          </p:cNvPicPr>
          <p:nvPr/>
        </p:nvPicPr>
        <p:blipFill>
          <a:blip r:embed="rId4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1018" y="4700523"/>
            <a:ext cx="1045028" cy="789847"/>
          </a:xfrm>
          <a:prstGeom prst="rect">
            <a:avLst/>
          </a:prstGeom>
        </p:spPr>
      </p:pic>
      <p:pic>
        <p:nvPicPr>
          <p:cNvPr id="160" name="Picture 159">
            <a:extLst>
              <a:ext uri="{FF2B5EF4-FFF2-40B4-BE49-F238E27FC236}">
                <a16:creationId xmlns:a16="http://schemas.microsoft.com/office/drawing/2014/main" id="{5AA00637-EA13-43D4-A94D-6974163A37CA}"/>
              </a:ext>
            </a:extLst>
          </p:cNvPr>
          <p:cNvPicPr>
            <a:picLocks noChangeAspect="1"/>
          </p:cNvPicPr>
          <p:nvPr/>
        </p:nvPicPr>
        <p:blipFill>
          <a:blip r:embed="rId4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6898" y="1382106"/>
            <a:ext cx="929142" cy="929142"/>
          </a:xfrm>
          <a:prstGeom prst="rect">
            <a:avLst/>
          </a:prstGeom>
        </p:spPr>
      </p:pic>
      <p:pic>
        <p:nvPicPr>
          <p:cNvPr id="162" name="Picture 161">
            <a:extLst>
              <a:ext uri="{FF2B5EF4-FFF2-40B4-BE49-F238E27FC236}">
                <a16:creationId xmlns:a16="http://schemas.microsoft.com/office/drawing/2014/main" id="{B6B36D79-51CE-4A8E-9808-D66400F69D2C}"/>
              </a:ext>
            </a:extLst>
          </p:cNvPr>
          <p:cNvPicPr>
            <a:picLocks noChangeAspect="1"/>
          </p:cNvPicPr>
          <p:nvPr/>
        </p:nvPicPr>
        <p:blipFill>
          <a:blip r:embed="rId4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2010" y="1438026"/>
            <a:ext cx="725159" cy="610983"/>
          </a:xfrm>
          <a:prstGeom prst="rect">
            <a:avLst/>
          </a:prstGeom>
        </p:spPr>
      </p:pic>
      <p:pic>
        <p:nvPicPr>
          <p:cNvPr id="166" name="Picture 165">
            <a:extLst>
              <a:ext uri="{FF2B5EF4-FFF2-40B4-BE49-F238E27FC236}">
                <a16:creationId xmlns:a16="http://schemas.microsoft.com/office/drawing/2014/main" id="{3649C39B-8A03-4313-A54C-04EF612E3B9B}"/>
              </a:ext>
            </a:extLst>
          </p:cNvPr>
          <p:cNvPicPr>
            <a:picLocks noChangeAspect="1"/>
          </p:cNvPicPr>
          <p:nvPr/>
        </p:nvPicPr>
        <p:blipFill>
          <a:blip r:embed="rId5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8529" y="5960398"/>
            <a:ext cx="697305" cy="697305"/>
          </a:xfrm>
          <a:prstGeom prst="rect">
            <a:avLst/>
          </a:prstGeom>
        </p:spPr>
      </p:pic>
      <p:pic>
        <p:nvPicPr>
          <p:cNvPr id="168" name="Picture 167">
            <a:extLst>
              <a:ext uri="{FF2B5EF4-FFF2-40B4-BE49-F238E27FC236}">
                <a16:creationId xmlns:a16="http://schemas.microsoft.com/office/drawing/2014/main" id="{567F02FF-23F6-47C0-B369-7A341DDECDA1}"/>
              </a:ext>
            </a:extLst>
          </p:cNvPr>
          <p:cNvPicPr>
            <a:picLocks noChangeAspect="1"/>
          </p:cNvPicPr>
          <p:nvPr/>
        </p:nvPicPr>
        <p:blipFill>
          <a:blip r:embed="rId5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0166" y="671717"/>
            <a:ext cx="1072797" cy="715196"/>
          </a:xfrm>
          <a:prstGeom prst="rect">
            <a:avLst/>
          </a:prstGeom>
        </p:spPr>
      </p:pic>
      <p:pic>
        <p:nvPicPr>
          <p:cNvPr id="170" name="Picture 169">
            <a:extLst>
              <a:ext uri="{FF2B5EF4-FFF2-40B4-BE49-F238E27FC236}">
                <a16:creationId xmlns:a16="http://schemas.microsoft.com/office/drawing/2014/main" id="{EF248B1E-673F-4645-ADB1-D5E9B273DEEA}"/>
              </a:ext>
            </a:extLst>
          </p:cNvPr>
          <p:cNvPicPr>
            <a:picLocks noChangeAspect="1"/>
          </p:cNvPicPr>
          <p:nvPr/>
        </p:nvPicPr>
        <p:blipFill>
          <a:blip r:embed="rId5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3548" y="782037"/>
            <a:ext cx="1239761" cy="472679"/>
          </a:xfrm>
          <a:prstGeom prst="rect">
            <a:avLst/>
          </a:prstGeom>
        </p:spPr>
      </p:pic>
      <p:pic>
        <p:nvPicPr>
          <p:cNvPr id="172" name="Picture 171">
            <a:extLst>
              <a:ext uri="{FF2B5EF4-FFF2-40B4-BE49-F238E27FC236}">
                <a16:creationId xmlns:a16="http://schemas.microsoft.com/office/drawing/2014/main" id="{64C08168-E529-4CD2-8D7A-80E80143CAF2}"/>
              </a:ext>
            </a:extLst>
          </p:cNvPr>
          <p:cNvPicPr>
            <a:picLocks noChangeAspect="1"/>
          </p:cNvPicPr>
          <p:nvPr/>
        </p:nvPicPr>
        <p:blipFill>
          <a:blip r:embed="rId5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9664" y="3290972"/>
            <a:ext cx="739917" cy="781897"/>
          </a:xfrm>
          <a:prstGeom prst="rect">
            <a:avLst/>
          </a:prstGeom>
        </p:spPr>
      </p:pic>
      <p:pic>
        <p:nvPicPr>
          <p:cNvPr id="174" name="Picture 173">
            <a:extLst>
              <a:ext uri="{FF2B5EF4-FFF2-40B4-BE49-F238E27FC236}">
                <a16:creationId xmlns:a16="http://schemas.microsoft.com/office/drawing/2014/main" id="{C6523C43-0B8E-4BFD-BF7A-88B643B14A70}"/>
              </a:ext>
            </a:extLst>
          </p:cNvPr>
          <p:cNvPicPr>
            <a:picLocks noChangeAspect="1"/>
          </p:cNvPicPr>
          <p:nvPr/>
        </p:nvPicPr>
        <p:blipFill>
          <a:blip r:embed="rId5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719" y="4699143"/>
            <a:ext cx="868427" cy="868427"/>
          </a:xfrm>
          <a:prstGeom prst="rect">
            <a:avLst/>
          </a:prstGeom>
        </p:spPr>
      </p:pic>
      <p:pic>
        <p:nvPicPr>
          <p:cNvPr id="176" name="Picture 175">
            <a:extLst>
              <a:ext uri="{FF2B5EF4-FFF2-40B4-BE49-F238E27FC236}">
                <a16:creationId xmlns:a16="http://schemas.microsoft.com/office/drawing/2014/main" id="{5516EB0D-91C3-455F-8D70-A8F7E9DFD376}"/>
              </a:ext>
            </a:extLst>
          </p:cNvPr>
          <p:cNvPicPr>
            <a:picLocks noChangeAspect="1"/>
          </p:cNvPicPr>
          <p:nvPr/>
        </p:nvPicPr>
        <p:blipFill>
          <a:blip r:embed="rId5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24329" y="5181700"/>
            <a:ext cx="810036" cy="810036"/>
          </a:xfrm>
          <a:prstGeom prst="rect">
            <a:avLst/>
          </a:prstGeom>
        </p:spPr>
      </p:pic>
      <p:pic>
        <p:nvPicPr>
          <p:cNvPr id="178" name="Picture 177">
            <a:extLst>
              <a:ext uri="{FF2B5EF4-FFF2-40B4-BE49-F238E27FC236}">
                <a16:creationId xmlns:a16="http://schemas.microsoft.com/office/drawing/2014/main" id="{3E4E7193-15C7-41C8-8136-04CA8F18667E}"/>
              </a:ext>
            </a:extLst>
          </p:cNvPr>
          <p:cNvPicPr>
            <a:picLocks noChangeAspect="1"/>
          </p:cNvPicPr>
          <p:nvPr/>
        </p:nvPicPr>
        <p:blipFill>
          <a:blip r:embed="rId5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6782" y="5168187"/>
            <a:ext cx="781501" cy="781501"/>
          </a:xfrm>
          <a:prstGeom prst="rect">
            <a:avLst/>
          </a:prstGeom>
        </p:spPr>
      </p:pic>
      <p:pic>
        <p:nvPicPr>
          <p:cNvPr id="180" name="Picture 179">
            <a:extLst>
              <a:ext uri="{FF2B5EF4-FFF2-40B4-BE49-F238E27FC236}">
                <a16:creationId xmlns:a16="http://schemas.microsoft.com/office/drawing/2014/main" id="{71EB3661-1D1E-4068-A394-F2A55082880A}"/>
              </a:ext>
            </a:extLst>
          </p:cNvPr>
          <p:cNvPicPr>
            <a:picLocks noChangeAspect="1"/>
          </p:cNvPicPr>
          <p:nvPr/>
        </p:nvPicPr>
        <p:blipFill>
          <a:blip r:embed="rId5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80005" y="2174106"/>
            <a:ext cx="668054" cy="668054"/>
          </a:xfrm>
          <a:prstGeom prst="rect">
            <a:avLst/>
          </a:prstGeom>
        </p:spPr>
      </p:pic>
      <p:pic>
        <p:nvPicPr>
          <p:cNvPr id="182" name="Picture 181">
            <a:extLst>
              <a:ext uri="{FF2B5EF4-FFF2-40B4-BE49-F238E27FC236}">
                <a16:creationId xmlns:a16="http://schemas.microsoft.com/office/drawing/2014/main" id="{441B09F2-A24D-4225-A46A-083A880CBF73}"/>
              </a:ext>
            </a:extLst>
          </p:cNvPr>
          <p:cNvPicPr>
            <a:picLocks noChangeAspect="1"/>
          </p:cNvPicPr>
          <p:nvPr/>
        </p:nvPicPr>
        <p:blipFill>
          <a:blip r:embed="rId5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06137" y="8137787"/>
            <a:ext cx="283089" cy="72863"/>
          </a:xfrm>
          <a:prstGeom prst="rect">
            <a:avLst/>
          </a:prstGeom>
        </p:spPr>
      </p:pic>
      <p:pic>
        <p:nvPicPr>
          <p:cNvPr id="184" name="Picture 183">
            <a:extLst>
              <a:ext uri="{FF2B5EF4-FFF2-40B4-BE49-F238E27FC236}">
                <a16:creationId xmlns:a16="http://schemas.microsoft.com/office/drawing/2014/main" id="{C9764974-7E1A-429E-AB74-E716E506BB02}"/>
              </a:ext>
            </a:extLst>
          </p:cNvPr>
          <p:cNvPicPr>
            <a:picLocks noChangeAspect="1"/>
          </p:cNvPicPr>
          <p:nvPr/>
        </p:nvPicPr>
        <p:blipFill>
          <a:blip r:embed="rId5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3914" y="3558472"/>
            <a:ext cx="926091" cy="921499"/>
          </a:xfrm>
          <a:prstGeom prst="rect">
            <a:avLst/>
          </a:prstGeom>
        </p:spPr>
      </p:pic>
      <p:pic>
        <p:nvPicPr>
          <p:cNvPr id="186" name="Picture 185">
            <a:extLst>
              <a:ext uri="{FF2B5EF4-FFF2-40B4-BE49-F238E27FC236}">
                <a16:creationId xmlns:a16="http://schemas.microsoft.com/office/drawing/2014/main" id="{BD3A0952-23D4-4312-AB19-EB5F1CAC448D}"/>
              </a:ext>
            </a:extLst>
          </p:cNvPr>
          <p:cNvPicPr>
            <a:picLocks noChangeAspect="1"/>
          </p:cNvPicPr>
          <p:nvPr/>
        </p:nvPicPr>
        <p:blipFill>
          <a:blip r:embed="rId6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5729" y="6056537"/>
            <a:ext cx="588636" cy="588636"/>
          </a:xfrm>
          <a:prstGeom prst="rect">
            <a:avLst/>
          </a:prstGeom>
        </p:spPr>
      </p:pic>
      <p:pic>
        <p:nvPicPr>
          <p:cNvPr id="188" name="Picture 187">
            <a:extLst>
              <a:ext uri="{FF2B5EF4-FFF2-40B4-BE49-F238E27FC236}">
                <a16:creationId xmlns:a16="http://schemas.microsoft.com/office/drawing/2014/main" id="{EDA090F9-412E-4176-A88E-B2210206FB2D}"/>
              </a:ext>
            </a:extLst>
          </p:cNvPr>
          <p:cNvPicPr>
            <a:picLocks noChangeAspect="1"/>
          </p:cNvPicPr>
          <p:nvPr/>
        </p:nvPicPr>
        <p:blipFill>
          <a:blip r:embed="rId6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7592" y="1538164"/>
            <a:ext cx="973006" cy="973006"/>
          </a:xfrm>
          <a:prstGeom prst="rect">
            <a:avLst/>
          </a:prstGeom>
        </p:spPr>
      </p:pic>
      <p:pic>
        <p:nvPicPr>
          <p:cNvPr id="190" name="Picture 189">
            <a:extLst>
              <a:ext uri="{FF2B5EF4-FFF2-40B4-BE49-F238E27FC236}">
                <a16:creationId xmlns:a16="http://schemas.microsoft.com/office/drawing/2014/main" id="{D318B46D-5495-4D17-B3F5-26D70B39BEEE}"/>
              </a:ext>
            </a:extLst>
          </p:cNvPr>
          <p:cNvPicPr>
            <a:picLocks noChangeAspect="1"/>
          </p:cNvPicPr>
          <p:nvPr/>
        </p:nvPicPr>
        <p:blipFill>
          <a:blip r:embed="rId6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8185" y="1769490"/>
            <a:ext cx="821547" cy="821547"/>
          </a:xfrm>
          <a:prstGeom prst="rect">
            <a:avLst/>
          </a:prstGeom>
        </p:spPr>
      </p:pic>
      <p:pic>
        <p:nvPicPr>
          <p:cNvPr id="194" name="Picture 193">
            <a:extLst>
              <a:ext uri="{FF2B5EF4-FFF2-40B4-BE49-F238E27FC236}">
                <a16:creationId xmlns:a16="http://schemas.microsoft.com/office/drawing/2014/main" id="{F8E3704D-231F-4159-A2A2-D395FA9A8D48}"/>
              </a:ext>
            </a:extLst>
          </p:cNvPr>
          <p:cNvPicPr>
            <a:picLocks noChangeAspect="1"/>
          </p:cNvPicPr>
          <p:nvPr/>
        </p:nvPicPr>
        <p:blipFill>
          <a:blip r:embed="rId6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3162" y="5970048"/>
            <a:ext cx="1288472" cy="924496"/>
          </a:xfrm>
          <a:prstGeom prst="rect">
            <a:avLst/>
          </a:prstGeom>
        </p:spPr>
      </p:pic>
      <p:pic>
        <p:nvPicPr>
          <p:cNvPr id="196" name="Picture 195">
            <a:extLst>
              <a:ext uri="{FF2B5EF4-FFF2-40B4-BE49-F238E27FC236}">
                <a16:creationId xmlns:a16="http://schemas.microsoft.com/office/drawing/2014/main" id="{8135121E-AFCC-4043-A2F6-E1883811DCB8}"/>
              </a:ext>
            </a:extLst>
          </p:cNvPr>
          <p:cNvPicPr>
            <a:picLocks noChangeAspect="1"/>
          </p:cNvPicPr>
          <p:nvPr/>
        </p:nvPicPr>
        <p:blipFill>
          <a:blip r:embed="rId6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2241" y="1508387"/>
            <a:ext cx="1766157" cy="364697"/>
          </a:xfrm>
          <a:prstGeom prst="rect">
            <a:avLst/>
          </a:prstGeom>
        </p:spPr>
      </p:pic>
      <p:pic>
        <p:nvPicPr>
          <p:cNvPr id="199" name="Picture 198">
            <a:extLst>
              <a:ext uri="{FF2B5EF4-FFF2-40B4-BE49-F238E27FC236}">
                <a16:creationId xmlns:a16="http://schemas.microsoft.com/office/drawing/2014/main" id="{47A38ECB-6D7D-4D16-AC5E-C6BC58E7E1C0}"/>
              </a:ext>
            </a:extLst>
          </p:cNvPr>
          <p:cNvPicPr>
            <a:picLocks noChangeAspect="1"/>
          </p:cNvPicPr>
          <p:nvPr/>
        </p:nvPicPr>
        <p:blipFill>
          <a:blip r:embed="rId6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4897" y="5822921"/>
            <a:ext cx="996274" cy="998354"/>
          </a:xfrm>
          <a:prstGeom prst="rect">
            <a:avLst/>
          </a:prstGeom>
        </p:spPr>
      </p:pic>
      <p:pic>
        <p:nvPicPr>
          <p:cNvPr id="200" name="Picture 199">
            <a:extLst>
              <a:ext uri="{FF2B5EF4-FFF2-40B4-BE49-F238E27FC236}">
                <a16:creationId xmlns:a16="http://schemas.microsoft.com/office/drawing/2014/main" id="{26A48E8F-E1B8-4743-A74C-12FB9BE8C490}"/>
              </a:ext>
            </a:extLst>
          </p:cNvPr>
          <p:cNvPicPr>
            <a:picLocks noChangeAspect="1"/>
          </p:cNvPicPr>
          <p:nvPr/>
        </p:nvPicPr>
        <p:blipFill>
          <a:blip r:embed="rId6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5589" y="4475771"/>
            <a:ext cx="671831" cy="671831"/>
          </a:xfrm>
          <a:prstGeom prst="rect">
            <a:avLst/>
          </a:prstGeom>
        </p:spPr>
      </p:pic>
      <p:pic>
        <p:nvPicPr>
          <p:cNvPr id="202" name="Picture 201">
            <a:extLst>
              <a:ext uri="{FF2B5EF4-FFF2-40B4-BE49-F238E27FC236}">
                <a16:creationId xmlns:a16="http://schemas.microsoft.com/office/drawing/2014/main" id="{D71B309C-AB0E-4AF7-B365-5180479BB0CA}"/>
              </a:ext>
            </a:extLst>
          </p:cNvPr>
          <p:cNvPicPr>
            <a:picLocks noChangeAspect="1"/>
          </p:cNvPicPr>
          <p:nvPr/>
        </p:nvPicPr>
        <p:blipFill>
          <a:blip r:embed="rId67"/>
          <a:stretch>
            <a:fillRect/>
          </a:stretch>
        </p:blipFill>
        <p:spPr>
          <a:xfrm>
            <a:off x="10431536" y="3305250"/>
            <a:ext cx="1424163" cy="474719"/>
          </a:xfrm>
          <a:prstGeom prst="rect">
            <a:avLst/>
          </a:prstGeom>
        </p:spPr>
      </p:pic>
      <p:pic>
        <p:nvPicPr>
          <p:cNvPr id="203" name="Picture 202">
            <a:extLst>
              <a:ext uri="{FF2B5EF4-FFF2-40B4-BE49-F238E27FC236}">
                <a16:creationId xmlns:a16="http://schemas.microsoft.com/office/drawing/2014/main" id="{3534DAFC-36CB-4413-BDCE-135E48AEB811}"/>
              </a:ext>
            </a:extLst>
          </p:cNvPr>
          <p:cNvPicPr>
            <a:picLocks noChangeAspect="1"/>
          </p:cNvPicPr>
          <p:nvPr/>
        </p:nvPicPr>
        <p:blipFill>
          <a:blip r:embed="rId6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260" y="2834487"/>
            <a:ext cx="831103" cy="83110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4862C0B-0A7D-4231-B700-B228086F5ADD}"/>
              </a:ext>
            </a:extLst>
          </p:cNvPr>
          <p:cNvPicPr>
            <a:picLocks noChangeAspect="1"/>
          </p:cNvPicPr>
          <p:nvPr/>
        </p:nvPicPr>
        <p:blipFill>
          <a:blip r:embed="rId6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3108" y="785832"/>
            <a:ext cx="1928800" cy="49644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37021E2-C05C-415A-A4E3-5907CCA93B66}"/>
              </a:ext>
            </a:extLst>
          </p:cNvPr>
          <p:cNvPicPr>
            <a:picLocks noChangeAspect="1"/>
          </p:cNvPicPr>
          <p:nvPr/>
        </p:nvPicPr>
        <p:blipFill>
          <a:blip r:embed="rId7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25657" y="5166205"/>
            <a:ext cx="697306" cy="68281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8CD4CB0-1047-4ADA-A067-EF01F87F4E42}"/>
              </a:ext>
            </a:extLst>
          </p:cNvPr>
          <p:cNvPicPr>
            <a:picLocks noChangeAspect="1"/>
          </p:cNvPicPr>
          <p:nvPr/>
        </p:nvPicPr>
        <p:blipFill>
          <a:blip r:embed="rId7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3292" y="663313"/>
            <a:ext cx="1041535" cy="619937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D43ABE29-6B5D-4F55-8B9D-527F131D8B0F}"/>
              </a:ext>
            </a:extLst>
          </p:cNvPr>
          <p:cNvSpPr txBox="1"/>
          <p:nvPr/>
        </p:nvSpPr>
        <p:spPr>
          <a:xfrm>
            <a:off x="618392" y="163964"/>
            <a:ext cx="109552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o-LA" sz="2800" b="1" dirty="0">
                <a:solidFill>
                  <a:schemeClr val="accent1">
                    <a:lumMod val="7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ຂໍຂອບໃຈສະມາຊິກທຸກທ່ານທີ່ໄດ້ຮ່ວມກັນເຮັດວຽກເພື່ອປັບປຸງໂພຊະນາການ!</a:t>
            </a:r>
            <a:endParaRPr lang="en-AU" sz="2800" b="1" dirty="0">
              <a:solidFill>
                <a:schemeClr val="accent1">
                  <a:lumMod val="75000"/>
                </a:schemeClr>
              </a:solidFill>
              <a:latin typeface="Phetsarath OT" panose="02000500000000020004" pitchFamily="2" charset="0"/>
              <a:ea typeface="Phetsarath OT" panose="02000500000000000001" pitchFamily="2" charset="2"/>
              <a:cs typeface="Phetsarath OT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3328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2660</TotalTime>
  <Words>379</Words>
  <Application>Microsoft Office PowerPoint</Application>
  <PresentationFormat>Widescreen</PresentationFormat>
  <Paragraphs>32</Paragraphs>
  <Slides>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DokChampa</vt:lpstr>
      <vt:lpstr>Phetsarath OT</vt:lpstr>
      <vt:lpstr>Wingdings</vt:lpstr>
      <vt:lpstr>Office Theme</vt:lpstr>
      <vt:lpstr>ບົດບັນທຶກກອງປະຊຸມສາມັນປະຈຳປີ 2022  ຂອງ SUN CSA  @SUN CSA AGM 2023 29 ມີນາ 2023, ໂຮງແຮມຄຣາວພລາຊາ, ນະຄອນຫຼວງວຽງຈັນ</vt:lpstr>
      <vt:lpstr>PowerPoint Presentation</vt:lpstr>
      <vt:lpstr>ພາກການລາຍງານຄວາມຄືບໜ້າປະຈຳປີ 2022</vt:lpstr>
      <vt:lpstr>PowerPoint Presentation</vt:lpstr>
      <vt:lpstr>ພາກການອັບເດດວຽກຈາກຄູ່ຮ່ວມງານ</vt:lpstr>
      <vt:lpstr>ພາກການປຶກສາຫາລື ແລະ ວາງແຜນວຽກປະຈຳປີ</vt:lpstr>
      <vt:lpstr>ການເລືອກຕັ້ງຄະນະບໍລິຫານງານ SUN CSA ມີ 6 ທ່ານ ໄດ້ຮັບເລືອກໃຫ້ເປັນຄະນະບໍລິຫານງານໃໝ່ </vt:lpstr>
      <vt:lpstr>ທ່ານສາມາດເບິ່ງບົດລສຍງານສະບັບເຕັມໄດ້ທີ່ເວັບໄຊທ໌ຂອງ SUN CSA www.suncsalaos.org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Annual General Meeting 02 April 2019</dc:title>
  <dc:creator>Vanmina Phanthavong</dc:creator>
  <cp:lastModifiedBy>Phommalangsy, Soukkanhya</cp:lastModifiedBy>
  <cp:revision>144</cp:revision>
  <dcterms:created xsi:type="dcterms:W3CDTF">2019-02-19T07:35:04Z</dcterms:created>
  <dcterms:modified xsi:type="dcterms:W3CDTF">2023-03-30T07:36:02Z</dcterms:modified>
</cp:coreProperties>
</file>