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404" r:id="rId2"/>
    <p:sldId id="361" r:id="rId3"/>
    <p:sldId id="391" r:id="rId4"/>
    <p:sldId id="362" r:id="rId5"/>
    <p:sldId id="407" r:id="rId6"/>
    <p:sldId id="410" r:id="rId7"/>
    <p:sldId id="409" r:id="rId8"/>
    <p:sldId id="408" r:id="rId9"/>
    <p:sldId id="402" r:id="rId10"/>
    <p:sldId id="411" r:id="rId11"/>
    <p:sldId id="321" r:id="rId12"/>
  </p:sldIdLst>
  <p:sldSz cx="12192000" cy="6858000"/>
  <p:notesSz cx="6950075" cy="9236075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nfred Bach" initials="MB" lastIdx="7" clrIdx="0">
    <p:extLst>
      <p:ext uri="{19B8F6BF-5375-455C-9EA6-DF929625EA0E}">
        <p15:presenceInfo xmlns:p15="http://schemas.microsoft.com/office/powerpoint/2012/main" userId="Manfred Bach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clrMode="gray" frameSlides="1"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FF5050"/>
    <a:srgbClr val="CC0000"/>
    <a:srgbClr val="A31D23"/>
    <a:srgbClr val="C00D05"/>
    <a:srgbClr val="C00000"/>
    <a:srgbClr val="AF4823"/>
    <a:srgbClr val="AD403D"/>
    <a:srgbClr val="9E3A38"/>
    <a:srgbClr val="A73E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C0793E-3255-4761-9A6C-E561C7383C9F}" v="66" dt="2022-05-30T01:34:15.1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6" d="100"/>
          <a:sy n="56" d="100"/>
        </p:scale>
        <p:origin x="976" y="4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e Lor" userId="13872146-2579-449a-bbf1-a1142f44cefe" providerId="ADAL" clId="{5DC0793E-3255-4761-9A6C-E561C7383C9F}"/>
    <pc:docChg chg="undo custSel addSld delSld modSld sldOrd">
      <pc:chgData name="Chue Lor" userId="13872146-2579-449a-bbf1-a1142f44cefe" providerId="ADAL" clId="{5DC0793E-3255-4761-9A6C-E561C7383C9F}" dt="2022-05-30T01:45:53.614" v="740" actId="255"/>
      <pc:docMkLst>
        <pc:docMk/>
      </pc:docMkLst>
      <pc:sldChg chg="del">
        <pc:chgData name="Chue Lor" userId="13872146-2579-449a-bbf1-a1142f44cefe" providerId="ADAL" clId="{5DC0793E-3255-4761-9A6C-E561C7383C9F}" dt="2022-05-30T01:15:24.317" v="0" actId="47"/>
        <pc:sldMkLst>
          <pc:docMk/>
          <pc:sldMk cId="0" sldId="256"/>
        </pc:sldMkLst>
      </pc:sldChg>
      <pc:sldChg chg="ord">
        <pc:chgData name="Chue Lor" userId="13872146-2579-449a-bbf1-a1142f44cefe" providerId="ADAL" clId="{5DC0793E-3255-4761-9A6C-E561C7383C9F}" dt="2022-05-30T01:22:11.646" v="101"/>
        <pc:sldMkLst>
          <pc:docMk/>
          <pc:sldMk cId="118839839" sldId="362"/>
        </pc:sldMkLst>
      </pc:sldChg>
      <pc:sldChg chg="del">
        <pc:chgData name="Chue Lor" userId="13872146-2579-449a-bbf1-a1142f44cefe" providerId="ADAL" clId="{5DC0793E-3255-4761-9A6C-E561C7383C9F}" dt="2022-05-30T01:21:07.039" v="87" actId="47"/>
        <pc:sldMkLst>
          <pc:docMk/>
          <pc:sldMk cId="2781748521" sldId="367"/>
        </pc:sldMkLst>
      </pc:sldChg>
      <pc:sldChg chg="del">
        <pc:chgData name="Chue Lor" userId="13872146-2579-449a-bbf1-a1142f44cefe" providerId="ADAL" clId="{5DC0793E-3255-4761-9A6C-E561C7383C9F}" dt="2022-05-30T01:21:10.741" v="90" actId="47"/>
        <pc:sldMkLst>
          <pc:docMk/>
          <pc:sldMk cId="2753576368" sldId="373"/>
        </pc:sldMkLst>
      </pc:sldChg>
      <pc:sldChg chg="del">
        <pc:chgData name="Chue Lor" userId="13872146-2579-449a-bbf1-a1142f44cefe" providerId="ADAL" clId="{5DC0793E-3255-4761-9A6C-E561C7383C9F}" dt="2022-05-30T01:21:11.104" v="91" actId="47"/>
        <pc:sldMkLst>
          <pc:docMk/>
          <pc:sldMk cId="3998617594" sldId="375"/>
        </pc:sldMkLst>
      </pc:sldChg>
      <pc:sldChg chg="del">
        <pc:chgData name="Chue Lor" userId="13872146-2579-449a-bbf1-a1142f44cefe" providerId="ADAL" clId="{5DC0793E-3255-4761-9A6C-E561C7383C9F}" dt="2022-05-30T01:21:11.686" v="92" actId="47"/>
        <pc:sldMkLst>
          <pc:docMk/>
          <pc:sldMk cId="2930686553" sldId="376"/>
        </pc:sldMkLst>
      </pc:sldChg>
      <pc:sldChg chg="del">
        <pc:chgData name="Chue Lor" userId="13872146-2579-449a-bbf1-a1142f44cefe" providerId="ADAL" clId="{5DC0793E-3255-4761-9A6C-E561C7383C9F}" dt="2022-05-30T01:21:12.001" v="93" actId="47"/>
        <pc:sldMkLst>
          <pc:docMk/>
          <pc:sldMk cId="2924726804" sldId="377"/>
        </pc:sldMkLst>
      </pc:sldChg>
      <pc:sldChg chg="del ord">
        <pc:chgData name="Chue Lor" userId="13872146-2579-449a-bbf1-a1142f44cefe" providerId="ADAL" clId="{5DC0793E-3255-4761-9A6C-E561C7383C9F}" dt="2022-05-30T01:21:52.835" v="97" actId="47"/>
        <pc:sldMkLst>
          <pc:docMk/>
          <pc:sldMk cId="3129106022" sldId="379"/>
        </pc:sldMkLst>
      </pc:sldChg>
      <pc:sldChg chg="modSp mod ord">
        <pc:chgData name="Chue Lor" userId="13872146-2579-449a-bbf1-a1142f44cefe" providerId="ADAL" clId="{5DC0793E-3255-4761-9A6C-E561C7383C9F}" dt="2022-05-30T01:20:45.542" v="85" actId="179"/>
        <pc:sldMkLst>
          <pc:docMk/>
          <pc:sldMk cId="2986731277" sldId="391"/>
        </pc:sldMkLst>
        <pc:spChg chg="mod">
          <ac:chgData name="Chue Lor" userId="13872146-2579-449a-bbf1-a1142f44cefe" providerId="ADAL" clId="{5DC0793E-3255-4761-9A6C-E561C7383C9F}" dt="2022-05-30T01:20:45.542" v="85" actId="179"/>
          <ac:spMkLst>
            <pc:docMk/>
            <pc:sldMk cId="2986731277" sldId="391"/>
            <ac:spMk id="5" creationId="{7E49E6B3-0926-495D-A05B-6146418452C4}"/>
          </ac:spMkLst>
        </pc:spChg>
        <pc:picChg chg="mod">
          <ac:chgData name="Chue Lor" userId="13872146-2579-449a-bbf1-a1142f44cefe" providerId="ADAL" clId="{5DC0793E-3255-4761-9A6C-E561C7383C9F}" dt="2022-05-30T01:19:09.107" v="32" actId="1076"/>
          <ac:picMkLst>
            <pc:docMk/>
            <pc:sldMk cId="2986731277" sldId="391"/>
            <ac:picMk id="8" creationId="{4BCAF9BA-CAD7-4F49-84CC-AF3B1C9B3B9C}"/>
          </ac:picMkLst>
        </pc:picChg>
      </pc:sldChg>
      <pc:sldChg chg="del">
        <pc:chgData name="Chue Lor" userId="13872146-2579-449a-bbf1-a1142f44cefe" providerId="ADAL" clId="{5DC0793E-3255-4761-9A6C-E561C7383C9F}" dt="2022-05-30T01:21:10.333" v="89" actId="47"/>
        <pc:sldMkLst>
          <pc:docMk/>
          <pc:sldMk cId="2129826257" sldId="393"/>
        </pc:sldMkLst>
      </pc:sldChg>
      <pc:sldChg chg="del">
        <pc:chgData name="Chue Lor" userId="13872146-2579-449a-bbf1-a1142f44cefe" providerId="ADAL" clId="{5DC0793E-3255-4761-9A6C-E561C7383C9F}" dt="2022-05-30T01:21:05.714" v="86" actId="47"/>
        <pc:sldMkLst>
          <pc:docMk/>
          <pc:sldMk cId="2339922533" sldId="394"/>
        </pc:sldMkLst>
      </pc:sldChg>
      <pc:sldChg chg="del">
        <pc:chgData name="Chue Lor" userId="13872146-2579-449a-bbf1-a1142f44cefe" providerId="ADAL" clId="{5DC0793E-3255-4761-9A6C-E561C7383C9F}" dt="2022-05-30T01:21:09.735" v="88" actId="47"/>
        <pc:sldMkLst>
          <pc:docMk/>
          <pc:sldMk cId="1890947164" sldId="395"/>
        </pc:sldMkLst>
      </pc:sldChg>
      <pc:sldChg chg="del">
        <pc:chgData name="Chue Lor" userId="13872146-2579-449a-bbf1-a1142f44cefe" providerId="ADAL" clId="{5DC0793E-3255-4761-9A6C-E561C7383C9F}" dt="2022-05-30T01:21:12.350" v="94" actId="47"/>
        <pc:sldMkLst>
          <pc:docMk/>
          <pc:sldMk cId="3029398555" sldId="397"/>
        </pc:sldMkLst>
      </pc:sldChg>
      <pc:sldChg chg="add del">
        <pc:chgData name="Chue Lor" userId="13872146-2579-449a-bbf1-a1142f44cefe" providerId="ADAL" clId="{5DC0793E-3255-4761-9A6C-E561C7383C9F}" dt="2022-05-30T01:22:28.299" v="102" actId="47"/>
        <pc:sldMkLst>
          <pc:docMk/>
          <pc:sldMk cId="3899354542" sldId="398"/>
        </pc:sldMkLst>
      </pc:sldChg>
      <pc:sldChg chg="del">
        <pc:chgData name="Chue Lor" userId="13872146-2579-449a-bbf1-a1142f44cefe" providerId="ADAL" clId="{5DC0793E-3255-4761-9A6C-E561C7383C9F}" dt="2022-05-30T01:22:41.371" v="104" actId="47"/>
        <pc:sldMkLst>
          <pc:docMk/>
          <pc:sldMk cId="2315480885" sldId="400"/>
        </pc:sldMkLst>
      </pc:sldChg>
      <pc:sldChg chg="del">
        <pc:chgData name="Chue Lor" userId="13872146-2579-449a-bbf1-a1142f44cefe" providerId="ADAL" clId="{5DC0793E-3255-4761-9A6C-E561C7383C9F}" dt="2022-05-30T01:22:42.504" v="105" actId="47"/>
        <pc:sldMkLst>
          <pc:docMk/>
          <pc:sldMk cId="1471300029" sldId="401"/>
        </pc:sldMkLst>
      </pc:sldChg>
      <pc:sldChg chg="modSp mod ord">
        <pc:chgData name="Chue Lor" userId="13872146-2579-449a-bbf1-a1142f44cefe" providerId="ADAL" clId="{5DC0793E-3255-4761-9A6C-E561C7383C9F}" dt="2022-05-30T01:45:53.614" v="740" actId="255"/>
        <pc:sldMkLst>
          <pc:docMk/>
          <pc:sldMk cId="3702771358" sldId="402"/>
        </pc:sldMkLst>
        <pc:spChg chg="mod">
          <ac:chgData name="Chue Lor" userId="13872146-2579-449a-bbf1-a1142f44cefe" providerId="ADAL" clId="{5DC0793E-3255-4761-9A6C-E561C7383C9F}" dt="2022-05-30T01:45:53.614" v="740" actId="255"/>
          <ac:spMkLst>
            <pc:docMk/>
            <pc:sldMk cId="3702771358" sldId="402"/>
            <ac:spMk id="3" creationId="{D4450AE0-1B46-4631-8218-A990314276C9}"/>
          </ac:spMkLst>
        </pc:spChg>
      </pc:sldChg>
      <pc:sldChg chg="del">
        <pc:chgData name="Chue Lor" userId="13872146-2579-449a-bbf1-a1142f44cefe" providerId="ADAL" clId="{5DC0793E-3255-4761-9A6C-E561C7383C9F}" dt="2022-05-30T01:22:32.856" v="103" actId="47"/>
        <pc:sldMkLst>
          <pc:docMk/>
          <pc:sldMk cId="2881271123" sldId="403"/>
        </pc:sldMkLst>
      </pc:sldChg>
      <pc:sldChg chg="addSp delSp modSp mod">
        <pc:chgData name="Chue Lor" userId="13872146-2579-449a-bbf1-a1142f44cefe" providerId="ADAL" clId="{5DC0793E-3255-4761-9A6C-E561C7383C9F}" dt="2022-05-30T01:17:50.966" v="25" actId="1076"/>
        <pc:sldMkLst>
          <pc:docMk/>
          <pc:sldMk cId="2961421306" sldId="404"/>
        </pc:sldMkLst>
        <pc:spChg chg="del">
          <ac:chgData name="Chue Lor" userId="13872146-2579-449a-bbf1-a1142f44cefe" providerId="ADAL" clId="{5DC0793E-3255-4761-9A6C-E561C7383C9F}" dt="2022-05-30T01:15:34.173" v="2" actId="478"/>
          <ac:spMkLst>
            <pc:docMk/>
            <pc:sldMk cId="2961421306" sldId="404"/>
            <ac:spMk id="2" creationId="{98F97C07-8B18-48D1-8B66-141539EAFE23}"/>
          </ac:spMkLst>
        </pc:spChg>
        <pc:spChg chg="add mod">
          <ac:chgData name="Chue Lor" userId="13872146-2579-449a-bbf1-a1142f44cefe" providerId="ADAL" clId="{5DC0793E-3255-4761-9A6C-E561C7383C9F}" dt="2022-05-30T01:17:50.966" v="25" actId="1076"/>
          <ac:spMkLst>
            <pc:docMk/>
            <pc:sldMk cId="2961421306" sldId="404"/>
            <ac:spMk id="3" creationId="{3CA20DD0-199D-7D72-2B00-9C8647629DDF}"/>
          </ac:spMkLst>
        </pc:spChg>
        <pc:spChg chg="del">
          <ac:chgData name="Chue Lor" userId="13872146-2579-449a-bbf1-a1142f44cefe" providerId="ADAL" clId="{5DC0793E-3255-4761-9A6C-E561C7383C9F}" dt="2022-05-30T01:15:30.992" v="1" actId="478"/>
          <ac:spMkLst>
            <pc:docMk/>
            <pc:sldMk cId="2961421306" sldId="404"/>
            <ac:spMk id="5" creationId="{1D2D45E2-033C-4CCC-B1B8-187CB8CD9E0E}"/>
          </ac:spMkLst>
        </pc:spChg>
      </pc:sldChg>
      <pc:sldChg chg="new del">
        <pc:chgData name="Chue Lor" userId="13872146-2579-449a-bbf1-a1142f44cefe" providerId="ADAL" clId="{5DC0793E-3255-4761-9A6C-E561C7383C9F}" dt="2022-05-30T01:33:40.469" v="164" actId="47"/>
        <pc:sldMkLst>
          <pc:docMk/>
          <pc:sldMk cId="2054355438" sldId="405"/>
        </pc:sldMkLst>
      </pc:sldChg>
      <pc:sldChg chg="add">
        <pc:chgData name="Chue Lor" userId="13872146-2579-449a-bbf1-a1142f44cefe" providerId="ADAL" clId="{5DC0793E-3255-4761-9A6C-E561C7383C9F}" dt="2022-05-30T01:32:38.042" v="161"/>
        <pc:sldMkLst>
          <pc:docMk/>
          <pc:sldMk cId="1479727654" sldId="407"/>
        </pc:sldMkLst>
      </pc:sldChg>
      <pc:sldChg chg="add">
        <pc:chgData name="Chue Lor" userId="13872146-2579-449a-bbf1-a1142f44cefe" providerId="ADAL" clId="{5DC0793E-3255-4761-9A6C-E561C7383C9F}" dt="2022-05-30T01:33:37.375" v="163"/>
        <pc:sldMkLst>
          <pc:docMk/>
          <pc:sldMk cId="184125811" sldId="408"/>
        </pc:sldMkLst>
      </pc:sldChg>
      <pc:sldChg chg="add">
        <pc:chgData name="Chue Lor" userId="13872146-2579-449a-bbf1-a1142f44cefe" providerId="ADAL" clId="{5DC0793E-3255-4761-9A6C-E561C7383C9F}" dt="2022-05-30T01:33:37.375" v="163"/>
        <pc:sldMkLst>
          <pc:docMk/>
          <pc:sldMk cId="2570916717" sldId="409"/>
        </pc:sldMkLst>
      </pc:sldChg>
      <pc:sldChg chg="add">
        <pc:chgData name="Chue Lor" userId="13872146-2579-449a-bbf1-a1142f44cefe" providerId="ADAL" clId="{5DC0793E-3255-4761-9A6C-E561C7383C9F}" dt="2022-05-30T01:33:19.857" v="162"/>
        <pc:sldMkLst>
          <pc:docMk/>
          <pc:sldMk cId="1989006392" sldId="410"/>
        </pc:sldMkLst>
      </pc:sldChg>
      <pc:sldChg chg="addSp modSp new mod">
        <pc:chgData name="Chue Lor" userId="13872146-2579-449a-bbf1-a1142f44cefe" providerId="ADAL" clId="{5DC0793E-3255-4761-9A6C-E561C7383C9F}" dt="2022-05-30T01:43:54.211" v="737" actId="255"/>
        <pc:sldMkLst>
          <pc:docMk/>
          <pc:sldMk cId="4104728696" sldId="411"/>
        </pc:sldMkLst>
        <pc:spChg chg="add mod">
          <ac:chgData name="Chue Lor" userId="13872146-2579-449a-bbf1-a1142f44cefe" providerId="ADAL" clId="{5DC0793E-3255-4761-9A6C-E561C7383C9F}" dt="2022-05-30T01:43:54.211" v="737" actId="255"/>
          <ac:spMkLst>
            <pc:docMk/>
            <pc:sldMk cId="4104728696" sldId="411"/>
            <ac:spMk id="2" creationId="{A7F1B75D-42AE-8D8B-9AAD-CBEA675D67D2}"/>
          </ac:spMkLst>
        </pc:spChg>
      </pc:sldChg>
      <pc:sldChg chg="new del">
        <pc:chgData name="Chue Lor" userId="13872146-2579-449a-bbf1-a1142f44cefe" providerId="ADAL" clId="{5DC0793E-3255-4761-9A6C-E561C7383C9F}" dt="2022-05-30T01:44:53.602" v="739" actId="47"/>
        <pc:sldMkLst>
          <pc:docMk/>
          <pc:sldMk cId="1930180990" sldId="412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5"/>
            <a:ext cx="3012329" cy="462120"/>
          </a:xfrm>
          <a:prstGeom prst="rect">
            <a:avLst/>
          </a:prstGeom>
        </p:spPr>
        <p:txBody>
          <a:bodyPr vert="horz" lIns="92443" tIns="46221" rIns="92443" bIns="46221" rtlCol="0"/>
          <a:lstStyle>
            <a:lvl1pPr algn="l" eaLnBrk="1" hangingPunct="1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177" y="5"/>
            <a:ext cx="3012329" cy="462120"/>
          </a:xfrm>
          <a:prstGeom prst="rect">
            <a:avLst/>
          </a:prstGeom>
        </p:spPr>
        <p:txBody>
          <a:bodyPr vert="horz" wrap="square" lIns="92443" tIns="46221" rIns="92443" bIns="4622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B70B174F-A789-4367-950C-C1AF2AD4B498}" type="datetime1">
              <a:rPr lang="en-US"/>
              <a:pPr>
                <a:defRPr/>
              </a:pPr>
              <a:t>5/30/2022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8772383"/>
            <a:ext cx="3012329" cy="462120"/>
          </a:xfrm>
          <a:prstGeom prst="rect">
            <a:avLst/>
          </a:prstGeom>
        </p:spPr>
        <p:txBody>
          <a:bodyPr vert="horz" lIns="92443" tIns="46221" rIns="92443" bIns="46221" rtlCol="0" anchor="b"/>
          <a:lstStyle>
            <a:lvl1pPr algn="l" eaLnBrk="1" hangingPunct="1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177" y="8772383"/>
            <a:ext cx="3012329" cy="462120"/>
          </a:xfrm>
          <a:prstGeom prst="rect">
            <a:avLst/>
          </a:prstGeom>
        </p:spPr>
        <p:txBody>
          <a:bodyPr vert="horz" wrap="square" lIns="92443" tIns="46221" rIns="92443" bIns="4622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3135BFB-BCAF-412E-9B55-9915D9958D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8634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5"/>
            <a:ext cx="3012329" cy="462120"/>
          </a:xfrm>
          <a:prstGeom prst="rect">
            <a:avLst/>
          </a:prstGeom>
        </p:spPr>
        <p:txBody>
          <a:bodyPr vert="horz" lIns="92443" tIns="46221" rIns="92443" bIns="46221" rtlCol="0"/>
          <a:lstStyle>
            <a:lvl1pPr algn="l" eaLnBrk="1" hangingPunct="1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177" y="5"/>
            <a:ext cx="3012329" cy="462120"/>
          </a:xfrm>
          <a:prstGeom prst="rect">
            <a:avLst/>
          </a:prstGeom>
        </p:spPr>
        <p:txBody>
          <a:bodyPr vert="horz" wrap="square" lIns="92443" tIns="46221" rIns="92443" bIns="4622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B47BADB2-55AD-4C0B-8582-C90E0A8ED641}" type="datetime1">
              <a:rPr lang="en-US"/>
              <a:pPr>
                <a:defRPr/>
              </a:pPr>
              <a:t>5/30/2022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96875" y="692150"/>
            <a:ext cx="61563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3" tIns="46221" rIns="92443" bIns="46221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641" y="4387769"/>
            <a:ext cx="5558801" cy="4155919"/>
          </a:xfrm>
          <a:prstGeom prst="rect">
            <a:avLst/>
          </a:prstGeom>
        </p:spPr>
        <p:txBody>
          <a:bodyPr vert="horz" lIns="92443" tIns="46221" rIns="92443" bIns="46221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8772383"/>
            <a:ext cx="3012329" cy="462120"/>
          </a:xfrm>
          <a:prstGeom prst="rect">
            <a:avLst/>
          </a:prstGeom>
        </p:spPr>
        <p:txBody>
          <a:bodyPr vert="horz" lIns="92443" tIns="46221" rIns="92443" bIns="46221" rtlCol="0" anchor="b"/>
          <a:lstStyle>
            <a:lvl1pPr algn="l" eaLnBrk="1" hangingPunct="1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177" y="8772383"/>
            <a:ext cx="3012329" cy="462120"/>
          </a:xfrm>
          <a:prstGeom prst="rect">
            <a:avLst/>
          </a:prstGeom>
        </p:spPr>
        <p:txBody>
          <a:bodyPr vert="horz" wrap="square" lIns="92443" tIns="46221" rIns="92443" bIns="4622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75E091C-36D3-4117-A8CE-991D4A5561C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13123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A729CE-19E2-4EB9-AA83-E83F2174C495}" type="datetime1">
              <a:rPr lang="en-US"/>
              <a:pPr>
                <a:defRPr/>
              </a:pPr>
              <a:t>5/30/2022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05CE39-4ED0-4A9B-92C6-60561471CBC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8444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E1E721-647D-4B6A-9B58-06D7B49DD195}" type="datetime1">
              <a:rPr lang="en-US"/>
              <a:pPr>
                <a:defRPr/>
              </a:pPr>
              <a:t>5/30/2022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D175A3-1DA2-4B36-A566-1B749C69BF6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2762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325CC3-E214-4545-B47A-7259C876FEB7}" type="datetime1">
              <a:rPr lang="en-US"/>
              <a:pPr>
                <a:defRPr/>
              </a:pPr>
              <a:t>5/30/2022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6F0178-8229-417E-833A-95D475A6D2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1366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20768F-0673-4C6B-B234-ECE7A12BA0C7}" type="datetime1">
              <a:rPr lang="en-US"/>
              <a:pPr>
                <a:defRPr/>
              </a:pPr>
              <a:t>5/30/2022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90F95A-D536-48C8-9194-06F274D2F6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7159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1EBD6-185E-49EC-B62C-B4CF2C6C3BD0}" type="datetime1">
              <a:rPr lang="en-US"/>
              <a:pPr>
                <a:defRPr/>
              </a:pPr>
              <a:t>5/30/2022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747366-DD0F-4481-B382-F227BAC228F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418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5B0D2E-E4B4-41CE-95BE-333CD10798E6}" type="datetime1">
              <a:rPr lang="en-US"/>
              <a:pPr>
                <a:defRPr/>
              </a:pPr>
              <a:t>5/30/2022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3A8987-1669-4941-881B-0DE11D03CC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3879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7E8E33-92D9-488A-A98A-4356E87C283B}" type="datetime1">
              <a:rPr lang="en-US"/>
              <a:pPr>
                <a:defRPr/>
              </a:pPr>
              <a:t>5/30/2022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5F43FB-0A42-4B79-9287-50AEBC97639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575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C0A200-B953-42B6-996E-59FADA6A34B3}" type="datetime1">
              <a:rPr lang="en-US"/>
              <a:pPr>
                <a:defRPr/>
              </a:pPr>
              <a:t>5/30/2022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04D93E-A1D8-45D8-A0D8-B4AD158CF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3280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D66080-3A2E-467A-BEA7-7A234ACECA00}" type="datetime1">
              <a:rPr lang="en-US"/>
              <a:pPr>
                <a:defRPr/>
              </a:pPr>
              <a:t>5/30/2022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D5E459-C9BD-4EC0-B6F6-C8D3A5F305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591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FBC577-4E69-4A85-ABBC-8080ECEDC207}" type="datetime1">
              <a:rPr lang="en-US"/>
              <a:pPr>
                <a:defRPr/>
              </a:pPr>
              <a:t>5/30/2022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DA2655-CDDA-42F5-BA5A-7E97A7D58C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9797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3ACC0A-ADC5-46F4-B263-494C0D62F667}" type="datetime1">
              <a:rPr lang="en-US"/>
              <a:pPr>
                <a:defRPr/>
              </a:pPr>
              <a:t>5/30/2022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25F460-D6D6-46D7-9CDB-CD618FE6236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5470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825" y="1122363"/>
            <a:ext cx="9141648" cy="238601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BB16E16-7A7D-4D3B-B5FC-2B517CE8FBE1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11/2/16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CF61279-E770-4CD6-95FC-E7D9527C8D92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0824C-A4EE-454F-99AD-204D9B116D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9160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71AB8CBE-41AD-4290-85A4-C79FDA3672B1}" type="datetime1">
              <a:rPr lang="en-US"/>
              <a:pPr>
                <a:defRPr/>
              </a:pPr>
              <a:t>5/30/2022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158342C2-0117-4CBB-909D-A79FEA3FADC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CA20DD0-199D-7D72-2B00-9C8647629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8750" y="2235994"/>
            <a:ext cx="10161270" cy="2386012"/>
          </a:xfrm>
        </p:spPr>
        <p:txBody>
          <a:bodyPr/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lo-LA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Phetsarath OT" panose="02000500000000020004" pitchFamily="2" charset="0"/>
              </a:rPr>
              <a:t>ໂຄງການປັບປຸງການຄໍ້າປະກັນສະບຽງອາຫານ ແລະ ໂພຊະນາການ ຢູ່ເຂດພູດອຍພາກເໜືອ ໄລຍະ 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Phetsarath OT" panose="02000500000000020004" pitchFamily="2" charset="0"/>
                <a:cs typeface="Times New Roman" panose="02020603050405020304" pitchFamily="18" charset="0"/>
              </a:rPr>
              <a:t>2 </a:t>
            </a:r>
            <a:br>
              <a:rPr lang="lo-LA" sz="3200" b="1" dirty="0">
                <a:effectLst/>
                <a:latin typeface="Times New Roman" panose="02020603050405020304" pitchFamily="18" charset="0"/>
                <a:ea typeface="Phetsarath OT" panose="02000500000000020004" pitchFamily="2" charset="0"/>
                <a:cs typeface="Times New Roman" panose="02020603050405020304" pitchFamily="18" charset="0"/>
              </a:rPr>
            </a:br>
            <a:r>
              <a:rPr lang="en-US" sz="3200" b="1" dirty="0">
                <a:latin typeface="Times New Roman" panose="02020603050405020304" pitchFamily="18" charset="0"/>
                <a:ea typeface="Phetsarath OT" panose="02000500000000020004" pitchFamily="2" charset="0"/>
                <a:cs typeface="Times New Roman" panose="02020603050405020304" pitchFamily="18" charset="0"/>
              </a:rPr>
              <a:t>(NUFNIP 2)</a:t>
            </a:r>
            <a:endParaRPr lang="en-US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61421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45AF954-CEC3-48A9-A712-CB45B206AE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8340" y="609389"/>
            <a:ext cx="7376160" cy="9810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lo-LA" sz="4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ຈຸດປະສົງຂອງໂຄງການ</a:t>
            </a:r>
            <a:endParaRPr lang="en-US" sz="40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CA5579-5B47-4A6F-93D6-7BBCB525553C}"/>
              </a:ext>
            </a:extLst>
          </p:cNvPr>
          <p:cNvSpPr/>
          <p:nvPr/>
        </p:nvSpPr>
        <p:spPr>
          <a:xfrm>
            <a:off x="200722" y="1856415"/>
            <a:ext cx="11426223" cy="1631216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marL="0" lvl="0" indent="0" eaLnBrk="1" hangingPunct="1">
              <a:buNone/>
              <a:defRPr/>
            </a:pPr>
            <a:r>
              <a:rPr lang="lo-LA" sz="2800" b="1" dirty="0">
                <a:solidFill>
                  <a:srgbClr val="1F497D"/>
                </a:solidFill>
                <a:latin typeface="Phetsarath OT" panose="02000500000000020004" pitchFamily="2" charset="0"/>
                <a:ea typeface="Phetsarath OT" charset="0"/>
                <a:cs typeface="Phetsarath OT" panose="02000500000000020004" pitchFamily="2" charset="0"/>
              </a:rPr>
              <a:t>ຈຸດປະສົງ</a:t>
            </a:r>
            <a:r>
              <a:rPr lang="en-US" sz="2800" b="1" dirty="0" err="1">
                <a:solidFill>
                  <a:srgbClr val="1F497D"/>
                </a:solidFill>
                <a:latin typeface="Phetsarath OT" panose="02000500000000020004" pitchFamily="2" charset="0"/>
                <a:ea typeface="Phetsarath OT" charset="0"/>
                <a:cs typeface="Phetsarath OT" panose="02000500000000020004" pitchFamily="2" charset="0"/>
              </a:rPr>
              <a:t>ລວມ</a:t>
            </a:r>
            <a:r>
              <a:rPr lang="lo-LA" sz="2800" b="1" dirty="0">
                <a:solidFill>
                  <a:srgbClr val="1F497D"/>
                </a:solidFill>
                <a:latin typeface="Phetsarath OT" panose="02000500000000020004" pitchFamily="2" charset="0"/>
                <a:ea typeface="Phetsarath OT" charset="0"/>
                <a:cs typeface="Phetsarath OT" panose="02000500000000020004" pitchFamily="2" charset="0"/>
              </a:rPr>
              <a:t>:</a:t>
            </a:r>
          </a:p>
          <a:p>
            <a:r>
              <a:rPr lang="lo-LA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ປະຕິບັດແຜນງານໂພຊະນາການແຫ່ງຊາດ ເພື່ອປັບປຸງຊີວິດການເປັນຢູ່ຂອງປະຊາຊົນເຂດຊົນນະບົດໃຫ້ດີຂຶ້ນ. ນອກຈາກນັ້ນ, ເພື່ອເສີມສ້າງຂີດຄວາມສາມາດໃຫ້ເເກ່ຄູ່ຮ່ວມງານພາກລັດ ແລະ ພາກສ່ວນກ່ຽວຂ້ອງ ໃຫ້ສາມາດປະກອບສ່ວນເຂົ້າໃນການຈັດຕັ້ງປະຕິບັດ ແຜນພັດທະນາເສດຖະກິດ-ສັງຄົມ 5 ປີ ຄັ້ງທີ </a:t>
            </a:r>
            <a:r>
              <a:rPr lang="en-US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IX.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F0A1564-4869-4355-A666-EC865801B191}"/>
              </a:ext>
            </a:extLst>
          </p:cNvPr>
          <p:cNvSpPr/>
          <p:nvPr/>
        </p:nvSpPr>
        <p:spPr>
          <a:xfrm>
            <a:off x="200721" y="3641068"/>
            <a:ext cx="11426223" cy="2000548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lo-LA" sz="2800" b="1" dirty="0">
                <a:solidFill>
                  <a:srgbClr val="1F497D"/>
                </a:solidFill>
                <a:latin typeface="Phetsarath OT" charset="0"/>
                <a:ea typeface="Phetsarath OT" charset="0"/>
                <a:cs typeface="Phetsarath OT" charset="0"/>
              </a:rPr>
              <a:t>ຈຸດ</a:t>
            </a:r>
            <a:r>
              <a:rPr lang="en-US" sz="2800" b="1" dirty="0" err="1">
                <a:solidFill>
                  <a:srgbClr val="1F497D"/>
                </a:solidFill>
                <a:latin typeface="Phetsarath OT" charset="0"/>
                <a:ea typeface="Phetsarath OT" charset="0"/>
                <a:cs typeface="Phetsarath OT" charset="0"/>
              </a:rPr>
              <a:t>ປະສົງສະເພາະ</a:t>
            </a:r>
            <a:r>
              <a:rPr lang="en-US" sz="2800" b="1" dirty="0">
                <a:solidFill>
                  <a:srgbClr val="1F497D"/>
                </a:solidFill>
                <a:latin typeface="Phetsarath OT" charset="0"/>
                <a:ea typeface="Phetsarath OT" charset="0"/>
                <a:cs typeface="Phetsarath OT" charset="0"/>
              </a:rPr>
              <a:t>:</a:t>
            </a:r>
            <a:endParaRPr lang="lo-LA" sz="2800" b="1" dirty="0">
              <a:solidFill>
                <a:srgbClr val="1F497D"/>
              </a:solidFill>
              <a:latin typeface="Phetsarath OT" charset="0"/>
              <a:ea typeface="Phetsarath OT" charset="0"/>
              <a:cs typeface="Phetsarath OT" charset="0"/>
            </a:endParaRPr>
          </a:p>
          <a:p>
            <a:pPr eaLnBrk="1" hangingPunct="1">
              <a:defRPr/>
            </a:pPr>
            <a:r>
              <a:rPr lang="lo-LA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ເພື່ອສະໜັບສະໜູນ ວຽກງານໂພຊະນາການທີ່ມີຄຸນນະພາບ ໃຫ້ແກ່ບັນດາບ້ານເປົ້າໝາຍຂອງໂຄງການໃນເຂດຊົນນະບົດຫ່າງໄກສອກຫຼີກ ເຮັດໃຫ້ຕົວເລກການຂາດສານອາຫານ ຫຼຸດລົງ ແລະ ເພື່ອປັບປຸງຂອດການປະສານງານລະຫວ່າງ ຄູ່ຮ່ວມງານພາກລັດ ແລະ ສະມາຄົມທີ່ບໍ່ຫວັງຜົນກຳໄລໃນ ສປປ ລາວ ໃຫ້ມີຄວາມສອດຄ່ອງເປັນເອກະພາບໃນທິດທາງດຽວກັນ</a:t>
            </a:r>
            <a:r>
              <a:rPr lang="en-US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. </a:t>
            </a:r>
          </a:p>
        </p:txBody>
      </p:sp>
      <p:pic>
        <p:nvPicPr>
          <p:cNvPr id="8" name="Picture 11">
            <a:extLst>
              <a:ext uri="{FF2B5EF4-FFF2-40B4-BE49-F238E27FC236}">
                <a16:creationId xmlns:a16="http://schemas.microsoft.com/office/drawing/2014/main" id="{C9EB1404-6FCE-4D82-AE81-FC6CC58F7E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7112"/>
            <a:ext cx="2703512" cy="92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9">
            <a:extLst>
              <a:ext uri="{FF2B5EF4-FFF2-40B4-BE49-F238E27FC236}">
                <a16:creationId xmlns:a16="http://schemas.microsoft.com/office/drawing/2014/main" id="{B0E6D00C-4D5E-4E07-834A-263F26314F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9328" y="0"/>
            <a:ext cx="1558925" cy="150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5">
            <a:extLst>
              <a:ext uri="{FF2B5EF4-FFF2-40B4-BE49-F238E27FC236}">
                <a16:creationId xmlns:a16="http://schemas.microsoft.com/office/drawing/2014/main" id="{287365E2-AD51-46E9-94B7-67F0B87338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1440" y="5996310"/>
            <a:ext cx="2509838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CDCDCCDF-1401-45CD-B318-329EBA42CB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56609"/>
            <a:ext cx="21336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1034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5">
            <a:extLst>
              <a:ext uri="{FF2B5EF4-FFF2-40B4-BE49-F238E27FC236}">
                <a16:creationId xmlns:a16="http://schemas.microsoft.com/office/drawing/2014/main" id="{F97CD230-C9E0-6249-85D9-6015071FA957}"/>
              </a:ext>
            </a:extLst>
          </p:cNvPr>
          <p:cNvSpPr/>
          <p:nvPr/>
        </p:nvSpPr>
        <p:spPr>
          <a:xfrm>
            <a:off x="670168" y="684881"/>
            <a:ext cx="11027537" cy="1088163"/>
          </a:xfrm>
          <a:prstGeom prst="roundRect">
            <a:avLst>
              <a:gd name="adj" fmla="val 10533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tx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ໂຄງ​</a:t>
            </a:r>
            <a:r>
              <a:rPr lang="lo-LA" sz="2000" b="1" dirty="0">
                <a:solidFill>
                  <a:schemeClr val="tx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ກ</a:t>
            </a:r>
            <a:r>
              <a:rPr lang="en-US" sz="2000" b="1" dirty="0">
                <a:solidFill>
                  <a:schemeClr val="tx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າ</a:t>
            </a:r>
            <a:r>
              <a:rPr lang="lo-LA" sz="2000" b="1" dirty="0">
                <a:solidFill>
                  <a:schemeClr val="tx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ນແມ່ນ</a:t>
            </a:r>
            <a:r>
              <a:rPr lang="lo-LA" sz="2000" dirty="0">
                <a:solidFill>
                  <a:schemeClr val="tx1"/>
                </a:solidFill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ລວມເອົາສີ່ງທີ່ພົບເຫັນໃນໂຄງການ</a:t>
            </a:r>
            <a:r>
              <a:rPr lang="lo-LA" sz="2000" b="1" dirty="0">
                <a:solidFill>
                  <a:schemeClr val="tx1"/>
                </a:solidFill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Phetsarath OT" panose="02000500000000020004" pitchFamily="2" charset="0"/>
              </a:rPr>
              <a:t>NUFNIP </a:t>
            </a:r>
            <a:r>
              <a:rPr lang="lo-LA" sz="2000" dirty="0">
                <a:solidFill>
                  <a:schemeClr val="tx1"/>
                </a:solidFill>
                <a:effectLst/>
                <a:ea typeface="Phetsarath OT" panose="02000500000000020004" pitchFamily="2" charset="0"/>
                <a:cs typeface="Times New Roman" panose="02020603050405020304" pitchFamily="18" charset="0"/>
              </a:rPr>
              <a:t>1 </a:t>
            </a:r>
            <a:r>
              <a:rPr lang="lo-LA" sz="2000" dirty="0">
                <a:solidFill>
                  <a:schemeClr val="tx1"/>
                </a:solidFill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ແນໃສ່ປັບປຸງການຜະລິດສະບຽງອາຫານໃຫ້ມີທາງເລືອກທີ່ຫຼາກຫຼາຍ, ຄຸ້ມຄອງຊັບພະຍາກອນທຳມະຊາດໃຫ້ເປັນແຫຼ່ງອາຫານ ແລະ ແຫຼ່ງລາຍຮັບທີ່ຍືນຍົງໂດຍການເຮັດວຽກຮ່ວມກັບກຸ່ມທີ່ມີຊຸມຊົນເປັນເຈົ້າການ</a:t>
            </a:r>
            <a:endParaRPr lang="en-US" sz="2000" dirty="0">
              <a:solidFill>
                <a:schemeClr val="tx1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251419-A9F7-4845-B823-C566B9B5BB80}"/>
              </a:ext>
            </a:extLst>
          </p:cNvPr>
          <p:cNvSpPr txBox="1"/>
          <p:nvPr/>
        </p:nvSpPr>
        <p:spPr>
          <a:xfrm>
            <a:off x="368538" y="100106"/>
            <a:ext cx="60941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lo-LA" sz="3200" dirty="0">
                <a:solidFill>
                  <a:schemeClr val="tx1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ໂຄງການ 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NUFNIP 2 </a:t>
            </a:r>
            <a:r>
              <a:rPr lang="lo-LA" sz="3200" dirty="0">
                <a:solidFill>
                  <a:schemeClr val="tx1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ໂດຍຫຍໍ້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49E6B3-0926-495D-A05B-6146418452C4}"/>
              </a:ext>
            </a:extLst>
          </p:cNvPr>
          <p:cNvSpPr/>
          <p:nvPr/>
        </p:nvSpPr>
        <p:spPr>
          <a:xfrm>
            <a:off x="632492" y="2216562"/>
            <a:ext cx="11660372" cy="34727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lo-LA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ໄລຍະປະຕິບັດໂຄງການ</a:t>
            </a:r>
            <a:r>
              <a:rPr lang="en-US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:</a:t>
            </a:r>
            <a:r>
              <a:rPr lang="en-US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ກໍລະກົດ</a:t>
            </a:r>
            <a:r>
              <a:rPr lang="lo-LA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r>
              <a:rPr lang="lo-LA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lo-LA" sz="2000" dirty="0">
                <a:latin typeface="Phetsarath OT" panose="02000500000000000001" pitchFamily="2" charset="2"/>
                <a:cs typeface="Phetsarath OT" panose="02000500000000000001" pitchFamily="2" charset="2"/>
              </a:rPr>
              <a:t>ມີຖຸນາ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lo-LA" sz="2000" dirty="0">
                <a:latin typeface="Times New Roman" panose="02020603050405020304" pitchFamily="18" charset="0"/>
                <a:cs typeface="Calibri" panose="020F0502020204030204" pitchFamily="34" charset="0"/>
              </a:rPr>
              <a:t>4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sz="2000" dirty="0">
                <a:latin typeface="Times New Roman" panose="02020603050405020304" pitchFamily="18" charset="0"/>
                <a:ea typeface="Phetsarath OT" panose="02000500000000000001" pitchFamily="2" charset="2"/>
                <a:cs typeface="Times New Roman" panose="02020603050405020304" pitchFamily="18" charset="0"/>
              </a:rPr>
              <a:t> </a:t>
            </a:r>
            <a:r>
              <a:rPr lang="lo-LA" sz="18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ສະຫະພາບເອີຣົບ ແລະ ອົງການ ເຮວວີຕັດ ເຢຍລະມັນ</a:t>
            </a:r>
            <a:endParaRPr lang="lo-LA" sz="800" dirty="0">
              <a:effectLst/>
              <a:ea typeface="Phetsarath OT" panose="02000500000000020004" pitchFamily="2" charset="0"/>
              <a:cs typeface="Phetsarath OT" panose="02000500000000020004" pitchFamily="2" charset="0"/>
            </a:endParaRPr>
          </a:p>
          <a:p>
            <a:pPr marL="342900" indent="-342900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lo-LA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ໄລຍະກະກຽມໂຄງການ</a:t>
            </a:r>
            <a:r>
              <a:rPr lang="en-US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:</a:t>
            </a:r>
            <a:r>
              <a:rPr lang="en-US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ກໍລະກົດ</a:t>
            </a:r>
            <a:r>
              <a:rPr lang="lo-LA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r>
              <a:rPr lang="lo-LA" sz="2000" b="1" dirty="0">
                <a:latin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lo-LA" sz="2000" dirty="0">
                <a:latin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07</a:t>
            </a:r>
            <a:r>
              <a:rPr lang="en-US" sz="2000" dirty="0"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sz="2000" dirty="0">
                <a:latin typeface="Phetsarath OT" panose="02000500000000020004" pitchFamily="2" charset="0"/>
                <a:cs typeface="Phetsarath OT" panose="02000500000000020004" pitchFamily="2" charset="0"/>
              </a:rPr>
              <a:t>ມີນາ,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lo-LA" sz="2000" dirty="0">
                <a:latin typeface="Times New Roman" panose="02020603050405020304" pitchFamily="18" charset="0"/>
                <a:cs typeface="Calibri" panose="020F0502020204030204" pitchFamily="34" charset="0"/>
              </a:rPr>
              <a:t>2</a:t>
            </a:r>
          </a:p>
          <a:p>
            <a:pPr marL="342900" indent="-342900">
              <a:spcAft>
                <a:spcPts val="500"/>
              </a:spcAft>
              <a:buFont typeface="Arial" panose="020B0604020202020204" pitchFamily="34" charset="0"/>
              <a:buChar char="•"/>
            </a:pPr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lo-LA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ພື້ນທີ່ເປົ້າໝາຍໂຄງການ</a:t>
            </a:r>
            <a:r>
              <a:rPr lang="en-US" sz="2000" b="1" dirty="0">
                <a:latin typeface="Calibri" panose="020F0502020204030204" pitchFamily="34" charset="0"/>
                <a:ea typeface="Phetsarath OT" panose="02000500000000000001" pitchFamily="2" charset="2"/>
                <a:cs typeface="Calibri" panose="020F0502020204030204" pitchFamily="34" charset="0"/>
              </a:rPr>
              <a:t>: </a:t>
            </a:r>
            <a:r>
              <a:rPr lang="lo-LA" sz="2000" dirty="0">
                <a:latin typeface="Phetsarath OT" panose="02000500000000020004" pitchFamily="2" charset="0"/>
                <a:ea typeface="Phetsarath OT" panose="02000500000000000001" pitchFamily="2" charset="2"/>
                <a:cs typeface="Phetsarath OT" panose="02000500000000020004" pitchFamily="2" charset="0"/>
              </a:rPr>
              <a:t>ທັງໝົດ </a:t>
            </a:r>
            <a:r>
              <a:rPr lang="en-US" sz="2000" dirty="0">
                <a:latin typeface="Times New Roman" panose="02020603050405020304" pitchFamily="18" charset="0"/>
                <a:ea typeface="Phetsarath OT" panose="02000500000000000001" pitchFamily="2" charset="2"/>
                <a:cs typeface="Times New Roman" panose="02020603050405020304" pitchFamily="18" charset="0"/>
              </a:rPr>
              <a:t>38</a:t>
            </a:r>
            <a:r>
              <a:rPr lang="en-US" sz="2000" dirty="0">
                <a:latin typeface="Phetsarath OT" panose="02000500000000020004" pitchFamily="2" charset="0"/>
                <a:ea typeface="Phetsarath OT" panose="02000500000000000001" pitchFamily="2" charset="2"/>
                <a:cs typeface="Phetsarath OT" panose="02000500000000020004" pitchFamily="2" charset="0"/>
              </a:rPr>
              <a:t> </a:t>
            </a:r>
            <a:r>
              <a:rPr lang="lo-LA" sz="2000" dirty="0">
                <a:latin typeface="Phetsarath OT" panose="02000500000000020004" pitchFamily="2" charset="0"/>
                <a:ea typeface="Phetsarath OT" panose="02000500000000000001" pitchFamily="2" charset="2"/>
                <a:cs typeface="Phetsarath OT" panose="02000500000000020004" pitchFamily="2" charset="0"/>
              </a:rPr>
              <a:t>ບ້ານ</a:t>
            </a:r>
            <a:endParaRPr lang="en-US" sz="2000" dirty="0">
              <a:latin typeface="Phetsarath OT" panose="02000500000000020004" pitchFamily="2" charset="0"/>
              <a:ea typeface="Phetsarath OT" panose="02000500000000000001" pitchFamily="2" charset="2"/>
              <a:cs typeface="Phetsarath OT" panose="02000500000000020004" pitchFamily="2" charset="0"/>
            </a:endParaRPr>
          </a:p>
          <a:p>
            <a:pPr marL="342900" indent="-342900">
              <a:spcAft>
                <a:spcPts val="500"/>
              </a:spcAft>
              <a:buFont typeface="Calibri" panose="020F0502020204030204" pitchFamily="34" charset="0"/>
              <a:buChar char="⁻"/>
            </a:pPr>
            <a:r>
              <a:rPr lang="lo-LA" dirty="0">
                <a:latin typeface="Phetsarath OT" panose="02000500000000020004" pitchFamily="2" charset="0"/>
                <a:cs typeface="Phetsarath OT" panose="02000500000000020004" pitchFamily="2" charset="0"/>
              </a:rPr>
              <a:t>ແຂວງຫຼວງພະບາງ: ເມືອງ ງອຍ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en-US" dirty="0"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dirty="0">
                <a:latin typeface="Phetsarath OT" panose="02000500000000020004" pitchFamily="2" charset="0"/>
                <a:cs typeface="Phetsarath OT" panose="02000500000000020004" pitchFamily="2" charset="0"/>
              </a:rPr>
              <a:t>ບ້ານ, </a:t>
            </a:r>
          </a:p>
          <a:p>
            <a:pPr marL="342900" indent="-342900">
              <a:spcAft>
                <a:spcPts val="500"/>
              </a:spcAft>
              <a:buFont typeface="Calibri" panose="020F0502020204030204" pitchFamily="34" charset="0"/>
              <a:buChar char="⁻"/>
            </a:pPr>
            <a:r>
              <a:rPr lang="lo-LA" dirty="0">
                <a:latin typeface="Phetsarath OT" panose="02000500000000020004" pitchFamily="2" charset="0"/>
                <a:cs typeface="Phetsarath OT" panose="02000500000000020004" pitchFamily="2" charset="0"/>
              </a:rPr>
              <a:t>ແຂວງຫຼວງນໍ້າທາ: ເມືອງ ວຽງພູຄາ</a:t>
            </a:r>
            <a:r>
              <a:rPr lang="en-US" dirty="0"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 </a:t>
            </a:r>
            <a:r>
              <a:rPr lang="lo-LA" dirty="0">
                <a:latin typeface="Phetsarath OT" panose="02000500000000020004" pitchFamily="2" charset="0"/>
                <a:cs typeface="Phetsarath OT" panose="02000500000000020004" pitchFamily="2" charset="0"/>
              </a:rPr>
              <a:t>ບ້ານ, </a:t>
            </a:r>
          </a:p>
          <a:p>
            <a:pPr marL="342900" indent="-342900">
              <a:spcAft>
                <a:spcPts val="500"/>
              </a:spcAft>
              <a:buFont typeface="Calibri" panose="020F0502020204030204" pitchFamily="34" charset="0"/>
              <a:buChar char="⁻"/>
            </a:pPr>
            <a:r>
              <a:rPr lang="lo-LA" dirty="0">
                <a:latin typeface="Phetsarath OT" panose="02000500000000020004" pitchFamily="2" charset="0"/>
                <a:cs typeface="Phetsarath OT" panose="02000500000000020004" pitchFamily="2" charset="0"/>
              </a:rPr>
              <a:t>ແຂວງບໍ່ແກ້ວ: ເມືອງ ຫ້ວຍຊາຍ</a:t>
            </a:r>
            <a:r>
              <a:rPr lang="en-US" dirty="0"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dirty="0"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dirty="0">
                <a:latin typeface="Phetsarath OT" panose="02000500000000020004" pitchFamily="2" charset="0"/>
                <a:cs typeface="Phetsarath OT" panose="02000500000000020004" pitchFamily="2" charset="0"/>
              </a:rPr>
              <a:t>ບ້ານ ແລະ ເມືອງເມີງ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dirty="0"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dirty="0">
                <a:latin typeface="Phetsarath OT" panose="02000500000000020004" pitchFamily="2" charset="0"/>
                <a:cs typeface="Phetsarath OT" panose="02000500000000020004" pitchFamily="2" charset="0"/>
              </a:rPr>
              <a:t>ບ້ານ </a:t>
            </a:r>
            <a:endParaRPr lang="en-US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342900" indent="-342900">
              <a:spcAft>
                <a:spcPts val="500"/>
              </a:spcAft>
              <a:buFont typeface="Calibri" panose="020F0502020204030204" pitchFamily="34" charset="0"/>
              <a:buChar char="⁻"/>
            </a:pPr>
            <a:endParaRPr lang="en-US" sz="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lo-LA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ຜູ້ຈັດຕັ້ງປະຕິບັດ</a:t>
            </a:r>
            <a:r>
              <a:rPr lang="en-US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:</a:t>
            </a: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ອົງການ ເຮລວີຕັດສ໌</a:t>
            </a:r>
            <a:r>
              <a:rPr lang="en-US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000" dirty="0">
                <a:latin typeface="Times New Roman" panose="02020603050405020304" pitchFamily="18" charset="0"/>
                <a:ea typeface="Phetsarath OT" panose="02000500000000000001" pitchFamily="2" charset="2"/>
                <a:cs typeface="Times New Roman" panose="02020603050405020304" pitchFamily="18" charset="0"/>
              </a:rPr>
              <a:t>(</a:t>
            </a:r>
            <a:r>
              <a:rPr lang="en-US" sz="2000" dirty="0" err="1">
                <a:latin typeface="Times New Roman" panose="02020603050405020304" pitchFamily="18" charset="0"/>
                <a:ea typeface="Phetsarath OT" panose="02000500000000000001" pitchFamily="2" charset="2"/>
                <a:cs typeface="Times New Roman" panose="02020603050405020304" pitchFamily="18" charset="0"/>
              </a:rPr>
              <a:t>Helvetas</a:t>
            </a:r>
            <a:r>
              <a:rPr lang="en-US" sz="2000" dirty="0">
                <a:latin typeface="Times New Roman" panose="02020603050405020304" pitchFamily="18" charset="0"/>
                <a:ea typeface="Phetsarath OT" panose="02000500000000000001" pitchFamily="2" charset="2"/>
                <a:cs typeface="Times New Roman" panose="02020603050405020304" pitchFamily="18" charset="0"/>
              </a:rPr>
              <a:t>)</a:t>
            </a:r>
            <a:r>
              <a:rPr lang="en-US" sz="2000" dirty="0">
                <a:latin typeface="Times New Roman" panose="02020603050405020304" pitchFamily="18" charset="0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2000" dirty="0">
                <a:latin typeface="Times New Roman" panose="02020603050405020304" pitchFamily="18" charset="0"/>
                <a:ea typeface="Phetsarath OT" panose="02000500000000000001" pitchFamily="2" charset="2"/>
                <a:cs typeface="Phetsarath OT" panose="02000500000000000001" pitchFamily="2" charset="2"/>
              </a:rPr>
              <a:t>ກັບ </a:t>
            </a:r>
            <a:endParaRPr lang="en-US" sz="2000" dirty="0">
              <a:latin typeface="Times New Roman" panose="02020603050405020304" pitchFamily="18" charset="0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indent="342900">
              <a:spcAft>
                <a:spcPts val="500"/>
              </a:spcAft>
            </a:pPr>
            <a:r>
              <a:rPr lang="en-US" sz="2000" dirty="0">
                <a:latin typeface="Times New Roman" panose="02020603050405020304" pitchFamily="18" charset="0"/>
                <a:ea typeface="Phetsarath OT" panose="02000500000000000001" pitchFamily="2" charset="2"/>
                <a:cs typeface="Phetsarath OT" panose="02000500000000000001" pitchFamily="2" charset="2"/>
              </a:rPr>
              <a:t>5 NPAs (MHP, CAMKID, GCDA, GCA, and FPTK) </a:t>
            </a:r>
            <a:endParaRPr lang="lo-LA" sz="2000" dirty="0">
              <a:latin typeface="Times New Roman" panose="02020603050405020304" pitchFamily="18" charset="0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indent="290513">
              <a:spcAft>
                <a:spcPts val="500"/>
              </a:spcAft>
            </a:pPr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BCAF9BA-CAD7-4F49-84CC-AF3B1C9B3B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8728" y="2784855"/>
            <a:ext cx="4705652" cy="259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731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45AF954-CEC3-48A9-A712-CB45B206AE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8340" y="206127"/>
            <a:ext cx="7376160" cy="9810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lo-LA" sz="36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ຄາດໝາຍຜົນໄດ້ຮັບ</a:t>
            </a:r>
            <a:endParaRPr lang="en-US" sz="36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80737F-50F5-4893-BE18-BEEA7DA77DFC}"/>
              </a:ext>
            </a:extLst>
          </p:cNvPr>
          <p:cNvSpPr txBox="1"/>
          <p:nvPr/>
        </p:nvSpPr>
        <p:spPr>
          <a:xfrm>
            <a:off x="275186" y="1352439"/>
            <a:ext cx="11775440" cy="101566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lvl="0" indent="0" eaLnBrk="1" hangingPunct="1">
              <a:buNone/>
              <a:defRPr/>
            </a:pPr>
            <a:r>
              <a:rPr lang="en-US" sz="2000" b="1" u="sng" dirty="0" err="1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charset="0"/>
                <a:ea typeface="Phetsarath OT" charset="0"/>
                <a:cs typeface="Phetsarath OT" charset="0"/>
              </a:rPr>
              <a:t>ຜົນໄດ້ຮັບທີ</a:t>
            </a:r>
            <a:r>
              <a:rPr lang="en-US" sz="2000" b="1" u="sng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charset="0"/>
                <a:ea typeface="Phetsarath OT" charset="0"/>
                <a:cs typeface="Phetsarath OT" charset="0"/>
              </a:rPr>
              <a:t> 1:</a:t>
            </a:r>
          </a:p>
          <a:p>
            <a:pPr marL="0" lvl="0" indent="0" eaLnBrk="1" hangingPunct="1">
              <a:buNone/>
              <a:defRPr/>
            </a:pPr>
            <a:r>
              <a:rPr lang="lo-LA" sz="20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ຂີດຄວາມສາມາດຂອງຄູ່ຮ່ວມງານພາກລັດຂັ້ນເມືອງ ແລະ ສະມາຄົມທີ່ບໍ່ຫວັງຜົນກຳໄລ ໄດ້ຮັບການຍົກສູງຂຶ້ນ ເພື່ອສະໜອງການບໍລິການ ດ້ານສະບຽງອາຫານ ແລະ ໂພຊະນາການທີ່ມີຄຸນນະພາບ.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Phetsarath OT" charset="0"/>
              <a:ea typeface="Phetsarath OT" charset="0"/>
              <a:cs typeface="Phetsarath OT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D986A20-0FB2-44BF-B1C4-A13E6429205F}"/>
              </a:ext>
            </a:extLst>
          </p:cNvPr>
          <p:cNvSpPr txBox="1"/>
          <p:nvPr/>
        </p:nvSpPr>
        <p:spPr>
          <a:xfrm>
            <a:off x="275186" y="2818584"/>
            <a:ext cx="11775440" cy="135421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indent="0" eaLnBrk="1" hangingPunct="1">
              <a:buNone/>
              <a:defRPr/>
            </a:pPr>
            <a:r>
              <a:rPr lang="is-IS" sz="2200" b="1" u="sng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charset="0"/>
                <a:ea typeface="Phetsarath OT" charset="0"/>
                <a:cs typeface="Phetsarath OT" charset="0"/>
              </a:rPr>
              <a:t>ຜົນໄດ້ຮັບທີ 2</a:t>
            </a:r>
            <a:r>
              <a:rPr lang="en-US" sz="2200" b="1" u="sng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charset="0"/>
                <a:ea typeface="Phetsarath OT" charset="0"/>
                <a:cs typeface="Phetsarath OT" charset="0"/>
              </a:rPr>
              <a:t>:</a:t>
            </a:r>
          </a:p>
          <a:p>
            <a:pPr marL="0" lvl="0" indent="0" eaLnBrk="1" hangingPunct="1">
              <a:buNone/>
              <a:defRPr/>
            </a:pPr>
            <a:r>
              <a:rPr lang="lo-LA" sz="20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ການເຂົ້າເຖິງ ດ້ານອາຫານ ແລະ ໂພຊະນາການທີ່ມີຄຸນນະພາບ ຂອງ</a:t>
            </a:r>
            <a:r>
              <a:rPr lang="lo-LA" sz="2000" kern="15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ອົງການຈັດຕັ້ງຂັ້ນຊຸມຊົນ ມີຄວາມສະດວກຂຶ້ນ</a:t>
            </a:r>
            <a:r>
              <a:rPr lang="lo-LA" sz="20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 ໂດຍຜ່ານການໃຫ້ການບໍລິການ ຂອງຄູ່ຮ່ວມງານພາກລັດ, ອົງການຈັດຕັ້ງທາງສັງຄົມ ແລະ ພາກເອກະຊົນ ແນໃສ່ໃຫ້ມີອາຫານທີ່ພຽງພໍ ແລະ ການນຳໃຊ້ອາຫານຈາກແຫຼ່ງທໍາມະຊາດແບບຍືນຍົງ</a:t>
            </a:r>
            <a:endParaRPr lang="lo-LA" sz="2000" dirty="0">
              <a:solidFill>
                <a:srgbClr val="1F497D"/>
              </a:solidFill>
              <a:latin typeface="Phetsarath OT" charset="0"/>
              <a:ea typeface="Phetsarath OT" charset="0"/>
              <a:cs typeface="Phetsarath OT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EE26C92-E67F-46CC-8143-FCE29F72653F}"/>
              </a:ext>
            </a:extLst>
          </p:cNvPr>
          <p:cNvSpPr txBox="1"/>
          <p:nvPr/>
        </p:nvSpPr>
        <p:spPr>
          <a:xfrm>
            <a:off x="275186" y="4391149"/>
            <a:ext cx="11775440" cy="10156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lvl="0" indent="0" eaLnBrk="1" hangingPunct="1">
              <a:buNone/>
              <a:defRPr/>
            </a:pPr>
            <a:r>
              <a:rPr lang="is-IS" sz="2000" b="1" u="sng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charset="0"/>
                <a:ea typeface="Phetsarath OT" charset="0"/>
                <a:cs typeface="Phetsarath OT" charset="0"/>
              </a:rPr>
              <a:t>ຜົນໄດ້ຮັບທີ </a:t>
            </a:r>
            <a:r>
              <a:rPr lang="en-US" sz="2000" b="1" u="sng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charset="0"/>
                <a:ea typeface="Phetsarath OT" charset="0"/>
                <a:cs typeface="Phetsarath OT" charset="0"/>
              </a:rPr>
              <a:t>3:</a:t>
            </a:r>
          </a:p>
          <a:p>
            <a:pPr marL="0" lvl="0" indent="0" defTabSz="914400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lo-LA" sz="20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ນະໂຍບາຍກ່ຽວກັບ ການພັດທະນາລະບົບອາຫານ ແລະ ໂພຊະນາການ ໃນລະດັບທ້ອງຖິ່ນ ໄດ້ຮັບການປຶກສາຫາລືໃນເວທີແລກປ່ຽນບົດຮຽນ ແບບມີສ່ວນຮ່ວມຢ່າງເປັນລະບົບ.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Phetsarath OT" charset="0"/>
              <a:ea typeface="Phetsarath OT" charset="0"/>
              <a:cs typeface="Phetsarath OT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D66CA3-A3DD-440B-927B-BD080D25BF84}"/>
              </a:ext>
            </a:extLst>
          </p:cNvPr>
          <p:cNvSpPr txBox="1"/>
          <p:nvPr/>
        </p:nvSpPr>
        <p:spPr>
          <a:xfrm>
            <a:off x="275186" y="5556692"/>
            <a:ext cx="11775440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defTabSz="914400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is-IS" sz="1800" b="1" u="sng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charset="0"/>
                <a:ea typeface="Phetsarath OT" charset="0"/>
                <a:cs typeface="Phetsarath OT" charset="0"/>
              </a:rPr>
              <a:t>ຜົນໄດ້ຮັບທີ </a:t>
            </a:r>
            <a:r>
              <a:rPr lang="en-US" sz="1800" b="1" u="sng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charset="0"/>
                <a:ea typeface="Phetsarath OT" charset="0"/>
                <a:cs typeface="Phetsarath OT" charset="0"/>
              </a:rPr>
              <a:t>4:</a:t>
            </a:r>
            <a:r>
              <a:rPr lang="lo-LA" sz="1800" b="1" u="sng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charset="0"/>
                <a:ea typeface="Phetsarath OT" charset="0"/>
                <a:cs typeface="Phetsarath OT" charset="0"/>
              </a:rPr>
              <a:t> </a:t>
            </a:r>
            <a:endParaRPr lang="en-US" sz="1800" b="1" u="sng" dirty="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charset="0"/>
              <a:ea typeface="Phetsarath OT" charset="0"/>
              <a:cs typeface="Phetsarath OT" charset="0"/>
            </a:endParaRPr>
          </a:p>
          <a:p>
            <a:pPr marL="0" lvl="0" indent="0" defTabSz="914400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lo-LA" sz="20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ກອງປະຊຸມແລກປ່ຽນຄວາມຮູ້ ລະຫວ່າງລັດຖະບານ, ອົງການຈັດຕັ້ງສັງຄົມ, ພາກສ່ວນເອກະຊົນ</a:t>
            </a:r>
            <a:r>
              <a:rPr lang="en-US" sz="20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,</a:t>
            </a:r>
            <a:r>
              <a:rPr lang="lo-LA" sz="20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 ຂັ້ນສູນກາງ ແລະ ທ້ອງຖິ່ນ ສຳລັບການວາງແຜນວຽກງານ ແລະ ການປະສານງານ ເພື່ອປັບປຸງລະບົບສະບຽງອາຫານ ແລະ ໂພຊະນາການທີ່ດີຂຶ້ນ.</a:t>
            </a:r>
            <a:endParaRPr kumimoji="0" lang="en-US" sz="2000" b="0" i="0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Phetsarath OT" charset="0"/>
              <a:ea typeface="Phetsarath OT" charset="0"/>
              <a:cs typeface="Phetsarath O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839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3" grpId="0" animBg="1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B14DEDD-3705-4301-8F48-1C75EA16BBE0}"/>
              </a:ext>
            </a:extLst>
          </p:cNvPr>
          <p:cNvSpPr txBox="1"/>
          <p:nvPr/>
        </p:nvSpPr>
        <p:spPr>
          <a:xfrm>
            <a:off x="191452" y="442028"/>
            <a:ext cx="118329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o-LA" sz="3200" b="1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ວຽກງານຂອງໂຄງການນີ້ແມ່ນແນໃສ່: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3DAACA0-8FF2-4537-AACE-F51C01C2187C}"/>
              </a:ext>
            </a:extLst>
          </p:cNvPr>
          <p:cNvSpPr txBox="1"/>
          <p:nvPr/>
        </p:nvSpPr>
        <p:spPr>
          <a:xfrm>
            <a:off x="191452" y="1392872"/>
            <a:ext cx="1174908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ເສີມສ້າງຄວາມອາດສາມາດ ໃຫ້ແກ່ </a:t>
            </a:r>
            <a:r>
              <a:rPr lang="en-US" sz="2400" dirty="0" err="1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GoL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ແລະ 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NPAs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ໃນລາວໃຫ້ມີຄວາມເຂັ້ມແຂງ ໃນດ້ານການຈັດຕັ້ງ ເພື່ອເຜີຍແຜ່ ແນວທາງນະໂຍບາຍ ແລະ ວິທີການດຳເນີນງານຂອງພວກເຂົາ, </a:t>
            </a:r>
            <a:endParaRPr lang="en-US" sz="2400" dirty="0">
              <a:effectLst/>
              <a:ea typeface="Phetsarath OT" panose="02000500000000020004" pitchFamily="2" charset="0"/>
              <a:cs typeface="Phetsarath OT" panose="02000500000000020004" pitchFamily="2" charset="0"/>
            </a:endParaRPr>
          </a:p>
          <a:p>
            <a:pPr marL="342900" indent="-342900">
              <a:buFont typeface="+mj-lt"/>
              <a:buAutoNum type="arabicPeriod"/>
            </a:pPr>
            <a:endParaRPr lang="lo-LA" sz="2400" dirty="0">
              <a:effectLst/>
              <a:ea typeface="Phetsarath OT" panose="02000500000000020004" pitchFamily="2" charset="0"/>
              <a:cs typeface="Phetsarath OT" panose="02000500000000020004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ເພີ່ມທະວີການມີສ່ວນຮ່ວມຂອງ 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NPAs 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ໃນລາວ </a:t>
            </a:r>
            <a:r>
              <a:rPr lang="lo-LA" sz="2400" dirty="0">
                <a:ea typeface="Phetsarath OT" panose="02000500000000020004" pitchFamily="2" charset="0"/>
                <a:cs typeface="Phetsarath OT" panose="02000500000000020004" pitchFamily="2" charset="0"/>
              </a:rPr>
              <a:t>ໃນ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ການສະໜອງການບໍລິການໂພຊະນາການທີ່ມີຄຸນນະພາບ ໃຫ້ແກ່ຊຸມຊົນທີ່ທຸກຍາກໃນເຂດຫ່າງໄກສອກຫຼີກ</a:t>
            </a:r>
            <a:r>
              <a:rPr lang="en-GB" sz="2400" dirty="0">
                <a:effectLst/>
                <a:latin typeface="Phetsarath OT" panose="02000500000000020004" pitchFamily="2" charset="0"/>
                <a:ea typeface="Phetsarath OT" panose="02000500000000020004" pitchFamily="2" charset="0"/>
              </a:rPr>
              <a:t>, 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ບ່ອນທີ່ບໍ່ມີການບໍລິການພຽງພໍ, </a:t>
            </a:r>
            <a:endParaRPr lang="en-US" sz="2400" dirty="0">
              <a:effectLst/>
              <a:ea typeface="Phetsarath OT" panose="02000500000000020004" pitchFamily="2" charset="0"/>
              <a:cs typeface="Phetsarath OT" panose="02000500000000020004" pitchFamily="2" charset="0"/>
            </a:endParaRPr>
          </a:p>
          <a:p>
            <a:pPr marL="342900" indent="-342900">
              <a:buFont typeface="+mj-lt"/>
              <a:buAutoNum type="arabicPeriod"/>
            </a:pPr>
            <a:endParaRPr lang="lo-LA" sz="2400" dirty="0">
              <a:effectLst/>
              <a:ea typeface="Phetsarath OT" panose="02000500000000020004" pitchFamily="2" charset="0"/>
              <a:cs typeface="Phetsarath OT" panose="02000500000000020004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ປັບປຸງການຜະລິດສະບຽງອາຫານເຮັດໃຫ້ອາຫານການກິນມີທາງເລືອກທີ່ຫຼາກຫຼາຍ ແລະ ຄຸ້ມຄອງຊັບພະຍາກອນທຳມະຊາດໃຫ້ເປັນແຫຼ່ງອາຫານ ແລະ ແຫຼ່ງລາຍຮັບທີ່ຍືນຍົງ ໂດຍການເຮັດວຽກຮ່ວມກັບກຸ່ມທີ່ມີຊຸມຊົນເປັນເຈົ້າການ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, </a:t>
            </a:r>
          </a:p>
        </p:txBody>
      </p:sp>
    </p:spTree>
    <p:extLst>
      <p:ext uri="{BB962C8B-B14F-4D97-AF65-F5344CB8AC3E}">
        <p14:creationId xmlns:p14="http://schemas.microsoft.com/office/powerpoint/2010/main" val="14797276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FC74F9E-E73E-46B3-9711-15D0E0F4665A}"/>
              </a:ext>
            </a:extLst>
          </p:cNvPr>
          <p:cNvSpPr txBox="1"/>
          <p:nvPr/>
        </p:nvSpPr>
        <p:spPr>
          <a:xfrm>
            <a:off x="809625" y="1997839"/>
            <a:ext cx="1057275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4. 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ວຽກງານດ້ານໂພຊະນາການ ເຊັ່ນ: ເຮັດວຽກຮ່ວມກັນກັບອຳນາດການປົກຄອງທ້ອງຖິ່ນ ດ້ານໂພຊະນາການ ແລະ ສະໜັບສະໜູນໂຄງການຕ່າງໆພາຍໃນບ້ານ ແລະ ກຸ່ມບ້ານເປົ້າໝາຍ</a:t>
            </a:r>
            <a:r>
              <a:rPr lang="en-GB" sz="2400" dirty="0">
                <a:effectLst/>
                <a:latin typeface="Phetsarath OT" panose="02000500000000020004" pitchFamily="2" charset="0"/>
                <a:ea typeface="Phetsarath OT" panose="02000500000000020004" pitchFamily="2" charset="0"/>
              </a:rPr>
              <a:t>.</a:t>
            </a:r>
            <a:r>
              <a:rPr lang="lo-LA" sz="2400" dirty="0">
                <a:effectLst/>
                <a:latin typeface="Phetsarath OT" panose="02000500000000020004" pitchFamily="2" charset="0"/>
                <a:ea typeface="Phetsarath OT" panose="02000500000000020004" pitchFamily="2" charset="0"/>
              </a:rPr>
              <a:t> </a:t>
            </a:r>
            <a:r>
              <a:rPr lang="en-GB" sz="2400" dirty="0">
                <a:effectLst/>
                <a:latin typeface="Phetsarath OT" panose="02000500000000020004" pitchFamily="2" charset="0"/>
                <a:ea typeface="Phetsarath OT" panose="02000500000000020004" pitchFamily="2" charset="0"/>
              </a:rPr>
              <a:t> </a:t>
            </a:r>
          </a:p>
          <a:p>
            <a:endParaRPr lang="en-US" sz="2400" dirty="0"/>
          </a:p>
          <a:p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5. 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ສົ່ງເສີມວິທີການ ແລະ </a:t>
            </a:r>
            <a:r>
              <a:rPr lang="lo-LA" sz="2400" dirty="0">
                <a:ea typeface="Phetsarath OT" panose="02000500000000020004" pitchFamily="2" charset="0"/>
                <a:cs typeface="Phetsarath OT" panose="02000500000000020004" pitchFamily="2" charset="0"/>
              </a:rPr>
              <a:t>ການນໍາໃຊ້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ເຄື່ອງມືຕ່າງໆ ທີ່ຈະເຮັດໃຫ້ບັນດາບ້ານ ແລະ ກຸ່ມບ້ານເປົ້າໝາຍໂຄງການກາຍເປັນຜູ້ດຳເນີນງານຫຼັກ ແລະ ເປັນເຈົ້າຂອງໂຄງ ການຢ່າງແທ້ຈິງ</a:t>
            </a:r>
            <a:r>
              <a:rPr lang="en-GB" sz="2400" dirty="0">
                <a:effectLst/>
                <a:latin typeface="Phetsarath OT" panose="02000500000000020004" pitchFamily="2" charset="0"/>
                <a:ea typeface="Phetsarath OT" panose="02000500000000020004" pitchFamily="2" charset="0"/>
              </a:rPr>
              <a:t>. </a:t>
            </a:r>
          </a:p>
          <a:p>
            <a:endParaRPr lang="lo-LA" sz="2400" dirty="0">
              <a:effectLst/>
              <a:latin typeface="Phetsarath OT" panose="02000500000000020004" pitchFamily="2" charset="0"/>
              <a:ea typeface="Phetsarath OT" panose="02000500000000020004" pitchFamily="2" charset="0"/>
            </a:endParaRPr>
          </a:p>
          <a:p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6. 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ເພື່ອປັບປຸງທຸກໆມິຕິຂອງ ການຄໍ້າປະກັນສະບຽງອາຫານ ແລະ ຄວາມເຂັ້ມແຂງຂອງຄົວເຮືອນທີ່ຂາດເຂີນ</a:t>
            </a:r>
            <a:r>
              <a:rPr lang="en-GB" sz="2400" dirty="0">
                <a:effectLst/>
                <a:latin typeface="Phetsarath OT" panose="02000500000000020004" pitchFamily="2" charset="0"/>
                <a:ea typeface="Phetsarath OT" panose="02000500000000020004" pitchFamily="2" charset="0"/>
              </a:rPr>
              <a:t>, </a:t>
            </a:r>
            <a:r>
              <a:rPr lang="lo-LA" sz="2400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ຊິ່ງ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ຈະລວມເອົາສີ່ງທີ່ພົບເຫັນໃນໂຄງການ</a:t>
            </a:r>
            <a:r>
              <a:rPr lang="lo-LA" sz="2400" b="1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en-GB" sz="2400" dirty="0">
                <a:effectLst/>
                <a:latin typeface="Times New Roman" panose="02020603050405020304" pitchFamily="18" charset="0"/>
                <a:ea typeface="Phetsarath OT" panose="02000500000000020004" pitchFamily="2" charset="0"/>
              </a:rPr>
              <a:t>NUFNIP </a:t>
            </a:r>
            <a:r>
              <a:rPr lang="lo-LA" sz="2400" dirty="0">
                <a:effectLst/>
                <a:ea typeface="Phetsarath OT" panose="02000500000000020004" pitchFamily="2" charset="0"/>
                <a:cs typeface="Times New Roman" panose="02020603050405020304" pitchFamily="18" charset="0"/>
              </a:rPr>
              <a:t>1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 ແລະ ຮູບແບບການປະຕິບັດທີ່ດີເຂົ້າໃນວຽກງານຂອງໂຄງການນີ້</a:t>
            </a:r>
            <a:r>
              <a:rPr lang="en-GB" sz="2400" dirty="0">
                <a:effectLst/>
                <a:latin typeface="Phetsarath OT" panose="02000500000000020004" pitchFamily="2" charset="0"/>
                <a:ea typeface="Phetsarath OT" panose="02000500000000020004" pitchFamily="2" charset="0"/>
              </a:rPr>
              <a:t>. </a:t>
            </a:r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2D95A6-BFFF-4C69-9EA9-8C6464EA107D}"/>
              </a:ext>
            </a:extLst>
          </p:cNvPr>
          <p:cNvSpPr txBox="1"/>
          <p:nvPr/>
        </p:nvSpPr>
        <p:spPr>
          <a:xfrm>
            <a:off x="994410" y="684014"/>
            <a:ext cx="60979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o-LA" sz="3600" b="1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ວຽກງານຂອງໂຄງການນີ້ແມ່ນແນໃສ່: </a:t>
            </a:r>
          </a:p>
        </p:txBody>
      </p:sp>
    </p:spTree>
    <p:extLst>
      <p:ext uri="{BB962C8B-B14F-4D97-AF65-F5344CB8AC3E}">
        <p14:creationId xmlns:p14="http://schemas.microsoft.com/office/powerpoint/2010/main" val="1989006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5AEA8E3-B8CA-4F73-A0B3-9B3AF13144D1}"/>
              </a:ext>
            </a:extLst>
          </p:cNvPr>
          <p:cNvSpPr txBox="1"/>
          <p:nvPr/>
        </p:nvSpPr>
        <p:spPr>
          <a:xfrm>
            <a:off x="785813" y="1372073"/>
            <a:ext cx="6097904" cy="3654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lnSpc>
                <a:spcPts val="1400"/>
              </a:lnSpc>
              <a:spcBef>
                <a:spcPts val="0"/>
              </a:spcBef>
              <a:spcAft>
                <a:spcPts val="200"/>
              </a:spcAft>
            </a:pPr>
            <a:r>
              <a:rPr lang="lo-LA" sz="3600" b="1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ວິ</a:t>
            </a:r>
            <a:r>
              <a:rPr lang="en-GB" sz="3600" b="1" dirty="0" err="1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ທີການ</a:t>
            </a:r>
            <a:r>
              <a:rPr lang="lo-LA" sz="3600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ຈັດຕັ້ງປະຕິບັດ</a:t>
            </a:r>
            <a:endParaRPr lang="en-US" sz="3600" dirty="0">
              <a:effectLst/>
              <a:latin typeface="Phetsarath OT" panose="02000500000000020004" pitchFamily="2" charset="0"/>
              <a:ea typeface="Times New Roman" panose="02020603050405020304" pitchFamily="18" charset="0"/>
              <a:cs typeface="Phetsarath OT" panose="02000500000000020004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37EFCE-F2AB-45ED-88D6-19D86CDE0123}"/>
              </a:ext>
            </a:extLst>
          </p:cNvPr>
          <p:cNvSpPr txBox="1"/>
          <p:nvPr/>
        </p:nvSpPr>
        <p:spPr>
          <a:xfrm>
            <a:off x="785813" y="1854607"/>
            <a:ext cx="10392728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sz="2800" dirty="0" err="1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ແນວທາງທີ່ອີງໃສ່ແຜນງານ</a:t>
            </a:r>
            <a:r>
              <a:rPr lang="en-GB" sz="2800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(Programme based approach), </a:t>
            </a:r>
            <a:endParaRPr lang="lo-LA" sz="2800" dirty="0">
              <a:effectLst/>
              <a:latin typeface="Phetsarath OT" panose="02000500000000020004" pitchFamily="2" charset="0"/>
              <a:ea typeface="Phetsarath OT" panose="02000500000000020004" pitchFamily="2" charset="0"/>
              <a:cs typeface="Phetsarath OT" panose="02000500000000020004" pitchFamily="2" charset="0"/>
            </a:endParaRPr>
          </a:p>
          <a:p>
            <a:pPr marL="342900" indent="-342900">
              <a:buFont typeface="+mj-lt"/>
              <a:buAutoNum type="arabicPeriod"/>
            </a:pPr>
            <a:endParaRPr lang="lo-LA" sz="2800" dirty="0">
              <a:latin typeface="Phetsarath OT" panose="02000500000000020004" pitchFamily="2" charset="0"/>
              <a:ea typeface="Phetsarath OT" panose="02000500000000020004" pitchFamily="2" charset="0"/>
              <a:cs typeface="Phetsarath OT" panose="02000500000000020004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2800" dirty="0" err="1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ການວາງແຜນ</a:t>
            </a:r>
            <a:r>
              <a:rPr lang="lo-LA" sz="2800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ຂັ້ນບ້ານແບບ</a:t>
            </a:r>
            <a:r>
              <a:rPr lang="en-GB" sz="2800" dirty="0" err="1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ມີສ່ວນຮ່ວມ</a:t>
            </a:r>
            <a:r>
              <a:rPr lang="en-GB" sz="2800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, </a:t>
            </a:r>
            <a:r>
              <a:rPr lang="en-GB" sz="2800" dirty="0" err="1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ການລະດົມກຸ່ມ</a:t>
            </a:r>
            <a:r>
              <a:rPr lang="lo-LA" sz="2800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ຜະລິດພາຍໃນ</a:t>
            </a:r>
            <a:r>
              <a:rPr lang="en-GB" sz="2800" dirty="0" err="1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ບ້ານ</a:t>
            </a:r>
            <a:r>
              <a:rPr lang="en-GB" sz="2800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, </a:t>
            </a:r>
            <a:r>
              <a:rPr lang="lo-LA" sz="2800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ວິທີການ</a:t>
            </a:r>
            <a:r>
              <a:rPr lang="en-GB" sz="2800" dirty="0" err="1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ລະບົບອາຫານ</a:t>
            </a:r>
            <a:r>
              <a:rPr lang="en-GB" sz="2800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, </a:t>
            </a:r>
            <a:r>
              <a:rPr lang="en-GB" sz="2800" dirty="0" err="1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ການປົກຄອງທີ່ດີໂດຍ</a:t>
            </a:r>
            <a:r>
              <a:rPr lang="lo-LA" sz="2800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ແມ່ນ </a:t>
            </a:r>
            <a:r>
              <a:rPr lang="en-GB" sz="2800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ສະມາຄົມທີ່ບໍ່ຫວັງຜົນກຳໄລ, </a:t>
            </a:r>
            <a:endParaRPr lang="lo-LA" sz="2800" dirty="0">
              <a:effectLst/>
              <a:latin typeface="Phetsarath OT" panose="02000500000000020004" pitchFamily="2" charset="0"/>
              <a:ea typeface="Phetsarath OT" panose="02000500000000020004" pitchFamily="2" charset="0"/>
              <a:cs typeface="Phetsarath OT" panose="02000500000000020004" pitchFamily="2" charset="0"/>
            </a:endParaRPr>
          </a:p>
          <a:p>
            <a:pPr marL="342900" indent="-342900">
              <a:buFont typeface="+mj-lt"/>
              <a:buAutoNum type="arabicPeriod"/>
            </a:pPr>
            <a:endParaRPr lang="lo-LA" sz="2800" dirty="0">
              <a:effectLst/>
              <a:latin typeface="Phetsarath OT" panose="02000500000000020004" pitchFamily="2" charset="0"/>
              <a:ea typeface="Phetsarath OT" panose="02000500000000020004" pitchFamily="2" charset="0"/>
              <a:cs typeface="Phetsarath OT" panose="02000500000000020004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lo-LA" sz="2800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ວິທີການ </a:t>
            </a:r>
            <a:r>
              <a:rPr lang="en-GB" sz="2800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LANN </a:t>
            </a:r>
            <a:r>
              <a:rPr lang="en-GB" sz="2800" dirty="0" err="1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ແລະ</a:t>
            </a:r>
            <a:r>
              <a:rPr lang="en-GB" sz="2800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sz="2800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ວິທີການ </a:t>
            </a:r>
            <a:r>
              <a:rPr lang="en-GB" sz="2800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GALS </a:t>
            </a:r>
            <a:r>
              <a:rPr lang="en-GB" sz="2800" dirty="0" err="1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ແລະ</a:t>
            </a:r>
            <a:r>
              <a:rPr lang="en-GB" sz="2800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en-GB" sz="2800" dirty="0" err="1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ແນວທາງທີ່ມີໄວໜຸ່ມເປັນສູນກາງ</a:t>
            </a:r>
            <a:r>
              <a:rPr lang="en-GB" sz="2800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(Youth </a:t>
            </a:r>
            <a:r>
              <a:rPr lang="en-GB" sz="2800" dirty="0" err="1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Centered</a:t>
            </a:r>
            <a:r>
              <a:rPr lang="en-GB" sz="2800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Approach),</a:t>
            </a:r>
            <a:endParaRPr lang="lo-LA" sz="2800" dirty="0">
              <a:effectLst/>
              <a:latin typeface="Phetsarath OT" panose="02000500000000020004" pitchFamily="2" charset="0"/>
              <a:ea typeface="Phetsarath OT" panose="02000500000000020004" pitchFamily="2" charset="0"/>
              <a:cs typeface="Phetsarath OT" panose="02000500000000020004" pitchFamily="2" charset="0"/>
            </a:endParaRPr>
          </a:p>
          <a:p>
            <a:pPr marL="342900" indent="-342900">
              <a:buFont typeface="+mj-lt"/>
              <a:buAutoNum type="arabicPeriod"/>
            </a:pPr>
            <a:endParaRPr lang="lo-LA" sz="2800" dirty="0">
              <a:effectLst/>
              <a:latin typeface="Phetsarath OT" panose="02000500000000020004" pitchFamily="2" charset="0"/>
              <a:ea typeface="Phetsarath OT" panose="02000500000000020004" pitchFamily="2" charset="0"/>
              <a:cs typeface="Phetsarath OT" panose="02000500000000020004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2800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en-GB" sz="2800" dirty="0" err="1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ການປະສານງານລະຫວ່າງ</a:t>
            </a:r>
            <a:r>
              <a:rPr lang="en-GB" sz="2800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en-GB" sz="2800" dirty="0" err="1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ຜູ້ມີສ່ວນກ່ຽວຂ້ອງ</a:t>
            </a:r>
            <a:r>
              <a:rPr lang="en-GB" sz="2800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en-GB" sz="2800" dirty="0" err="1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ແລະ</a:t>
            </a:r>
            <a:r>
              <a:rPr lang="en-GB" sz="2800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en-GB" sz="2800" dirty="0" err="1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ການເຮັດວຽກຜ່ານເຄືອຂ່າຍ</a:t>
            </a:r>
            <a:r>
              <a:rPr lang="en-GB" sz="2800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.</a:t>
            </a:r>
            <a:endParaRPr lang="en-US" sz="28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pic>
        <p:nvPicPr>
          <p:cNvPr id="6" name="Picture 11">
            <a:extLst>
              <a:ext uri="{FF2B5EF4-FFF2-40B4-BE49-F238E27FC236}">
                <a16:creationId xmlns:a16="http://schemas.microsoft.com/office/drawing/2014/main" id="{0FE6FBAE-F4E5-4EB6-B4FC-27140E2A3A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7112"/>
            <a:ext cx="2703512" cy="92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9">
            <a:extLst>
              <a:ext uri="{FF2B5EF4-FFF2-40B4-BE49-F238E27FC236}">
                <a16:creationId xmlns:a16="http://schemas.microsoft.com/office/drawing/2014/main" id="{29941EEB-68AF-4173-87B4-5558ACA08C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9328" y="0"/>
            <a:ext cx="1558925" cy="150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5">
            <a:extLst>
              <a:ext uri="{FF2B5EF4-FFF2-40B4-BE49-F238E27FC236}">
                <a16:creationId xmlns:a16="http://schemas.microsoft.com/office/drawing/2014/main" id="{C79460C9-8B6F-4E31-BE67-1406F65384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1440" y="5996310"/>
            <a:ext cx="2509838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3B2720B6-3029-433B-B191-E37F6C086C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45179"/>
            <a:ext cx="21336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09167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DBBB8F0-1409-4280-A87A-E2BFBB55BA70}"/>
              </a:ext>
            </a:extLst>
          </p:cNvPr>
          <p:cNvSpPr txBox="1"/>
          <p:nvPr/>
        </p:nvSpPr>
        <p:spPr>
          <a:xfrm>
            <a:off x="442912" y="1236001"/>
            <a:ext cx="11749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o-LA" sz="3600" b="1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ຫຼັງສິ້ນສຸດໂຄງການ</a:t>
            </a:r>
            <a:r>
              <a:rPr lang="lo-LA" sz="3600" b="1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: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266EEA6-25EB-45A7-9F6C-EE49FB177D19}"/>
              </a:ext>
            </a:extLst>
          </p:cNvPr>
          <p:cNvSpPr txBox="1"/>
          <p:nvPr/>
        </p:nvSpPr>
        <p:spPr>
          <a:xfrm>
            <a:off x="482440" y="2291626"/>
            <a:ext cx="11393329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o-LA" sz="32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ບັນດາ</a:t>
            </a:r>
            <a:r>
              <a:rPr lang="lo-LA" sz="3200" dirty="0">
                <a:ea typeface="Phetsarath OT" panose="02000500000000020004" pitchFamily="2" charset="0"/>
                <a:cs typeface="Phetsarath OT" panose="02000500000000020004" pitchFamily="2" charset="0"/>
              </a:rPr>
              <a:t>ກຸ່ມເປົ້າໝາຍໂຄງການ: </a:t>
            </a:r>
            <a:r>
              <a:rPr lang="lo-LA" sz="32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ມີຄວາມສາມາດໃນການແກ້ໄຂບັນຫາຕ່າງໆ ທີ່ເປັນ</a:t>
            </a:r>
            <a:r>
              <a:rPr lang="lo-LA" sz="3200" dirty="0">
                <a:solidFill>
                  <a:schemeClr val="accent6">
                    <a:lumMod val="75000"/>
                  </a:schemeClr>
                </a:solidFill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ສາເຫດທາງກົງ </a:t>
            </a:r>
            <a:r>
              <a:rPr lang="lo-LA" sz="32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ແລະ </a:t>
            </a:r>
            <a:r>
              <a:rPr lang="lo-LA" sz="3200" dirty="0">
                <a:solidFill>
                  <a:schemeClr val="accent6">
                    <a:lumMod val="75000"/>
                  </a:schemeClr>
                </a:solidFill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ທາງອ້ອມ </a:t>
            </a:r>
            <a:r>
              <a:rPr lang="lo-LA" sz="32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ຂອງຄວາມບໍ່ໝັ້ນຄົງທາງດ້ານສະບຽງອາຫານໂດຍນຳໃຊ້ທາງເລືອກຕ່າງໆທີ່ເໝາະສົມກັບຍຸດທະສາດ ໃນການດຳລົງຊີວິດຂອງທ້ອງຖິ່ນ</a:t>
            </a:r>
            <a:r>
              <a:rPr lang="en-GB" sz="3200" dirty="0">
                <a:effectLst/>
                <a:latin typeface="Phetsarath OT" panose="02000500000000020004" pitchFamily="2" charset="0"/>
                <a:ea typeface="Phetsarath OT" panose="02000500000000020004" pitchFamily="2" charset="0"/>
              </a:rPr>
              <a:t>. </a:t>
            </a:r>
            <a:endParaRPr lang="en-US" sz="3200" dirty="0"/>
          </a:p>
        </p:txBody>
      </p:sp>
      <p:pic>
        <p:nvPicPr>
          <p:cNvPr id="11" name="Picture 11">
            <a:extLst>
              <a:ext uri="{FF2B5EF4-FFF2-40B4-BE49-F238E27FC236}">
                <a16:creationId xmlns:a16="http://schemas.microsoft.com/office/drawing/2014/main" id="{18C5D72B-EC96-4770-936E-D5EAC7420B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7112"/>
            <a:ext cx="2703512" cy="92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9">
            <a:extLst>
              <a:ext uri="{FF2B5EF4-FFF2-40B4-BE49-F238E27FC236}">
                <a16:creationId xmlns:a16="http://schemas.microsoft.com/office/drawing/2014/main" id="{DB9FE00E-095B-4215-AA14-B3D876A279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9328" y="0"/>
            <a:ext cx="1558925" cy="150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5">
            <a:extLst>
              <a:ext uri="{FF2B5EF4-FFF2-40B4-BE49-F238E27FC236}">
                <a16:creationId xmlns:a16="http://schemas.microsoft.com/office/drawing/2014/main" id="{2ABF202F-B4D4-4E82-BF69-B60CA1D49B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1440" y="5779140"/>
            <a:ext cx="2509838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>
            <a:extLst>
              <a:ext uri="{FF2B5EF4-FFF2-40B4-BE49-F238E27FC236}">
                <a16:creationId xmlns:a16="http://schemas.microsoft.com/office/drawing/2014/main" id="{EE421AB2-EB56-4C07-87F1-0A1DB4D062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39439"/>
            <a:ext cx="21336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125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4450AE0-1B46-4631-8218-A990314276C9}"/>
              </a:ext>
            </a:extLst>
          </p:cNvPr>
          <p:cNvSpPr txBox="1"/>
          <p:nvPr/>
        </p:nvSpPr>
        <p:spPr>
          <a:xfrm>
            <a:off x="3048930" y="2844225"/>
            <a:ext cx="60941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o-LA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ຄວາມຄືບໜ້າຂອງໂຄງການ 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pic>
        <p:nvPicPr>
          <p:cNvPr id="4" name="Picture 11">
            <a:extLst>
              <a:ext uri="{FF2B5EF4-FFF2-40B4-BE49-F238E27FC236}">
                <a16:creationId xmlns:a16="http://schemas.microsoft.com/office/drawing/2014/main" id="{08C5E1C4-7E70-43FC-886A-4B711C6E04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7112"/>
            <a:ext cx="2703512" cy="92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3A4606B2-F6DC-40AA-9181-B3D5FC9FF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9328" y="0"/>
            <a:ext cx="1558925" cy="150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5">
            <a:extLst>
              <a:ext uri="{FF2B5EF4-FFF2-40B4-BE49-F238E27FC236}">
                <a16:creationId xmlns:a16="http://schemas.microsoft.com/office/drawing/2014/main" id="{54CC12A8-5D02-48D5-A659-0834080A07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1440" y="5996310"/>
            <a:ext cx="2509838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5EA3BED9-3904-471B-9045-FEEF64A398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56609"/>
            <a:ext cx="21336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27713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7F1B75D-42AE-8D8B-9AAD-CBEA675D67D2}"/>
              </a:ext>
            </a:extLst>
          </p:cNvPr>
          <p:cNvSpPr txBox="1"/>
          <p:nvPr/>
        </p:nvSpPr>
        <p:spPr>
          <a:xfrm>
            <a:off x="1234440" y="1200150"/>
            <a:ext cx="1044702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o-LA" sz="32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ສໍາເລັດ: </a:t>
            </a:r>
          </a:p>
          <a:p>
            <a:pPr marL="342900" indent="-342900">
              <a:buAutoNum type="arabicPeriod"/>
            </a:pPr>
            <a:r>
              <a:rPr lang="lo-LA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ກອງປະຊຸມ ວາງແຜນປະຈໍາປີ </a:t>
            </a:r>
            <a:r>
              <a:rPr lang="en-US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2022 </a:t>
            </a:r>
            <a:r>
              <a:rPr lang="lo-LA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ແລະ ເປີດໂຕໂຄງການ </a:t>
            </a:r>
            <a:r>
              <a:rPr lang="en-US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NUFNIP 2 </a:t>
            </a:r>
            <a:r>
              <a:rPr lang="lo-LA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ຢ່າງເປັນທາງການ ຢູ່ 3 ແຂວງເປົ້າໝາຍຂອງໂຄງການ: ບໍ່ແກ້ວ (ເມືອງຫ້ວຍຊາຍ ແລະ ເມືອງເມິງ), ຫຼວງນໍ້າທາ (ເມືອງ ວຽງພູຄາ) ແລະ ແຂວງ ຫຼວງພະບາງ (ເມືອງ ງອຍ) </a:t>
            </a:r>
          </a:p>
          <a:p>
            <a:pPr marL="342900" indent="-342900">
              <a:buAutoNum type="arabicPeriod"/>
            </a:pPr>
            <a:endParaRPr lang="lo-LA" sz="24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342900" indent="-342900">
              <a:buAutoNum type="arabicPeriod"/>
            </a:pPr>
            <a:r>
              <a:rPr lang="lo-LA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ສໍາເລັດ ການຟຶກອົບຮົມການນໍາໃຊ້ເຄື່ອງມື </a:t>
            </a:r>
            <a:r>
              <a:rPr lang="en-US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LANN &amp; GALS </a:t>
            </a:r>
            <a:r>
              <a:rPr lang="lo-LA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ບົດທີ 1 ຫາ 4 ໃຫ້ພງວິຊາການຂອງສະມາຄົມປະຈໍາພາກສະໜາມ ແລະ ຄູ່ຮ່ວມງານພາກລັດ 4 ເມືອງເປົ້າໝາຍ ຂອງໂຄງການ, ແລະ </a:t>
            </a:r>
          </a:p>
          <a:p>
            <a:pPr marL="342900" indent="-342900">
              <a:buAutoNum type="arabicPeriod"/>
            </a:pPr>
            <a:endParaRPr lang="lo-LA" sz="24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342900" indent="-342900">
              <a:buAutoNum type="arabicPeriod"/>
            </a:pPr>
            <a:r>
              <a:rPr lang="lo-LA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ສໍາເລັດການລົງ ເພີຍແພ່ເຄື່ອງມື </a:t>
            </a:r>
            <a:r>
              <a:rPr lang="en-US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LANN &amp; GALS </a:t>
            </a:r>
            <a:r>
              <a:rPr lang="lo-LA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ຢູ່ຂັ້ນບ້ານ ໂດຍສະເພາະ ເມືອງວຽງພູຄາ ແມ່ນ 4 ບ້ານ. </a:t>
            </a:r>
          </a:p>
        </p:txBody>
      </p:sp>
    </p:spTree>
    <p:extLst>
      <p:ext uri="{BB962C8B-B14F-4D97-AF65-F5344CB8AC3E}">
        <p14:creationId xmlns:p14="http://schemas.microsoft.com/office/powerpoint/2010/main" val="41047286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6155191"/>
          </a:xfrm>
        </p:spPr>
        <p:txBody>
          <a:bodyPr/>
          <a:lstStyle/>
          <a:p>
            <a:r>
              <a:rPr lang="lo-LA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ຂໍຂອບໃຈ</a:t>
            </a:r>
            <a:br>
              <a:rPr lang="lo-LA" dirty="0">
                <a:latin typeface="Phetsarath OT" panose="02000500000000000000" pitchFamily="2" charset="0"/>
                <a:cs typeface="Phetsarath OT" panose="02000500000000000000" pitchFamily="2" charset="0"/>
              </a:rPr>
            </a:b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2857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10070</TotalTime>
  <Words>1086</Words>
  <Application>Microsoft Office PowerPoint</Application>
  <PresentationFormat>Widescreen</PresentationFormat>
  <Paragraphs>57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Phetsarath OT</vt:lpstr>
      <vt:lpstr>Times New Roman</vt:lpstr>
      <vt:lpstr>Office Theme</vt:lpstr>
      <vt:lpstr>ໂຄງການປັບປຸງການຄໍ້າປະກັນສະບຽງອາຫານ ແລະ ໂພຊະນາການ ຢູ່ເຂດພູດອຍພາກເໜືອ ໄລຍະ 2  (NUFNIP 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ຂໍຂອບໃຈ </vt:lpstr>
    </vt:vector>
  </TitlesOfParts>
  <Company>SURAFCO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Rakesh</dc:creator>
  <cp:lastModifiedBy>Chue Lor</cp:lastModifiedBy>
  <cp:revision>500</cp:revision>
  <cp:lastPrinted>2022-03-01T02:35:47Z</cp:lastPrinted>
  <dcterms:created xsi:type="dcterms:W3CDTF">2010-02-16T14:48:11Z</dcterms:created>
  <dcterms:modified xsi:type="dcterms:W3CDTF">2022-05-30T01:46:02Z</dcterms:modified>
</cp:coreProperties>
</file>