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6" r:id="rId1"/>
  </p:sldMasterIdLst>
  <p:notesMasterIdLst>
    <p:notesMasterId r:id="rId8"/>
  </p:notesMasterIdLst>
  <p:handoutMasterIdLst>
    <p:handoutMasterId r:id="rId9"/>
  </p:handoutMasterIdLst>
  <p:sldIdLst>
    <p:sldId id="256" r:id="rId2"/>
    <p:sldId id="316" r:id="rId3"/>
    <p:sldId id="319" r:id="rId4"/>
    <p:sldId id="260" r:id="rId5"/>
    <p:sldId id="321" r:id="rId6"/>
    <p:sldId id="320" r:id="rId7"/>
  </p:sldIdLst>
  <p:sldSz cx="9144000" cy="5143500" type="screen16x9"/>
  <p:notesSz cx="6669088"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3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91CC"/>
    <a:srgbClr val="8ED8F8"/>
    <a:srgbClr val="00A4E6"/>
    <a:srgbClr val="00B26B"/>
    <a:srgbClr val="CCE7D3"/>
    <a:srgbClr val="CCCCCC"/>
    <a:srgbClr val="89B5DA"/>
    <a:srgbClr val="00FFFF"/>
    <a:srgbClr val="CDF1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85270" autoAdjust="0"/>
  </p:normalViewPr>
  <p:slideViewPr>
    <p:cSldViewPr snapToGrid="0" snapToObjects="1">
      <p:cViewPr varScale="1">
        <p:scale>
          <a:sx n="90" d="100"/>
          <a:sy n="90" d="100"/>
        </p:scale>
        <p:origin x="624" y="52"/>
      </p:cViewPr>
      <p:guideLst>
        <p:guide orient="horz" pos="1620"/>
        <p:guide pos="3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napToObjects="1">
      <p:cViewPr varScale="1">
        <p:scale>
          <a:sx n="79" d="100"/>
          <a:sy n="79" d="100"/>
        </p:scale>
        <p:origin x="3990"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363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777607" y="0"/>
            <a:ext cx="2889938" cy="493633"/>
          </a:xfrm>
          <a:prstGeom prst="rect">
            <a:avLst/>
          </a:prstGeom>
        </p:spPr>
        <p:txBody>
          <a:bodyPr vert="horz" lIns="91440" tIns="45720" rIns="91440" bIns="45720" rtlCol="0"/>
          <a:lstStyle>
            <a:lvl1pPr algn="r">
              <a:defRPr sz="1200"/>
            </a:lvl1pPr>
          </a:lstStyle>
          <a:p>
            <a:fld id="{BEDE4B06-9063-0840-BC36-4B42753AAD20}" type="datetimeFigureOut">
              <a:rPr lang="en-US" smtClean="0"/>
              <a:pPr/>
              <a:t>5/9/2022</a:t>
            </a:fld>
            <a:endParaRPr lang="en-US"/>
          </a:p>
        </p:txBody>
      </p:sp>
      <p:sp>
        <p:nvSpPr>
          <p:cNvPr id="4" name="Footer Placeholder 3"/>
          <p:cNvSpPr>
            <a:spLocks noGrp="1"/>
          </p:cNvSpPr>
          <p:nvPr>
            <p:ph type="ftr" sz="quarter" idx="2"/>
          </p:nvPr>
        </p:nvSpPr>
        <p:spPr>
          <a:xfrm>
            <a:off x="0" y="9377316"/>
            <a:ext cx="2889938" cy="4936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777607" y="9377316"/>
            <a:ext cx="2889938" cy="493633"/>
          </a:xfrm>
          <a:prstGeom prst="rect">
            <a:avLst/>
          </a:prstGeom>
        </p:spPr>
        <p:txBody>
          <a:bodyPr vert="horz" lIns="91440" tIns="45720" rIns="91440" bIns="45720" rtlCol="0" anchor="b"/>
          <a:lstStyle>
            <a:lvl1pPr algn="r">
              <a:defRPr sz="1200"/>
            </a:lvl1pPr>
          </a:lstStyle>
          <a:p>
            <a:fld id="{37038872-AE06-6443-8E1D-70A7E92847E2}" type="slidenum">
              <a:rPr lang="en-US" smtClean="0"/>
              <a:pPr/>
              <a:t>‹#›</a:t>
            </a:fld>
            <a:endParaRPr lang="en-US"/>
          </a:p>
        </p:txBody>
      </p:sp>
    </p:spTree>
    <p:extLst>
      <p:ext uri="{BB962C8B-B14F-4D97-AF65-F5344CB8AC3E}">
        <p14:creationId xmlns:p14="http://schemas.microsoft.com/office/powerpoint/2010/main" val="18848083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363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777607" y="0"/>
            <a:ext cx="2889938" cy="493633"/>
          </a:xfrm>
          <a:prstGeom prst="rect">
            <a:avLst/>
          </a:prstGeom>
        </p:spPr>
        <p:txBody>
          <a:bodyPr vert="horz" lIns="91440" tIns="45720" rIns="91440" bIns="45720" rtlCol="0"/>
          <a:lstStyle>
            <a:lvl1pPr algn="r">
              <a:defRPr sz="1200"/>
            </a:lvl1pPr>
          </a:lstStyle>
          <a:p>
            <a:fld id="{E82C9E53-BEA8-7942-8F1C-C855B76B437F}" type="datetimeFigureOut">
              <a:rPr lang="en-US" smtClean="0"/>
              <a:pPr/>
              <a:t>5/9/2022</a:t>
            </a:fld>
            <a:endParaRPr lang="en-US"/>
          </a:p>
        </p:txBody>
      </p:sp>
      <p:sp>
        <p:nvSpPr>
          <p:cNvPr id="4" name="Slide Image Placeholder 3"/>
          <p:cNvSpPr>
            <a:spLocks noGrp="1" noRot="1" noChangeAspect="1"/>
          </p:cNvSpPr>
          <p:nvPr>
            <p:ph type="sldImg" idx="2"/>
          </p:nvPr>
        </p:nvSpPr>
        <p:spPr>
          <a:xfrm>
            <a:off x="42863" y="739775"/>
            <a:ext cx="6583362" cy="37036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66909" y="4689515"/>
            <a:ext cx="5335270" cy="4442698"/>
          </a:xfrm>
          <a:prstGeom prst="rect">
            <a:avLst/>
          </a:prstGeom>
        </p:spPr>
        <p:txBody>
          <a:bodyPr vert="horz" lIns="91440" tIns="45720" rIns="91440" bIns="45720" rtlCol="0">
            <a:normAutofit/>
          </a:body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6" name="Footer Placeholder 5"/>
          <p:cNvSpPr>
            <a:spLocks noGrp="1"/>
          </p:cNvSpPr>
          <p:nvPr>
            <p:ph type="ftr" sz="quarter" idx="4"/>
          </p:nvPr>
        </p:nvSpPr>
        <p:spPr>
          <a:xfrm>
            <a:off x="0" y="9377316"/>
            <a:ext cx="2889938" cy="4936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777607" y="9377316"/>
            <a:ext cx="2889938" cy="493633"/>
          </a:xfrm>
          <a:prstGeom prst="rect">
            <a:avLst/>
          </a:prstGeom>
        </p:spPr>
        <p:txBody>
          <a:bodyPr vert="horz" lIns="91440" tIns="45720" rIns="91440" bIns="45720" rtlCol="0" anchor="b"/>
          <a:lstStyle>
            <a:lvl1pPr algn="r">
              <a:defRPr sz="1200"/>
            </a:lvl1pPr>
          </a:lstStyle>
          <a:p>
            <a:fld id="{D9CDA02F-C6BD-E248-A072-32902F2499F8}" type="slidenum">
              <a:rPr lang="en-US" smtClean="0"/>
              <a:pPr/>
              <a:t>‹#›</a:t>
            </a:fld>
            <a:endParaRPr lang="en-US"/>
          </a:p>
        </p:txBody>
      </p:sp>
    </p:spTree>
    <p:extLst>
      <p:ext uri="{BB962C8B-B14F-4D97-AF65-F5344CB8AC3E}">
        <p14:creationId xmlns:p14="http://schemas.microsoft.com/office/powerpoint/2010/main" val="41211106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Participants are invited from government and civil society organisations, including SUN CSA organisations. If there are UN or other development partners working on nutrition in the province, they should be invited too.</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Normally key government participants include the PNC, the District Nutrition Committee (DNC) members. Other Provincial/district-based staff can attend if invited. Limits are usually based on the funding available. National Nutrition Centre (NNC) should also be invited, along with any other national level ministries as prioritised by the funders of the event.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Normally any SUN CSA organisation working in the province is invited to attend, again focusing on key nutrition staff. Limits are usually based on the funding and space available</a:t>
            </a:r>
            <a:r>
              <a:rPr lang="en-US" dirty="0">
                <a:effectLst/>
              </a:rPr>
              <a:t> </a:t>
            </a:r>
          </a:p>
          <a:p>
            <a:endParaRPr lang="en-US" dirty="0">
              <a:effectLst/>
            </a:endParaRPr>
          </a:p>
          <a:p>
            <a:r>
              <a:rPr lang="en-GB" sz="1200" kern="1200" dirty="0">
                <a:solidFill>
                  <a:schemeClr val="tx1"/>
                </a:solidFill>
                <a:effectLst/>
                <a:latin typeface="+mn-lt"/>
                <a:ea typeface="+mn-ea"/>
                <a:cs typeface="+mn-cs"/>
              </a:rPr>
              <a:t>Generally, each workshop will contain presentations from different stakeholders about what they have learnt when implementing nutrition projects. What worked for them? What didn’t work? How can the successes be repeated by others? How can the challenges be avoided by others. As the workshop will provide approaches from different sectors, there may be tools or ideas from one sector that could be replicated or repeated in a different sector or project.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workshops aim to inspire us to do nutrition activities better and more often.</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0630BF82-F48E-455B-9C54-6B420F838589}" type="slidenum">
              <a:rPr lang="en-US" smtClean="0"/>
              <a:t>2</a:t>
            </a:fld>
            <a:endParaRPr lang="en-US"/>
          </a:p>
        </p:txBody>
      </p:sp>
    </p:spTree>
    <p:extLst>
      <p:ext uri="{BB962C8B-B14F-4D97-AF65-F5344CB8AC3E}">
        <p14:creationId xmlns:p14="http://schemas.microsoft.com/office/powerpoint/2010/main" val="1704291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What are examples of ‘lessons learned’ that could be good to present at the Workshop?</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is important to consider. These workshops can easily become boring if we only report on what we did, rather than what worked and can be replicated.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Presentations could include </a:t>
            </a:r>
            <a:r>
              <a:rPr lang="en-GB" sz="1200" kern="1200" dirty="0" err="1">
                <a:solidFill>
                  <a:schemeClr val="tx1"/>
                </a:solidFill>
                <a:effectLst/>
                <a:latin typeface="+mn-lt"/>
                <a:ea typeface="+mn-ea"/>
                <a:cs typeface="+mn-cs"/>
              </a:rPr>
              <a:t>powerpoint</a:t>
            </a:r>
            <a:r>
              <a:rPr lang="en-GB" sz="1200" kern="1200" dirty="0">
                <a:solidFill>
                  <a:schemeClr val="tx1"/>
                </a:solidFill>
                <a:effectLst/>
                <a:latin typeface="+mn-lt"/>
                <a:ea typeface="+mn-ea"/>
                <a:cs typeface="+mn-cs"/>
              </a:rPr>
              <a:t>, posters, videos, photos, diagrams, demonstrations (like cooking demonstrations) or materials.</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Presentations should focus on:</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1. What worked in the project? Why did it work? How can others repeat this for success?</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2. What didn’t work? Why did it not work? What can others do to avoid repeating this?</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3. What materials/resources were useful? Show these. Explain why they are important.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0630BF82-F48E-455B-9C54-6B420F838589}" type="slidenum">
              <a:rPr lang="en-US" smtClean="0"/>
              <a:t>3</a:t>
            </a:fld>
            <a:endParaRPr lang="en-US"/>
          </a:p>
        </p:txBody>
      </p:sp>
    </p:spTree>
    <p:extLst>
      <p:ext uri="{BB962C8B-B14F-4D97-AF65-F5344CB8AC3E}">
        <p14:creationId xmlns:p14="http://schemas.microsoft.com/office/powerpoint/2010/main" val="2371488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4" name="Rectangle 47"/>
          <p:cNvSpPr>
            <a:spLocks noChangeArrowheads="1"/>
          </p:cNvSpPr>
          <p:nvPr/>
        </p:nvSpPr>
        <p:spPr bwMode="auto">
          <a:xfrm>
            <a:off x="1266536" y="229539"/>
            <a:ext cx="18473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defTabSz="685800" eaLnBrk="0" fontAlgn="base" hangingPunct="0">
              <a:spcBef>
                <a:spcPct val="0"/>
              </a:spcBef>
              <a:spcAft>
                <a:spcPct val="0"/>
              </a:spcAft>
            </a:pPr>
            <a:endParaRPr lang="en-US" sz="1500">
              <a:solidFill>
                <a:prstClr val="black"/>
              </a:solidFill>
              <a:cs typeface="Arial" charset="0"/>
            </a:endParaRPr>
          </a:p>
        </p:txBody>
      </p:sp>
      <p:sp>
        <p:nvSpPr>
          <p:cNvPr id="6" name="Rectangle 45"/>
          <p:cNvSpPr>
            <a:spLocks noGrp="1" noChangeArrowheads="1"/>
          </p:cNvSpPr>
          <p:nvPr>
            <p:ph type="sldNum" sz="quarter" idx="4"/>
          </p:nvPr>
        </p:nvSpPr>
        <p:spPr>
          <a:xfrm>
            <a:off x="8717557" y="4942050"/>
            <a:ext cx="426443" cy="201450"/>
          </a:xfrm>
          <a:prstGeom prst="rect">
            <a:avLst/>
          </a:prstGeom>
          <a:ln/>
        </p:spPr>
        <p:txBody>
          <a:bodyPr/>
          <a:lstStyle>
            <a:lvl1pPr>
              <a:defRPr sz="700">
                <a:solidFill>
                  <a:srgbClr val="0091CC"/>
                </a:solidFill>
              </a:defRPr>
            </a:lvl1pPr>
          </a:lstStyle>
          <a:p>
            <a:pPr defTabSz="685800" fontAlgn="base">
              <a:spcBef>
                <a:spcPct val="0"/>
              </a:spcBef>
              <a:spcAft>
                <a:spcPct val="0"/>
              </a:spcAft>
              <a:defRPr/>
            </a:pPr>
            <a:fld id="{3A496B19-053F-4BA2-80FD-2A252D8C26A8}" type="slidenum">
              <a:rPr lang="en-US" smtClean="0">
                <a:cs typeface="Arial" charset="0"/>
              </a:rPr>
              <a:pPr defTabSz="685800" fontAlgn="base">
                <a:spcBef>
                  <a:spcPct val="0"/>
                </a:spcBef>
                <a:spcAft>
                  <a:spcPct val="0"/>
                </a:spcAft>
                <a:defRPr/>
              </a:pPr>
              <a:t>‹#›</a:t>
            </a:fld>
            <a:endParaRPr lang="en-US" dirty="0">
              <a:cs typeface="Arial" charset="0"/>
            </a:endParaRPr>
          </a:p>
        </p:txBody>
      </p:sp>
    </p:spTree>
    <p:extLst>
      <p:ext uri="{BB962C8B-B14F-4D97-AF65-F5344CB8AC3E}">
        <p14:creationId xmlns:p14="http://schemas.microsoft.com/office/powerpoint/2010/main" val="177266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option 1">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bwMode="black">
          <a:xfrm>
            <a:off x="539750" y="484188"/>
            <a:ext cx="4032249" cy="3135312"/>
          </a:xfrm>
          <a:noFill/>
          <a:ln>
            <a:noFill/>
          </a:ln>
        </p:spPr>
        <p:style>
          <a:lnRef idx="2">
            <a:schemeClr val="accent5"/>
          </a:lnRef>
          <a:fillRef idx="1">
            <a:schemeClr val="lt1"/>
          </a:fillRef>
          <a:effectRef idx="0">
            <a:schemeClr val="accent5"/>
          </a:effectRef>
          <a:fontRef idx="none"/>
        </p:style>
        <p:txBody>
          <a:bodyPr wrap="square" lIns="180000" tIns="180000" rIns="180000" bIns="180000" anchor="b" anchorCtr="0"/>
          <a:lstStyle>
            <a:lvl1pPr algn="ctr">
              <a:lnSpc>
                <a:spcPts val="3600"/>
              </a:lnSpc>
              <a:defRPr sz="2800" b="0" baseline="0">
                <a:solidFill>
                  <a:schemeClr val="tx1"/>
                </a:solidFill>
                <a:latin typeface="VAGRounded LT Light" panose="02000403040000020004" pitchFamily="2" charset="0"/>
              </a:defRPr>
            </a:lvl1pPr>
          </a:lstStyle>
          <a:p>
            <a:r>
              <a:rPr lang="en-GB" noProof="0" dirty="0"/>
              <a:t>Click To Edit </a:t>
            </a:r>
            <a:br>
              <a:rPr lang="en-GB" noProof="0" dirty="0"/>
            </a:br>
            <a:r>
              <a:rPr lang="en-GB" noProof="0" dirty="0"/>
              <a:t>Title</a:t>
            </a:r>
          </a:p>
        </p:txBody>
      </p:sp>
      <p:sp>
        <p:nvSpPr>
          <p:cNvPr id="11" name="Picture Placeholder 10"/>
          <p:cNvSpPr>
            <a:spLocks noGrp="1"/>
          </p:cNvSpPr>
          <p:nvPr>
            <p:ph type="pic" sz="quarter" idx="10"/>
          </p:nvPr>
        </p:nvSpPr>
        <p:spPr>
          <a:xfrm>
            <a:off x="4572001" y="0"/>
            <a:ext cx="4571999" cy="5143500"/>
          </a:xfrm>
        </p:spPr>
        <p:txBody>
          <a:bodyPr/>
          <a:lstStyle/>
          <a:p>
            <a:r>
              <a:rPr lang="en-US"/>
              <a:t>Click icon to add picture</a:t>
            </a:r>
            <a:endParaRPr lang="nl-NL"/>
          </a:p>
        </p:txBody>
      </p:sp>
      <p:sp>
        <p:nvSpPr>
          <p:cNvPr id="9" name="Rectangle 8"/>
          <p:cNvSpPr/>
          <p:nvPr userDrawn="1"/>
        </p:nvSpPr>
        <p:spPr bwMode="auto">
          <a:xfrm>
            <a:off x="-1142" y="484188"/>
            <a:ext cx="109092" cy="41402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nl-NL" sz="2000" b="0" i="0" u="none" strike="noStrike" cap="none" normalizeH="0" baseline="0">
              <a:ln>
                <a:noFill/>
              </a:ln>
              <a:solidFill>
                <a:schemeClr val="tx1"/>
              </a:solidFill>
              <a:effectLst/>
              <a:latin typeface="Verdana" pitchFamily="34" charset="0"/>
            </a:endParaRPr>
          </a:p>
        </p:txBody>
      </p:sp>
      <p:sp>
        <p:nvSpPr>
          <p:cNvPr id="7" name="Text Placeholder 6"/>
          <p:cNvSpPr>
            <a:spLocks noGrp="1"/>
          </p:cNvSpPr>
          <p:nvPr>
            <p:ph type="body" sz="quarter" idx="11" hasCustomPrompt="1"/>
          </p:nvPr>
        </p:nvSpPr>
        <p:spPr>
          <a:xfrm>
            <a:off x="539748" y="3727450"/>
            <a:ext cx="4032250" cy="896938"/>
          </a:xfrm>
          <a:noFill/>
        </p:spPr>
        <p:txBody>
          <a:bodyPr anchor="ctr"/>
          <a:lstStyle>
            <a:lvl1pPr marL="0" indent="0">
              <a:buNone/>
              <a:defRPr>
                <a:solidFill>
                  <a:schemeClr val="tx1"/>
                </a:solidFill>
              </a:defRPr>
            </a:lvl1pPr>
          </a:lstStyle>
          <a:p>
            <a:pPr lvl="0"/>
            <a:r>
              <a:rPr lang="en-GB" dirty="0"/>
              <a:t>Your name and position here</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9750" y="484188"/>
            <a:ext cx="806400" cy="426181"/>
          </a:xfrm>
          <a:prstGeom prst="rect">
            <a:avLst/>
          </a:prstGeom>
        </p:spPr>
      </p:pic>
    </p:spTree>
    <p:extLst>
      <p:ext uri="{BB962C8B-B14F-4D97-AF65-F5344CB8AC3E}">
        <p14:creationId xmlns:p14="http://schemas.microsoft.com/office/powerpoint/2010/main" val="6972053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mphasised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685800" fontAlgn="base">
              <a:spcBef>
                <a:spcPct val="0"/>
              </a:spcBef>
              <a:spcAft>
                <a:spcPct val="0"/>
              </a:spcAft>
              <a:defRPr/>
            </a:pPr>
            <a:fld id="{3A496B19-053F-4BA2-80FD-2A252D8C26A8}" type="slidenum">
              <a:rPr lang="en-US" smtClean="0">
                <a:cs typeface="Arial" charset="0"/>
              </a:rPr>
              <a:pPr defTabSz="685800" fontAlgn="base">
                <a:spcBef>
                  <a:spcPct val="0"/>
                </a:spcBef>
                <a:spcAft>
                  <a:spcPct val="0"/>
                </a:spcAft>
                <a:defRPr/>
              </a:pPr>
              <a:t>‹#›</a:t>
            </a:fld>
            <a:endParaRPr lang="en-US" dirty="0">
              <a:cs typeface="Arial" charset="0"/>
            </a:endParaRPr>
          </a:p>
        </p:txBody>
      </p:sp>
      <p:sp>
        <p:nvSpPr>
          <p:cNvPr id="5" name="Picture Placeholder 10"/>
          <p:cNvSpPr>
            <a:spLocks noGrp="1"/>
          </p:cNvSpPr>
          <p:nvPr>
            <p:ph type="pic" sz="quarter" idx="11"/>
          </p:nvPr>
        </p:nvSpPr>
        <p:spPr>
          <a:xfrm>
            <a:off x="4572000" y="0"/>
            <a:ext cx="4571998" cy="5143500"/>
          </a:xfrm>
        </p:spPr>
        <p:txBody>
          <a:bodyPr/>
          <a:lstStyle/>
          <a:p>
            <a:r>
              <a:rPr lang="en-US"/>
              <a:t>Click icon to add picture</a:t>
            </a:r>
            <a:endParaRPr lang="nl-NL"/>
          </a:p>
        </p:txBody>
      </p:sp>
      <p:sp>
        <p:nvSpPr>
          <p:cNvPr id="7" name="Text Placeholder 6"/>
          <p:cNvSpPr>
            <a:spLocks noGrp="1"/>
          </p:cNvSpPr>
          <p:nvPr>
            <p:ph type="body" sz="quarter" idx="12" hasCustomPrompt="1"/>
          </p:nvPr>
        </p:nvSpPr>
        <p:spPr>
          <a:xfrm>
            <a:off x="539750" y="484188"/>
            <a:ext cx="3940810" cy="4140200"/>
          </a:xfrm>
        </p:spPr>
        <p:txBody>
          <a:bodyPr anchor="ctr" anchorCtr="1"/>
          <a:lstStyle>
            <a:lvl1pPr marL="0" indent="0" algn="ctr">
              <a:buNone/>
              <a:defRPr>
                <a:solidFill>
                  <a:schemeClr val="tx1"/>
                </a:solidFill>
                <a:latin typeface="+mj-lt"/>
              </a:defRPr>
            </a:lvl1pPr>
          </a:lstStyle>
          <a:p>
            <a:pPr lvl="0"/>
            <a:r>
              <a:rPr lang="en-GB" noProof="0" dirty="0"/>
              <a:t>Add your emphasised text here</a:t>
            </a:r>
          </a:p>
        </p:txBody>
      </p:sp>
    </p:spTree>
    <p:extLst>
      <p:ext uri="{BB962C8B-B14F-4D97-AF65-F5344CB8AC3E}">
        <p14:creationId xmlns:p14="http://schemas.microsoft.com/office/powerpoint/2010/main" val="1457306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9" name="Rectangle 45"/>
          <p:cNvSpPr>
            <a:spLocks noGrp="1" noChangeArrowheads="1"/>
          </p:cNvSpPr>
          <p:nvPr>
            <p:ph type="sldNum" sz="quarter" idx="4"/>
          </p:nvPr>
        </p:nvSpPr>
        <p:spPr>
          <a:xfrm>
            <a:off x="8717557" y="4942050"/>
            <a:ext cx="426443" cy="201450"/>
          </a:xfrm>
          <a:prstGeom prst="rect">
            <a:avLst/>
          </a:prstGeom>
          <a:ln/>
        </p:spPr>
        <p:txBody>
          <a:bodyPr/>
          <a:lstStyle>
            <a:lvl1pPr>
              <a:defRPr sz="700">
                <a:solidFill>
                  <a:srgbClr val="0091CC"/>
                </a:solidFill>
              </a:defRPr>
            </a:lvl1pPr>
          </a:lstStyle>
          <a:p>
            <a:pPr defTabSz="685800" fontAlgn="base">
              <a:spcBef>
                <a:spcPct val="0"/>
              </a:spcBef>
              <a:spcAft>
                <a:spcPct val="0"/>
              </a:spcAft>
              <a:defRPr/>
            </a:pPr>
            <a:fld id="{9BE9B723-3BEB-4F30-99A3-5D2A65B6DA6E}" type="slidenum">
              <a:rPr lang="en-US" smtClean="0">
                <a:cs typeface="Arial" charset="0"/>
              </a:rPr>
              <a:pPr defTabSz="685800" fontAlgn="base">
                <a:spcBef>
                  <a:spcPct val="0"/>
                </a:spcBef>
                <a:spcAft>
                  <a:spcPct val="0"/>
                </a:spcAft>
                <a:defRPr/>
              </a:pPr>
              <a:t>‹#›</a:t>
            </a:fld>
            <a:endParaRPr lang="en-US" dirty="0">
              <a:cs typeface="Arial" charset="0"/>
            </a:endParaRPr>
          </a:p>
        </p:txBody>
      </p:sp>
      <p:sp>
        <p:nvSpPr>
          <p:cNvPr id="3" name="Media Placeholder 2"/>
          <p:cNvSpPr>
            <a:spLocks noGrp="1"/>
          </p:cNvSpPr>
          <p:nvPr>
            <p:ph type="media" sz="quarter" idx="10"/>
          </p:nvPr>
        </p:nvSpPr>
        <p:spPr>
          <a:xfrm>
            <a:off x="717416" y="489048"/>
            <a:ext cx="7325494" cy="4135340"/>
          </a:xfrm>
        </p:spPr>
        <p:txBody>
          <a:bodyPr/>
          <a:lstStyle/>
          <a:p>
            <a:r>
              <a:rPr lang="en-US"/>
              <a:t>Click icon to add media</a:t>
            </a:r>
            <a:endParaRPr lang="nl-NL" dirty="0"/>
          </a:p>
        </p:txBody>
      </p:sp>
      <p:sp>
        <p:nvSpPr>
          <p:cNvPr id="5" name="Rectangle 4"/>
          <p:cNvSpPr/>
          <p:nvPr userDrawn="1"/>
        </p:nvSpPr>
        <p:spPr bwMode="auto">
          <a:xfrm>
            <a:off x="-1144" y="484188"/>
            <a:ext cx="709804" cy="41402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nl-NL" sz="2000" b="0" i="0" u="none" strike="noStrike" cap="none" normalizeH="0" baseline="0">
              <a:ln>
                <a:noFill/>
              </a:ln>
              <a:solidFill>
                <a:schemeClr val="tx1"/>
              </a:solidFill>
              <a:effectLst/>
              <a:latin typeface="Verdana" pitchFamily="34" charset="0"/>
            </a:endParaRPr>
          </a:p>
        </p:txBody>
      </p:sp>
      <p:sp>
        <p:nvSpPr>
          <p:cNvPr id="7" name="Rectangle 6"/>
          <p:cNvSpPr/>
          <p:nvPr userDrawn="1"/>
        </p:nvSpPr>
        <p:spPr bwMode="auto">
          <a:xfrm>
            <a:off x="8051666" y="489048"/>
            <a:ext cx="1092334" cy="4135340"/>
          </a:xfrm>
          <a:prstGeom prst="rect">
            <a:avLst/>
          </a:prstGeom>
          <a:solidFill>
            <a:schemeClr val="tx1"/>
          </a:solidFill>
          <a:ln w="12700" cap="flat" cmpd="sng" algn="ctr">
            <a:solidFill>
              <a:srgbClr val="0091CC"/>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nl-NL" sz="2000" b="0" i="0" u="none" strike="noStrike" cap="none" normalizeH="0" baseline="0">
              <a:ln>
                <a:noFill/>
              </a:ln>
              <a:solidFill>
                <a:schemeClr val="tx1"/>
              </a:solidFill>
              <a:effectLst/>
              <a:latin typeface="Verdana" pitchFamily="34" charset="0"/>
            </a:endParaRPr>
          </a:p>
        </p:txBody>
      </p:sp>
    </p:spTree>
    <p:extLst>
      <p:ext uri="{BB962C8B-B14F-4D97-AF65-F5344CB8AC3E}">
        <p14:creationId xmlns:p14="http://schemas.microsoft.com/office/powerpoint/2010/main" val="2535267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0" y="101430"/>
            <a:ext cx="8177807" cy="476793"/>
          </a:xfrm>
        </p:spPr>
        <p:txBody>
          <a:bodyPr/>
          <a:lstStyle>
            <a:lvl1pPr>
              <a:defRPr sz="2400" b="0">
                <a:solidFill>
                  <a:schemeClr val="tx1"/>
                </a:solidFill>
              </a:defRPr>
            </a:lvl1pPr>
          </a:lstStyle>
          <a:p>
            <a:r>
              <a:rPr lang="en-US" noProof="0" dirty="0"/>
              <a:t>Click to edit title</a:t>
            </a:r>
            <a:endParaRPr lang="en-GB" noProof="0" dirty="0"/>
          </a:p>
        </p:txBody>
      </p:sp>
      <p:sp>
        <p:nvSpPr>
          <p:cNvPr id="3" name="Content Placeholder 2"/>
          <p:cNvSpPr>
            <a:spLocks noGrp="1"/>
          </p:cNvSpPr>
          <p:nvPr>
            <p:ph idx="1" hasCustomPrompt="1"/>
          </p:nvPr>
        </p:nvSpPr>
        <p:spPr>
          <a:xfrm>
            <a:off x="539750" y="673177"/>
            <a:ext cx="8177807" cy="3951211"/>
          </a:xfrm>
        </p:spPr>
        <p:txBody>
          <a:bodyPr/>
          <a:lstStyle>
            <a:lvl1pPr marL="257175" indent="-257175">
              <a:buFont typeface="Wingdings" panose="05000000000000000000" pitchFamily="2" charset="2"/>
              <a:buChar char="§"/>
              <a:defRPr/>
            </a:lvl1pPr>
            <a:lvl2pPr marL="557213" indent="-214313">
              <a:buClr>
                <a:schemeClr val="accent1">
                  <a:lumMod val="75000"/>
                </a:schemeClr>
              </a:buClr>
              <a:buFont typeface="Wingdings" panose="05000000000000000000" pitchFamily="2" charset="2"/>
              <a:buChar char="§"/>
              <a:defRPr/>
            </a:lvl2pPr>
            <a:lvl3pPr marL="857250" indent="-171450">
              <a:buFont typeface="Wingdings" panose="05000000000000000000" pitchFamily="2" charset="2"/>
              <a:buChar char="§"/>
              <a:defRPr/>
            </a:lvl3pPr>
            <a:lvl4pPr marL="1200150" indent="-171450">
              <a:buFont typeface="Wingdings" panose="05000000000000000000" pitchFamily="2" charset="2"/>
              <a:buChar char="§"/>
              <a:defRPr/>
            </a:lvl4pPr>
            <a:lvl5pPr marL="1543050" indent="-171450">
              <a:buFont typeface="Wingdings" panose="05000000000000000000" pitchFamily="2" charset="2"/>
              <a:buChar char="§"/>
              <a:defRPr/>
            </a:lvl5p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5" name="Rectangle 45"/>
          <p:cNvSpPr>
            <a:spLocks noGrp="1" noChangeArrowheads="1"/>
          </p:cNvSpPr>
          <p:nvPr>
            <p:ph type="sldNum" sz="quarter" idx="4"/>
          </p:nvPr>
        </p:nvSpPr>
        <p:spPr>
          <a:xfrm>
            <a:off x="8717557" y="4942050"/>
            <a:ext cx="426443" cy="201450"/>
          </a:xfrm>
          <a:prstGeom prst="rect">
            <a:avLst/>
          </a:prstGeom>
          <a:ln/>
        </p:spPr>
        <p:txBody>
          <a:bodyPr/>
          <a:lstStyle>
            <a:lvl1pPr>
              <a:defRPr sz="700">
                <a:solidFill>
                  <a:srgbClr val="0091CC"/>
                </a:solidFill>
              </a:defRPr>
            </a:lvl1pPr>
          </a:lstStyle>
          <a:p>
            <a:pPr defTabSz="685800" fontAlgn="base">
              <a:spcBef>
                <a:spcPct val="0"/>
              </a:spcBef>
              <a:spcAft>
                <a:spcPct val="0"/>
              </a:spcAft>
              <a:defRPr/>
            </a:pPr>
            <a:fld id="{9BE9B723-3BEB-4F30-99A3-5D2A65B6DA6E}" type="slidenum">
              <a:rPr lang="en-US" smtClean="0">
                <a:cs typeface="Arial" charset="0"/>
              </a:rPr>
              <a:pPr defTabSz="685800" fontAlgn="base">
                <a:spcBef>
                  <a:spcPct val="0"/>
                </a:spcBef>
                <a:spcAft>
                  <a:spcPct val="0"/>
                </a:spcAft>
                <a:defRPr/>
              </a:pPr>
              <a:t>‹#›</a:t>
            </a:fld>
            <a:endParaRPr lang="en-US" dirty="0">
              <a:cs typeface="Arial" charset="0"/>
            </a:endParaRPr>
          </a:p>
        </p:txBody>
      </p:sp>
    </p:spTree>
    <p:extLst>
      <p:ext uri="{BB962C8B-B14F-4D97-AF65-F5344CB8AC3E}">
        <p14:creationId xmlns:p14="http://schemas.microsoft.com/office/powerpoint/2010/main" val="2384906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with subtitl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8640" y="143129"/>
            <a:ext cx="8044032" cy="427967"/>
          </a:xfrm>
        </p:spPr>
        <p:txBody>
          <a:bodyPr/>
          <a:lstStyle>
            <a:lvl1pPr>
              <a:defRPr sz="2400"/>
            </a:lvl1pPr>
          </a:lstStyle>
          <a:p>
            <a:r>
              <a:rPr lang="en-GB" noProof="0" dirty="0"/>
              <a:t>Click To Edit Title</a:t>
            </a:r>
          </a:p>
        </p:txBody>
      </p:sp>
      <p:sp>
        <p:nvSpPr>
          <p:cNvPr id="3" name="Text Placeholder 2"/>
          <p:cNvSpPr>
            <a:spLocks noGrp="1"/>
          </p:cNvSpPr>
          <p:nvPr>
            <p:ph type="body" idx="1" hasCustomPrompt="1"/>
          </p:nvPr>
        </p:nvSpPr>
        <p:spPr>
          <a:xfrm>
            <a:off x="548640" y="703061"/>
            <a:ext cx="3947160" cy="479822"/>
          </a:xfrm>
        </p:spPr>
        <p:txBody>
          <a:bodyPr anchor="b"/>
          <a:lstStyle>
            <a:lvl1pPr marL="0" indent="0">
              <a:buNone/>
              <a:defRPr sz="1800" b="0">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noProof="0" dirty="0"/>
              <a:t>Click to edit subtitle</a:t>
            </a:r>
          </a:p>
        </p:txBody>
      </p:sp>
      <p:sp>
        <p:nvSpPr>
          <p:cNvPr id="4" name="Content Placeholder 3"/>
          <p:cNvSpPr>
            <a:spLocks noGrp="1"/>
          </p:cNvSpPr>
          <p:nvPr>
            <p:ph sz="half" idx="2" hasCustomPrompt="1"/>
          </p:nvPr>
        </p:nvSpPr>
        <p:spPr>
          <a:xfrm>
            <a:off x="548639" y="1314848"/>
            <a:ext cx="3947161" cy="330954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noProof="0" dirty="0"/>
              <a:t>Click to edit Main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Content Placeholder 5"/>
          <p:cNvSpPr>
            <a:spLocks noGrp="1"/>
          </p:cNvSpPr>
          <p:nvPr>
            <p:ph sz="quarter" idx="4" hasCustomPrompt="1"/>
          </p:nvPr>
        </p:nvSpPr>
        <p:spPr>
          <a:xfrm>
            <a:off x="4640581" y="1314848"/>
            <a:ext cx="3952090" cy="330954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noProof="0" dirty="0"/>
              <a:t>Click to edit Main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Rectangle 45"/>
          <p:cNvSpPr>
            <a:spLocks noGrp="1" noChangeArrowheads="1"/>
          </p:cNvSpPr>
          <p:nvPr>
            <p:ph type="sldNum" sz="quarter" idx="10"/>
          </p:nvPr>
        </p:nvSpPr>
        <p:spPr>
          <a:xfrm>
            <a:off x="8717557" y="4942050"/>
            <a:ext cx="426443" cy="201450"/>
          </a:xfrm>
          <a:prstGeom prst="rect">
            <a:avLst/>
          </a:prstGeom>
          <a:ln/>
        </p:spPr>
        <p:txBody>
          <a:bodyPr/>
          <a:lstStyle>
            <a:lvl1pPr>
              <a:defRPr sz="700">
                <a:solidFill>
                  <a:srgbClr val="0091CC"/>
                </a:solidFill>
              </a:defRPr>
            </a:lvl1pPr>
          </a:lstStyle>
          <a:p>
            <a:pPr defTabSz="685800" fontAlgn="base">
              <a:spcBef>
                <a:spcPct val="0"/>
              </a:spcBef>
              <a:spcAft>
                <a:spcPct val="0"/>
              </a:spcAft>
              <a:defRPr/>
            </a:pPr>
            <a:fld id="{9BE9B723-3BEB-4F30-99A3-5D2A65B6DA6E}" type="slidenum">
              <a:rPr lang="en-US" smtClean="0">
                <a:cs typeface="Arial" charset="0"/>
              </a:rPr>
              <a:pPr defTabSz="685800" fontAlgn="base">
                <a:spcBef>
                  <a:spcPct val="0"/>
                </a:spcBef>
                <a:spcAft>
                  <a:spcPct val="0"/>
                </a:spcAft>
                <a:defRPr/>
              </a:pPr>
              <a:t>‹#›</a:t>
            </a:fld>
            <a:endParaRPr lang="en-US" dirty="0">
              <a:cs typeface="Arial" charset="0"/>
            </a:endParaRPr>
          </a:p>
        </p:txBody>
      </p:sp>
      <p:sp>
        <p:nvSpPr>
          <p:cNvPr id="9" name="Text Placeholder 2"/>
          <p:cNvSpPr>
            <a:spLocks noGrp="1"/>
          </p:cNvSpPr>
          <p:nvPr>
            <p:ph type="body" idx="11" hasCustomPrompt="1"/>
          </p:nvPr>
        </p:nvSpPr>
        <p:spPr>
          <a:xfrm>
            <a:off x="4633097" y="703061"/>
            <a:ext cx="3959574" cy="479822"/>
          </a:xfrm>
        </p:spPr>
        <p:txBody>
          <a:bodyPr anchor="b"/>
          <a:lstStyle>
            <a:lvl1pPr marL="0" indent="0">
              <a:buNone/>
              <a:defRPr sz="1800" b="0">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noProof="0" dirty="0"/>
              <a:t>Click to edit subtitle</a:t>
            </a:r>
          </a:p>
        </p:txBody>
      </p:sp>
    </p:spTree>
    <p:extLst>
      <p:ext uri="{BB962C8B-B14F-4D97-AF65-F5344CB8AC3E}">
        <p14:creationId xmlns:p14="http://schemas.microsoft.com/office/powerpoint/2010/main" val="1429816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sults">
    <p:spTree>
      <p:nvGrpSpPr>
        <p:cNvPr id="1" name=""/>
        <p:cNvGrpSpPr/>
        <p:nvPr/>
      </p:nvGrpSpPr>
      <p:grpSpPr>
        <a:xfrm>
          <a:off x="0" y="0"/>
          <a:ext cx="0" cy="0"/>
          <a:chOff x="0" y="0"/>
          <a:chExt cx="0" cy="0"/>
        </a:xfrm>
      </p:grpSpPr>
      <p:sp>
        <p:nvSpPr>
          <p:cNvPr id="2" name="Rectangle 1"/>
          <p:cNvSpPr/>
          <p:nvPr userDrawn="1"/>
        </p:nvSpPr>
        <p:spPr bwMode="auto">
          <a:xfrm>
            <a:off x="4572000" y="484188"/>
            <a:ext cx="4572000" cy="41402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nl-NL" sz="2000" b="0" i="0" u="none" strike="noStrike" cap="none" normalizeH="0" baseline="0">
              <a:ln>
                <a:noFill/>
              </a:ln>
              <a:solidFill>
                <a:schemeClr val="tx1"/>
              </a:solidFill>
              <a:effectLst/>
              <a:latin typeface="Verdana" pitchFamily="34" charset="0"/>
            </a:endParaRPr>
          </a:p>
        </p:txBody>
      </p:sp>
      <p:sp>
        <p:nvSpPr>
          <p:cNvPr id="4" name="Rectangle 47"/>
          <p:cNvSpPr>
            <a:spLocks noChangeArrowheads="1"/>
          </p:cNvSpPr>
          <p:nvPr/>
        </p:nvSpPr>
        <p:spPr bwMode="auto">
          <a:xfrm>
            <a:off x="1266536" y="229539"/>
            <a:ext cx="18473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defTabSz="685800" eaLnBrk="0" fontAlgn="base" hangingPunct="0">
              <a:spcBef>
                <a:spcPct val="0"/>
              </a:spcBef>
              <a:spcAft>
                <a:spcPct val="0"/>
              </a:spcAft>
            </a:pPr>
            <a:endParaRPr lang="en-US" sz="1500">
              <a:solidFill>
                <a:prstClr val="black"/>
              </a:solidFill>
              <a:cs typeface="Arial" charset="0"/>
            </a:endParaRPr>
          </a:p>
        </p:txBody>
      </p:sp>
      <p:sp>
        <p:nvSpPr>
          <p:cNvPr id="11" name="Picture Placeholder 10"/>
          <p:cNvSpPr>
            <a:spLocks noGrp="1"/>
          </p:cNvSpPr>
          <p:nvPr>
            <p:ph type="pic" sz="quarter" idx="10"/>
          </p:nvPr>
        </p:nvSpPr>
        <p:spPr>
          <a:xfrm>
            <a:off x="107950" y="484190"/>
            <a:ext cx="4464050" cy="4140198"/>
          </a:xfrm>
        </p:spPr>
        <p:txBody>
          <a:bodyPr/>
          <a:lstStyle/>
          <a:p>
            <a:r>
              <a:rPr lang="en-US"/>
              <a:t>Click icon to add picture</a:t>
            </a:r>
            <a:endParaRPr lang="nl-NL" dirty="0"/>
          </a:p>
        </p:txBody>
      </p:sp>
      <p:sp>
        <p:nvSpPr>
          <p:cNvPr id="8" name="Text Placeholder 7"/>
          <p:cNvSpPr>
            <a:spLocks noGrp="1"/>
          </p:cNvSpPr>
          <p:nvPr>
            <p:ph type="body" sz="quarter" idx="11" hasCustomPrompt="1"/>
          </p:nvPr>
        </p:nvSpPr>
        <p:spPr>
          <a:xfrm>
            <a:off x="4805768" y="702268"/>
            <a:ext cx="2034000" cy="1856759"/>
          </a:xfrm>
        </p:spPr>
        <p:txBody>
          <a:bodyPr lIns="72000" tIns="72000" rIns="72000" bIns="72000" anchor="ctr" anchorCtr="0"/>
          <a:lstStyle>
            <a:lvl1pPr marL="0" indent="0" algn="ctr">
              <a:buNone/>
              <a:defRPr sz="2400">
                <a:solidFill>
                  <a:schemeClr val="bg1"/>
                </a:solidFill>
                <a:latin typeface="VAGRounded LT Light" panose="02000403040000020004" pitchFamily="2" charset="0"/>
              </a:defRPr>
            </a:lvl1pPr>
          </a:lstStyle>
          <a:p>
            <a:pPr lvl="0"/>
            <a:r>
              <a:rPr lang="en-GB" noProof="0" dirty="0"/>
              <a:t>Result 1 here</a:t>
            </a:r>
          </a:p>
        </p:txBody>
      </p:sp>
      <p:sp>
        <p:nvSpPr>
          <p:cNvPr id="16" name="Text Placeholder 7"/>
          <p:cNvSpPr>
            <a:spLocks noGrp="1"/>
          </p:cNvSpPr>
          <p:nvPr>
            <p:ph type="body" sz="quarter" idx="13" hasCustomPrompt="1"/>
          </p:nvPr>
        </p:nvSpPr>
        <p:spPr>
          <a:xfrm>
            <a:off x="6857996" y="2581154"/>
            <a:ext cx="2040397" cy="1843575"/>
          </a:xfrm>
        </p:spPr>
        <p:txBody>
          <a:bodyPr lIns="72000" tIns="72000" rIns="72000" bIns="72000" anchor="ctr" anchorCtr="0"/>
          <a:lstStyle>
            <a:lvl1pPr marL="0" indent="0" algn="ctr">
              <a:buNone/>
              <a:defRPr sz="2400">
                <a:solidFill>
                  <a:schemeClr val="bg1"/>
                </a:solidFill>
                <a:latin typeface="VAGRounded LT Light" panose="02000403040000020004" pitchFamily="2" charset="0"/>
              </a:defRPr>
            </a:lvl1pPr>
          </a:lstStyle>
          <a:p>
            <a:pPr lvl="0"/>
            <a:r>
              <a:rPr lang="en-GB" noProof="0" dirty="0"/>
              <a:t>Result 4 here</a:t>
            </a:r>
          </a:p>
        </p:txBody>
      </p:sp>
      <p:sp>
        <p:nvSpPr>
          <p:cNvPr id="15" name="Text Placeholder 7"/>
          <p:cNvSpPr>
            <a:spLocks noGrp="1"/>
          </p:cNvSpPr>
          <p:nvPr>
            <p:ph type="body" sz="quarter" idx="12" hasCustomPrompt="1"/>
          </p:nvPr>
        </p:nvSpPr>
        <p:spPr>
          <a:xfrm>
            <a:off x="6857997" y="702269"/>
            <a:ext cx="2034000" cy="1872000"/>
          </a:xfrm>
        </p:spPr>
        <p:txBody>
          <a:bodyPr lIns="72000" tIns="72000" rIns="72000" bIns="72000" anchor="ctr" anchorCtr="0"/>
          <a:lstStyle>
            <a:lvl1pPr marL="0" indent="0" algn="ctr">
              <a:buNone/>
              <a:defRPr sz="2400">
                <a:solidFill>
                  <a:schemeClr val="bg1"/>
                </a:solidFill>
                <a:latin typeface="VAGRounded LT Light" panose="02000403040000020004" pitchFamily="2" charset="0"/>
              </a:defRPr>
            </a:lvl1pPr>
          </a:lstStyle>
          <a:p>
            <a:pPr lvl="0"/>
            <a:r>
              <a:rPr lang="en-GB" noProof="0" dirty="0"/>
              <a:t>Result 2 here</a:t>
            </a:r>
          </a:p>
        </p:txBody>
      </p:sp>
      <p:sp>
        <p:nvSpPr>
          <p:cNvPr id="17" name="Text Placeholder 7"/>
          <p:cNvSpPr>
            <a:spLocks noGrp="1"/>
          </p:cNvSpPr>
          <p:nvPr>
            <p:ph type="body" sz="quarter" idx="14" hasCustomPrompt="1"/>
          </p:nvPr>
        </p:nvSpPr>
        <p:spPr>
          <a:xfrm>
            <a:off x="4806807" y="2581154"/>
            <a:ext cx="2032962" cy="1856760"/>
          </a:xfrm>
        </p:spPr>
        <p:txBody>
          <a:bodyPr lIns="72000" tIns="72000" rIns="72000" bIns="72000" anchor="ctr" anchorCtr="0"/>
          <a:lstStyle>
            <a:lvl1pPr marL="0" indent="0" algn="ctr">
              <a:buNone/>
              <a:defRPr sz="2400">
                <a:solidFill>
                  <a:schemeClr val="bg1"/>
                </a:solidFill>
                <a:latin typeface="VAGRounded LT Light" panose="02000403040000020004" pitchFamily="2" charset="0"/>
              </a:defRPr>
            </a:lvl1pPr>
          </a:lstStyle>
          <a:p>
            <a:pPr lvl="0"/>
            <a:r>
              <a:rPr lang="en-GB" noProof="0" dirty="0"/>
              <a:t>Result 3 here</a:t>
            </a:r>
          </a:p>
        </p:txBody>
      </p:sp>
      <p:sp>
        <p:nvSpPr>
          <p:cNvPr id="12" name="Rectangle 45"/>
          <p:cNvSpPr>
            <a:spLocks noGrp="1" noChangeArrowheads="1"/>
          </p:cNvSpPr>
          <p:nvPr>
            <p:ph type="sldNum" sz="quarter" idx="4"/>
          </p:nvPr>
        </p:nvSpPr>
        <p:spPr>
          <a:xfrm>
            <a:off x="8717557" y="4942050"/>
            <a:ext cx="426443" cy="201450"/>
          </a:xfrm>
          <a:prstGeom prst="rect">
            <a:avLst/>
          </a:prstGeom>
          <a:ln/>
        </p:spPr>
        <p:txBody>
          <a:bodyPr/>
          <a:lstStyle>
            <a:lvl1pPr>
              <a:defRPr sz="700">
                <a:solidFill>
                  <a:srgbClr val="0091CC"/>
                </a:solidFill>
              </a:defRPr>
            </a:lvl1pPr>
          </a:lstStyle>
          <a:p>
            <a:pPr defTabSz="685800" fontAlgn="base">
              <a:spcBef>
                <a:spcPct val="0"/>
              </a:spcBef>
              <a:spcAft>
                <a:spcPct val="0"/>
              </a:spcAft>
              <a:defRPr/>
            </a:pPr>
            <a:fld id="{3A496B19-053F-4BA2-80FD-2A252D8C26A8}" type="slidenum">
              <a:rPr lang="en-US" smtClean="0">
                <a:cs typeface="Arial" charset="0"/>
              </a:rPr>
              <a:pPr defTabSz="685800" fontAlgn="base">
                <a:spcBef>
                  <a:spcPct val="0"/>
                </a:spcBef>
                <a:spcAft>
                  <a:spcPct val="0"/>
                </a:spcAft>
                <a:defRPr/>
              </a:pPr>
              <a:t>‹#›</a:t>
            </a:fld>
            <a:endParaRPr lang="en-US" dirty="0">
              <a:cs typeface="Arial" charset="0"/>
            </a:endParaRPr>
          </a:p>
        </p:txBody>
      </p:sp>
    </p:spTree>
    <p:extLst>
      <p:ext uri="{BB962C8B-B14F-4D97-AF65-F5344CB8AC3E}">
        <p14:creationId xmlns:p14="http://schemas.microsoft.com/office/powerpoint/2010/main" val="1589350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roject exampl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9144000" cy="5143500"/>
          </a:xfrm>
        </p:spPr>
        <p:txBody>
          <a:bodyPr/>
          <a:lstStyle/>
          <a:p>
            <a:r>
              <a:rPr lang="en-US"/>
              <a:t>Click icon to add picture</a:t>
            </a:r>
            <a:endParaRPr lang="nl-NL" dirty="0"/>
          </a:p>
        </p:txBody>
      </p:sp>
      <p:sp>
        <p:nvSpPr>
          <p:cNvPr id="4" name="Rectangle 47"/>
          <p:cNvSpPr>
            <a:spLocks noChangeArrowheads="1"/>
          </p:cNvSpPr>
          <p:nvPr/>
        </p:nvSpPr>
        <p:spPr bwMode="auto">
          <a:xfrm>
            <a:off x="1266536" y="229539"/>
            <a:ext cx="18473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defTabSz="685800" eaLnBrk="0" fontAlgn="base" hangingPunct="0">
              <a:spcBef>
                <a:spcPct val="0"/>
              </a:spcBef>
              <a:spcAft>
                <a:spcPct val="0"/>
              </a:spcAft>
            </a:pPr>
            <a:endParaRPr lang="en-US" sz="1500">
              <a:solidFill>
                <a:prstClr val="black"/>
              </a:solidFill>
              <a:cs typeface="Arial" charset="0"/>
            </a:endParaRPr>
          </a:p>
        </p:txBody>
      </p:sp>
      <p:sp>
        <p:nvSpPr>
          <p:cNvPr id="9" name="Text Placeholder 8"/>
          <p:cNvSpPr>
            <a:spLocks noGrp="1"/>
          </p:cNvSpPr>
          <p:nvPr>
            <p:ph type="body" sz="quarter" idx="12" hasCustomPrompt="1"/>
          </p:nvPr>
        </p:nvSpPr>
        <p:spPr>
          <a:xfrm>
            <a:off x="0" y="3919033"/>
            <a:ext cx="9144000" cy="705354"/>
          </a:xfrm>
          <a:solidFill>
            <a:schemeClr val="bg1"/>
          </a:solidFill>
        </p:spPr>
        <p:txBody>
          <a:bodyPr lIns="252000" tIns="36000" rIns="252000" bIns="36000" anchor="ctr" anchorCtr="0"/>
          <a:lstStyle>
            <a:lvl1pPr marL="0" indent="0" algn="r">
              <a:lnSpc>
                <a:spcPct val="100000"/>
              </a:lnSpc>
              <a:buNone/>
              <a:defRPr sz="1600" baseline="0">
                <a:solidFill>
                  <a:schemeClr val="tx1"/>
                </a:solidFill>
                <a:latin typeface="+mj-lt"/>
              </a:defRPr>
            </a:lvl1pPr>
          </a:lstStyle>
          <a:p>
            <a:pPr lvl="0"/>
            <a:r>
              <a:rPr lang="en-GB" noProof="0" dirty="0"/>
              <a:t>Project name</a:t>
            </a:r>
          </a:p>
        </p:txBody>
      </p:sp>
      <p:sp>
        <p:nvSpPr>
          <p:cNvPr id="3" name="Text Placeholder 2"/>
          <p:cNvSpPr>
            <a:spLocks noGrp="1"/>
          </p:cNvSpPr>
          <p:nvPr>
            <p:ph type="body" sz="quarter" idx="11" hasCustomPrompt="1"/>
          </p:nvPr>
        </p:nvSpPr>
        <p:spPr>
          <a:xfrm>
            <a:off x="539750" y="2156011"/>
            <a:ext cx="1993900" cy="2006600"/>
          </a:xfrm>
          <a:solidFill>
            <a:schemeClr val="tx1"/>
          </a:solidFill>
        </p:spPr>
        <p:txBody>
          <a:bodyPr lIns="180000" tIns="180000" rIns="180000" bIns="180000" anchor="b" anchorCtr="0"/>
          <a:lstStyle>
            <a:lvl1pPr marL="0" indent="0">
              <a:lnSpc>
                <a:spcPct val="100000"/>
              </a:lnSpc>
              <a:buNone/>
              <a:defRPr sz="1800" baseline="0">
                <a:solidFill>
                  <a:schemeClr val="bg1"/>
                </a:solidFill>
              </a:defRPr>
            </a:lvl1pPr>
          </a:lstStyle>
          <a:p>
            <a:pPr lvl="0"/>
            <a:r>
              <a:rPr lang="en-GB" noProof="0" dirty="0"/>
              <a:t>Project highlight</a:t>
            </a:r>
          </a:p>
          <a:p>
            <a:pPr lvl="0"/>
            <a:r>
              <a:rPr lang="en-GB" noProof="0" dirty="0"/>
              <a:t>NUMBER</a:t>
            </a:r>
          </a:p>
          <a:p>
            <a:pPr lvl="0"/>
            <a:r>
              <a:rPr lang="en-GB" noProof="0" dirty="0"/>
              <a:t>pay - off</a:t>
            </a:r>
          </a:p>
        </p:txBody>
      </p:sp>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5570" y="4719221"/>
            <a:ext cx="436562" cy="229016"/>
          </a:xfrm>
          <a:prstGeom prst="rect">
            <a:avLst/>
          </a:prstGeom>
        </p:spPr>
      </p:pic>
    </p:spTree>
    <p:extLst>
      <p:ext uri="{BB962C8B-B14F-4D97-AF65-F5344CB8AC3E}">
        <p14:creationId xmlns:p14="http://schemas.microsoft.com/office/powerpoint/2010/main" val="3354962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539749" y="205011"/>
            <a:ext cx="8177808" cy="36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b" anchorCtr="0" compatLnSpc="1">
            <a:prstTxWarp prst="textNoShape">
              <a:avLst/>
            </a:prstTxWarp>
          </a:bodyPr>
          <a:lstStyle/>
          <a:p>
            <a:pPr lvl="0"/>
            <a:r>
              <a:rPr lang="en-US" noProof="0" dirty="0"/>
              <a:t>Click to edit title</a:t>
            </a:r>
            <a:endParaRPr lang="en-GB" noProof="0" dirty="0"/>
          </a:p>
        </p:txBody>
      </p:sp>
      <p:sp>
        <p:nvSpPr>
          <p:cNvPr id="1028" name="Rectangle 3"/>
          <p:cNvSpPr>
            <a:spLocks noGrp="1" noChangeArrowheads="1"/>
          </p:cNvSpPr>
          <p:nvPr>
            <p:ph type="body" idx="1"/>
          </p:nvPr>
        </p:nvSpPr>
        <p:spPr bwMode="black">
          <a:xfrm>
            <a:off x="539751" y="668532"/>
            <a:ext cx="8177807" cy="3955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4" name="Rectangle 45"/>
          <p:cNvSpPr>
            <a:spLocks noGrp="1" noChangeArrowheads="1"/>
          </p:cNvSpPr>
          <p:nvPr>
            <p:ph type="sldNum" sz="quarter" idx="4"/>
          </p:nvPr>
        </p:nvSpPr>
        <p:spPr>
          <a:xfrm>
            <a:off x="8717557" y="4942050"/>
            <a:ext cx="426443" cy="201450"/>
          </a:xfrm>
          <a:prstGeom prst="rect">
            <a:avLst/>
          </a:prstGeom>
          <a:ln/>
        </p:spPr>
        <p:txBody>
          <a:bodyPr/>
          <a:lstStyle>
            <a:lvl1pPr>
              <a:defRPr sz="700">
                <a:solidFill>
                  <a:srgbClr val="0091CC"/>
                </a:solidFill>
              </a:defRPr>
            </a:lvl1pPr>
          </a:lstStyle>
          <a:p>
            <a:pPr defTabSz="685800" fontAlgn="base">
              <a:spcBef>
                <a:spcPct val="0"/>
              </a:spcBef>
              <a:spcAft>
                <a:spcPct val="0"/>
              </a:spcAft>
              <a:defRPr/>
            </a:pPr>
            <a:fld id="{3A496B19-053F-4BA2-80FD-2A252D8C26A8}" type="slidenum">
              <a:rPr lang="en-US" smtClean="0">
                <a:cs typeface="Arial" charset="0"/>
              </a:rPr>
              <a:pPr defTabSz="685800" fontAlgn="base">
                <a:spcBef>
                  <a:spcPct val="0"/>
                </a:spcBef>
                <a:spcAft>
                  <a:spcPct val="0"/>
                </a:spcAft>
                <a:defRPr/>
              </a:pPr>
              <a:t>‹#›</a:t>
            </a:fld>
            <a:endParaRPr lang="en-US" dirty="0">
              <a:cs typeface="Arial" charset="0"/>
            </a:endParaRPr>
          </a:p>
        </p:txBody>
      </p:sp>
      <p:sp>
        <p:nvSpPr>
          <p:cNvPr id="8" name="Rectangle 7"/>
          <p:cNvSpPr/>
          <p:nvPr userDrawn="1"/>
        </p:nvSpPr>
        <p:spPr bwMode="auto">
          <a:xfrm>
            <a:off x="-1142" y="484188"/>
            <a:ext cx="109092" cy="4140200"/>
          </a:xfrm>
          <a:prstGeom prst="rect">
            <a:avLst/>
          </a:prstGeom>
          <a:solidFill>
            <a:schemeClr val="tx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nl-NL" sz="2000" b="0" i="0" u="none" strike="noStrike" cap="none" normalizeH="0" baseline="0">
              <a:ln>
                <a:noFill/>
              </a:ln>
              <a:solidFill>
                <a:schemeClr val="tx1"/>
              </a:solidFill>
              <a:effectLst/>
              <a:latin typeface="Verdana" pitchFamily="34" charset="0"/>
            </a:endParaRPr>
          </a:p>
        </p:txBody>
      </p:sp>
      <p:pic>
        <p:nvPicPr>
          <p:cNvPr id="9" name="Picture 8"/>
          <p:cNvPicPr>
            <a:picLocks noChangeAspect="1"/>
          </p:cNvPicPr>
          <p:nvPr userDrawn="1"/>
        </p:nvPicPr>
        <p:blipFill rotWithShape="1">
          <a:blip r:embed="rId10" cstate="email">
            <a:extLst>
              <a:ext uri="{28A0092B-C50C-407E-A947-70E740481C1C}">
                <a14:useLocalDpi xmlns:a14="http://schemas.microsoft.com/office/drawing/2010/main"/>
              </a:ext>
            </a:extLst>
          </a:blip>
          <a:srcRect/>
          <a:stretch/>
        </p:blipFill>
        <p:spPr>
          <a:xfrm>
            <a:off x="105570" y="4719221"/>
            <a:ext cx="436562" cy="229016"/>
          </a:xfrm>
          <a:prstGeom prst="rect">
            <a:avLst/>
          </a:prstGeom>
        </p:spPr>
      </p:pic>
    </p:spTree>
    <p:extLst>
      <p:ext uri="{BB962C8B-B14F-4D97-AF65-F5344CB8AC3E}">
        <p14:creationId xmlns:p14="http://schemas.microsoft.com/office/powerpoint/2010/main" val="1115112679"/>
      </p:ext>
    </p:extLst>
  </p:cSld>
  <p:clrMap bg1="lt1" tx1="dk1" bg2="lt2" tx2="dk2" accent1="accent1" accent2="accent2" accent3="accent3" accent4="accent4" accent5="accent5" accent6="accent6" hlink="hlink" folHlink="folHlink"/>
  <p:sldLayoutIdLst>
    <p:sldLayoutId id="2147483695" r:id="rId1"/>
    <p:sldLayoutId id="2147483697" r:id="rId2"/>
    <p:sldLayoutId id="2147483717" r:id="rId3"/>
    <p:sldLayoutId id="2147483693" r:id="rId4"/>
    <p:sldLayoutId id="2147483678" r:id="rId5"/>
    <p:sldLayoutId id="2147483681" r:id="rId6"/>
    <p:sldLayoutId id="2147483716" r:id="rId7"/>
    <p:sldLayoutId id="2147483703" r:id="rId8"/>
  </p:sldLayoutIdLst>
  <p:hf hdr="0" ftr="0" dt="0"/>
  <p:txStyles>
    <p:titleStyle>
      <a:lvl1pPr algn="l" rtl="0" eaLnBrk="1" fontAlgn="base" hangingPunct="1">
        <a:lnSpc>
          <a:spcPts val="2700"/>
        </a:lnSpc>
        <a:spcBef>
          <a:spcPct val="0"/>
        </a:spcBef>
        <a:spcAft>
          <a:spcPct val="0"/>
        </a:spcAft>
        <a:defRPr sz="2400" b="0">
          <a:solidFill>
            <a:schemeClr val="tx1"/>
          </a:solidFill>
          <a:latin typeface="VAGRounded LT Light" panose="02000403040000020004" pitchFamily="2" charset="0"/>
          <a:ea typeface="+mj-ea"/>
          <a:cs typeface="+mj-cs"/>
        </a:defRPr>
      </a:lvl1pPr>
      <a:lvl2pPr algn="l" rtl="0" eaLnBrk="1" fontAlgn="base" hangingPunct="1">
        <a:lnSpc>
          <a:spcPts val="2700"/>
        </a:lnSpc>
        <a:spcBef>
          <a:spcPct val="0"/>
        </a:spcBef>
        <a:spcAft>
          <a:spcPct val="0"/>
        </a:spcAft>
        <a:defRPr sz="1650" b="1">
          <a:solidFill>
            <a:srgbClr val="0091CC"/>
          </a:solidFill>
          <a:latin typeface="Verdana" pitchFamily="34" charset="0"/>
        </a:defRPr>
      </a:lvl2pPr>
      <a:lvl3pPr algn="l" rtl="0" eaLnBrk="1" fontAlgn="base" hangingPunct="1">
        <a:lnSpc>
          <a:spcPts val="2700"/>
        </a:lnSpc>
        <a:spcBef>
          <a:spcPct val="0"/>
        </a:spcBef>
        <a:spcAft>
          <a:spcPct val="0"/>
        </a:spcAft>
        <a:defRPr sz="1650" b="1">
          <a:solidFill>
            <a:srgbClr val="0091CC"/>
          </a:solidFill>
          <a:latin typeface="Verdana" pitchFamily="34" charset="0"/>
        </a:defRPr>
      </a:lvl3pPr>
      <a:lvl4pPr algn="l" rtl="0" eaLnBrk="1" fontAlgn="base" hangingPunct="1">
        <a:lnSpc>
          <a:spcPts val="2700"/>
        </a:lnSpc>
        <a:spcBef>
          <a:spcPct val="0"/>
        </a:spcBef>
        <a:spcAft>
          <a:spcPct val="0"/>
        </a:spcAft>
        <a:defRPr sz="1650" b="1">
          <a:solidFill>
            <a:srgbClr val="0091CC"/>
          </a:solidFill>
          <a:latin typeface="Verdana" pitchFamily="34" charset="0"/>
        </a:defRPr>
      </a:lvl4pPr>
      <a:lvl5pPr algn="l" rtl="0" eaLnBrk="1" fontAlgn="base" hangingPunct="1">
        <a:lnSpc>
          <a:spcPts val="2700"/>
        </a:lnSpc>
        <a:spcBef>
          <a:spcPct val="0"/>
        </a:spcBef>
        <a:spcAft>
          <a:spcPct val="0"/>
        </a:spcAft>
        <a:defRPr sz="1650" b="1">
          <a:solidFill>
            <a:srgbClr val="0091CC"/>
          </a:solidFill>
          <a:latin typeface="Verdana" pitchFamily="34" charset="0"/>
        </a:defRPr>
      </a:lvl5pPr>
      <a:lvl6pPr marL="342900" algn="l" rtl="0" eaLnBrk="1" fontAlgn="base" hangingPunct="1">
        <a:lnSpc>
          <a:spcPts val="2700"/>
        </a:lnSpc>
        <a:spcBef>
          <a:spcPct val="0"/>
        </a:spcBef>
        <a:spcAft>
          <a:spcPct val="0"/>
        </a:spcAft>
        <a:defRPr sz="1650" b="1">
          <a:solidFill>
            <a:srgbClr val="0091CC"/>
          </a:solidFill>
          <a:latin typeface="Verdana" pitchFamily="34" charset="0"/>
        </a:defRPr>
      </a:lvl6pPr>
      <a:lvl7pPr marL="685800" algn="l" rtl="0" eaLnBrk="1" fontAlgn="base" hangingPunct="1">
        <a:lnSpc>
          <a:spcPts val="2700"/>
        </a:lnSpc>
        <a:spcBef>
          <a:spcPct val="0"/>
        </a:spcBef>
        <a:spcAft>
          <a:spcPct val="0"/>
        </a:spcAft>
        <a:defRPr sz="1650" b="1">
          <a:solidFill>
            <a:srgbClr val="0091CC"/>
          </a:solidFill>
          <a:latin typeface="Verdana" pitchFamily="34" charset="0"/>
        </a:defRPr>
      </a:lvl7pPr>
      <a:lvl8pPr marL="1028700" algn="l" rtl="0" eaLnBrk="1" fontAlgn="base" hangingPunct="1">
        <a:lnSpc>
          <a:spcPts val="2700"/>
        </a:lnSpc>
        <a:spcBef>
          <a:spcPct val="0"/>
        </a:spcBef>
        <a:spcAft>
          <a:spcPct val="0"/>
        </a:spcAft>
        <a:defRPr sz="1650" b="1">
          <a:solidFill>
            <a:srgbClr val="0091CC"/>
          </a:solidFill>
          <a:latin typeface="Verdana" pitchFamily="34" charset="0"/>
        </a:defRPr>
      </a:lvl8pPr>
      <a:lvl9pPr marL="1371600" algn="l" rtl="0" eaLnBrk="1" fontAlgn="base" hangingPunct="1">
        <a:lnSpc>
          <a:spcPts val="2700"/>
        </a:lnSpc>
        <a:spcBef>
          <a:spcPct val="0"/>
        </a:spcBef>
        <a:spcAft>
          <a:spcPct val="0"/>
        </a:spcAft>
        <a:defRPr sz="1650" b="1">
          <a:solidFill>
            <a:srgbClr val="0091CC"/>
          </a:solidFill>
          <a:latin typeface="Verdana" pitchFamily="34" charset="0"/>
        </a:defRPr>
      </a:lvl9pPr>
    </p:titleStyle>
    <p:bodyStyle>
      <a:lvl1pPr marL="257175" indent="-257175" algn="l" rtl="0" eaLnBrk="1" fontAlgn="base" hangingPunct="1">
        <a:lnSpc>
          <a:spcPct val="150000"/>
        </a:lnSpc>
        <a:spcBef>
          <a:spcPct val="0"/>
        </a:spcBef>
        <a:spcAft>
          <a:spcPct val="0"/>
        </a:spcAft>
        <a:buClr>
          <a:schemeClr val="tx1"/>
        </a:buClr>
        <a:buChar char="•"/>
        <a:defRPr sz="1600" baseline="0">
          <a:solidFill>
            <a:srgbClr val="000000"/>
          </a:solidFill>
          <a:latin typeface="+mn-lt"/>
          <a:ea typeface="+mn-ea"/>
          <a:cs typeface="+mn-cs"/>
        </a:defRPr>
      </a:lvl1pPr>
      <a:lvl2pPr marL="557213" indent="-214313" algn="l" rtl="0" eaLnBrk="1" fontAlgn="base" hangingPunct="1">
        <a:lnSpc>
          <a:spcPct val="150000"/>
        </a:lnSpc>
        <a:spcBef>
          <a:spcPct val="0"/>
        </a:spcBef>
        <a:spcAft>
          <a:spcPct val="0"/>
        </a:spcAft>
        <a:buClr>
          <a:schemeClr val="tx1"/>
        </a:buClr>
        <a:buFont typeface="Courier New" panose="02070309020205020404" pitchFamily="49" charset="0"/>
        <a:buChar char="o"/>
        <a:defRPr sz="1400" baseline="0">
          <a:solidFill>
            <a:srgbClr val="000000"/>
          </a:solidFill>
          <a:latin typeface="+mn-lt"/>
        </a:defRPr>
      </a:lvl2pPr>
      <a:lvl3pPr marL="857250" indent="-171450" algn="l" rtl="0" eaLnBrk="1" fontAlgn="base" hangingPunct="1">
        <a:lnSpc>
          <a:spcPct val="150000"/>
        </a:lnSpc>
        <a:spcBef>
          <a:spcPct val="0"/>
        </a:spcBef>
        <a:spcAft>
          <a:spcPct val="0"/>
        </a:spcAft>
        <a:buClr>
          <a:schemeClr val="tx1"/>
        </a:buClr>
        <a:buFont typeface="Wingdings" pitchFamily="2" charset="2"/>
        <a:buChar char="§"/>
        <a:tabLst>
          <a:tab pos="533400" algn="l"/>
        </a:tabLst>
        <a:defRPr sz="1100" baseline="0">
          <a:solidFill>
            <a:srgbClr val="000000"/>
          </a:solidFill>
          <a:latin typeface="+mn-lt"/>
        </a:defRPr>
      </a:lvl3pPr>
      <a:lvl4pPr marL="1200150" indent="-171450" algn="l" rtl="0" eaLnBrk="1" fontAlgn="base" hangingPunct="1">
        <a:lnSpc>
          <a:spcPct val="150000"/>
        </a:lnSpc>
        <a:spcBef>
          <a:spcPct val="0"/>
        </a:spcBef>
        <a:spcAft>
          <a:spcPct val="0"/>
        </a:spcAft>
        <a:buClr>
          <a:schemeClr val="tx1"/>
        </a:buClr>
        <a:buFont typeface="Times" pitchFamily="18" charset="0"/>
        <a:buChar char="–"/>
        <a:defRPr sz="900" baseline="0">
          <a:solidFill>
            <a:srgbClr val="000000"/>
          </a:solidFill>
          <a:latin typeface="+mn-lt"/>
        </a:defRPr>
      </a:lvl4pPr>
      <a:lvl5pPr marL="1543050" indent="-171450" algn="l" rtl="0" eaLnBrk="1" fontAlgn="base" hangingPunct="1">
        <a:lnSpc>
          <a:spcPct val="150000"/>
        </a:lnSpc>
        <a:spcBef>
          <a:spcPct val="0"/>
        </a:spcBef>
        <a:spcAft>
          <a:spcPct val="0"/>
        </a:spcAft>
        <a:buClr>
          <a:schemeClr val="tx1"/>
        </a:buClr>
        <a:buChar char="»"/>
        <a:defRPr sz="800" baseline="0">
          <a:solidFill>
            <a:srgbClr val="000000"/>
          </a:solidFill>
          <a:latin typeface="+mn-lt"/>
        </a:defRPr>
      </a:lvl5pPr>
      <a:lvl6pPr marL="1885950" indent="-171450" algn="l" rtl="0" eaLnBrk="1" fontAlgn="base" hangingPunct="1">
        <a:lnSpc>
          <a:spcPct val="150000"/>
        </a:lnSpc>
        <a:spcBef>
          <a:spcPct val="0"/>
        </a:spcBef>
        <a:spcAft>
          <a:spcPct val="0"/>
        </a:spcAft>
        <a:buClr>
          <a:srgbClr val="0091CC"/>
        </a:buClr>
        <a:buChar char="»"/>
        <a:defRPr sz="750">
          <a:solidFill>
            <a:schemeClr val="tx1"/>
          </a:solidFill>
          <a:latin typeface="+mn-lt"/>
        </a:defRPr>
      </a:lvl6pPr>
      <a:lvl7pPr marL="2228850" indent="-171450" algn="l" rtl="0" eaLnBrk="1" fontAlgn="base" hangingPunct="1">
        <a:lnSpc>
          <a:spcPct val="150000"/>
        </a:lnSpc>
        <a:spcBef>
          <a:spcPct val="0"/>
        </a:spcBef>
        <a:spcAft>
          <a:spcPct val="0"/>
        </a:spcAft>
        <a:buClr>
          <a:srgbClr val="0091CC"/>
        </a:buClr>
        <a:buChar char="»"/>
        <a:defRPr sz="750">
          <a:solidFill>
            <a:schemeClr val="tx1"/>
          </a:solidFill>
          <a:latin typeface="+mn-lt"/>
        </a:defRPr>
      </a:lvl7pPr>
      <a:lvl8pPr marL="2571750" indent="-171450" algn="l" rtl="0" eaLnBrk="1" fontAlgn="base" hangingPunct="1">
        <a:lnSpc>
          <a:spcPct val="150000"/>
        </a:lnSpc>
        <a:spcBef>
          <a:spcPct val="0"/>
        </a:spcBef>
        <a:spcAft>
          <a:spcPct val="0"/>
        </a:spcAft>
        <a:buClr>
          <a:srgbClr val="0091CC"/>
        </a:buClr>
        <a:buChar char="»"/>
        <a:defRPr sz="750">
          <a:solidFill>
            <a:schemeClr val="tx1"/>
          </a:solidFill>
          <a:latin typeface="+mn-lt"/>
        </a:defRPr>
      </a:lvl8pPr>
      <a:lvl9pPr marL="2914650" indent="-171450" algn="l" rtl="0" eaLnBrk="1" fontAlgn="base" hangingPunct="1">
        <a:lnSpc>
          <a:spcPct val="150000"/>
        </a:lnSpc>
        <a:spcBef>
          <a:spcPct val="0"/>
        </a:spcBef>
        <a:spcAft>
          <a:spcPct val="0"/>
        </a:spcAft>
        <a:buClr>
          <a:srgbClr val="0091CC"/>
        </a:buClr>
        <a:buChar char="»"/>
        <a:defRPr sz="75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5" userDrawn="1">
          <p15:clr>
            <a:srgbClr val="F26B43"/>
          </p15:clr>
        </p15:guide>
        <p15:guide id="2" pos="2880" userDrawn="1">
          <p15:clr>
            <a:srgbClr val="F26B43"/>
          </p15:clr>
        </p15:guide>
        <p15:guide id="3" orient="horz" pos="2913" userDrawn="1">
          <p15:clr>
            <a:srgbClr val="F26B43"/>
          </p15:clr>
        </p15:guide>
        <p15:guide id="4" pos="340" userDrawn="1">
          <p15:clr>
            <a:srgbClr val="F26B43"/>
          </p15:clr>
        </p15:guide>
        <p15:guide id="5" pos="6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tiff"/><Relationship Id="rId7" Type="http://schemas.openxmlformats.org/officeDocument/2006/relationships/image" Target="../media/image9.tiff"/><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8.tiff"/><Relationship Id="rId5" Type="http://schemas.openxmlformats.org/officeDocument/2006/relationships/image" Target="../media/image7.tiff"/><Relationship Id="rId4" Type="http://schemas.openxmlformats.org/officeDocument/2006/relationships/image" Target="../media/image6.tiff"/></Relationships>
</file>

<file path=ppt/slides/_rels/slide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1.tiff"/></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lo-LA" b="1" dirty="0">
                <a:solidFill>
                  <a:srgbClr val="0070C0"/>
                </a:solidFill>
                <a:latin typeface="Saysettha OT" panose="020B0504020207020204" pitchFamily="34" charset="-34"/>
                <a:cs typeface="Saysettha OT" panose="020B0504020207020204" pitchFamily="34" charset="-34"/>
              </a:rPr>
              <a:t>ກອງປະຊຸມແລກປ່ຽນບົດຮຽນດ້ານໂພຊະນາການຂອງຫຼາຍຂະແໜງການໃນຂັ້ນແຂວງ</a:t>
            </a:r>
            <a:r>
              <a:rPr lang="en-US" sz="2400" dirty="0">
                <a:solidFill>
                  <a:srgbClr val="0070C0"/>
                </a:solidFill>
                <a:latin typeface="Saysettha OT" panose="020B0504020207020204" pitchFamily="34" charset="-34"/>
                <a:cs typeface="Saysettha OT" panose="020B0504020207020204" pitchFamily="34" charset="-34"/>
              </a:rPr>
              <a:t> </a:t>
            </a:r>
            <a:r>
              <a:rPr lang="lo-LA" sz="2400" dirty="0">
                <a:solidFill>
                  <a:srgbClr val="0070C0"/>
                </a:solidFill>
                <a:latin typeface="Saysettha OT" panose="020B0504020207020204" pitchFamily="34" charset="-34"/>
                <a:cs typeface="Saysettha OT" panose="020B0504020207020204" pitchFamily="34" charset="-34"/>
              </a:rPr>
              <a:t/>
            </a:r>
            <a:br>
              <a:rPr lang="lo-LA" sz="2400" dirty="0">
                <a:solidFill>
                  <a:srgbClr val="0070C0"/>
                </a:solidFill>
                <a:latin typeface="Saysettha OT" panose="020B0504020207020204" pitchFamily="34" charset="-34"/>
                <a:cs typeface="Saysettha OT" panose="020B0504020207020204" pitchFamily="34" charset="-34"/>
              </a:rPr>
            </a:br>
            <a:r>
              <a:rPr lang="lo-LA" sz="2400" dirty="0">
                <a:solidFill>
                  <a:srgbClr val="0070C0"/>
                </a:solidFill>
                <a:latin typeface="Saysettha OT" panose="020B0504020207020204" pitchFamily="34" charset="-34"/>
                <a:cs typeface="Saysettha OT" panose="020B0504020207020204" pitchFamily="34" charset="-34"/>
              </a:rPr>
              <a:t>ແຂວງຫົວພັນ ແລະ ອຸດົມໄຊ</a:t>
            </a:r>
            <a:endParaRPr lang="en-GB" dirty="0"/>
          </a:p>
        </p:txBody>
      </p:sp>
      <p:pic>
        <p:nvPicPr>
          <p:cNvPr id="2" name="Picture 1">
            <a:extLst>
              <a:ext uri="{FF2B5EF4-FFF2-40B4-BE49-F238E27FC236}">
                <a16:creationId xmlns:a16="http://schemas.microsoft.com/office/drawing/2014/main" id="{4C42D0B7-BE7A-40E5-A5CE-78FD573C141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0" y="5801"/>
            <a:ext cx="4571999" cy="2772414"/>
          </a:xfrm>
          <a:prstGeom prst="rect">
            <a:avLst/>
          </a:prstGeom>
        </p:spPr>
      </p:pic>
      <p:sp>
        <p:nvSpPr>
          <p:cNvPr id="7" name="Picture Placeholder 6">
            <a:extLst>
              <a:ext uri="{FF2B5EF4-FFF2-40B4-BE49-F238E27FC236}">
                <a16:creationId xmlns:a16="http://schemas.microsoft.com/office/drawing/2014/main" id="{5C066A33-1428-478C-839E-B369219C81F8}"/>
              </a:ext>
            </a:extLst>
          </p:cNvPr>
          <p:cNvSpPr>
            <a:spLocks noGrp="1"/>
          </p:cNvSpPr>
          <p:nvPr>
            <p:ph type="pic" sz="quarter" idx="10"/>
          </p:nvPr>
        </p:nvSpPr>
        <p:spPr>
          <a:xfrm>
            <a:off x="4572001" y="5801"/>
            <a:ext cx="4571999" cy="5137699"/>
          </a:xfrm>
        </p:spPr>
      </p:sp>
      <p:pic>
        <p:nvPicPr>
          <p:cNvPr id="8" name="Picture 7">
            <a:extLst>
              <a:ext uri="{FF2B5EF4-FFF2-40B4-BE49-F238E27FC236}">
                <a16:creationId xmlns:a16="http://schemas.microsoft.com/office/drawing/2014/main" id="{8CB8BE7B-AEA8-4A48-A2FE-8FE8F2C690A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71999" y="2778214"/>
            <a:ext cx="4572002" cy="2365285"/>
          </a:xfrm>
          <a:prstGeom prst="rect">
            <a:avLst/>
          </a:prstGeom>
        </p:spPr>
      </p:pic>
    </p:spTree>
    <p:extLst>
      <p:ext uri="{BB962C8B-B14F-4D97-AF65-F5344CB8AC3E}">
        <p14:creationId xmlns:p14="http://schemas.microsoft.com/office/powerpoint/2010/main" val="13699903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3F1E4-4A9F-044C-80ED-FED7B00DBCF5}"/>
              </a:ext>
            </a:extLst>
          </p:cNvPr>
          <p:cNvSpPr>
            <a:spLocks noGrp="1"/>
          </p:cNvSpPr>
          <p:nvPr>
            <p:ph type="title"/>
          </p:nvPr>
        </p:nvSpPr>
        <p:spPr>
          <a:xfrm>
            <a:off x="628650" y="138760"/>
            <a:ext cx="7886700" cy="495083"/>
          </a:xfrm>
        </p:spPr>
        <p:txBody>
          <a:bodyPr>
            <a:normAutofit/>
          </a:bodyPr>
          <a:lstStyle/>
          <a:p>
            <a:pPr algn="ctr"/>
            <a:r>
              <a:rPr lang="en-US" b="1" dirty="0" err="1">
                <a:solidFill>
                  <a:schemeClr val="accent5"/>
                </a:solidFill>
                <a:latin typeface="Saysettha OT" panose="020B0504020207020204" pitchFamily="34" charset="-34"/>
                <a:cs typeface="Saysettha OT" panose="020B0504020207020204" pitchFamily="34" charset="-34"/>
              </a:rPr>
              <a:t>ຜູ້ເຂົ້າຮ່ວມ</a:t>
            </a:r>
            <a:endParaRPr lang="en-US" b="1" dirty="0">
              <a:solidFill>
                <a:schemeClr val="accent5"/>
              </a:solidFill>
              <a:latin typeface="Saysettha OT" panose="020B0504020207020204" pitchFamily="34" charset="-34"/>
              <a:cs typeface="Saysettha OT" panose="020B0504020207020204" pitchFamily="34" charset="-34"/>
            </a:endParaRPr>
          </a:p>
        </p:txBody>
      </p:sp>
      <p:pic>
        <p:nvPicPr>
          <p:cNvPr id="7" name="Picture 6">
            <a:extLst>
              <a:ext uri="{FF2B5EF4-FFF2-40B4-BE49-F238E27FC236}">
                <a16:creationId xmlns:a16="http://schemas.microsoft.com/office/drawing/2014/main" id="{34A60272-C3FB-0549-A61E-C5EFB997C85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0381" y="749871"/>
            <a:ext cx="2943226" cy="1962150"/>
          </a:xfrm>
          <a:prstGeom prst="rect">
            <a:avLst/>
          </a:prstGeom>
        </p:spPr>
      </p:pic>
      <p:pic>
        <p:nvPicPr>
          <p:cNvPr id="10" name="Picture 9">
            <a:extLst>
              <a:ext uri="{FF2B5EF4-FFF2-40B4-BE49-F238E27FC236}">
                <a16:creationId xmlns:a16="http://schemas.microsoft.com/office/drawing/2014/main" id="{6D8D6FBC-FEDD-884A-ACF9-D4893A9FF9A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99485" y="738619"/>
            <a:ext cx="2944516" cy="1963010"/>
          </a:xfrm>
          <a:prstGeom prst="rect">
            <a:avLst/>
          </a:prstGeom>
        </p:spPr>
      </p:pic>
      <p:pic>
        <p:nvPicPr>
          <p:cNvPr id="11" name="Picture 10">
            <a:extLst>
              <a:ext uri="{FF2B5EF4-FFF2-40B4-BE49-F238E27FC236}">
                <a16:creationId xmlns:a16="http://schemas.microsoft.com/office/drawing/2014/main" id="{6F66BA4A-125D-B04F-9ABF-E5F2FE6030B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 y="739479"/>
            <a:ext cx="2943225" cy="1962150"/>
          </a:xfrm>
          <a:prstGeom prst="rect">
            <a:avLst/>
          </a:prstGeom>
        </p:spPr>
      </p:pic>
      <p:pic>
        <p:nvPicPr>
          <p:cNvPr id="12" name="Picture 11">
            <a:extLst>
              <a:ext uri="{FF2B5EF4-FFF2-40B4-BE49-F238E27FC236}">
                <a16:creationId xmlns:a16="http://schemas.microsoft.com/office/drawing/2014/main" id="{5B17C166-15CA-934D-8555-9B32E4CDF28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03" y="3181350"/>
            <a:ext cx="2943225" cy="1962150"/>
          </a:xfrm>
          <a:prstGeom prst="rect">
            <a:avLst/>
          </a:prstGeom>
        </p:spPr>
      </p:pic>
      <p:pic>
        <p:nvPicPr>
          <p:cNvPr id="15" name="Picture 14">
            <a:extLst>
              <a:ext uri="{FF2B5EF4-FFF2-40B4-BE49-F238E27FC236}">
                <a16:creationId xmlns:a16="http://schemas.microsoft.com/office/drawing/2014/main" id="{F26E8FA8-44BD-AE4A-BD00-D7B0AF55011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199485" y="3083296"/>
            <a:ext cx="2944516" cy="1963010"/>
          </a:xfrm>
          <a:prstGeom prst="rect">
            <a:avLst/>
          </a:prstGeom>
        </p:spPr>
      </p:pic>
      <p:sp>
        <p:nvSpPr>
          <p:cNvPr id="9" name="TextBox 8">
            <a:extLst>
              <a:ext uri="{FF2B5EF4-FFF2-40B4-BE49-F238E27FC236}">
                <a16:creationId xmlns:a16="http://schemas.microsoft.com/office/drawing/2014/main" id="{11CD3B30-6055-4FE1-8328-2E527BED75E7}"/>
              </a:ext>
            </a:extLst>
          </p:cNvPr>
          <p:cNvSpPr txBox="1"/>
          <p:nvPr/>
        </p:nvSpPr>
        <p:spPr>
          <a:xfrm>
            <a:off x="2943227" y="3181350"/>
            <a:ext cx="3100380" cy="1815882"/>
          </a:xfrm>
          <a:prstGeom prst="rect">
            <a:avLst/>
          </a:prstGeom>
          <a:noFill/>
        </p:spPr>
        <p:txBody>
          <a:bodyPr wrap="square" rtlCol="0">
            <a:spAutoFit/>
          </a:bodyPr>
          <a:lstStyle/>
          <a:p>
            <a:r>
              <a:rPr lang="lo-LA" sz="1400" dirty="0">
                <a:solidFill>
                  <a:srgbClr val="000000"/>
                </a:solidFill>
                <a:latin typeface="Saysettha OT" panose="020B0504020207020204" pitchFamily="34" charset="-34"/>
                <a:cs typeface="Saysettha OT" panose="020B0504020207020204" pitchFamily="34" charset="-34"/>
              </a:rPr>
              <a:t>ຜູ້ເຂົ້າຮ່ວມແມ່ນຈະຖືກເຊີນມາຈາກພາກລັດຖະບານ ແລະ ອົງການຈັດຕັ້ງທາງສັງຄົມ, ຊຶ່ງລວມມີບັນດາອົງກອນສະມາຊິກຂອງ </a:t>
            </a:r>
            <a:r>
              <a:rPr lang="en-US" sz="1400" dirty="0">
                <a:solidFill>
                  <a:srgbClr val="000000"/>
                </a:solidFill>
                <a:latin typeface="Saysettha OT" panose="020B0504020207020204" pitchFamily="34" charset="-34"/>
                <a:cs typeface="Saysettha OT" panose="020B0504020207020204" pitchFamily="34" charset="-34"/>
              </a:rPr>
              <a:t>SUN CSA</a:t>
            </a:r>
            <a:r>
              <a:rPr lang="lo-LA" sz="1400" dirty="0">
                <a:solidFill>
                  <a:srgbClr val="000000"/>
                </a:solidFill>
                <a:latin typeface="Saysettha OT" panose="020B0504020207020204" pitchFamily="34" charset="-34"/>
                <a:cs typeface="Saysettha OT" panose="020B0504020207020204" pitchFamily="34" charset="-34"/>
              </a:rPr>
              <a:t>. ຖ້າຫາກມີອົງກອນຂອງ ສະຫະປະຊາຊາດ ແລະ ຄູ່ຮ່ວມພັດທະນາອື່ນໆທີ່ເຮັດວຽດ້ານໂພຊະນາການຢູ່ພາຍໃນແຂວງ, ເຂົາເຈົ້າເຫຼົ່ານີ້ກໍ່ຈະຖືກເຊີນເຂົ້າຮ່ວມ.</a:t>
            </a:r>
            <a:endParaRPr lang="en-US" sz="1400" dirty="0">
              <a:solidFill>
                <a:srgbClr val="000000"/>
              </a:solidFill>
              <a:latin typeface="Saysettha OT" panose="020B0504020207020204" pitchFamily="34" charset="-34"/>
              <a:cs typeface="Saysettha OT" panose="020B0504020207020204" pitchFamily="34" charset="-34"/>
            </a:endParaRPr>
          </a:p>
        </p:txBody>
      </p:sp>
    </p:spTree>
    <p:extLst>
      <p:ext uri="{BB962C8B-B14F-4D97-AF65-F5344CB8AC3E}">
        <p14:creationId xmlns:p14="http://schemas.microsoft.com/office/powerpoint/2010/main" val="3008438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DD58E72-EB33-9245-A8AC-6F8611F53F86}"/>
              </a:ext>
            </a:extLst>
          </p:cNvPr>
          <p:cNvSpPr/>
          <p:nvPr/>
        </p:nvSpPr>
        <p:spPr>
          <a:xfrm>
            <a:off x="205741" y="71382"/>
            <a:ext cx="8966942" cy="461665"/>
          </a:xfrm>
          <a:prstGeom prst="rect">
            <a:avLst/>
          </a:prstGeom>
        </p:spPr>
        <p:txBody>
          <a:bodyPr wrap="square">
            <a:spAutoFit/>
          </a:bodyPr>
          <a:lstStyle/>
          <a:p>
            <a:pPr lvl="0"/>
            <a:r>
              <a:rPr lang="en-US" b="1" dirty="0">
                <a:latin typeface="Saysettha OT" panose="020B0504020207020204" pitchFamily="34" charset="-34"/>
                <a:cs typeface="Saysettha OT" panose="020B0504020207020204" pitchFamily="34" charset="-34"/>
              </a:rPr>
              <a:t>“</a:t>
            </a:r>
            <a:r>
              <a:rPr lang="lo-LA" b="1" dirty="0">
                <a:latin typeface="Saysettha OT" panose="020B0504020207020204" pitchFamily="34" charset="-34"/>
                <a:cs typeface="Saysettha OT" panose="020B0504020207020204" pitchFamily="34" charset="-34"/>
              </a:rPr>
              <a:t>ບົດຮຽນສຳລັບການແລກປ່ຽນ</a:t>
            </a:r>
            <a:r>
              <a:rPr lang="en-US" b="1" dirty="0">
                <a:latin typeface="Saysettha OT" panose="020B0504020207020204" pitchFamily="34" charset="-34"/>
                <a:cs typeface="Saysettha OT" panose="020B0504020207020204" pitchFamily="34" charset="-34"/>
              </a:rPr>
              <a:t>”</a:t>
            </a:r>
            <a:r>
              <a:rPr lang="lo-LA" b="1" dirty="0">
                <a:latin typeface="Saysettha OT" panose="020B0504020207020204" pitchFamily="34" charset="-34"/>
                <a:cs typeface="Saysettha OT" panose="020B0504020207020204" pitchFamily="34" charset="-34"/>
              </a:rPr>
              <a:t> ທີ່ຈະເອົາມານໍາສະເໜີໃນກອງປະຊຸມແມ່ນຫັຍງ?</a:t>
            </a:r>
            <a:r>
              <a:rPr lang="en-US" sz="2400" b="1" dirty="0">
                <a:latin typeface="Saysettha OT" panose="020B0504020207020204" pitchFamily="34" charset="-34"/>
                <a:cs typeface="Saysettha OT" panose="020B0504020207020204" pitchFamily="34" charset="-34"/>
              </a:rPr>
              <a:t> </a:t>
            </a:r>
          </a:p>
        </p:txBody>
      </p:sp>
      <p:pic>
        <p:nvPicPr>
          <p:cNvPr id="11" name="Picture 10">
            <a:extLst>
              <a:ext uri="{FF2B5EF4-FFF2-40B4-BE49-F238E27FC236}">
                <a16:creationId xmlns:a16="http://schemas.microsoft.com/office/drawing/2014/main" id="{2CCFB4EF-5C71-064B-A088-50211CF06A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716" y="506616"/>
            <a:ext cx="3455312" cy="2303541"/>
          </a:xfrm>
          <a:prstGeom prst="rect">
            <a:avLst/>
          </a:prstGeom>
        </p:spPr>
      </p:pic>
      <p:pic>
        <p:nvPicPr>
          <p:cNvPr id="13" name="Picture 12">
            <a:extLst>
              <a:ext uri="{FF2B5EF4-FFF2-40B4-BE49-F238E27FC236}">
                <a16:creationId xmlns:a16="http://schemas.microsoft.com/office/drawing/2014/main" id="{0C0AB344-CB65-DE4E-83FB-8C4DC26D648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716" y="2810157"/>
            <a:ext cx="3455312" cy="2303541"/>
          </a:xfrm>
          <a:prstGeom prst="rect">
            <a:avLst/>
          </a:prstGeom>
        </p:spPr>
      </p:pic>
      <p:sp>
        <p:nvSpPr>
          <p:cNvPr id="6" name="TextBox 5">
            <a:extLst>
              <a:ext uri="{FF2B5EF4-FFF2-40B4-BE49-F238E27FC236}">
                <a16:creationId xmlns:a16="http://schemas.microsoft.com/office/drawing/2014/main" id="{A4E14E16-3D9B-4496-B5F8-E7CD8B173E78}"/>
              </a:ext>
            </a:extLst>
          </p:cNvPr>
          <p:cNvSpPr txBox="1"/>
          <p:nvPr/>
        </p:nvSpPr>
        <p:spPr>
          <a:xfrm>
            <a:off x="3615062" y="761639"/>
            <a:ext cx="5224915" cy="3620222"/>
          </a:xfrm>
          <a:prstGeom prst="rect">
            <a:avLst/>
          </a:prstGeom>
          <a:noFill/>
        </p:spPr>
        <p:txBody>
          <a:bodyPr wrap="square" rtlCol="0">
            <a:spAutoFit/>
          </a:bodyPr>
          <a:lstStyle/>
          <a:p>
            <a:pPr>
              <a:lnSpc>
                <a:spcPct val="150000"/>
              </a:lnSpc>
            </a:pPr>
            <a:r>
              <a:rPr lang="lo-LA" sz="1400" b="1" dirty="0">
                <a:latin typeface="Saysettha OT" panose="020B0504020207020204" pitchFamily="34" charset="-34"/>
                <a:cs typeface="Saysettha OT" panose="020B0504020207020204" pitchFamily="34" charset="-34"/>
              </a:rPr>
              <a:t>ປະເດັນນີ້ຖືວ່າສຳຄັນຫຼາຍ. ກອງປະຊຸມຈະໜ້າເບື່ອ ແລະ ບໍ່ໜ້າຕິດຕາມ ຖ້າພວກເຮົາພຽງແຕ່ລາຍງານໃນສິ່ງທີ່ພວກເຮົາໄດ້ຈັດຕັ້ງປະຕິບັດຜ່ານມາ ໂດຍບໍ່ໄດ້ຍົກໃຫ້ເຫັນບົດຮຽນກ່ຽວກັບສິ່ງທີ່ເຮັດແລ້ວໄດ້ຜົນ ແລະ ສາມາດນຳໄປປັບໃຊ້ກັບຜູ້ອື່ນໄດ້.</a:t>
            </a:r>
            <a:endParaRPr lang="en-US" sz="1400" b="1" dirty="0">
              <a:latin typeface="Saysettha OT" panose="020B0504020207020204" pitchFamily="34" charset="-34"/>
              <a:cs typeface="Saysettha OT" panose="020B0504020207020204" pitchFamily="34" charset="-34"/>
            </a:endParaRPr>
          </a:p>
          <a:p>
            <a:pPr marL="342900" lvl="0" indent="-342900">
              <a:lnSpc>
                <a:spcPct val="150000"/>
              </a:lnSpc>
              <a:buFontTx/>
              <a:buChar char="-"/>
            </a:pPr>
            <a:r>
              <a:rPr lang="lo-LA" sz="1400" b="1" dirty="0">
                <a:latin typeface="Saysettha OT" panose="020B0504020207020204" pitchFamily="34" charset="-34"/>
                <a:cs typeface="Saysettha OT" panose="020B0504020207020204" pitchFamily="34" charset="-34"/>
              </a:rPr>
              <a:t>ແມ່ນຫັຍງທີ່ເຮັດແລ້ວໄດ້ຜົນສໍາລັບໂຄງການເຮົາ? </a:t>
            </a:r>
          </a:p>
          <a:p>
            <a:pPr marL="342900" lvl="0" indent="-342900">
              <a:lnSpc>
                <a:spcPct val="150000"/>
              </a:lnSpc>
              <a:buFontTx/>
              <a:buChar char="-"/>
            </a:pPr>
            <a:r>
              <a:rPr lang="lo-LA" sz="1400" b="1" dirty="0">
                <a:latin typeface="Saysettha OT" panose="020B0504020207020204" pitchFamily="34" charset="-34"/>
                <a:cs typeface="Saysettha OT" panose="020B0504020207020204" pitchFamily="34" charset="-34"/>
              </a:rPr>
              <a:t>ເປັນຫຍັງມັນຈຶ່ງໄດ້ຜົນ? ຜູ້ອື່ນຈະສາມາດນຳໄປຈັດຕັ້ງປະຕິບັດເພື່ອໃຫ້ໄດ້ຮັບຜົນເຊັ່ນດຽວກັນໄດ້ຄືແນວໃດ?</a:t>
            </a:r>
            <a:endParaRPr lang="en-US" sz="1400" b="1" dirty="0">
              <a:latin typeface="Saysettha OT" panose="020B0504020207020204" pitchFamily="34" charset="-34"/>
              <a:cs typeface="Saysettha OT" panose="020B0504020207020204" pitchFamily="34" charset="-34"/>
            </a:endParaRPr>
          </a:p>
          <a:p>
            <a:pPr marL="342900" lvl="0" indent="-342900">
              <a:lnSpc>
                <a:spcPct val="150000"/>
              </a:lnSpc>
              <a:buFontTx/>
              <a:buChar char="-"/>
            </a:pPr>
            <a:r>
              <a:rPr lang="lo-LA" sz="1400" b="1" dirty="0">
                <a:latin typeface="Saysettha OT" panose="020B0504020207020204" pitchFamily="34" charset="-34"/>
                <a:cs typeface="Saysettha OT" panose="020B0504020207020204" pitchFamily="34" charset="-34"/>
              </a:rPr>
              <a:t>ແມ່ນຫັຍງທີ່ເຮັດແລ້ວບໍ່ໄດ້ຜົນສຳລັບໂຄງການເຮົາ? ເປັນຫຍັງມັນຈຶ່ງບໍ່ໄດ້ຜົນ? ມີຫຍັງແດ່ທີ່ຜູ້ອື່ນຄວນຈະເຮັດເພື່ອບໍ່ໃຫ້ພົບບັນຫາຄືກັບເຮົາ?</a:t>
            </a:r>
            <a:endParaRPr lang="en-US" sz="1400" b="1" dirty="0">
              <a:latin typeface="Saysettha OT" panose="020B0504020207020204" pitchFamily="34" charset="-34"/>
              <a:cs typeface="Saysettha OT" panose="020B0504020207020204" pitchFamily="34" charset="-34"/>
            </a:endParaRPr>
          </a:p>
          <a:p>
            <a:pPr marL="342900" lvl="0" indent="-342900">
              <a:lnSpc>
                <a:spcPct val="150000"/>
              </a:lnSpc>
              <a:buFontTx/>
              <a:buChar char="-"/>
            </a:pPr>
            <a:r>
              <a:rPr lang="lo-LA" sz="1400" b="1" dirty="0">
                <a:latin typeface="Saysettha OT" panose="020B0504020207020204" pitchFamily="34" charset="-34"/>
                <a:cs typeface="Saysettha OT" panose="020B0504020207020204" pitchFamily="34" charset="-34"/>
              </a:rPr>
              <a:t>ອຸປະກອນ/ຊັບພະຍາກອນ ທີ່ເປັນປະໂຫຍດແມ່ນຫຍັງ? ນຳສະເໜີວ່າມີຫຍັງແດ່. ອະທິບາຍວ່າເປັນຫຍັງສິ່ງເຫຼົ່ານັ້ນຈຶ່ງສຳຄັນ.</a:t>
            </a:r>
            <a:endParaRPr lang="en-US" sz="1400" b="1" dirty="0">
              <a:latin typeface="Saysettha OT" panose="020B0504020207020204" pitchFamily="34" charset="-34"/>
              <a:cs typeface="Saysettha OT" panose="020B0504020207020204" pitchFamily="34" charset="-34"/>
            </a:endParaRPr>
          </a:p>
        </p:txBody>
      </p:sp>
    </p:spTree>
    <p:extLst>
      <p:ext uri="{BB962C8B-B14F-4D97-AF65-F5344CB8AC3E}">
        <p14:creationId xmlns:p14="http://schemas.microsoft.com/office/powerpoint/2010/main" val="645979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49984" y="428489"/>
            <a:ext cx="8044032" cy="427967"/>
          </a:xfrm>
        </p:spPr>
        <p:txBody>
          <a:bodyPr/>
          <a:lstStyle/>
          <a:p>
            <a:pPr algn="ctr"/>
            <a:r>
              <a:rPr lang="lo-LA" sz="2800" dirty="0">
                <a:latin typeface="Phetsarath OT" panose="02000500000000000000" pitchFamily="2" charset="0"/>
                <a:cs typeface="Phetsarath OT" panose="02000500000000000000" pitchFamily="2" charset="0"/>
              </a:rPr>
              <a:t>ເວທີສົນທະນາ</a:t>
            </a:r>
            <a:endParaRPr lang="en-GB" sz="2800" dirty="0">
              <a:latin typeface="Phetsarath OT" panose="02000500000000000000" pitchFamily="2" charset="0"/>
              <a:cs typeface="Phetsarath OT" panose="02000500000000000000" pitchFamily="2" charset="0"/>
            </a:endParaRPr>
          </a:p>
        </p:txBody>
      </p:sp>
      <p:pic>
        <p:nvPicPr>
          <p:cNvPr id="3" name="Content Placeholder 2" descr="A picture containing text, people&#10;&#10;Description automatically generated">
            <a:extLst>
              <a:ext uri="{FF2B5EF4-FFF2-40B4-BE49-F238E27FC236}">
                <a16:creationId xmlns:a16="http://schemas.microsoft.com/office/drawing/2014/main" id="{AFF51BC6-26FE-4011-9596-90F5B7BE2DAD}"/>
              </a:ext>
            </a:extLst>
          </p:cNvPr>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549275" y="1654425"/>
            <a:ext cx="3946525" cy="2629988"/>
          </a:xfrm>
        </p:spPr>
      </p:pic>
      <p:pic>
        <p:nvPicPr>
          <p:cNvPr id="11" name="Content Placeholder 10" descr="A group of people sitting on chairs&#10;&#10;Description automatically generated with medium confidence">
            <a:extLst>
              <a:ext uri="{FF2B5EF4-FFF2-40B4-BE49-F238E27FC236}">
                <a16:creationId xmlns:a16="http://schemas.microsoft.com/office/drawing/2014/main" id="{F756774B-6BBB-41ED-9574-68070ABF0654}"/>
              </a:ext>
            </a:extLst>
          </p:cNvPr>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4640263" y="1651794"/>
            <a:ext cx="3952875" cy="2635250"/>
          </a:xfrm>
        </p:spPr>
      </p:pic>
      <p:sp>
        <p:nvSpPr>
          <p:cNvPr id="4" name="Slide Number Placeholder 3"/>
          <p:cNvSpPr>
            <a:spLocks noGrp="1"/>
          </p:cNvSpPr>
          <p:nvPr>
            <p:ph type="sldNum" sz="quarter" idx="10"/>
          </p:nvPr>
        </p:nvSpPr>
        <p:spPr/>
        <p:txBody>
          <a:bodyPr/>
          <a:lstStyle/>
          <a:p>
            <a:pPr defTabSz="685800" fontAlgn="base">
              <a:spcBef>
                <a:spcPct val="0"/>
              </a:spcBef>
              <a:spcAft>
                <a:spcPct val="0"/>
              </a:spcAft>
              <a:defRPr/>
            </a:pPr>
            <a:fld id="{9BE9B723-3BEB-4F30-99A3-5D2A65B6DA6E}" type="slidenum">
              <a:rPr lang="en-US" smtClean="0">
                <a:cs typeface="Arial" charset="0"/>
              </a:rPr>
              <a:pPr defTabSz="685800" fontAlgn="base">
                <a:spcBef>
                  <a:spcPct val="0"/>
                </a:spcBef>
                <a:spcAft>
                  <a:spcPct val="0"/>
                </a:spcAft>
                <a:defRPr/>
              </a:pPr>
              <a:t>4</a:t>
            </a:fld>
            <a:endParaRPr lang="en-US" dirty="0">
              <a:cs typeface="Arial" charset="0"/>
            </a:endParaRPr>
          </a:p>
        </p:txBody>
      </p:sp>
    </p:spTree>
    <p:extLst>
      <p:ext uri="{BB962C8B-B14F-4D97-AF65-F5344CB8AC3E}">
        <p14:creationId xmlns:p14="http://schemas.microsoft.com/office/powerpoint/2010/main" val="875432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lo-LA" sz="2800" dirty="0">
                <a:latin typeface="Phetsarath OT" panose="02000500000000000000" pitchFamily="2" charset="0"/>
                <a:cs typeface="Phetsarath OT" panose="02000500000000000000" pitchFamily="2" charset="0"/>
              </a:rPr>
              <a:t>ສົນທະນາກຸ່ມກ່ຽວກັບແຜນວຽກໂພຊະນາການຂອງເມືອງ</a:t>
            </a:r>
            <a:endParaRPr lang="en-GB" sz="2800" dirty="0">
              <a:latin typeface="Phetsarath OT" panose="02000500000000000000" pitchFamily="2" charset="0"/>
              <a:cs typeface="Phetsarath OT" panose="02000500000000000000" pitchFamily="2" charset="0"/>
            </a:endParaRPr>
          </a:p>
        </p:txBody>
      </p:sp>
      <p:sp>
        <p:nvSpPr>
          <p:cNvPr id="4" name="Slide Number Placeholder 3"/>
          <p:cNvSpPr>
            <a:spLocks noGrp="1"/>
          </p:cNvSpPr>
          <p:nvPr>
            <p:ph type="sldNum" sz="quarter" idx="10"/>
          </p:nvPr>
        </p:nvSpPr>
        <p:spPr/>
        <p:txBody>
          <a:bodyPr/>
          <a:lstStyle/>
          <a:p>
            <a:pPr defTabSz="685800" fontAlgn="base">
              <a:spcBef>
                <a:spcPct val="0"/>
              </a:spcBef>
              <a:spcAft>
                <a:spcPct val="0"/>
              </a:spcAft>
              <a:defRPr/>
            </a:pPr>
            <a:fld id="{9BE9B723-3BEB-4F30-99A3-5D2A65B6DA6E}" type="slidenum">
              <a:rPr lang="en-US" smtClean="0">
                <a:cs typeface="Arial" charset="0"/>
              </a:rPr>
              <a:pPr defTabSz="685800" fontAlgn="base">
                <a:spcBef>
                  <a:spcPct val="0"/>
                </a:spcBef>
                <a:spcAft>
                  <a:spcPct val="0"/>
                </a:spcAft>
                <a:defRPr/>
              </a:pPr>
              <a:t>5</a:t>
            </a:fld>
            <a:endParaRPr lang="en-US" dirty="0">
              <a:cs typeface="Arial" charset="0"/>
            </a:endParaRPr>
          </a:p>
        </p:txBody>
      </p:sp>
      <p:pic>
        <p:nvPicPr>
          <p:cNvPr id="8" name="Content Placeholder 7" descr="A group of people sitting at a table looking at a phone&#10;&#10;Description automatically generated with medium confidence">
            <a:extLst>
              <a:ext uri="{FF2B5EF4-FFF2-40B4-BE49-F238E27FC236}">
                <a16:creationId xmlns:a16="http://schemas.microsoft.com/office/drawing/2014/main" id="{063F91CB-E7D5-4175-ACAB-C0770E44AE63}"/>
              </a:ext>
            </a:extLst>
          </p:cNvPr>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549275" y="1489472"/>
            <a:ext cx="3946525" cy="2959893"/>
          </a:xfrm>
        </p:spPr>
      </p:pic>
      <p:pic>
        <p:nvPicPr>
          <p:cNvPr id="12" name="Content Placeholder 11" descr="A group of people in a classroom&#10;&#10;Description automatically generated with medium confidence">
            <a:extLst>
              <a:ext uri="{FF2B5EF4-FFF2-40B4-BE49-F238E27FC236}">
                <a16:creationId xmlns:a16="http://schemas.microsoft.com/office/drawing/2014/main" id="{FA0DC8AC-BA09-4BB0-B2D4-F5A705B0949B}"/>
              </a:ext>
            </a:extLst>
          </p:cNvPr>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4640263" y="1489472"/>
            <a:ext cx="4197226" cy="2959893"/>
          </a:xfrm>
        </p:spPr>
      </p:pic>
    </p:spTree>
    <p:extLst>
      <p:ext uri="{BB962C8B-B14F-4D97-AF65-F5344CB8AC3E}">
        <p14:creationId xmlns:p14="http://schemas.microsoft.com/office/powerpoint/2010/main" val="2643885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48640" y="143129"/>
            <a:ext cx="8044032" cy="710981"/>
          </a:xfrm>
        </p:spPr>
        <p:txBody>
          <a:bodyPr/>
          <a:lstStyle/>
          <a:p>
            <a:pPr algn="ctr"/>
            <a:r>
              <a:rPr lang="lo-LA" dirty="0">
                <a:latin typeface="Phetsarath OT" panose="02000500000000000000" pitchFamily="2" charset="0"/>
                <a:cs typeface="Phetsarath OT" panose="02000500000000000000" pitchFamily="2" charset="0"/>
              </a:rPr>
              <a:t>ວາງສະແດງ</a:t>
            </a:r>
            <a:endParaRPr lang="en-GB" dirty="0">
              <a:latin typeface="Phetsarath OT" panose="02000500000000000000" pitchFamily="2" charset="0"/>
              <a:cs typeface="Phetsarath OT" panose="02000500000000000000" pitchFamily="2" charset="0"/>
            </a:endParaRPr>
          </a:p>
        </p:txBody>
      </p:sp>
      <p:sp>
        <p:nvSpPr>
          <p:cNvPr id="4" name="Slide Number Placeholder 3"/>
          <p:cNvSpPr>
            <a:spLocks noGrp="1"/>
          </p:cNvSpPr>
          <p:nvPr>
            <p:ph type="sldNum" sz="quarter" idx="10"/>
          </p:nvPr>
        </p:nvSpPr>
        <p:spPr/>
        <p:txBody>
          <a:bodyPr/>
          <a:lstStyle/>
          <a:p>
            <a:pPr defTabSz="685800" fontAlgn="base">
              <a:spcBef>
                <a:spcPct val="0"/>
              </a:spcBef>
              <a:spcAft>
                <a:spcPct val="0"/>
              </a:spcAft>
              <a:defRPr/>
            </a:pPr>
            <a:fld id="{9BE9B723-3BEB-4F30-99A3-5D2A65B6DA6E}" type="slidenum">
              <a:rPr lang="en-US" smtClean="0">
                <a:cs typeface="Arial" charset="0"/>
              </a:rPr>
              <a:pPr defTabSz="685800" fontAlgn="base">
                <a:spcBef>
                  <a:spcPct val="0"/>
                </a:spcBef>
                <a:spcAft>
                  <a:spcPct val="0"/>
                </a:spcAft>
                <a:defRPr/>
              </a:pPr>
              <a:t>6</a:t>
            </a:fld>
            <a:endParaRPr lang="en-US" dirty="0">
              <a:cs typeface="Arial" charset="0"/>
            </a:endParaRPr>
          </a:p>
        </p:txBody>
      </p:sp>
      <p:pic>
        <p:nvPicPr>
          <p:cNvPr id="13" name="Content Placeholder 12" descr="A picture containing text, indoor, person, ceiling&#10;&#10;Description automatically generated">
            <a:extLst>
              <a:ext uri="{FF2B5EF4-FFF2-40B4-BE49-F238E27FC236}">
                <a16:creationId xmlns:a16="http://schemas.microsoft.com/office/drawing/2014/main" id="{7E2E86B2-264A-4D85-AC74-116791C512DB}"/>
              </a:ext>
            </a:extLst>
          </p:cNvPr>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4648202" y="1487091"/>
            <a:ext cx="3952875" cy="2964656"/>
          </a:xfrm>
        </p:spPr>
      </p:pic>
      <p:pic>
        <p:nvPicPr>
          <p:cNvPr id="16" name="Content Placeholder 15" descr="A group of people standing around a table with a cake on it&#10;&#10;Description automatically generated with medium confidence">
            <a:extLst>
              <a:ext uri="{FF2B5EF4-FFF2-40B4-BE49-F238E27FC236}">
                <a16:creationId xmlns:a16="http://schemas.microsoft.com/office/drawing/2014/main" id="{21551DDA-2DC7-40AB-95B0-F646F5B88A3E}"/>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220630" y="1487091"/>
            <a:ext cx="4350026" cy="2898883"/>
          </a:xfrm>
        </p:spPr>
      </p:pic>
    </p:spTree>
    <p:extLst>
      <p:ext uri="{BB962C8B-B14F-4D97-AF65-F5344CB8AC3E}">
        <p14:creationId xmlns:p14="http://schemas.microsoft.com/office/powerpoint/2010/main" val="1895279456"/>
      </p:ext>
    </p:extLst>
  </p:cSld>
  <p:clrMapOvr>
    <a:masterClrMapping/>
  </p:clrMapOvr>
</p:sld>
</file>

<file path=ppt/theme/theme1.xml><?xml version="1.0" encoding="utf-8"?>
<a:theme xmlns:a="http://schemas.openxmlformats.org/drawingml/2006/main" name="1_blank">
  <a:themeElements>
    <a:clrScheme name="Custom 4">
      <a:dk1>
        <a:srgbClr val="009EDD"/>
      </a:dk1>
      <a:lt1>
        <a:srgbClr val="FFFFFF"/>
      </a:lt1>
      <a:dk2>
        <a:srgbClr val="080808"/>
      </a:dk2>
      <a:lt2>
        <a:srgbClr val="FFFFFF"/>
      </a:lt2>
      <a:accent1>
        <a:srgbClr val="009EDD"/>
      </a:accent1>
      <a:accent2>
        <a:srgbClr val="41AD49"/>
      </a:accent2>
      <a:accent3>
        <a:srgbClr val="D2232A"/>
      </a:accent3>
      <a:accent4>
        <a:srgbClr val="4F2364"/>
      </a:accent4>
      <a:accent5>
        <a:srgbClr val="FFFFFF"/>
      </a:accent5>
      <a:accent6>
        <a:srgbClr val="FFFFFF"/>
      </a:accent6>
      <a:hlink>
        <a:srgbClr val="0033CC"/>
      </a:hlink>
      <a:folHlink>
        <a:srgbClr val="9933FF"/>
      </a:folHlink>
    </a:clrScheme>
    <a:fontScheme name="Custom 1">
      <a:majorFont>
        <a:latin typeface="VAGRounded LT Light"/>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Training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raining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raining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raining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raining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raining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raining 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raining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raining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raining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raining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raining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ank.potm" id="{18D2AB76-4D8A-4C0C-8036-4A76F76D4DFA}" vid="{6427105D-9D0F-4146-9D65-66278D342A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blank</Template>
  <TotalTime>5639</TotalTime>
  <Words>444</Words>
  <Application>Microsoft Office PowerPoint</Application>
  <PresentationFormat>On-screen Show (16:9)</PresentationFormat>
  <Paragraphs>33</Paragraphs>
  <Slides>6</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vt:i4>
      </vt:variant>
    </vt:vector>
  </HeadingPairs>
  <TitlesOfParts>
    <vt:vector size="16" baseType="lpstr">
      <vt:lpstr>Arial</vt:lpstr>
      <vt:lpstr>Calibri</vt:lpstr>
      <vt:lpstr>Courier New</vt:lpstr>
      <vt:lpstr>Phetsarath OT</vt:lpstr>
      <vt:lpstr>Saysettha OT</vt:lpstr>
      <vt:lpstr>Times</vt:lpstr>
      <vt:lpstr>VAGRounded LT Light</vt:lpstr>
      <vt:lpstr>Verdana</vt:lpstr>
      <vt:lpstr>Wingdings</vt:lpstr>
      <vt:lpstr>1_blank</vt:lpstr>
      <vt:lpstr>ກອງປະຊຸມແລກປ່ຽນບົດຮຽນດ້ານໂພຊະນາການຂອງຫຼາຍຂະແໜງການໃນຂັ້ນແຂວງ  ແຂວງຫົວພັນ ແລະ ອຸດົມໄຊ</vt:lpstr>
      <vt:lpstr>ຜູ້ເຂົ້າຮ່ວມ</vt:lpstr>
      <vt:lpstr>PowerPoint Presentation</vt:lpstr>
      <vt:lpstr>ເວທີສົນທະນາ</vt:lpstr>
      <vt:lpstr>ສົນທະນາກຸ່ມກ່ຽວກັບແຜນວຽກໂພຊະນາການຂອງເມືອງ</vt:lpstr>
      <vt:lpstr>ວາງສະແດງ</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ກອງປະຊຸມແລກປ່ຽນບົດຮຽນດ້ານໂພຊະນາການຂອງຫຼາຍຂະແໜງການໃນຂັ້ນແຂວງ  ແຂວງຫົວພັນ ແລະ ອຸດົມໄຊ</dc:title>
  <dc:creator>Inthaxay, Boualaphanh</dc:creator>
  <cp:lastModifiedBy>Phommalangsy, Soukkanhya</cp:lastModifiedBy>
  <cp:revision>2</cp:revision>
  <dcterms:created xsi:type="dcterms:W3CDTF">2022-03-25T03:40:17Z</dcterms:created>
  <dcterms:modified xsi:type="dcterms:W3CDTF">2022-05-09T07:59:16Z</dcterms:modified>
</cp:coreProperties>
</file>