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83" r:id="rId4"/>
    <p:sldId id="295" r:id="rId5"/>
    <p:sldId id="270" r:id="rId6"/>
    <p:sldId id="271" r:id="rId7"/>
    <p:sldId id="294" r:id="rId8"/>
    <p:sldId id="296" r:id="rId9"/>
    <p:sldId id="30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82" autoAdjust="0"/>
    <p:restoredTop sz="94422" autoAdjust="0"/>
  </p:normalViewPr>
  <p:slideViewPr>
    <p:cSldViewPr snapToGrid="0">
      <p:cViewPr varScale="1">
        <p:scale>
          <a:sx n="77" d="100"/>
          <a:sy n="77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3C0857AC-1870-4827-B670-6BBECD3DC212}"/>
    <pc:docChg chg="undo redo custSel addSld delSld modSld">
      <pc:chgData name="Tukta Sonesaksith" userId="3e854381-7502-4072-9aff-7c427c4c537b" providerId="ADAL" clId="{3C0857AC-1870-4827-B670-6BBECD3DC212}" dt="2022-03-30T10:44:32.913" v="3375" actId="2696"/>
      <pc:docMkLst>
        <pc:docMk/>
      </pc:docMkLst>
      <pc:sldChg chg="modSp">
        <pc:chgData name="Tukta Sonesaksith" userId="3e854381-7502-4072-9aff-7c427c4c537b" providerId="ADAL" clId="{3C0857AC-1870-4827-B670-6BBECD3DC212}" dt="2022-03-30T09:28:26.549" v="103" actId="6549"/>
        <pc:sldMkLst>
          <pc:docMk/>
          <pc:sldMk cId="934518400" sldId="256"/>
        </pc:sldMkLst>
        <pc:spChg chg="mod">
          <ac:chgData name="Tukta Sonesaksith" userId="3e854381-7502-4072-9aff-7c427c4c537b" providerId="ADAL" clId="{3C0857AC-1870-4827-B670-6BBECD3DC212}" dt="2022-03-30T09:28:26.549" v="103" actId="6549"/>
          <ac:spMkLst>
            <pc:docMk/>
            <pc:sldMk cId="934518400" sldId="256"/>
            <ac:spMk id="2" creationId="{00000000-0000-0000-0000-000000000000}"/>
          </ac:spMkLst>
        </pc:spChg>
      </pc:sldChg>
      <pc:sldChg chg="del">
        <pc:chgData name="Tukta Sonesaksith" userId="3e854381-7502-4072-9aff-7c427c4c537b" providerId="ADAL" clId="{3C0857AC-1870-4827-B670-6BBECD3DC212}" dt="2022-03-30T10:44:32.913" v="3375" actId="2696"/>
        <pc:sldMkLst>
          <pc:docMk/>
          <pc:sldMk cId="3094452226" sldId="263"/>
        </pc:sldMkLst>
      </pc:sldChg>
      <pc:sldChg chg="modSp">
        <pc:chgData name="Tukta Sonesaksith" userId="3e854381-7502-4072-9aff-7c427c4c537b" providerId="ADAL" clId="{3C0857AC-1870-4827-B670-6BBECD3DC212}" dt="2022-03-30T09:39:51.259" v="689" actId="20577"/>
        <pc:sldMkLst>
          <pc:docMk/>
          <pc:sldMk cId="263742924" sldId="268"/>
        </pc:sldMkLst>
        <pc:spChg chg="mod">
          <ac:chgData name="Tukta Sonesaksith" userId="3e854381-7502-4072-9aff-7c427c4c537b" providerId="ADAL" clId="{3C0857AC-1870-4827-B670-6BBECD3DC212}" dt="2022-03-30T09:31:22.390" v="117" actId="1076"/>
          <ac:spMkLst>
            <pc:docMk/>
            <pc:sldMk cId="263742924" sldId="268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09:39:51.259" v="689" actId="20577"/>
          <ac:spMkLst>
            <pc:docMk/>
            <pc:sldMk cId="263742924" sldId="268"/>
            <ac:spMk id="3" creationId="{00000000-0000-0000-0000-000000000000}"/>
          </ac:spMkLst>
        </pc:spChg>
      </pc:sldChg>
      <pc:sldChg chg="modSp">
        <pc:chgData name="Tukta Sonesaksith" userId="3e854381-7502-4072-9aff-7c427c4c537b" providerId="ADAL" clId="{3C0857AC-1870-4827-B670-6BBECD3DC212}" dt="2022-03-30T09:57:54.829" v="2027" actId="27636"/>
        <pc:sldMkLst>
          <pc:docMk/>
          <pc:sldMk cId="3832406886" sldId="270"/>
        </pc:sldMkLst>
        <pc:spChg chg="mod">
          <ac:chgData name="Tukta Sonesaksith" userId="3e854381-7502-4072-9aff-7c427c4c537b" providerId="ADAL" clId="{3C0857AC-1870-4827-B670-6BBECD3DC212}" dt="2022-03-30T09:50:41.164" v="1459" actId="255"/>
          <ac:spMkLst>
            <pc:docMk/>
            <pc:sldMk cId="3832406886" sldId="270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09:57:54.829" v="2027" actId="27636"/>
          <ac:spMkLst>
            <pc:docMk/>
            <pc:sldMk cId="3832406886" sldId="270"/>
            <ac:spMk id="6" creationId="{00000000-0000-0000-0000-000000000000}"/>
          </ac:spMkLst>
        </pc:spChg>
        <pc:picChg chg="mod modCrop">
          <ac:chgData name="Tukta Sonesaksith" userId="3e854381-7502-4072-9aff-7c427c4c537b" providerId="ADAL" clId="{3C0857AC-1870-4827-B670-6BBECD3DC212}" dt="2022-03-30T09:55:27.276" v="1821" actId="1076"/>
          <ac:picMkLst>
            <pc:docMk/>
            <pc:sldMk cId="3832406886" sldId="270"/>
            <ac:picMk id="2050" creationId="{732965A5-3B16-4F2A-8478-0DB12D47207C}"/>
          </ac:picMkLst>
        </pc:picChg>
      </pc:sldChg>
      <pc:sldChg chg="modSp">
        <pc:chgData name="Tukta Sonesaksith" userId="3e854381-7502-4072-9aff-7c427c4c537b" providerId="ADAL" clId="{3C0857AC-1870-4827-B670-6BBECD3DC212}" dt="2022-03-30T10:13:24.040" v="2562" actId="27636"/>
        <pc:sldMkLst>
          <pc:docMk/>
          <pc:sldMk cId="1269562681" sldId="271"/>
        </pc:sldMkLst>
        <pc:spChg chg="mod">
          <ac:chgData name="Tukta Sonesaksith" userId="3e854381-7502-4072-9aff-7c427c4c537b" providerId="ADAL" clId="{3C0857AC-1870-4827-B670-6BBECD3DC212}" dt="2022-03-30T09:58:54.160" v="2090" actId="27636"/>
          <ac:spMkLst>
            <pc:docMk/>
            <pc:sldMk cId="1269562681" sldId="271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10:13:24.040" v="2562" actId="27636"/>
          <ac:spMkLst>
            <pc:docMk/>
            <pc:sldMk cId="1269562681" sldId="271"/>
            <ac:spMk id="7" creationId="{98A36902-0B23-8048-8B5A-41622DF3A7FB}"/>
          </ac:spMkLst>
        </pc:spChg>
      </pc:sldChg>
      <pc:sldChg chg="modSp">
        <pc:chgData name="Tukta Sonesaksith" userId="3e854381-7502-4072-9aff-7c427c4c537b" providerId="ADAL" clId="{3C0857AC-1870-4827-B670-6BBECD3DC212}" dt="2022-03-30T09:46:02.599" v="1204" actId="20577"/>
        <pc:sldMkLst>
          <pc:docMk/>
          <pc:sldMk cId="2782875528" sldId="283"/>
        </pc:sldMkLst>
        <pc:spChg chg="mod">
          <ac:chgData name="Tukta Sonesaksith" userId="3e854381-7502-4072-9aff-7c427c4c537b" providerId="ADAL" clId="{3C0857AC-1870-4827-B670-6BBECD3DC212}" dt="2022-03-30T09:41:27.592" v="778" actId="255"/>
          <ac:spMkLst>
            <pc:docMk/>
            <pc:sldMk cId="2782875528" sldId="283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09:46:02.599" v="1204" actId="20577"/>
          <ac:spMkLst>
            <pc:docMk/>
            <pc:sldMk cId="2782875528" sldId="283"/>
            <ac:spMk id="5" creationId="{00000000-0000-0000-0000-000000000000}"/>
          </ac:spMkLst>
        </pc:spChg>
      </pc:sldChg>
      <pc:sldChg chg="modSp">
        <pc:chgData name="Tukta Sonesaksith" userId="3e854381-7502-4072-9aff-7c427c4c537b" providerId="ADAL" clId="{3C0857AC-1870-4827-B670-6BBECD3DC212}" dt="2022-03-30T10:38:41.255" v="2953" actId="20577"/>
        <pc:sldMkLst>
          <pc:docMk/>
          <pc:sldMk cId="2358460081" sldId="294"/>
        </pc:sldMkLst>
        <pc:spChg chg="mod">
          <ac:chgData name="Tukta Sonesaksith" userId="3e854381-7502-4072-9aff-7c427c4c537b" providerId="ADAL" clId="{3C0857AC-1870-4827-B670-6BBECD3DC212}" dt="2022-03-30T10:33:45.387" v="2604" actId="27636"/>
          <ac:spMkLst>
            <pc:docMk/>
            <pc:sldMk cId="2358460081" sldId="294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10:38:41.255" v="2953" actId="20577"/>
          <ac:spMkLst>
            <pc:docMk/>
            <pc:sldMk cId="2358460081" sldId="294"/>
            <ac:spMk id="6" creationId="{00000000-0000-0000-0000-000000000000}"/>
          </ac:spMkLst>
        </pc:spChg>
      </pc:sldChg>
      <pc:sldChg chg="modSp">
        <pc:chgData name="Tukta Sonesaksith" userId="3e854381-7502-4072-9aff-7c427c4c537b" providerId="ADAL" clId="{3C0857AC-1870-4827-B670-6BBECD3DC212}" dt="2022-03-30T09:48:52.230" v="1383" actId="27636"/>
        <pc:sldMkLst>
          <pc:docMk/>
          <pc:sldMk cId="2169939041" sldId="295"/>
        </pc:sldMkLst>
        <pc:spChg chg="mod">
          <ac:chgData name="Tukta Sonesaksith" userId="3e854381-7502-4072-9aff-7c427c4c537b" providerId="ADAL" clId="{3C0857AC-1870-4827-B670-6BBECD3DC212}" dt="2022-03-30T09:47:16.597" v="1302" actId="20577"/>
          <ac:spMkLst>
            <pc:docMk/>
            <pc:sldMk cId="2169939041" sldId="295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09:48:52.230" v="1383" actId="27636"/>
          <ac:spMkLst>
            <pc:docMk/>
            <pc:sldMk cId="2169939041" sldId="295"/>
            <ac:spMk id="10" creationId="{71F6C7A5-6136-8445-A456-BAE9DB941036}"/>
          </ac:spMkLst>
        </pc:spChg>
      </pc:sldChg>
      <pc:sldChg chg="modSp">
        <pc:chgData name="Tukta Sonesaksith" userId="3e854381-7502-4072-9aff-7c427c4c537b" providerId="ADAL" clId="{3C0857AC-1870-4827-B670-6BBECD3DC212}" dt="2022-03-30T10:43:41.618" v="3373" actId="255"/>
        <pc:sldMkLst>
          <pc:docMk/>
          <pc:sldMk cId="324722309" sldId="296"/>
        </pc:sldMkLst>
        <pc:spChg chg="mod">
          <ac:chgData name="Tukta Sonesaksith" userId="3e854381-7502-4072-9aff-7c427c4c537b" providerId="ADAL" clId="{3C0857AC-1870-4827-B670-6BBECD3DC212}" dt="2022-03-30T10:39:14.886" v="3026" actId="6549"/>
          <ac:spMkLst>
            <pc:docMk/>
            <pc:sldMk cId="324722309" sldId="296"/>
            <ac:spMk id="2" creationId="{00000000-0000-0000-0000-000000000000}"/>
          </ac:spMkLst>
        </pc:spChg>
        <pc:spChg chg="mod">
          <ac:chgData name="Tukta Sonesaksith" userId="3e854381-7502-4072-9aff-7c427c4c537b" providerId="ADAL" clId="{3C0857AC-1870-4827-B670-6BBECD3DC212}" dt="2022-03-30T10:43:41.618" v="3373" actId="255"/>
          <ac:spMkLst>
            <pc:docMk/>
            <pc:sldMk cId="324722309" sldId="296"/>
            <ac:spMk id="6" creationId="{00000000-0000-0000-0000-000000000000}"/>
          </ac:spMkLst>
        </pc:spChg>
      </pc:sldChg>
      <pc:sldChg chg="add">
        <pc:chgData name="Tukta Sonesaksith" userId="3e854381-7502-4072-9aff-7c427c4c537b" providerId="ADAL" clId="{3C0857AC-1870-4827-B670-6BBECD3DC212}" dt="2022-03-30T10:44:31.197" v="3374"/>
        <pc:sldMkLst>
          <pc:docMk/>
          <pc:sldMk cId="3251375924" sldId="302"/>
        </pc:sldMkLst>
      </pc:sldChg>
    </pc:docChg>
  </pc:docChgLst>
  <pc:docChgLst>
    <pc:chgData name="Tukta Sonesaksith" userId="3e854381-7502-4072-9aff-7c427c4c537b" providerId="ADAL" clId="{90BA5C90-4F7E-4FD2-ACA2-3296637B0AC7}"/>
    <pc:docChg chg="custSel modSld">
      <pc:chgData name="Tukta Sonesaksith" userId="3e854381-7502-4072-9aff-7c427c4c537b" providerId="ADAL" clId="{90BA5C90-4F7E-4FD2-ACA2-3296637B0AC7}" dt="2022-03-29T09:13:19.307" v="10" actId="1440"/>
      <pc:docMkLst>
        <pc:docMk/>
      </pc:docMkLst>
      <pc:sldChg chg="modSp">
        <pc:chgData name="Tukta Sonesaksith" userId="3e854381-7502-4072-9aff-7c427c4c537b" providerId="ADAL" clId="{90BA5C90-4F7E-4FD2-ACA2-3296637B0AC7}" dt="2022-03-29T09:08:01.860" v="2" actId="20577"/>
        <pc:sldMkLst>
          <pc:docMk/>
          <pc:sldMk cId="2782875528" sldId="283"/>
        </pc:sldMkLst>
        <pc:spChg chg="mod">
          <ac:chgData name="Tukta Sonesaksith" userId="3e854381-7502-4072-9aff-7c427c4c537b" providerId="ADAL" clId="{90BA5C90-4F7E-4FD2-ACA2-3296637B0AC7}" dt="2022-03-29T09:08:01.860" v="2" actId="20577"/>
          <ac:spMkLst>
            <pc:docMk/>
            <pc:sldMk cId="2782875528" sldId="283"/>
            <ac:spMk id="5" creationId="{00000000-0000-0000-0000-000000000000}"/>
          </ac:spMkLst>
        </pc:spChg>
      </pc:sldChg>
      <pc:sldChg chg="addSp delSp modSp">
        <pc:chgData name="Tukta Sonesaksith" userId="3e854381-7502-4072-9aff-7c427c4c537b" providerId="ADAL" clId="{90BA5C90-4F7E-4FD2-ACA2-3296637B0AC7}" dt="2022-03-29T09:13:19.307" v="10" actId="1440"/>
        <pc:sldMkLst>
          <pc:docMk/>
          <pc:sldMk cId="324722309" sldId="296"/>
        </pc:sldMkLst>
        <pc:picChg chg="del">
          <ac:chgData name="Tukta Sonesaksith" userId="3e854381-7502-4072-9aff-7c427c4c537b" providerId="ADAL" clId="{90BA5C90-4F7E-4FD2-ACA2-3296637B0AC7}" dt="2022-03-29T09:12:20.325" v="3" actId="478"/>
          <ac:picMkLst>
            <pc:docMk/>
            <pc:sldMk cId="324722309" sldId="296"/>
            <ac:picMk id="3" creationId="{00000000-0000-0000-0000-000000000000}"/>
          </ac:picMkLst>
        </pc:picChg>
        <pc:picChg chg="add mod modCrop">
          <ac:chgData name="Tukta Sonesaksith" userId="3e854381-7502-4072-9aff-7c427c4c537b" providerId="ADAL" clId="{90BA5C90-4F7E-4FD2-ACA2-3296637B0AC7}" dt="2022-03-29T09:13:19.307" v="10" actId="1440"/>
          <ac:picMkLst>
            <pc:docMk/>
            <pc:sldMk cId="324722309" sldId="296"/>
            <ac:picMk id="1026" creationId="{E1906A3B-A3A9-413D-B69C-227322C966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7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44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42" Type="http://schemas.openxmlformats.org/officeDocument/2006/relationships/image" Target="../media/image49.jpeg"/><Relationship Id="rId47" Type="http://schemas.openxmlformats.org/officeDocument/2006/relationships/image" Target="../media/image54.jfif"/><Relationship Id="rId50" Type="http://schemas.openxmlformats.org/officeDocument/2006/relationships/image" Target="../media/image57.png"/><Relationship Id="rId55" Type="http://schemas.openxmlformats.org/officeDocument/2006/relationships/image" Target="../media/image62.png"/><Relationship Id="rId63" Type="http://schemas.openxmlformats.org/officeDocument/2006/relationships/image" Target="../media/image7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6" Type="http://schemas.openxmlformats.org/officeDocument/2006/relationships/image" Target="../media/image23.jpe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jpeg"/><Relationship Id="rId32" Type="http://schemas.openxmlformats.org/officeDocument/2006/relationships/image" Target="../media/image39.png"/><Relationship Id="rId37" Type="http://schemas.openxmlformats.org/officeDocument/2006/relationships/image" Target="../media/image44.jpeg"/><Relationship Id="rId40" Type="http://schemas.openxmlformats.org/officeDocument/2006/relationships/image" Target="../media/image47.png"/><Relationship Id="rId45" Type="http://schemas.openxmlformats.org/officeDocument/2006/relationships/image" Target="../media/image52.jpg"/><Relationship Id="rId53" Type="http://schemas.openxmlformats.org/officeDocument/2006/relationships/image" Target="../media/image60.jpg"/><Relationship Id="rId58" Type="http://schemas.openxmlformats.org/officeDocument/2006/relationships/image" Target="../media/image65.jpeg"/><Relationship Id="rId5" Type="http://schemas.openxmlformats.org/officeDocument/2006/relationships/image" Target="../media/image12.png"/><Relationship Id="rId61" Type="http://schemas.openxmlformats.org/officeDocument/2006/relationships/image" Target="../media/image68.jpeg"/><Relationship Id="rId19" Type="http://schemas.openxmlformats.org/officeDocument/2006/relationships/image" Target="../media/image26.png"/><Relationship Id="rId14" Type="http://schemas.openxmlformats.org/officeDocument/2006/relationships/image" Target="../media/image21.jpe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jpeg"/><Relationship Id="rId43" Type="http://schemas.openxmlformats.org/officeDocument/2006/relationships/image" Target="../media/image50.jpeg"/><Relationship Id="rId48" Type="http://schemas.openxmlformats.org/officeDocument/2006/relationships/image" Target="../media/image55.jpeg"/><Relationship Id="rId56" Type="http://schemas.openxmlformats.org/officeDocument/2006/relationships/image" Target="../media/image63.jpeg"/><Relationship Id="rId8" Type="http://schemas.openxmlformats.org/officeDocument/2006/relationships/image" Target="../media/image15.png"/><Relationship Id="rId51" Type="http://schemas.openxmlformats.org/officeDocument/2006/relationships/image" Target="../media/image58.jpeg"/><Relationship Id="rId3" Type="http://schemas.openxmlformats.org/officeDocument/2006/relationships/image" Target="../media/image10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jpeg"/><Relationship Id="rId38" Type="http://schemas.openxmlformats.org/officeDocument/2006/relationships/image" Target="../media/image45.png"/><Relationship Id="rId46" Type="http://schemas.openxmlformats.org/officeDocument/2006/relationships/image" Target="../media/image53.png"/><Relationship Id="rId59" Type="http://schemas.openxmlformats.org/officeDocument/2006/relationships/image" Target="../media/image66.png"/><Relationship Id="rId20" Type="http://schemas.openxmlformats.org/officeDocument/2006/relationships/image" Target="../media/image27.png"/><Relationship Id="rId41" Type="http://schemas.openxmlformats.org/officeDocument/2006/relationships/image" Target="../media/image48.png"/><Relationship Id="rId54" Type="http://schemas.openxmlformats.org/officeDocument/2006/relationships/image" Target="../media/image61.jpeg"/><Relationship Id="rId6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5" Type="http://schemas.openxmlformats.org/officeDocument/2006/relationships/image" Target="../media/image22.png"/><Relationship Id="rId23" Type="http://schemas.openxmlformats.org/officeDocument/2006/relationships/image" Target="../media/image30.jpeg"/><Relationship Id="rId28" Type="http://schemas.openxmlformats.org/officeDocument/2006/relationships/image" Target="../media/image35.jpeg"/><Relationship Id="rId36" Type="http://schemas.openxmlformats.org/officeDocument/2006/relationships/image" Target="../media/image43.jpeg"/><Relationship Id="rId49" Type="http://schemas.openxmlformats.org/officeDocument/2006/relationships/image" Target="../media/image56.png"/><Relationship Id="rId57" Type="http://schemas.openxmlformats.org/officeDocument/2006/relationships/image" Target="../media/image64.jpg"/><Relationship Id="rId10" Type="http://schemas.openxmlformats.org/officeDocument/2006/relationships/image" Target="../media/image17.emf"/><Relationship Id="rId31" Type="http://schemas.openxmlformats.org/officeDocument/2006/relationships/image" Target="../media/image38.jpeg"/><Relationship Id="rId44" Type="http://schemas.openxmlformats.org/officeDocument/2006/relationships/image" Target="../media/image51.png"/><Relationship Id="rId52" Type="http://schemas.openxmlformats.org/officeDocument/2006/relationships/image" Target="../media/image59.jpg"/><Relationship Id="rId60" Type="http://schemas.openxmlformats.org/officeDocument/2006/relationships/image" Target="../media/image67.jpg"/><Relationship Id="rId4" Type="http://schemas.openxmlformats.org/officeDocument/2006/relationships/image" Target="../media/image11.emf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528" y="25759"/>
            <a:ext cx="4749932" cy="26645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64" y="2690355"/>
            <a:ext cx="11343861" cy="3980902"/>
          </a:xfrm>
        </p:spPr>
        <p:txBody>
          <a:bodyPr>
            <a:normAutofit/>
          </a:bodyPr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ບົດນຳສະເໜີ</a:t>
            </a:r>
            <a:b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ກອງປະຊຸມແລກປ່ຽນບົດຮຽນດ້ານໂພຊະນາການຂອງຫຼາຍຂະແໜງການຢູ່ຂັ້ນແຂວງ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1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@</a:t>
            </a:r>
            <a:r>
              <a:rPr lang="en-US" sz="31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Laos AGM 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81F8D5-515A-45DC-B296-30AB11F2C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828" y="757832"/>
            <a:ext cx="6445101" cy="179715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lo-LA" sz="4000" b="1" i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ກອງປະຊຸມແລກປ່ຽນບົດຮຽນດ້ານໂພຊະນາການຂອງຫຼາຍຂະແໜງການ</a:t>
            </a:r>
            <a:br>
              <a:rPr lang="lo-LA" sz="4000" b="1" i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000" b="1" i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ຢູ່ຂັ້ນແຂວງແມ່ນຫັຍງ?</a:t>
            </a:r>
            <a:br>
              <a:rPr lang="en-US" dirty="0"/>
            </a:br>
            <a:endParaRPr lang="en-US" sz="4800" b="1" i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185" y="2146816"/>
            <a:ext cx="6445102" cy="383451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ກອງປະຊຸມແລກປ່ຽນບົດຮຽນດ້ານໂພຊະນາການຂອງຫຼາຍຂະແໜງກາຢູ່ຂັ້ນແຂວງ ແມ່ນກອງປະຊຸມແລກປ່ຽນ </a:t>
            </a:r>
            <a:r>
              <a:rPr lang="lo-LA" sz="1900" b="1" i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ບົກຮຽນດ້ານໂພຊະນາການ, ທັກສະ ແລະ ປະສົບການ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ລະຫວ່າງຂະແໜງການຕ່າງໆເພື່ອປັບປຸງໂພຊະນາການການຢູ່ຂັ້ນແຂວງ ແລະ ເມືອງ. </a:t>
            </a:r>
          </a:p>
          <a:p>
            <a:pPr marL="0" indent="0">
              <a:buNone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ແມ່ນໃຜເຂົ້າຮ່ວມ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? </a:t>
            </a:r>
          </a:p>
          <a:p>
            <a:pPr marL="0" indent="0">
              <a:buNone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ພາກລັດທີ່ຢູ່ຂັ້ນແຂວງ ແລະ ເມືອງ ຈາກຂະແໜງການຕ່າງໆ, ລວມມີ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PNC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DNC, NPAs, INGOs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ພາກສ່ວນອື່ນໆທີ່ເຮັດວຽກໂພຊະນາການຢູ່ຂັ້ນແຂວງ.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ແມ່ນໃຜເປັນຄົນຈັດ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?</a:t>
            </a:r>
          </a:p>
          <a:p>
            <a:pPr marL="0" indent="0">
              <a:buNone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ແຕ່ລະກອງປະຊຸມແມ່ນຕ້ອງການການສະໜັບສະໜູນດ້ານງົບປະມານ (ປັດຈຸບັນແມ່ນຈາກອົງກອນສະມາຊິກຂອງ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CSA)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6B15C-D6B0-4006-9B66-8826BE261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19" t="1313" r="2994"/>
          <a:stretch/>
        </p:blipFill>
        <p:spPr>
          <a:xfrm>
            <a:off x="7298089" y="1397287"/>
            <a:ext cx="4482084" cy="40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809" y="365125"/>
            <a:ext cx="10995991" cy="1216381"/>
          </a:xfrm>
        </p:spPr>
        <p:txBody>
          <a:bodyPr>
            <a:normAutofit/>
          </a:bodyPr>
          <a:lstStyle/>
          <a:p>
            <a:r>
              <a:rPr lang="lo-LA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ກອງປະຊຸມແລກປ່ຽນບົດຮຽນດ້ານໂພຊະນາການຂອງຫຼາຍຂະແໜງການຢູ່ຂັ້ນແຂວງ ໄດ້ຈັດຢູ່ໃສແດ່ແລ້ວ?</a:t>
            </a:r>
            <a:endParaRPr lang="en-US" sz="34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81506"/>
            <a:ext cx="7394713" cy="511084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ມາຮອດປັດຈຸບັນໄດ້ມີການຈັດກອງປະຊຸມ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 ຄັ້ງ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ສະຫວັນນະເຂດ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ຕຸລາ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2020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ສາລະວັນ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ພະຈິກ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2020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ຫຼວງພະບາງ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ກຸມພາ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ອຸດົມໄຊ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ແຂວງວຽງຈັນ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ມີນາ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ຊຽງຂວາງ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ສາລະວັນ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ສະຫັວນນະເຂດ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ຫົວພັນ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ກໍລະກົດ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ນະຄອນຫຼວງວຽງຈັນ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ທັນວາ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</a:p>
          <a:p>
            <a:pPr marL="0" indent="0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ມີຫຼາຍກວ່າ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600 ຄົນ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ເຂົ້າຮ່ວມແລກປ່ຽນບົດຮຽນໃນກອງປະຊຸມ</a:t>
            </a: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ດັ່ງກ່າວ.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70019" y="1319117"/>
            <a:ext cx="4589952" cy="4945624"/>
          </a:xfrm>
          <a:prstGeom prst="rect">
            <a:avLst/>
          </a:prstGeom>
        </p:spPr>
      </p:pic>
      <p:pic>
        <p:nvPicPr>
          <p:cNvPr id="1026" name="Picture 2" descr="May be an image of one or more people, people standing and indoor">
            <a:extLst>
              <a:ext uri="{FF2B5EF4-FFF2-40B4-BE49-F238E27FC236}">
                <a16:creationId xmlns:a16="http://schemas.microsoft.com/office/drawing/2014/main" id="{EDAEA35A-BAE5-4C32-9F99-3432FA8853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5" t="4764" r="13937" b="-3144"/>
          <a:stretch/>
        </p:blipFill>
        <p:spPr bwMode="auto">
          <a:xfrm>
            <a:off x="7299357" y="1755217"/>
            <a:ext cx="4250028" cy="40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875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808" y="109858"/>
            <a:ext cx="10995991" cy="862783"/>
          </a:xfrm>
        </p:spPr>
        <p:txBody>
          <a:bodyPr>
            <a:normAutofit fontScale="90000"/>
          </a:bodyPr>
          <a:lstStyle/>
          <a:p>
            <a:r>
              <a:rPr lang="lo-LA" sz="3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ມີອົງກອນໃດແດ່ທີ່ເຂົ້າຮ່ວມກອງປະຊຸມແລກປ່ຽນບົດຮຽນດ້ານໂພຊະນາການຂອງຫຼາຍຂະແໜງການ?</a:t>
            </a:r>
            <a:endParaRPr lang="en-US" sz="3600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6096000" y="2286000"/>
            <a:ext cx="5193905" cy="4201886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SNV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WVI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ADRA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CARITAS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MCNV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AEA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SRC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CCL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AB52E8-C789-BC40-8010-3EDA4D6F8057}"/>
              </a:ext>
            </a:extLst>
          </p:cNvPr>
          <p:cNvSpPr>
            <a:spLocks noGrp="1"/>
          </p:cNvSpPr>
          <p:nvPr/>
        </p:nvSpPr>
        <p:spPr>
          <a:xfrm>
            <a:off x="510209" y="2286000"/>
            <a:ext cx="5167260" cy="4201886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err="1"/>
              <a:t>CoDA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ARMI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CHIas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FPTK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LDPA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PFHA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MHP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Sengsavang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SEADA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GCDA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ACDA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82E203-8178-9B41-891B-30E3EB61C6B8}"/>
              </a:ext>
            </a:extLst>
          </p:cNvPr>
          <p:cNvSpPr>
            <a:spLocks noGrp="1"/>
          </p:cNvSpPr>
          <p:nvPr/>
        </p:nvSpPr>
        <p:spPr>
          <a:xfrm>
            <a:off x="510209" y="1227909"/>
            <a:ext cx="5067630" cy="1058091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7000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n-US" sz="7000" b="1" dirty="0">
                <a:solidFill>
                  <a:srgbClr val="FFC000"/>
                </a:solidFill>
              </a:rPr>
              <a:t>Lao CSOs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A4EABAB-D74E-A04F-9FAC-B083395EFDE7}"/>
              </a:ext>
            </a:extLst>
          </p:cNvPr>
          <p:cNvSpPr>
            <a:spLocks noGrp="1"/>
          </p:cNvSpPr>
          <p:nvPr/>
        </p:nvSpPr>
        <p:spPr>
          <a:xfrm>
            <a:off x="5855804" y="1227909"/>
            <a:ext cx="5067630" cy="1058091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7000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n-US" sz="7000" b="1" dirty="0">
                <a:solidFill>
                  <a:srgbClr val="FFC000"/>
                </a:solidFill>
              </a:rPr>
              <a:t>INGOs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F6C7A5-6136-8445-A456-BAE9DB941036}"/>
              </a:ext>
            </a:extLst>
          </p:cNvPr>
          <p:cNvSpPr txBox="1">
            <a:spLocks/>
          </p:cNvSpPr>
          <p:nvPr/>
        </p:nvSpPr>
        <p:spPr>
          <a:xfrm>
            <a:off x="685800" y="972641"/>
            <a:ext cx="10995991" cy="862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ມີຫຼາຍກວ່າ </a:t>
            </a:r>
            <a:r>
              <a:rPr lang="lo-LA" sz="2400" b="1" dirty="0"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600 ຄົນ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ເຂົ້າຮ່ວມແລກປ່ຽນບົດຮຽນໃນກອງປະຊຸມດັ່ງກ່າວ. ໃນນັ້ນມີອົງກອນສະມາຊິກຂອງ </a:t>
            </a:r>
            <a:r>
              <a:rPr lang="en-US" sz="2400" dirty="0"/>
              <a:t>SUN CSA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ຈຳນວນ </a:t>
            </a:r>
            <a:r>
              <a:rPr lang="lo-LA" sz="2400" dirty="0"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27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ອົງກອນ ເຂົ້າຮ່ວມ.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6993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1478"/>
            <a:ext cx="10515600" cy="761474"/>
          </a:xfrm>
        </p:spPr>
        <p:txBody>
          <a:bodyPr>
            <a:noAutofit/>
          </a:bodyPr>
          <a:lstStyle/>
          <a:p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ບົດຮຽນສຳຄັນທີ່ກ່ຽວຂ້ອງກັບໂພຊະນາການ ທີ່ນຳມາແລກປ່ຽນໃນກອງປະຊຸມ</a:t>
            </a:r>
            <a:endParaRPr lang="en-US" sz="3600" i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7708" y="1240240"/>
            <a:ext cx="5898292" cy="53666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o-LA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ບາງຈຸດສຳຄັນທີ່ນຳມາແລກປ່ຽນລວມມີ: </a:t>
            </a: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ການແລກປ່ຽນເຄື່ອງມືດ້ານໂພຊະນາການ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(LANN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GALS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ອື່ນໆ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ການຮ່ວມມືຂອງຫຼາຍຂະແໜງການ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ກະສິກຳໃນໂຮງຮຽນ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ໂພຊະນາການໃນໂຮງຮຽນ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WASH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ສຳລັບກະສິກຳ ແລະ ຢູ່ໃນໂຮງຮຽນ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ການແລກປ່ຽນຕົວເລກສະຖິຕິດ້ານໂພຊະນາການ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ການຫາວິທີແກ້ໄຂ ຕໍ່ກັບສິ່ງທ້າທາຍດ້ານໂພຊະນາການ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ການສ້າງຄວາມເປັນເຈົ້າການຂອງຊຸມຊົນ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ການປັບປຸງການປະສານງານ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ການລາຍງານຜົນການຄົ້ນຄວ້າ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050" name="Picture 2" descr="May be an image of 13 people, people standing and people sitting">
            <a:extLst>
              <a:ext uri="{FF2B5EF4-FFF2-40B4-BE49-F238E27FC236}">
                <a16:creationId xmlns:a16="http://schemas.microsoft.com/office/drawing/2014/main" id="{732965A5-3B16-4F2A-8478-0DB12D4720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9" r="8131"/>
          <a:stretch/>
        </p:blipFill>
        <p:spPr bwMode="auto">
          <a:xfrm>
            <a:off x="5991858" y="1852220"/>
            <a:ext cx="6002434" cy="4565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2406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77" y="327025"/>
            <a:ext cx="11740414" cy="666888"/>
          </a:xfrm>
        </p:spPr>
        <p:txBody>
          <a:bodyPr anchor="b">
            <a:normAutofit/>
          </a:bodyPr>
          <a:lstStyle/>
          <a:p>
            <a:pPr algn="ctr"/>
            <a:r>
              <a:rPr lang="lo-LA" sz="3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ບົດຮຽນທີ່ຖອດຖອນໄດ້ຈາກການຈັດກອງປະຊຸມແລກປ່ຽນບົດຮຽນ</a:t>
            </a:r>
            <a:endParaRPr lang="en-US" sz="3600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8A36902-0B23-8048-8B5A-41622DF3A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1388302"/>
            <a:ext cx="6530009" cy="54696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o-LA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ບົດຮຽນບາງຢ່າງທີ່ຖອດຖອນໄດ້</a:t>
            </a:r>
            <a:r>
              <a:rPr lang="en-US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endParaRPr lang="en-US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ເນັ້ນໃສ່ການນຳສະເໜີກ່ຽວກັບບົດຮຽນ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ບໍ່ສະເພາະແຕ່ສິ່ງທີ່ເຮັດສຳເລັດ, ແຕ່ຕ້ອງລວມເຖິງຜົນກະທົບພ້ອມ.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NPAs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ສມາດເປັນປະທານຮ່ວມກັບພາກລັດຖະບານໄດ້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ມີການນຳສະເໜີຈາກຫຼາຍເມືອງ, ຫຼາຍຈະແໜງການ ແລະ ຫຼາຍໂຄງການ.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ການຈັດເວທີສົນທະນາໃນໄລຍະກອງປະຊຸມ ຊ່ວຍໃຫ້ສາມາດຕັ້ງປະເດັນ ແລະ ລົງເລິກລາຍລະອຽດໄດ້.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ບາງຄັ້ງ ການຈັດກຸ່ມສົນທະນາແຍກຕາມຂະແໜງການ ແລະ ໃຫ້ມີຫຼາຍເມືອງເຂົ້າຮ່ວມໃນດຕ່ລະກຸ່ມແມ່ນຈະໄດ້ຜົນດີກວ່າ.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FA7B12-848E-4884-9657-6C37B56DAF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5" t="15890" r="13875" b="4353"/>
          <a:stretch/>
        </p:blipFill>
        <p:spPr>
          <a:xfrm>
            <a:off x="7055421" y="1631298"/>
            <a:ext cx="4886739" cy="43269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9562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1478"/>
            <a:ext cx="10515600" cy="761474"/>
          </a:xfrm>
        </p:spPr>
        <p:txBody>
          <a:bodyPr>
            <a:normAutofit/>
          </a:bodyPr>
          <a:lstStyle/>
          <a:p>
            <a:r>
              <a:rPr lang="lo-LA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ຜົນດີຂອງກອງປະຊຸມແລກປ່ຽນບົດຮຽນ</a:t>
            </a:r>
            <a:endParaRPr lang="en-US" i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7708" y="1240240"/>
            <a:ext cx="5898292" cy="5366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o-LA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ຂໍ້ດີບາງຢ່າງຂອງການຈັດກອງປະຊຸມແລກປ່ຽນບົດຮຽນ:</a:t>
            </a:r>
            <a:endParaRPr lang="en-US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ປັບປຸງການເຮັດວຽກຮ່ວມກັນຂອງຫຼາຍຂະແໜງການ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ເມືອງຕ່າງໆໄດ້ເຂົ້າມາມີສ່ວນຮ່ວມ ແລະ ຮຽນຮູ້ເຊິ່ງກັນ ແລະ ກັນ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ລັດຖະບານຢູ່ຂັ້ນແຂວງໄດ້ຮຽນຮູ້ຮ່ວມກັນ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ສາມາດລາຍງານຜົນສຳເລັດທີ່ພົ້ນເດັ່ນຂອງໂຄງການຂອງອົງກອນສະມາຊິກ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ສົ່ງເສີມແນວທາງໂພຊະນາການແບບເຊື່ອມສານ/ໜຶ່ງດຽວ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406" y="1446663"/>
            <a:ext cx="5676783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5846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1478"/>
            <a:ext cx="10515600" cy="761474"/>
          </a:xfrm>
        </p:spPr>
        <p:txBody>
          <a:bodyPr>
            <a:normAutofit/>
          </a:bodyPr>
          <a:lstStyle/>
          <a:p>
            <a:r>
              <a:rPr lang="lo-LA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ທ່ານສາມາດມີສ່ວນຮ່ວມໄດ້ຄືແນວໃດ?</a:t>
            </a:r>
            <a:endParaRPr lang="en-US" i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7708" y="1240240"/>
            <a:ext cx="5898292" cy="5366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o-LA" sz="30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ຂໍໃຫ້ </a:t>
            </a:r>
            <a:r>
              <a:rPr lang="en-US" sz="30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 </a:t>
            </a:r>
            <a:r>
              <a:rPr lang="lo-LA" sz="30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30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INGOs </a:t>
            </a:r>
            <a:r>
              <a:rPr lang="lo-LA" sz="30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ປະກອບສ່ວນເຂົ້າໃນກອງປະຊຸມແລກປ່ຽນບົດຮຽນນີ້. ທ່ານສາມາປະກອບສ່ວນໄດ້ດັ່ງນີ້:</a:t>
            </a:r>
            <a:endParaRPr lang="en-US" sz="30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ຂຶ້ນແຜນງົບປະມານເພື່ອຈັດກອງປະຊຸມ.</a:t>
            </a:r>
            <a:endParaRPr lang="en-US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ປຶກສາຫາລືກັບອົງກອນອື່ນໆຢູ່ແຂວງທ່ານເພື່ອຮ່ວມກັນຈັດ.</a:t>
            </a:r>
            <a:r>
              <a:rPr lang="en-US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ເຊີນຄູ່ຮ່ວມງານພາກລັດຂອງທ່ານເຂົ້າຮ່ວມ.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ທ່ານສາມາດພິຈາລະນາຈັດແບບອອນໄລນ໌ໄດ້- ໃນກໍລະນີບໍ່ມີງົບປະມານສຳລັບຈັດແບບຊ້ອງໜ້າ.</a:t>
            </a:r>
            <a:endParaRPr lang="en-US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E1906A3B-A3A9-413D-B69C-227322C966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8" r="26108"/>
          <a:stretch/>
        </p:blipFill>
        <p:spPr bwMode="auto">
          <a:xfrm>
            <a:off x="6096000" y="1183482"/>
            <a:ext cx="5549030" cy="54801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472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66" y="2137933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25" y="1633873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772</Words>
  <Application>Microsoft Office PowerPoint</Application>
  <PresentationFormat>Widescreen</PresentationFormat>
  <Paragraphs>102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Phetsarath OT</vt:lpstr>
      <vt:lpstr>Wingdings</vt:lpstr>
      <vt:lpstr>Office Theme</vt:lpstr>
      <vt:lpstr>ບົດນຳສະເໜີ ກອງປະຊຸມແລກປ່ຽນບົດຮຽນດ້ານໂພຊະນາການຂອງຫຼາຍຂະແໜງການຢູ່ຂັ້ນແຂວງ     @SUN CSA Laos AGM  31 ມີນາ 2022</vt:lpstr>
      <vt:lpstr>ກອງປະຊຸມແລກປ່ຽນບົດຮຽນດ້ານໂພຊະນາການຂອງຫຼາຍຂະແໜງການ ຢູ່ຂັ້ນແຂວງແມ່ນຫັຍງ? </vt:lpstr>
      <vt:lpstr>ກອງປະຊຸມແລກປ່ຽນບົດຮຽນດ້ານໂພຊະນາການຂອງຫຼາຍຂະແໜງການຢູ່ຂັ້ນແຂວງ ໄດ້ຈັດຢູ່ໃສແດ່ແລ້ວ?</vt:lpstr>
      <vt:lpstr>ມີອົງກອນໃດແດ່ທີ່ເຂົ້າຮ່ວມກອງປະຊຸມແລກປ່ຽນບົດຮຽນດ້ານໂພຊະນາການຂອງຫຼາຍຂະແໜງການ?</vt:lpstr>
      <vt:lpstr>ບົດຮຽນສຳຄັນທີ່ກ່ຽວຂ້ອງກັບໂພຊະນາການ ທີ່ນຳມາແລກປ່ຽນໃນກອງປະຊຸມ</vt:lpstr>
      <vt:lpstr>ບົດຮຽນທີ່ຖອດຖອນໄດ້ຈາກການຈັດກອງປະຊຸມແລກປ່ຽນບົດຮຽນ</vt:lpstr>
      <vt:lpstr>ຜົນດີຂອງກອງປະຊຸມແລກປ່ຽນບົດຮຽນ</vt:lpstr>
      <vt:lpstr>ທ່ານສາມາດມີສ່ວນຮ່ວມໄດ້ຄືແນວໃດ?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56</cp:revision>
  <dcterms:created xsi:type="dcterms:W3CDTF">2020-08-24T14:27:18Z</dcterms:created>
  <dcterms:modified xsi:type="dcterms:W3CDTF">2022-03-30T10:44:34Z</dcterms:modified>
</cp:coreProperties>
</file>