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300" r:id="rId3"/>
    <p:sldId id="301" r:id="rId4"/>
    <p:sldId id="299" r:id="rId5"/>
    <p:sldId id="292" r:id="rId6"/>
    <p:sldId id="30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elds, David" initials="SD" lastIdx="1" clrIdx="0">
    <p:extLst>
      <p:ext uri="{19B8F6BF-5375-455C-9EA6-DF929625EA0E}">
        <p15:presenceInfo xmlns:p15="http://schemas.microsoft.com/office/powerpoint/2012/main" userId="S::david.shields@plan-international.org::132c92af-e989-43d6-8470-1d294d098c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5" autoAdjust="0"/>
    <p:restoredTop sz="94454" autoAdjust="0"/>
  </p:normalViewPr>
  <p:slideViewPr>
    <p:cSldViewPr snapToGrid="0">
      <p:cViewPr varScale="1">
        <p:scale>
          <a:sx n="66" d="100"/>
          <a:sy n="66" d="100"/>
        </p:scale>
        <p:origin x="13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kta Sonesaksith" userId="3e854381-7502-4072-9aff-7c427c4c537b" providerId="ADAL" clId="{4E1415F6-4009-4755-9B7F-1F2089CABB7A}"/>
    <pc:docChg chg="undo custSel addSld delSld modSld">
      <pc:chgData name="Tukta Sonesaksith" userId="3e854381-7502-4072-9aff-7c427c4c537b" providerId="ADAL" clId="{4E1415F6-4009-4755-9B7F-1F2089CABB7A}" dt="2022-03-30T09:07:03.651" v="1505" actId="2696"/>
      <pc:docMkLst>
        <pc:docMk/>
      </pc:docMkLst>
      <pc:sldChg chg="modSp">
        <pc:chgData name="Tukta Sonesaksith" userId="3e854381-7502-4072-9aff-7c427c4c537b" providerId="ADAL" clId="{4E1415F6-4009-4755-9B7F-1F2089CABB7A}" dt="2022-03-30T08:48:38.779" v="111" actId="6549"/>
        <pc:sldMkLst>
          <pc:docMk/>
          <pc:sldMk cId="934518400" sldId="256"/>
        </pc:sldMkLst>
        <pc:spChg chg="mod">
          <ac:chgData name="Tukta Sonesaksith" userId="3e854381-7502-4072-9aff-7c427c4c537b" providerId="ADAL" clId="{4E1415F6-4009-4755-9B7F-1F2089CABB7A}" dt="2022-03-30T08:48:38.779" v="111" actId="6549"/>
          <ac:spMkLst>
            <pc:docMk/>
            <pc:sldMk cId="934518400" sldId="256"/>
            <ac:spMk id="2" creationId="{00000000-0000-0000-0000-000000000000}"/>
          </ac:spMkLst>
        </pc:spChg>
      </pc:sldChg>
      <pc:sldChg chg="del">
        <pc:chgData name="Tukta Sonesaksith" userId="3e854381-7502-4072-9aff-7c427c4c537b" providerId="ADAL" clId="{4E1415F6-4009-4755-9B7F-1F2089CABB7A}" dt="2022-03-30T09:07:03.651" v="1505" actId="2696"/>
        <pc:sldMkLst>
          <pc:docMk/>
          <pc:sldMk cId="3094452226" sldId="263"/>
        </pc:sldMkLst>
      </pc:sldChg>
      <pc:sldChg chg="modSp">
        <pc:chgData name="Tukta Sonesaksith" userId="3e854381-7502-4072-9aff-7c427c4c537b" providerId="ADAL" clId="{4E1415F6-4009-4755-9B7F-1F2089CABB7A}" dt="2022-03-30T09:06:34.236" v="1503" actId="27636"/>
        <pc:sldMkLst>
          <pc:docMk/>
          <pc:sldMk cId="3579004659" sldId="292"/>
        </pc:sldMkLst>
        <pc:spChg chg="mod">
          <ac:chgData name="Tukta Sonesaksith" userId="3e854381-7502-4072-9aff-7c427c4c537b" providerId="ADAL" clId="{4E1415F6-4009-4755-9B7F-1F2089CABB7A}" dt="2022-03-30T09:02:54.556" v="1211" actId="27636"/>
          <ac:spMkLst>
            <pc:docMk/>
            <pc:sldMk cId="3579004659" sldId="292"/>
            <ac:spMk id="2" creationId="{00000000-0000-0000-0000-000000000000}"/>
          </ac:spMkLst>
        </pc:spChg>
        <pc:spChg chg="mod">
          <ac:chgData name="Tukta Sonesaksith" userId="3e854381-7502-4072-9aff-7c427c4c537b" providerId="ADAL" clId="{4E1415F6-4009-4755-9B7F-1F2089CABB7A}" dt="2022-03-30T09:06:34.236" v="1503" actId="27636"/>
          <ac:spMkLst>
            <pc:docMk/>
            <pc:sldMk cId="3579004659" sldId="292"/>
            <ac:spMk id="3" creationId="{00000000-0000-0000-0000-000000000000}"/>
          </ac:spMkLst>
        </pc:spChg>
      </pc:sldChg>
      <pc:sldChg chg="modSp">
        <pc:chgData name="Tukta Sonesaksith" userId="3e854381-7502-4072-9aff-7c427c4c537b" providerId="ADAL" clId="{4E1415F6-4009-4755-9B7F-1F2089CABB7A}" dt="2022-03-30T09:02:22.056" v="1175" actId="255"/>
        <pc:sldMkLst>
          <pc:docMk/>
          <pc:sldMk cId="2656764780" sldId="299"/>
        </pc:sldMkLst>
        <pc:spChg chg="mod">
          <ac:chgData name="Tukta Sonesaksith" userId="3e854381-7502-4072-9aff-7c427c4c537b" providerId="ADAL" clId="{4E1415F6-4009-4755-9B7F-1F2089CABB7A}" dt="2022-03-30T08:59:48.555" v="969" actId="6549"/>
          <ac:spMkLst>
            <pc:docMk/>
            <pc:sldMk cId="2656764780" sldId="299"/>
            <ac:spMk id="2" creationId="{48E2C872-1585-0243-81C1-210359CEEF66}"/>
          </ac:spMkLst>
        </pc:spChg>
        <pc:spChg chg="mod">
          <ac:chgData name="Tukta Sonesaksith" userId="3e854381-7502-4072-9aff-7c427c4c537b" providerId="ADAL" clId="{4E1415F6-4009-4755-9B7F-1F2089CABB7A}" dt="2022-03-30T09:02:22.056" v="1175" actId="255"/>
          <ac:spMkLst>
            <pc:docMk/>
            <pc:sldMk cId="2656764780" sldId="299"/>
            <ac:spMk id="4" creationId="{671D029C-3FBC-D846-8564-10CA1B4764D4}"/>
          </ac:spMkLst>
        </pc:spChg>
      </pc:sldChg>
      <pc:sldChg chg="modSp">
        <pc:chgData name="Tukta Sonesaksith" userId="3e854381-7502-4072-9aff-7c427c4c537b" providerId="ADAL" clId="{4E1415F6-4009-4755-9B7F-1F2089CABB7A}" dt="2022-03-30T08:53:33.087" v="556" actId="27636"/>
        <pc:sldMkLst>
          <pc:docMk/>
          <pc:sldMk cId="3979660008" sldId="300"/>
        </pc:sldMkLst>
        <pc:spChg chg="mod">
          <ac:chgData name="Tukta Sonesaksith" userId="3e854381-7502-4072-9aff-7c427c4c537b" providerId="ADAL" clId="{4E1415F6-4009-4755-9B7F-1F2089CABB7A}" dt="2022-03-30T08:49:21.382" v="170" actId="20577"/>
          <ac:spMkLst>
            <pc:docMk/>
            <pc:sldMk cId="3979660008" sldId="300"/>
            <ac:spMk id="2" creationId="{48E2C872-1585-0243-81C1-210359CEEF66}"/>
          </ac:spMkLst>
        </pc:spChg>
        <pc:spChg chg="mod">
          <ac:chgData name="Tukta Sonesaksith" userId="3e854381-7502-4072-9aff-7c427c4c537b" providerId="ADAL" clId="{4E1415F6-4009-4755-9B7F-1F2089CABB7A}" dt="2022-03-30T08:53:33.087" v="556" actId="27636"/>
          <ac:spMkLst>
            <pc:docMk/>
            <pc:sldMk cId="3979660008" sldId="300"/>
            <ac:spMk id="4" creationId="{671D029C-3FBC-D846-8564-10CA1B4764D4}"/>
          </ac:spMkLst>
        </pc:spChg>
      </pc:sldChg>
      <pc:sldChg chg="modSp">
        <pc:chgData name="Tukta Sonesaksith" userId="3e854381-7502-4072-9aff-7c427c4c537b" providerId="ADAL" clId="{4E1415F6-4009-4755-9B7F-1F2089CABB7A}" dt="2022-03-30T08:58:50.050" v="897" actId="6549"/>
        <pc:sldMkLst>
          <pc:docMk/>
          <pc:sldMk cId="1839563235" sldId="301"/>
        </pc:sldMkLst>
        <pc:spChg chg="mod">
          <ac:chgData name="Tukta Sonesaksith" userId="3e854381-7502-4072-9aff-7c427c4c537b" providerId="ADAL" clId="{4E1415F6-4009-4755-9B7F-1F2089CABB7A}" dt="2022-03-30T08:54:17.120" v="578" actId="20577"/>
          <ac:spMkLst>
            <pc:docMk/>
            <pc:sldMk cId="1839563235" sldId="301"/>
            <ac:spMk id="2" creationId="{48E2C872-1585-0243-81C1-210359CEEF66}"/>
          </ac:spMkLst>
        </pc:spChg>
        <pc:graphicFrameChg chg="mod modGraphic">
          <ac:chgData name="Tukta Sonesaksith" userId="3e854381-7502-4072-9aff-7c427c4c537b" providerId="ADAL" clId="{4E1415F6-4009-4755-9B7F-1F2089CABB7A}" dt="2022-03-30T08:58:50.050" v="897" actId="6549"/>
          <ac:graphicFrameMkLst>
            <pc:docMk/>
            <pc:sldMk cId="1839563235" sldId="301"/>
            <ac:graphicFrameMk id="7" creationId="{9C0E747A-6755-4C38-97F2-620A791FD963}"/>
          </ac:graphicFrameMkLst>
        </pc:graphicFrameChg>
      </pc:sldChg>
      <pc:sldChg chg="add">
        <pc:chgData name="Tukta Sonesaksith" userId="3e854381-7502-4072-9aff-7c427c4c537b" providerId="ADAL" clId="{4E1415F6-4009-4755-9B7F-1F2089CABB7A}" dt="2022-03-30T09:07:02.202" v="1504"/>
        <pc:sldMkLst>
          <pc:docMk/>
          <pc:sldMk cId="3251375924" sldId="302"/>
        </pc:sldMkLst>
      </pc:sldChg>
    </pc:docChg>
  </pc:docChgLst>
  <pc:docChgLst>
    <pc:chgData name="Tukta Sonesaksith" userId="3e854381-7502-4072-9aff-7c427c4c537b" providerId="ADAL" clId="{18FE07BE-2421-4990-9C89-0F6A76E92FAC}"/>
    <pc:docChg chg="addSld delSld modSld">
      <pc:chgData name="Tukta Sonesaksith" userId="3e854381-7502-4072-9aff-7c427c4c537b" providerId="ADAL" clId="{18FE07BE-2421-4990-9C89-0F6A76E92FAC}" dt="2022-03-25T11:15:33.065" v="2" actId="2696"/>
      <pc:docMkLst>
        <pc:docMk/>
      </pc:docMkLst>
      <pc:sldChg chg="add">
        <pc:chgData name="Tukta Sonesaksith" userId="3e854381-7502-4072-9aff-7c427c4c537b" providerId="ADAL" clId="{18FE07BE-2421-4990-9C89-0F6A76E92FAC}" dt="2022-03-25T11:15:30.524" v="1"/>
        <pc:sldMkLst>
          <pc:docMk/>
          <pc:sldMk cId="3094452226" sldId="2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6B85B-DF09-42B1-95C8-B9583B67F7AB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6D93F-5F9B-4AAE-AEDE-4469A7DB5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5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0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6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7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80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54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30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2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46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19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4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1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.jpeg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39" Type="http://schemas.openxmlformats.org/officeDocument/2006/relationships/image" Target="../media/image44.png"/><Relationship Id="rId21" Type="http://schemas.openxmlformats.org/officeDocument/2006/relationships/image" Target="../media/image26.png"/><Relationship Id="rId34" Type="http://schemas.openxmlformats.org/officeDocument/2006/relationships/image" Target="../media/image39.png"/><Relationship Id="rId42" Type="http://schemas.openxmlformats.org/officeDocument/2006/relationships/image" Target="../media/image47.jpeg"/><Relationship Id="rId47" Type="http://schemas.openxmlformats.org/officeDocument/2006/relationships/image" Target="../media/image52.jfif"/><Relationship Id="rId50" Type="http://schemas.openxmlformats.org/officeDocument/2006/relationships/image" Target="../media/image55.png"/><Relationship Id="rId55" Type="http://schemas.openxmlformats.org/officeDocument/2006/relationships/image" Target="../media/image60.png"/><Relationship Id="rId63" Type="http://schemas.openxmlformats.org/officeDocument/2006/relationships/image" Target="../media/image6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6" Type="http://schemas.openxmlformats.org/officeDocument/2006/relationships/image" Target="../media/image21.jpeg"/><Relationship Id="rId29" Type="http://schemas.openxmlformats.org/officeDocument/2006/relationships/image" Target="../media/image34.png"/><Relationship Id="rId11" Type="http://schemas.openxmlformats.org/officeDocument/2006/relationships/image" Target="../media/image16.png"/><Relationship Id="rId24" Type="http://schemas.openxmlformats.org/officeDocument/2006/relationships/image" Target="../media/image29.jpeg"/><Relationship Id="rId32" Type="http://schemas.openxmlformats.org/officeDocument/2006/relationships/image" Target="../media/image37.png"/><Relationship Id="rId37" Type="http://schemas.openxmlformats.org/officeDocument/2006/relationships/image" Target="../media/image42.jpeg"/><Relationship Id="rId40" Type="http://schemas.openxmlformats.org/officeDocument/2006/relationships/image" Target="../media/image45.png"/><Relationship Id="rId45" Type="http://schemas.openxmlformats.org/officeDocument/2006/relationships/image" Target="../media/image50.jpg"/><Relationship Id="rId53" Type="http://schemas.openxmlformats.org/officeDocument/2006/relationships/image" Target="../media/image58.jpg"/><Relationship Id="rId58" Type="http://schemas.openxmlformats.org/officeDocument/2006/relationships/image" Target="../media/image63.jpeg"/><Relationship Id="rId5" Type="http://schemas.openxmlformats.org/officeDocument/2006/relationships/image" Target="../media/image10.png"/><Relationship Id="rId61" Type="http://schemas.openxmlformats.org/officeDocument/2006/relationships/image" Target="../media/image66.jpeg"/><Relationship Id="rId19" Type="http://schemas.openxmlformats.org/officeDocument/2006/relationships/image" Target="../media/image24.png"/><Relationship Id="rId14" Type="http://schemas.openxmlformats.org/officeDocument/2006/relationships/image" Target="../media/image19.jpeg"/><Relationship Id="rId22" Type="http://schemas.openxmlformats.org/officeDocument/2006/relationships/image" Target="../media/image27.png"/><Relationship Id="rId27" Type="http://schemas.openxmlformats.org/officeDocument/2006/relationships/image" Target="../media/image32.png"/><Relationship Id="rId30" Type="http://schemas.openxmlformats.org/officeDocument/2006/relationships/image" Target="../media/image35.png"/><Relationship Id="rId35" Type="http://schemas.openxmlformats.org/officeDocument/2006/relationships/image" Target="../media/image40.jpeg"/><Relationship Id="rId43" Type="http://schemas.openxmlformats.org/officeDocument/2006/relationships/image" Target="../media/image48.jpeg"/><Relationship Id="rId48" Type="http://schemas.openxmlformats.org/officeDocument/2006/relationships/image" Target="../media/image53.jpeg"/><Relationship Id="rId56" Type="http://schemas.openxmlformats.org/officeDocument/2006/relationships/image" Target="../media/image61.jpeg"/><Relationship Id="rId8" Type="http://schemas.openxmlformats.org/officeDocument/2006/relationships/image" Target="../media/image13.png"/><Relationship Id="rId51" Type="http://schemas.openxmlformats.org/officeDocument/2006/relationships/image" Target="../media/image56.jpeg"/><Relationship Id="rId3" Type="http://schemas.openxmlformats.org/officeDocument/2006/relationships/image" Target="../media/image8.png"/><Relationship Id="rId12" Type="http://schemas.openxmlformats.org/officeDocument/2006/relationships/image" Target="../media/image17.jpe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33" Type="http://schemas.openxmlformats.org/officeDocument/2006/relationships/image" Target="../media/image38.jpeg"/><Relationship Id="rId38" Type="http://schemas.openxmlformats.org/officeDocument/2006/relationships/image" Target="../media/image43.png"/><Relationship Id="rId46" Type="http://schemas.openxmlformats.org/officeDocument/2006/relationships/image" Target="../media/image51.png"/><Relationship Id="rId59" Type="http://schemas.openxmlformats.org/officeDocument/2006/relationships/image" Target="../media/image64.png"/><Relationship Id="rId20" Type="http://schemas.openxmlformats.org/officeDocument/2006/relationships/image" Target="../media/image25.png"/><Relationship Id="rId41" Type="http://schemas.openxmlformats.org/officeDocument/2006/relationships/image" Target="../media/image46.png"/><Relationship Id="rId54" Type="http://schemas.openxmlformats.org/officeDocument/2006/relationships/image" Target="../media/image59.jpeg"/><Relationship Id="rId6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5" Type="http://schemas.openxmlformats.org/officeDocument/2006/relationships/image" Target="../media/image20.png"/><Relationship Id="rId23" Type="http://schemas.openxmlformats.org/officeDocument/2006/relationships/image" Target="../media/image28.jpeg"/><Relationship Id="rId28" Type="http://schemas.openxmlformats.org/officeDocument/2006/relationships/image" Target="../media/image33.jpeg"/><Relationship Id="rId36" Type="http://schemas.openxmlformats.org/officeDocument/2006/relationships/image" Target="../media/image41.jpeg"/><Relationship Id="rId49" Type="http://schemas.openxmlformats.org/officeDocument/2006/relationships/image" Target="../media/image54.png"/><Relationship Id="rId57" Type="http://schemas.openxmlformats.org/officeDocument/2006/relationships/image" Target="../media/image62.jpg"/><Relationship Id="rId10" Type="http://schemas.openxmlformats.org/officeDocument/2006/relationships/image" Target="../media/image15.emf"/><Relationship Id="rId31" Type="http://schemas.openxmlformats.org/officeDocument/2006/relationships/image" Target="../media/image36.jpeg"/><Relationship Id="rId44" Type="http://schemas.openxmlformats.org/officeDocument/2006/relationships/image" Target="../media/image49.png"/><Relationship Id="rId52" Type="http://schemas.openxmlformats.org/officeDocument/2006/relationships/image" Target="../media/image57.jpg"/><Relationship Id="rId60" Type="http://schemas.openxmlformats.org/officeDocument/2006/relationships/image" Target="../media/image65.jpg"/><Relationship Id="rId4" Type="http://schemas.openxmlformats.org/officeDocument/2006/relationships/image" Target="../media/image9.emf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4553" y="3280610"/>
            <a:ext cx="9078562" cy="2387600"/>
          </a:xfrm>
        </p:spPr>
        <p:txBody>
          <a:bodyPr>
            <a:normAutofit/>
          </a:bodyPr>
          <a:lstStyle/>
          <a:p>
            <a:pPr algn="l"/>
            <a:r>
              <a:rPr lang="lo-LA" sz="4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ການຮຽນຮູ້ແບບເພື່ອນສອນເພື່ອນ</a:t>
            </a:r>
            <a:br>
              <a:rPr lang="en-US" sz="4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4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ເວທີສົນທະນາອອນໄລນ໌ຂອງ </a:t>
            </a:r>
            <a:r>
              <a:rPr lang="en-US" sz="4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br>
              <a:rPr lang="en-US" sz="4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4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31 </a:t>
            </a:r>
            <a:r>
              <a:rPr lang="lo-LA" sz="4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ມີນາ</a:t>
            </a:r>
            <a:r>
              <a:rPr lang="en-US" sz="4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2022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9580F2-9326-4ED7-ADCB-6F74650E3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00" y="332234"/>
            <a:ext cx="4749196" cy="26641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B7AE39-C6BE-4813-8967-5BF81EAB9C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426" b="14708"/>
          <a:stretch/>
        </p:blipFill>
        <p:spPr>
          <a:xfrm>
            <a:off x="5584382" y="20077"/>
            <a:ext cx="6593101" cy="378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5184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2C872-1585-0243-81C1-210359CEE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371" y="176214"/>
            <a:ext cx="11466286" cy="14811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lo-LA" sz="40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ເວທີສົນທະນາອອນໄລນ໌ແບບເພື່ອນສອນເພື່ອນຂອງ </a:t>
            </a:r>
            <a:r>
              <a:rPr lang="en-US" sz="40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D029C-3FBC-D846-8564-10CA1B4764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6646" y="1833616"/>
            <a:ext cx="4900884" cy="4848170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ເລີ່ມຈັດເວທີສົນທະນາອອນໄລນ໌ປະຈຳອາທິດ ໃນເດືອນເມສາ 2020.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ຈັດທັງໝົດ 23 ຄັ້ງ 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(13 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ຄັ້ງ ສະເພາະປີ 2021-2022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ເນັ້ນໃສ່ຫົວຂໍ້ກ່ຽວກັບວິຊາການ: ເລີ່ມຕົ້ນຈາກຫົວຂໍ້ໂຄວິດ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ຫຼັງຈາກນັ້ນສືບຕໍ່ເປັນຫົວຂໍ້ໂພຊະນາການ.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ເປັນການຮຽນຮູ້ແບບເພື່ອນສອນເພື່ອນ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ຊ່ວຍໃຫ້ພະນັກງານທີ່ປະຈຳຢູ່ຕ່າງແຂວງສາມາດເຂົ້າຮ່ວມໃນກິດຈະກຳຂອງເຄືອຂ່າຍ ແລະ ມີໂອກາດໄດ້ພັດທະນາຄວາມອາດສາມາດຂອງຕົນ. </a:t>
            </a:r>
            <a:endParaRPr lang="en-US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01F997C-9009-7B41-8ACE-A042ABE83B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1127" y="1933881"/>
            <a:ext cx="6854227" cy="427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660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2C872-1585-0243-81C1-210359CEE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214"/>
            <a:ext cx="10515600" cy="98145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lo-LA" sz="40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ສະຫຼຸບກ່ຽວກັບການເວທີສົນທະນາອອນໄລນ໌ຂອງ </a:t>
            </a:r>
            <a:r>
              <a:rPr lang="en-US" sz="4000" b="1" dirty="0">
                <a:solidFill>
                  <a:schemeClr val="accent4"/>
                </a:solidFill>
                <a:latin typeface="+mn-lt"/>
              </a:rPr>
              <a:t>SUN CSA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C0E747A-6755-4C38-97F2-620A791FD9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900627"/>
              </p:ext>
            </p:extLst>
          </p:nvPr>
        </p:nvGraphicFramePr>
        <p:xfrm>
          <a:off x="382552" y="1030514"/>
          <a:ext cx="4485822" cy="56330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05677">
                  <a:extLst>
                    <a:ext uri="{9D8B030D-6E8A-4147-A177-3AD203B41FA5}">
                      <a16:colId xmlns:a16="http://schemas.microsoft.com/office/drawing/2014/main" val="2875455596"/>
                    </a:ext>
                  </a:extLst>
                </a:gridCol>
                <a:gridCol w="1080145">
                  <a:extLst>
                    <a:ext uri="{9D8B030D-6E8A-4147-A177-3AD203B41FA5}">
                      <a16:colId xmlns:a16="http://schemas.microsoft.com/office/drawing/2014/main" val="1201125522"/>
                    </a:ext>
                  </a:extLst>
                </a:gridCol>
              </a:tblGrid>
              <a:tr h="50868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lo-LA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ເວທີສົນທະນາອອນໄລນ໌ຂອງ </a:t>
                      </a:r>
                      <a:r>
                        <a:rPr lang="en-A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SUN CSA </a:t>
                      </a:r>
                      <a:endParaRPr lang="lo-LA" sz="16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algn="ctr" fontAlgn="ctr"/>
                      <a:r>
                        <a:rPr lang="en-A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</a:t>
                      </a:r>
                      <a:r>
                        <a:rPr lang="lo-LA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ເມສາ</a:t>
                      </a:r>
                      <a:r>
                        <a:rPr lang="en-A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2020 – </a:t>
                      </a:r>
                      <a:r>
                        <a:rPr lang="lo-LA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ມີນາ </a:t>
                      </a:r>
                      <a:r>
                        <a:rPr lang="en-AU" sz="16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2022)</a:t>
                      </a:r>
                      <a:endParaRPr lang="en-US" sz="1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02799643"/>
                  </a:ext>
                </a:extLst>
              </a:tr>
              <a:tr h="477754">
                <a:tc>
                  <a:txBody>
                    <a:bodyPr/>
                    <a:lstStyle/>
                    <a:p>
                      <a:pPr lvl="1" algn="l" fontAlgn="ctr"/>
                      <a:r>
                        <a:rPr lang="lo-L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ຈຳນວນຄັ້ງ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41037881"/>
                  </a:ext>
                </a:extLst>
              </a:tr>
              <a:tr h="633423">
                <a:tc>
                  <a:txBody>
                    <a:bodyPr/>
                    <a:lstStyle/>
                    <a:p>
                      <a:pPr lvl="1" algn="l" fontAlgn="ctr"/>
                      <a:r>
                        <a:rPr lang="lo-L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ຈຳນວນອົງກອນເຂົ້າຮ່ວມ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45643749"/>
                  </a:ext>
                </a:extLst>
              </a:tr>
              <a:tr h="401314">
                <a:tc>
                  <a:txBody>
                    <a:bodyPr/>
                    <a:lstStyle/>
                    <a:p>
                      <a:pPr lvl="1" algn="l" fontAlgn="ctr"/>
                      <a:r>
                        <a:rPr lang="lo-LA" sz="20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ຈຳນວນອົງກອນທີ່ເປັນ </a:t>
                      </a:r>
                      <a:r>
                        <a:rPr lang="en-US" sz="20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INGOs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49418953"/>
                  </a:ext>
                </a:extLst>
              </a:tr>
              <a:tr h="401314">
                <a:tc>
                  <a:txBody>
                    <a:bodyPr/>
                    <a:lstStyle/>
                    <a:p>
                      <a:pPr lvl="1" algn="l" fontAlgn="ctr"/>
                      <a:r>
                        <a:rPr lang="lo-LA" sz="20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ຈຳນວນອົງກອນທີ່ເປັນ </a:t>
                      </a:r>
                      <a:r>
                        <a:rPr lang="en-US" sz="20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NPAs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62446968"/>
                  </a:ext>
                </a:extLst>
              </a:tr>
              <a:tr h="401314">
                <a:tc>
                  <a:txBody>
                    <a:bodyPr/>
                    <a:lstStyle/>
                    <a:p>
                      <a:pPr lvl="1" algn="l" fontAlgn="b"/>
                      <a:r>
                        <a:rPr lang="lo-LA" sz="20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ຈຳນວນອົງກອນອື່ນໆ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36307443"/>
                  </a:ext>
                </a:extLst>
              </a:tr>
              <a:tr h="401314">
                <a:tc>
                  <a:txBody>
                    <a:bodyPr/>
                    <a:lstStyle/>
                    <a:p>
                      <a:pPr lvl="1" algn="l" fontAlgn="b"/>
                      <a:r>
                        <a:rPr lang="lo-LA" sz="20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ພາກລັດຖະບານ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56249594"/>
                  </a:ext>
                </a:extLst>
              </a:tr>
              <a:tr h="401314">
                <a:tc>
                  <a:txBody>
                    <a:bodyPr/>
                    <a:lstStyle/>
                    <a:p>
                      <a:pPr lvl="1" algn="l" fontAlgn="b"/>
                      <a:r>
                        <a:rPr lang="lo-LA" sz="20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ຈຳນວນອົງກອນສະມາຊິກ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5932101"/>
                  </a:ext>
                </a:extLst>
              </a:tr>
              <a:tr h="401314">
                <a:tc>
                  <a:txBody>
                    <a:bodyPr/>
                    <a:lstStyle/>
                    <a:p>
                      <a:pPr marL="457200" marR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9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ຈຳນວນອົງກອນທີ່ບໍ່ແມ່ນສະມາຊິກ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43319806"/>
                  </a:ext>
                </a:extLst>
              </a:tr>
              <a:tr h="401314">
                <a:tc>
                  <a:txBody>
                    <a:bodyPr/>
                    <a:lstStyle/>
                    <a:p>
                      <a:pPr lvl="1" algn="l" fontAlgn="b"/>
                      <a:r>
                        <a:rPr lang="lo-LA" sz="20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ຈຳນວນຜູ້ເຂົ້າຮ່ວມ (ແບບບໍ່ຊໍ້າຊື່)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278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1432903"/>
                  </a:ext>
                </a:extLst>
              </a:tr>
              <a:tr h="401314">
                <a:tc>
                  <a:txBody>
                    <a:bodyPr/>
                    <a:lstStyle/>
                    <a:p>
                      <a:pPr lvl="1" algn="l" fontAlgn="ctr"/>
                      <a:r>
                        <a:rPr lang="lo-LA" sz="20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ເພດຍິງ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9335399"/>
                  </a:ext>
                </a:extLst>
              </a:tr>
              <a:tr h="401314">
                <a:tc>
                  <a:txBody>
                    <a:bodyPr/>
                    <a:lstStyle/>
                    <a:p>
                      <a:pPr lvl="1" algn="l" fontAlgn="ctr"/>
                      <a:r>
                        <a:rPr lang="lo-L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ເພດຊາຍ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153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89345057"/>
                  </a:ext>
                </a:extLst>
              </a:tr>
              <a:tr h="401314">
                <a:tc>
                  <a:txBody>
                    <a:bodyPr/>
                    <a:lstStyle/>
                    <a:p>
                      <a:pPr lvl="1" algn="l" fontAlgn="ctr"/>
                      <a:r>
                        <a:rPr lang="lo-LA" sz="20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ຈຳນວນແຂວງທີ່ເຂົ້າຮ່ວມ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72605021"/>
                  </a:ext>
                </a:extLst>
              </a:tr>
            </a:tbl>
          </a:graphicData>
        </a:graphic>
      </p:graphicFrame>
      <p:pic>
        <p:nvPicPr>
          <p:cNvPr id="1026" name="Picture 2" descr="May be an image of one or more people and text">
            <a:extLst>
              <a:ext uri="{FF2B5EF4-FFF2-40B4-BE49-F238E27FC236}">
                <a16:creationId xmlns:a16="http://schemas.microsoft.com/office/drawing/2014/main" id="{7979B779-98A4-4C03-A05C-EA935F881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646" y="1374093"/>
            <a:ext cx="6869329" cy="48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9563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2C872-1585-0243-81C1-210359CEE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214"/>
            <a:ext cx="10515600" cy="14811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lo-LA" sz="40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ຜົນປະໂຫຍດຈາກເວທີສົນທະນາອອນໄລນ໌</a:t>
            </a:r>
            <a:endParaRPr lang="en-US" sz="4000" b="1" dirty="0">
              <a:solidFill>
                <a:schemeClr val="accent4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D029C-3FBC-D846-8564-10CA1B4764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6646" y="1427216"/>
            <a:ext cx="4900884" cy="4848170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lo-LA" sz="3600" b="1" dirty="0">
                <a:solidFill>
                  <a:schemeClr val="accent5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ຜົນປະໂຫຍດ</a:t>
            </a:r>
            <a:endParaRPr lang="en-US" sz="3600" b="1" dirty="0">
              <a:solidFill>
                <a:schemeClr val="accent5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lo-LA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ສາມາດແລກປ່ຽຂໍ້ມູນຂ່າວສານໄດ້ຢ່າງປະສົບຜົນສຳເລັດ.</a:t>
            </a:r>
            <a:endParaRPr lang="en-US" sz="3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lo-LA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ຄົນທີ່ຢູ່ຕ່າງແຂວງສາມາດເຂົ້າຮ່ວມ ແລະ ແລກປ່ຽນນຳໄດ້.</a:t>
            </a:r>
            <a:r>
              <a:rPr lang="en-US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lo-LA" sz="3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lo-LA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ບໍ່ຄ່ອຍເກີດມີບັນຫາທາງເທັກນິກຕ່າງໆ.</a:t>
            </a:r>
            <a:endParaRPr lang="en-US" sz="3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1" indent="-228600">
              <a:buFont typeface="Arial" panose="020B0604020202020204" pitchFamily="34" charset="0"/>
              <a:buChar char="•"/>
            </a:pPr>
            <a:endParaRPr lang="en-US" sz="3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01F997C-9009-7B41-8ACE-A042ABE83B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1127" y="2215196"/>
            <a:ext cx="6854227" cy="371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64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lo-LA" sz="3700" b="1" dirty="0">
                <a:solidFill>
                  <a:schemeClr val="accent5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ທ່ານຈະສາມາດປະກອບສ່ວນໄດ້ຄືແນວໃດ</a:t>
            </a:r>
            <a:endParaRPr lang="en-US" sz="3700" b="1" dirty="0">
              <a:solidFill>
                <a:schemeClr val="accent5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719" y="2235200"/>
            <a:ext cx="4559425" cy="434423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ທ່ານສາມາດປະກອບສ່ວນໄດ້ໃນຫຼຮູບແບບເຊັ່ນ: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1"/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ເຂົ້າຮ່ວມໃນເວທີສົນທະນາອອນໄລນ໌.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lo-LA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1"/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ຊວນເພື່ອນຮ່ວມງານຄົນອື່ນໆເຂົ້າຮ່ວມ.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lo-LA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1"/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ເປັນຜູ້ນຳສະເໜີໃນເວທີສົນທະນາ. 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1"/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ສະໜອງຂໍ້ມູນ- ທີ່ພວກເຮົາຈະສາມາລົງໃນເວັບໄຊທ໌ ແລະ ເຟສ໌ບຸກ ໄດ້.</a:t>
            </a:r>
          </a:p>
          <a:p>
            <a:pPr lvl="1"/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ກົດໄລເຟສ໌ບຸກເພຈ໌/ກຣຸບ ແລະ ແຊຣ໌ໂພສ໌ ຂອງພວກເຮົາ. </a:t>
            </a:r>
            <a:endParaRPr lang="en-US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87596A-7DEF-4D18-B0BE-C36018A979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751" t="965" r="20911" b="-647"/>
          <a:stretch/>
        </p:blipFill>
        <p:spPr>
          <a:xfrm>
            <a:off x="5193685" y="43546"/>
            <a:ext cx="6824143" cy="6836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7900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8392" y="163964"/>
            <a:ext cx="10955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sz="2800" b="1" dirty="0">
                <a:solidFill>
                  <a:schemeClr val="accent1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ຂໍຂອບໃຈສະມາຊິກທຸກທ່ານທີ່ໄດ້ຮ່ວມກັນເຮັດວຽກເພື່ອປັບປຸງໂພຊະນາການ!</a:t>
            </a:r>
            <a:endParaRPr lang="en-AU" sz="2800" b="1" dirty="0">
              <a:solidFill>
                <a:schemeClr val="accent1">
                  <a:lumMod val="75000"/>
                </a:schemeClr>
              </a:solidFill>
              <a:latin typeface="Phetsarath OT" panose="02000500000000020004" pitchFamily="2" charset="0"/>
              <a:ea typeface="Phetsarath OT" panose="02000500000000000001" pitchFamily="2" charset="2"/>
              <a:cs typeface="Phetsarath OT" panose="02000500000000020004" pitchFamily="2" charset="0"/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E39AB73E-4D0A-407F-8B8C-7D9DEB2D4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883" y="1089760"/>
            <a:ext cx="1036509" cy="691035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0B920EE8-E426-4936-8A4E-AA3B87D868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376" y="1155085"/>
            <a:ext cx="847174" cy="716675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A8C02D39-6E9A-4DD1-8CB1-11563143B3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2797" y="2617113"/>
            <a:ext cx="3514317" cy="1848531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319085E2-96F9-470E-815E-BCE3FB1ED7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475" y="4786555"/>
            <a:ext cx="916425" cy="900680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C3083F49-B579-4547-B88E-D5D85FB139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75" y="1756523"/>
            <a:ext cx="803596" cy="803596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FC571BBD-1BB8-4929-BD26-96710D1DDB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64" y="3922676"/>
            <a:ext cx="771357" cy="760518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F8624428-18B8-4636-BF83-4B19F8B780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78971" y="5002223"/>
            <a:ext cx="920713" cy="876869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BA93DEBD-ABF3-4284-8D9C-BF0D8587A3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623" y="1192344"/>
            <a:ext cx="1425234" cy="541286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9CC0FD14-BDDC-44EA-B7E6-C7E3D732E02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1685" y="2767406"/>
            <a:ext cx="1966435" cy="1389583"/>
          </a:xfrm>
          <a:prstGeom prst="rect">
            <a:avLst/>
          </a:prstGeom>
        </p:spPr>
      </p:pic>
      <p:pic>
        <p:nvPicPr>
          <p:cNvPr id="84" name="Picture 83" descr="Shape&#10;&#10;Description automatically generated with medium confidence">
            <a:extLst>
              <a:ext uri="{FF2B5EF4-FFF2-40B4-BE49-F238E27FC236}">
                <a16:creationId xmlns:a16="http://schemas.microsoft.com/office/drawing/2014/main" id="{B24BE911-0420-4E79-80C2-3D2AFB9549C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32" y="1183962"/>
            <a:ext cx="1745801" cy="468409"/>
          </a:xfrm>
          <a:prstGeom prst="rect">
            <a:avLst/>
          </a:prstGeom>
        </p:spPr>
      </p:pic>
      <p:pic>
        <p:nvPicPr>
          <p:cNvPr id="86" name="Picture 8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34D8925-EEF8-4AF3-BC9A-4DDB1DF5561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3" y="2637621"/>
            <a:ext cx="1345678" cy="277872"/>
          </a:xfrm>
          <a:prstGeom prst="rect">
            <a:avLst/>
          </a:prstGeom>
        </p:spPr>
      </p:pic>
      <p:pic>
        <p:nvPicPr>
          <p:cNvPr id="88" name="Picture 87" descr="Chart&#10;&#10;Description automatically generated with medium confidence">
            <a:extLst>
              <a:ext uri="{FF2B5EF4-FFF2-40B4-BE49-F238E27FC236}">
                <a16:creationId xmlns:a16="http://schemas.microsoft.com/office/drawing/2014/main" id="{F30E0F34-629A-4B93-9BF5-A298540EEB5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151" y="1182537"/>
            <a:ext cx="1154172" cy="544625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63D5330B-85C4-45C9-9F97-DE1252D4937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60073" y="4048729"/>
            <a:ext cx="762603" cy="762603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E1240DB0-7F15-4F10-9CA6-2E0E5BBCF2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184" y="3519645"/>
            <a:ext cx="1018860" cy="1018860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84574B4E-A31A-4A44-86BC-F9A4FAC527E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617" y="1927735"/>
            <a:ext cx="748760" cy="748760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E6DFB0A2-DDED-4F90-8AB9-C599900F8C4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013" y="2111349"/>
            <a:ext cx="1094414" cy="528481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B7CE6BC2-8681-4923-A8A8-C48C50EEA4B1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940" y="4871950"/>
            <a:ext cx="1504329" cy="324663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2B4873B9-53F8-4A4B-8967-27219F20B74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505" y="3354371"/>
            <a:ext cx="804118" cy="804118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39D7F435-03A6-4B70-B9A5-CE0C6555BE3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165" y="5919623"/>
            <a:ext cx="765122" cy="765122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D8BF217B-00AD-42AB-9FBE-C48AA69BCB5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484" y="3080219"/>
            <a:ext cx="880399" cy="880399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4156F263-3721-432C-9BD3-54E753C9A6E9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329" y="5093395"/>
            <a:ext cx="952462" cy="952462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482EFE9F-F093-4AE6-BCAD-7E5AEFF167EA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589" y="5673633"/>
            <a:ext cx="1162447" cy="434068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FB238DB2-2009-41BC-95B4-1B7287EEE1D5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566" y="2137933"/>
            <a:ext cx="746059" cy="669540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FCFDC139-95D4-4E23-9FB2-20AFC7D34CAA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772" y="5890667"/>
            <a:ext cx="760518" cy="760518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6B8CCE0C-39FB-4C62-94D5-8A6F1EA0D6E2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69" y="5305851"/>
            <a:ext cx="734982" cy="734982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3BDFF470-4150-4048-9E96-5732C92B2C2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470" y="1867447"/>
            <a:ext cx="760448" cy="760448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73716D4D-995C-4E84-8F94-BB437175F22D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546" y="5322793"/>
            <a:ext cx="900759" cy="764037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91694AE0-919D-424F-B721-5EB518D3190D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176" y="1192976"/>
            <a:ext cx="1317076" cy="468412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45FF9E44-06E7-46A5-98BF-FD2A652899B9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493" y="5862133"/>
            <a:ext cx="863800" cy="863800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5B6694CF-E04D-4E9B-AE2D-6B1E407476EF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48" y="4898215"/>
            <a:ext cx="914919" cy="595684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7EE0FEBC-3F71-4783-AE52-5E05C7C085CC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700" y="4913098"/>
            <a:ext cx="916863" cy="629579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13EA5ECC-2AE4-4A0C-B600-0AE0732E6D0B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375" y="1716816"/>
            <a:ext cx="742730" cy="742730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F5CC0DBF-B972-40D5-9EF5-D5BF71B2374C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353" y="2438846"/>
            <a:ext cx="1044945" cy="804118"/>
          </a:xfrm>
          <a:prstGeom prst="rect">
            <a:avLst/>
          </a:prstGeom>
        </p:spPr>
      </p:pic>
      <p:pic>
        <p:nvPicPr>
          <p:cNvPr id="125" name="Picture 124">
            <a:extLst>
              <a:ext uri="{FF2B5EF4-FFF2-40B4-BE49-F238E27FC236}">
                <a16:creationId xmlns:a16="http://schemas.microsoft.com/office/drawing/2014/main" id="{3C2A35F2-17B4-4E59-ABAF-7B0097FEE6D0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783" y="3756925"/>
            <a:ext cx="782608" cy="849964"/>
          </a:xfrm>
          <a:prstGeom prst="rect">
            <a:avLst/>
          </a:prstGeom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15F58AA1-9A32-453B-BBCE-E3645577790D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997" y="4171073"/>
            <a:ext cx="731328" cy="731328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C4EDB7BE-22B0-42A5-9047-CD6B0DAC7587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57" y="1762855"/>
            <a:ext cx="1624121" cy="545632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836C1255-1C3C-4F7A-A278-3FBE17013D8F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470" y="4274708"/>
            <a:ext cx="870041" cy="591400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CAC51A8D-490E-459B-A767-D8A5378B90E9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650" y="4583742"/>
            <a:ext cx="1042837" cy="1042837"/>
          </a:xfrm>
          <a:prstGeom prst="rect">
            <a:avLst/>
          </a:prstGeom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3DEA7ACA-D3CF-43E9-A19D-AE153CE42507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682" y="2947304"/>
            <a:ext cx="1316992" cy="369501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915D641D-0A93-453C-8D48-A1F180DAA227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755" y="6190514"/>
            <a:ext cx="679220" cy="679220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114AE167-A5B6-4060-BFC0-7B9194AA20B3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052" y="1042768"/>
            <a:ext cx="814199" cy="814199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AABC266E-D4A2-4287-99A7-CC62E7BDE6FA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902" y="5807205"/>
            <a:ext cx="910575" cy="910575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7F1639BA-7EB0-454A-9C33-3C4279D73490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624" y="2489436"/>
            <a:ext cx="782608" cy="782608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41089012-1DA8-49EE-B1C5-57D36B47163D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353" y="3752522"/>
            <a:ext cx="746958" cy="738839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E7F9165A-D711-49B1-B8E1-860F47D569B6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341" y="3420757"/>
            <a:ext cx="880399" cy="880399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6189DA70-D618-49A4-8ADD-55C5516AD528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109" y="3273983"/>
            <a:ext cx="967603" cy="731328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D69E5D3F-EC35-45FC-BD50-C36CDDDAE37A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439" y="5191319"/>
            <a:ext cx="804118" cy="804118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6A40680D-6EC8-43C9-96F5-273E2ED11717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453" y="2906380"/>
            <a:ext cx="731328" cy="731328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C1F8179B-00FE-43B7-B2D9-E774F1CAFBC9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460" y="6022488"/>
            <a:ext cx="804005" cy="724119"/>
          </a:xfrm>
          <a:prstGeom prst="rect">
            <a:avLst/>
          </a:prstGeom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C2A10AB4-15BF-4E8A-80BF-A6BA9C68B5F6}"/>
              </a:ext>
            </a:extLst>
          </p:cNvPr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551" y="1942461"/>
            <a:ext cx="903616" cy="903616"/>
          </a:xfrm>
          <a:prstGeom prst="rect">
            <a:avLst/>
          </a:prstGeom>
        </p:spPr>
      </p:pic>
      <p:pic>
        <p:nvPicPr>
          <p:cNvPr id="142" name="Picture 141">
            <a:extLst>
              <a:ext uri="{FF2B5EF4-FFF2-40B4-BE49-F238E27FC236}">
                <a16:creationId xmlns:a16="http://schemas.microsoft.com/office/drawing/2014/main" id="{4A146733-7D8B-4934-95FE-CFED8AAE4B27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997" y="4973660"/>
            <a:ext cx="900681" cy="900681"/>
          </a:xfrm>
          <a:prstGeom prst="rect">
            <a:avLst/>
          </a:prstGeom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BB20D3F6-FD0B-4500-A3C7-31BB7580754C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662" y="1190939"/>
            <a:ext cx="806744" cy="806744"/>
          </a:xfrm>
          <a:prstGeom prst="rect">
            <a:avLst/>
          </a:prstGeom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E82DF851-388D-48E5-8E15-B52DD6281589}"/>
              </a:ext>
            </a:extLst>
          </p:cNvPr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007" y="4869259"/>
            <a:ext cx="766403" cy="762603"/>
          </a:xfrm>
          <a:prstGeom prst="rect">
            <a:avLst/>
          </a:prstGeom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7EA5F23C-F8C3-4046-8991-9E709FA69F20}"/>
              </a:ext>
            </a:extLst>
          </p:cNvPr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050" y="4455096"/>
            <a:ext cx="662917" cy="662917"/>
          </a:xfrm>
          <a:prstGeom prst="rect">
            <a:avLst/>
          </a:prstGeom>
        </p:spPr>
      </p:pic>
      <p:pic>
        <p:nvPicPr>
          <p:cNvPr id="146" name="Picture 145">
            <a:extLst>
              <a:ext uri="{FF2B5EF4-FFF2-40B4-BE49-F238E27FC236}">
                <a16:creationId xmlns:a16="http://schemas.microsoft.com/office/drawing/2014/main" id="{3E592AD9-13E6-4A73-9A2E-BDE010653762}"/>
              </a:ext>
            </a:extLst>
          </p:cNvPr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112" y="6040833"/>
            <a:ext cx="806744" cy="806744"/>
          </a:xfrm>
          <a:prstGeom prst="rect">
            <a:avLst/>
          </a:prstGeom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76B9953F-756A-4C7B-9D9D-DFD1848843F7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159" y="4441181"/>
            <a:ext cx="911824" cy="911824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09573174-78EC-4243-AD12-14D6999B490A}"/>
              </a:ext>
            </a:extLst>
          </p:cNvPr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912" y="6217504"/>
            <a:ext cx="1528387" cy="508429"/>
          </a:xfrm>
          <a:prstGeom prst="rect">
            <a:avLst/>
          </a:prstGeom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6A01804B-6F64-4C55-8DCC-FB22B287386C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391" y="4423724"/>
            <a:ext cx="884584" cy="868881"/>
          </a:xfrm>
          <a:prstGeom prst="rect">
            <a:avLst/>
          </a:prstGeom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C2D1371F-A945-45CB-A4D2-21FE319E2EFF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25" y="1633873"/>
            <a:ext cx="1119974" cy="803596"/>
          </a:xfrm>
          <a:prstGeom prst="rect">
            <a:avLst/>
          </a:prstGeom>
        </p:spPr>
      </p:pic>
      <p:pic>
        <p:nvPicPr>
          <p:cNvPr id="151" name="Picture 150">
            <a:extLst>
              <a:ext uri="{FF2B5EF4-FFF2-40B4-BE49-F238E27FC236}">
                <a16:creationId xmlns:a16="http://schemas.microsoft.com/office/drawing/2014/main" id="{3EC2D558-A0F3-4791-9F96-346C44B5544F}"/>
              </a:ext>
            </a:extLst>
          </p:cNvPr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455" y="4206350"/>
            <a:ext cx="969265" cy="409218"/>
          </a:xfrm>
          <a:prstGeom prst="rect">
            <a:avLst/>
          </a:prstGeom>
        </p:spPr>
      </p:pic>
      <p:pic>
        <p:nvPicPr>
          <p:cNvPr id="152" name="Picture 2" descr="May be an image of one or more people">
            <a:extLst>
              <a:ext uri="{FF2B5EF4-FFF2-40B4-BE49-F238E27FC236}">
                <a16:creationId xmlns:a16="http://schemas.microsoft.com/office/drawing/2014/main" id="{F1052902-EF19-4075-8CD5-760C681DF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69" y="5768223"/>
            <a:ext cx="903260" cy="90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152">
            <a:extLst>
              <a:ext uri="{FF2B5EF4-FFF2-40B4-BE49-F238E27FC236}">
                <a16:creationId xmlns:a16="http://schemas.microsoft.com/office/drawing/2014/main" id="{3F07F76E-2A72-4B1D-89B8-F535E9487708}"/>
              </a:ext>
            </a:extLst>
      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5637614" y="1891197"/>
            <a:ext cx="986984" cy="98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375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1298</TotalTime>
  <Words>328</Words>
  <Application>Microsoft Office PowerPoint</Application>
  <PresentationFormat>Widescreen</PresentationFormat>
  <Paragraphs>47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Phetsarath OT</vt:lpstr>
      <vt:lpstr>Office Theme</vt:lpstr>
      <vt:lpstr>ການຮຽນຮູ້ແບບເພື່ອນສອນເພື່ອນ ເວທີສົນທະນາອອນໄລນ໌ຂອງ SUN CSA  31 ມີນາ 2022</vt:lpstr>
      <vt:lpstr>ເວທີສົນທະນາອອນໄລນ໌ແບບເພື່ອນສອນເພື່ອນຂອງ SUN CSA</vt:lpstr>
      <vt:lpstr>ສະຫຼຸບກ່ຽວກັບການເວທີສົນທະນາອອນໄລນ໌ຂອງ SUN CSA</vt:lpstr>
      <vt:lpstr>ຜົນປະໂຫຍດຈາກເວທີສົນທະນາອອນໄລນ໌</vt:lpstr>
      <vt:lpstr>ທ່ານຈະສາມາດປະກອບສ່ວນໄດ້ຄືແນວໃດ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General Meeting SUN CSA Laos Update 2019-2020 25 August 2020</dc:title>
  <dc:creator>Shields, David</dc:creator>
  <cp:lastModifiedBy>Tukta Sonesaksith</cp:lastModifiedBy>
  <cp:revision>46</cp:revision>
  <dcterms:created xsi:type="dcterms:W3CDTF">2020-08-24T14:27:18Z</dcterms:created>
  <dcterms:modified xsi:type="dcterms:W3CDTF">2022-03-30T09:07:04Z</dcterms:modified>
</cp:coreProperties>
</file>