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0" r:id="rId4"/>
    <p:sldId id="263" r:id="rId5"/>
    <p:sldId id="264" r:id="rId6"/>
    <p:sldId id="266" r:id="rId7"/>
    <p:sldId id="267" r:id="rId8"/>
    <p:sldId id="2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elds, David" initials="SD" lastIdx="1" clrIdx="0">
    <p:extLst>
      <p:ext uri="{19B8F6BF-5375-455C-9EA6-DF929625EA0E}">
        <p15:presenceInfo xmlns:p15="http://schemas.microsoft.com/office/powerpoint/2012/main" userId="S::david.shields@plan-international.org::132c92af-e989-43d6-8470-1d294d098c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BCB532-E7BB-38F9-F575-042394E603D0}" v="766" dt="2022-03-30T10:01:20.3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068" autoAdjust="0"/>
    <p:restoredTop sz="95126" autoAdjust="0"/>
  </p:normalViewPr>
  <p:slideViewPr>
    <p:cSldViewPr snapToGrid="0">
      <p:cViewPr varScale="1">
        <p:scale>
          <a:sx n="63" d="100"/>
          <a:sy n="63" d="100"/>
        </p:scale>
        <p:origin x="34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kta Sonesaksith" userId="3e854381-7502-4072-9aff-7c427c4c537b" providerId="ADAL" clId="{B5E6C3D2-4E35-4FB0-837E-49A190920A93}"/>
    <pc:docChg chg="undo custSel modSld">
      <pc:chgData name="Tukta Sonesaksith" userId="3e854381-7502-4072-9aff-7c427c4c537b" providerId="ADAL" clId="{B5E6C3D2-4E35-4FB0-837E-49A190920A93}" dt="2022-03-30T15:33:18.644" v="1553" actId="1038"/>
      <pc:docMkLst>
        <pc:docMk/>
      </pc:docMkLst>
      <pc:sldChg chg="modSp">
        <pc:chgData name="Tukta Sonesaksith" userId="3e854381-7502-4072-9aff-7c427c4c537b" providerId="ADAL" clId="{B5E6C3D2-4E35-4FB0-837E-49A190920A93}" dt="2022-03-30T14:58:50.189" v="114" actId="20577"/>
        <pc:sldMkLst>
          <pc:docMk/>
          <pc:sldMk cId="934518400" sldId="256"/>
        </pc:sldMkLst>
        <pc:spChg chg="mod">
          <ac:chgData name="Tukta Sonesaksith" userId="3e854381-7502-4072-9aff-7c427c4c537b" providerId="ADAL" clId="{B5E6C3D2-4E35-4FB0-837E-49A190920A93}" dt="2022-03-30T14:58:50.189" v="114" actId="20577"/>
          <ac:spMkLst>
            <pc:docMk/>
            <pc:sldMk cId="934518400" sldId="256"/>
            <ac:spMk id="2" creationId="{00000000-0000-0000-0000-000000000000}"/>
          </ac:spMkLst>
        </pc:spChg>
      </pc:sldChg>
      <pc:sldChg chg="modSp">
        <pc:chgData name="Tukta Sonesaksith" userId="3e854381-7502-4072-9aff-7c427c4c537b" providerId="ADAL" clId="{B5E6C3D2-4E35-4FB0-837E-49A190920A93}" dt="2022-03-30T15:04:15.854" v="255" actId="20577"/>
        <pc:sldMkLst>
          <pc:docMk/>
          <pc:sldMk cId="3347712414" sldId="258"/>
        </pc:sldMkLst>
        <pc:spChg chg="mod">
          <ac:chgData name="Tukta Sonesaksith" userId="3e854381-7502-4072-9aff-7c427c4c537b" providerId="ADAL" clId="{B5E6C3D2-4E35-4FB0-837E-49A190920A93}" dt="2022-03-30T15:04:15.854" v="255" actId="20577"/>
          <ac:spMkLst>
            <pc:docMk/>
            <pc:sldMk cId="3347712414" sldId="258"/>
            <ac:spMk id="2" creationId="{69B97E47-A904-4F4E-B80D-5A53443BA025}"/>
          </ac:spMkLst>
        </pc:spChg>
        <pc:spChg chg="mod">
          <ac:chgData name="Tukta Sonesaksith" userId="3e854381-7502-4072-9aff-7c427c4c537b" providerId="ADAL" clId="{B5E6C3D2-4E35-4FB0-837E-49A190920A93}" dt="2022-03-30T15:03:48.771" v="201" actId="255"/>
          <ac:spMkLst>
            <pc:docMk/>
            <pc:sldMk cId="3347712414" sldId="258"/>
            <ac:spMk id="3" creationId="{25007409-D154-42E8-A257-5588A2153EFF}"/>
          </ac:spMkLst>
        </pc:spChg>
      </pc:sldChg>
      <pc:sldChg chg="addSp delSp modSp">
        <pc:chgData name="Tukta Sonesaksith" userId="3e854381-7502-4072-9aff-7c427c4c537b" providerId="ADAL" clId="{B5E6C3D2-4E35-4FB0-837E-49A190920A93}" dt="2022-03-30T15:06:21.392" v="273" actId="113"/>
        <pc:sldMkLst>
          <pc:docMk/>
          <pc:sldMk cId="304388196" sldId="260"/>
        </pc:sldMkLst>
        <pc:spChg chg="add del mod">
          <ac:chgData name="Tukta Sonesaksith" userId="3e854381-7502-4072-9aff-7c427c4c537b" providerId="ADAL" clId="{B5E6C3D2-4E35-4FB0-837E-49A190920A93}" dt="2022-03-30T15:05:21.957" v="261"/>
          <ac:spMkLst>
            <pc:docMk/>
            <pc:sldMk cId="304388196" sldId="260"/>
            <ac:spMk id="2" creationId="{F6CDD7DB-0CDF-4AE9-8F39-14750EDFE0E0}"/>
          </ac:spMkLst>
        </pc:spChg>
        <pc:spChg chg="add del mod">
          <ac:chgData name="Tukta Sonesaksith" userId="3e854381-7502-4072-9aff-7c427c4c537b" providerId="ADAL" clId="{B5E6C3D2-4E35-4FB0-837E-49A190920A93}" dt="2022-03-30T15:05:19.662" v="259" actId="478"/>
          <ac:spMkLst>
            <pc:docMk/>
            <pc:sldMk cId="304388196" sldId="260"/>
            <ac:spMk id="6" creationId="{BB51C4AD-AD9E-472A-878A-0DF2159A7689}"/>
          </ac:spMkLst>
        </pc:spChg>
        <pc:spChg chg="add del mod">
          <ac:chgData name="Tukta Sonesaksith" userId="3e854381-7502-4072-9aff-7c427c4c537b" providerId="ADAL" clId="{B5E6C3D2-4E35-4FB0-837E-49A190920A93}" dt="2022-03-30T15:06:21.392" v="273" actId="113"/>
          <ac:spMkLst>
            <pc:docMk/>
            <pc:sldMk cId="304388196" sldId="260"/>
            <ac:spMk id="7" creationId="{F3332F1B-7194-41A3-A668-4C0C19B73850}"/>
          </ac:spMkLst>
        </pc:spChg>
      </pc:sldChg>
      <pc:sldChg chg="modSp">
        <pc:chgData name="Tukta Sonesaksith" userId="3e854381-7502-4072-9aff-7c427c4c537b" providerId="ADAL" clId="{B5E6C3D2-4E35-4FB0-837E-49A190920A93}" dt="2022-03-30T15:09:38.617" v="294" actId="179"/>
        <pc:sldMkLst>
          <pc:docMk/>
          <pc:sldMk cId="2139121904" sldId="263"/>
        </pc:sldMkLst>
        <pc:spChg chg="mod">
          <ac:chgData name="Tukta Sonesaksith" userId="3e854381-7502-4072-9aff-7c427c4c537b" providerId="ADAL" clId="{B5E6C3D2-4E35-4FB0-837E-49A190920A93}" dt="2022-03-30T15:09:38.617" v="294" actId="179"/>
          <ac:spMkLst>
            <pc:docMk/>
            <pc:sldMk cId="2139121904" sldId="263"/>
            <ac:spMk id="7" creationId="{F3332F1B-7194-41A3-A668-4C0C19B73850}"/>
          </ac:spMkLst>
        </pc:spChg>
      </pc:sldChg>
      <pc:sldChg chg="modSp">
        <pc:chgData name="Tukta Sonesaksith" userId="3e854381-7502-4072-9aff-7c427c4c537b" providerId="ADAL" clId="{B5E6C3D2-4E35-4FB0-837E-49A190920A93}" dt="2022-03-30T15:13:10.833" v="401" actId="207"/>
        <pc:sldMkLst>
          <pc:docMk/>
          <pc:sldMk cId="2437428594" sldId="264"/>
        </pc:sldMkLst>
        <pc:spChg chg="mod">
          <ac:chgData name="Tukta Sonesaksith" userId="3e854381-7502-4072-9aff-7c427c4c537b" providerId="ADAL" clId="{B5E6C3D2-4E35-4FB0-837E-49A190920A93}" dt="2022-03-30T15:10:28.433" v="332" actId="20577"/>
          <ac:spMkLst>
            <pc:docMk/>
            <pc:sldMk cId="2437428594" sldId="264"/>
            <ac:spMk id="5" creationId="{1759DBCE-D120-485D-9807-57E822EC6CA7}"/>
          </ac:spMkLst>
        </pc:spChg>
        <pc:graphicFrameChg chg="mod modGraphic">
          <ac:chgData name="Tukta Sonesaksith" userId="3e854381-7502-4072-9aff-7c427c4c537b" providerId="ADAL" clId="{B5E6C3D2-4E35-4FB0-837E-49A190920A93}" dt="2022-03-30T15:13:10.833" v="401" actId="207"/>
          <ac:graphicFrameMkLst>
            <pc:docMk/>
            <pc:sldMk cId="2437428594" sldId="264"/>
            <ac:graphicFrameMk id="6" creationId="{F104D97B-AF69-4928-A22E-2BA743B172FB}"/>
          </ac:graphicFrameMkLst>
        </pc:graphicFrameChg>
      </pc:sldChg>
      <pc:sldChg chg="modSp">
        <pc:chgData name="Tukta Sonesaksith" userId="3e854381-7502-4072-9aff-7c427c4c537b" providerId="ADAL" clId="{B5E6C3D2-4E35-4FB0-837E-49A190920A93}" dt="2022-03-30T15:21:32.922" v="924" actId="6549"/>
        <pc:sldMkLst>
          <pc:docMk/>
          <pc:sldMk cId="255280829" sldId="266"/>
        </pc:sldMkLst>
        <pc:spChg chg="mod">
          <ac:chgData name="Tukta Sonesaksith" userId="3e854381-7502-4072-9aff-7c427c4c537b" providerId="ADAL" clId="{B5E6C3D2-4E35-4FB0-837E-49A190920A93}" dt="2022-03-30T15:15:06.645" v="462" actId="20577"/>
          <ac:spMkLst>
            <pc:docMk/>
            <pc:sldMk cId="255280829" sldId="266"/>
            <ac:spMk id="5" creationId="{1759DBCE-D120-485D-9807-57E822EC6CA7}"/>
          </ac:spMkLst>
        </pc:spChg>
        <pc:graphicFrameChg chg="mod modGraphic">
          <ac:chgData name="Tukta Sonesaksith" userId="3e854381-7502-4072-9aff-7c427c4c537b" providerId="ADAL" clId="{B5E6C3D2-4E35-4FB0-837E-49A190920A93}" dt="2022-03-30T15:21:32.922" v="924" actId="6549"/>
          <ac:graphicFrameMkLst>
            <pc:docMk/>
            <pc:sldMk cId="255280829" sldId="266"/>
            <ac:graphicFrameMk id="6" creationId="{F104D97B-AF69-4928-A22E-2BA743B172FB}"/>
          </ac:graphicFrameMkLst>
        </pc:graphicFrameChg>
      </pc:sldChg>
      <pc:sldChg chg="modSp">
        <pc:chgData name="Tukta Sonesaksith" userId="3e854381-7502-4072-9aff-7c427c4c537b" providerId="ADAL" clId="{B5E6C3D2-4E35-4FB0-837E-49A190920A93}" dt="2022-03-30T15:27:49.900" v="1188" actId="20577"/>
        <pc:sldMkLst>
          <pc:docMk/>
          <pc:sldMk cId="1958413201" sldId="267"/>
        </pc:sldMkLst>
        <pc:spChg chg="mod">
          <ac:chgData name="Tukta Sonesaksith" userId="3e854381-7502-4072-9aff-7c427c4c537b" providerId="ADAL" clId="{B5E6C3D2-4E35-4FB0-837E-49A190920A93}" dt="2022-03-30T15:27:49.900" v="1188" actId="20577"/>
          <ac:spMkLst>
            <pc:docMk/>
            <pc:sldMk cId="1958413201" sldId="267"/>
            <ac:spMk id="2" creationId="{69B97E47-A904-4F4E-B80D-5A53443BA025}"/>
          </ac:spMkLst>
        </pc:spChg>
        <pc:spChg chg="mod">
          <ac:chgData name="Tukta Sonesaksith" userId="3e854381-7502-4072-9aff-7c427c4c537b" providerId="ADAL" clId="{B5E6C3D2-4E35-4FB0-837E-49A190920A93}" dt="2022-03-30T15:27:28.497" v="1187" actId="1076"/>
          <ac:spMkLst>
            <pc:docMk/>
            <pc:sldMk cId="1958413201" sldId="267"/>
            <ac:spMk id="3" creationId="{25007409-D154-42E8-A257-5588A2153EFF}"/>
          </ac:spMkLst>
        </pc:spChg>
      </pc:sldChg>
      <pc:sldChg chg="modSp">
        <pc:chgData name="Tukta Sonesaksith" userId="3e854381-7502-4072-9aff-7c427c4c537b" providerId="ADAL" clId="{B5E6C3D2-4E35-4FB0-837E-49A190920A93}" dt="2022-03-30T15:33:18.644" v="1553" actId="1038"/>
        <pc:sldMkLst>
          <pc:docMk/>
          <pc:sldMk cId="4255002884" sldId="268"/>
        </pc:sldMkLst>
        <pc:spChg chg="mod">
          <ac:chgData name="Tukta Sonesaksith" userId="3e854381-7502-4072-9aff-7c427c4c537b" providerId="ADAL" clId="{B5E6C3D2-4E35-4FB0-837E-49A190920A93}" dt="2022-03-30T15:27:57.646" v="1189"/>
          <ac:spMkLst>
            <pc:docMk/>
            <pc:sldMk cId="4255002884" sldId="268"/>
            <ac:spMk id="2" creationId="{69B97E47-A904-4F4E-B80D-5A53443BA025}"/>
          </ac:spMkLst>
        </pc:spChg>
        <pc:spChg chg="mod">
          <ac:chgData name="Tukta Sonesaksith" userId="3e854381-7502-4072-9aff-7c427c4c537b" providerId="ADAL" clId="{B5E6C3D2-4E35-4FB0-837E-49A190920A93}" dt="2022-03-30T15:33:02.753" v="1534" actId="1076"/>
          <ac:spMkLst>
            <pc:docMk/>
            <pc:sldMk cId="4255002884" sldId="268"/>
            <ac:spMk id="3" creationId="{25007409-D154-42E8-A257-5588A2153EFF}"/>
          </ac:spMkLst>
        </pc:spChg>
        <pc:picChg chg="mod">
          <ac:chgData name="Tukta Sonesaksith" userId="3e854381-7502-4072-9aff-7c427c4c537b" providerId="ADAL" clId="{B5E6C3D2-4E35-4FB0-837E-49A190920A93}" dt="2022-03-30T15:33:18.644" v="1553" actId="1038"/>
          <ac:picMkLst>
            <pc:docMk/>
            <pc:sldMk cId="4255002884" sldId="268"/>
            <ac:picMk id="6" creationId="{A316DF03-9169-432D-BC9E-067203379D9F}"/>
          </ac:picMkLst>
        </pc:picChg>
      </pc:sldChg>
    </pc:docChg>
  </pc:docChgLst>
  <pc:docChgLst>
    <pc:chgData name="Tukta Sonesaksith" userId="3e854381-7502-4072-9aff-7c427c4c537b" providerId="ADAL" clId="{4B48D3B2-966A-483E-9A72-9D52F263AD56}"/>
    <pc:docChg chg="modSld">
      <pc:chgData name="Tukta Sonesaksith" userId="3e854381-7502-4072-9aff-7c427c4c537b" providerId="ADAL" clId="{4B48D3B2-966A-483E-9A72-9D52F263AD56}" dt="2022-03-30T05:43:01.319" v="1" actId="20577"/>
      <pc:docMkLst>
        <pc:docMk/>
      </pc:docMkLst>
      <pc:sldChg chg="modSp">
        <pc:chgData name="Tukta Sonesaksith" userId="3e854381-7502-4072-9aff-7c427c4c537b" providerId="ADAL" clId="{4B48D3B2-966A-483E-9A72-9D52F263AD56}" dt="2022-03-30T05:43:01.319" v="1" actId="20577"/>
        <pc:sldMkLst>
          <pc:docMk/>
          <pc:sldMk cId="2437428594" sldId="264"/>
        </pc:sldMkLst>
        <pc:graphicFrameChg chg="modGraphic">
          <ac:chgData name="Tukta Sonesaksith" userId="3e854381-7502-4072-9aff-7c427c4c537b" providerId="ADAL" clId="{4B48D3B2-966A-483E-9A72-9D52F263AD56}" dt="2022-03-30T05:43:01.319" v="1" actId="20577"/>
          <ac:graphicFrameMkLst>
            <pc:docMk/>
            <pc:sldMk cId="2437428594" sldId="264"/>
            <ac:graphicFrameMk id="6" creationId="{F104D97B-AF69-4928-A22E-2BA743B172FB}"/>
          </ac:graphicFrameMkLst>
        </pc:graphicFrameChg>
      </pc:sldChg>
    </pc:docChg>
  </pc:docChgLst>
  <pc:docChgLst>
    <pc:chgData name="Shields, David" userId="S::david.shields@plan-international.org::132c92af-e989-43d6-8470-1d294d098ce8" providerId="AD" clId="Web-{83BCB532-E7BB-38F9-F575-042394E603D0}"/>
    <pc:docChg chg="addSld delSld modSld sldOrd">
      <pc:chgData name="Shields, David" userId="S::david.shields@plan-international.org::132c92af-e989-43d6-8470-1d294d098ce8" providerId="AD" clId="Web-{83BCB532-E7BB-38F9-F575-042394E603D0}" dt="2022-03-30T10:01:20.333" v="713"/>
      <pc:docMkLst>
        <pc:docMk/>
      </pc:docMkLst>
      <pc:sldChg chg="modSp">
        <pc:chgData name="Shields, David" userId="S::david.shields@plan-international.org::132c92af-e989-43d6-8470-1d294d098ce8" providerId="AD" clId="Web-{83BCB532-E7BB-38F9-F575-042394E603D0}" dt="2022-03-30T03:18:28.514" v="5" actId="14100"/>
        <pc:sldMkLst>
          <pc:docMk/>
          <pc:sldMk cId="304388196" sldId="260"/>
        </pc:sldMkLst>
        <pc:spChg chg="mod">
          <ac:chgData name="Shields, David" userId="S::david.shields@plan-international.org::132c92af-e989-43d6-8470-1d294d098ce8" providerId="AD" clId="Web-{83BCB532-E7BB-38F9-F575-042394E603D0}" dt="2022-03-30T03:18:28.514" v="5" actId="14100"/>
          <ac:spMkLst>
            <pc:docMk/>
            <pc:sldMk cId="304388196" sldId="260"/>
            <ac:spMk id="7" creationId="{F3332F1B-7194-41A3-A668-4C0C19B73850}"/>
          </ac:spMkLst>
        </pc:spChg>
      </pc:sldChg>
      <pc:sldChg chg="modSp">
        <pc:chgData name="Shields, David" userId="S::david.shields@plan-international.org::132c92af-e989-43d6-8470-1d294d098ce8" providerId="AD" clId="Web-{83BCB532-E7BB-38F9-F575-042394E603D0}" dt="2022-03-30T03:30:38.267" v="214" actId="20577"/>
        <pc:sldMkLst>
          <pc:docMk/>
          <pc:sldMk cId="2437428594" sldId="264"/>
        </pc:sldMkLst>
        <pc:spChg chg="mod">
          <ac:chgData name="Shields, David" userId="S::david.shields@plan-international.org::132c92af-e989-43d6-8470-1d294d098ce8" providerId="AD" clId="Web-{83BCB532-E7BB-38F9-F575-042394E603D0}" dt="2022-03-30T03:30:38.267" v="214" actId="20577"/>
          <ac:spMkLst>
            <pc:docMk/>
            <pc:sldMk cId="2437428594" sldId="264"/>
            <ac:spMk id="5" creationId="{1759DBCE-D120-485D-9807-57E822EC6CA7}"/>
          </ac:spMkLst>
        </pc:spChg>
        <pc:graphicFrameChg chg="mod modGraphic">
          <ac:chgData name="Shields, David" userId="S::david.shields@plan-international.org::132c92af-e989-43d6-8470-1d294d098ce8" providerId="AD" clId="Web-{83BCB532-E7BB-38F9-F575-042394E603D0}" dt="2022-03-30T03:30:23.142" v="211" actId="1076"/>
          <ac:graphicFrameMkLst>
            <pc:docMk/>
            <pc:sldMk cId="2437428594" sldId="264"/>
            <ac:graphicFrameMk id="6" creationId="{F104D97B-AF69-4928-A22E-2BA743B172FB}"/>
          </ac:graphicFrameMkLst>
        </pc:graphicFrameChg>
      </pc:sldChg>
      <pc:sldChg chg="modSp ord">
        <pc:chgData name="Shields, David" userId="S::david.shields@plan-international.org::132c92af-e989-43d6-8470-1d294d098ce8" providerId="AD" clId="Web-{83BCB532-E7BB-38F9-F575-042394E603D0}" dt="2022-03-30T08:18:56.492" v="704"/>
        <pc:sldMkLst>
          <pc:docMk/>
          <pc:sldMk cId="255280829" sldId="266"/>
        </pc:sldMkLst>
        <pc:graphicFrameChg chg="mod modGraphic">
          <ac:chgData name="Shields, David" userId="S::david.shields@plan-international.org::132c92af-e989-43d6-8470-1d294d098ce8" providerId="AD" clId="Web-{83BCB532-E7BB-38F9-F575-042394E603D0}" dt="2022-03-30T08:18:56.492" v="704"/>
          <ac:graphicFrameMkLst>
            <pc:docMk/>
            <pc:sldMk cId="255280829" sldId="266"/>
            <ac:graphicFrameMk id="6" creationId="{F104D97B-AF69-4928-A22E-2BA743B172FB}"/>
          </ac:graphicFrameMkLst>
        </pc:graphicFrameChg>
      </pc:sldChg>
      <pc:sldChg chg="addSp delSp modSp add ord replId">
        <pc:chgData name="Shields, David" userId="S::david.shields@plan-international.org::132c92af-e989-43d6-8470-1d294d098ce8" providerId="AD" clId="Web-{83BCB532-E7BB-38F9-F575-042394E603D0}" dt="2022-03-30T09:53:35.946" v="708" actId="20577"/>
        <pc:sldMkLst>
          <pc:docMk/>
          <pc:sldMk cId="1958413201" sldId="267"/>
        </pc:sldMkLst>
        <pc:spChg chg="mod">
          <ac:chgData name="Shields, David" userId="S::david.shields@plan-international.org::132c92af-e989-43d6-8470-1d294d098ce8" providerId="AD" clId="Web-{83BCB532-E7BB-38F9-F575-042394E603D0}" dt="2022-03-30T03:41:43.690" v="594" actId="20577"/>
          <ac:spMkLst>
            <pc:docMk/>
            <pc:sldMk cId="1958413201" sldId="267"/>
            <ac:spMk id="2" creationId="{69B97E47-A904-4F4E-B80D-5A53443BA025}"/>
          </ac:spMkLst>
        </pc:spChg>
        <pc:spChg chg="mod">
          <ac:chgData name="Shields, David" userId="S::david.shields@plan-international.org::132c92af-e989-43d6-8470-1d294d098ce8" providerId="AD" clId="Web-{83BCB532-E7BB-38F9-F575-042394E603D0}" dt="2022-03-30T09:53:35.946" v="708" actId="20577"/>
          <ac:spMkLst>
            <pc:docMk/>
            <pc:sldMk cId="1958413201" sldId="267"/>
            <ac:spMk id="3" creationId="{25007409-D154-42E8-A257-5588A2153EFF}"/>
          </ac:spMkLst>
        </pc:spChg>
        <pc:spChg chg="add del">
          <ac:chgData name="Shields, David" userId="S::david.shields@plan-international.org::132c92af-e989-43d6-8470-1d294d098ce8" providerId="AD" clId="Web-{83BCB532-E7BB-38F9-F575-042394E603D0}" dt="2022-03-30T03:35:35.478" v="423"/>
          <ac:spMkLst>
            <pc:docMk/>
            <pc:sldMk cId="1958413201" sldId="267"/>
            <ac:spMk id="4" creationId="{8B98811B-21AE-8991-C729-80AF701FA3DF}"/>
          </ac:spMkLst>
        </pc:spChg>
        <pc:picChg chg="add del">
          <ac:chgData name="Shields, David" userId="S::david.shields@plan-international.org::132c92af-e989-43d6-8470-1d294d098ce8" providerId="AD" clId="Web-{83BCB532-E7BB-38F9-F575-042394E603D0}" dt="2022-03-30T03:35:43.118" v="430"/>
          <ac:picMkLst>
            <pc:docMk/>
            <pc:sldMk cId="1958413201" sldId="267"/>
            <ac:picMk id="6" creationId="{A316DF03-9169-432D-BC9E-067203379D9F}"/>
          </ac:picMkLst>
        </pc:picChg>
      </pc:sldChg>
      <pc:sldChg chg="modSp add del replId">
        <pc:chgData name="Shields, David" userId="S::david.shields@plan-international.org::132c92af-e989-43d6-8470-1d294d098ce8" providerId="AD" clId="Web-{83BCB532-E7BB-38F9-F575-042394E603D0}" dt="2022-03-30T03:28:35.764" v="202"/>
        <pc:sldMkLst>
          <pc:docMk/>
          <pc:sldMk cId="4022132365" sldId="267"/>
        </pc:sldMkLst>
        <pc:graphicFrameChg chg="mod modGraphic">
          <ac:chgData name="Shields, David" userId="S::david.shields@plan-international.org::132c92af-e989-43d6-8470-1d294d098ce8" providerId="AD" clId="Web-{83BCB532-E7BB-38F9-F575-042394E603D0}" dt="2022-03-30T03:26:23.652" v="115"/>
          <ac:graphicFrameMkLst>
            <pc:docMk/>
            <pc:sldMk cId="4022132365" sldId="267"/>
            <ac:graphicFrameMk id="6" creationId="{F104D97B-AF69-4928-A22E-2BA743B172FB}"/>
          </ac:graphicFrameMkLst>
        </pc:graphicFrameChg>
      </pc:sldChg>
      <pc:sldChg chg="modSp add replId">
        <pc:chgData name="Shields, David" userId="S::david.shields@plan-international.org::132c92af-e989-43d6-8470-1d294d098ce8" providerId="AD" clId="Web-{83BCB532-E7BB-38F9-F575-042394E603D0}" dt="2022-03-30T03:38:50.248" v="588" actId="20577"/>
        <pc:sldMkLst>
          <pc:docMk/>
          <pc:sldMk cId="4255002884" sldId="268"/>
        </pc:sldMkLst>
        <pc:spChg chg="mod">
          <ac:chgData name="Shields, David" userId="S::david.shields@plan-international.org::132c92af-e989-43d6-8470-1d294d098ce8" providerId="AD" clId="Web-{83BCB532-E7BB-38F9-F575-042394E603D0}" dt="2022-03-30T03:36:32.104" v="439" actId="20577"/>
          <ac:spMkLst>
            <pc:docMk/>
            <pc:sldMk cId="4255002884" sldId="268"/>
            <ac:spMk id="2" creationId="{69B97E47-A904-4F4E-B80D-5A53443BA025}"/>
          </ac:spMkLst>
        </pc:spChg>
        <pc:spChg chg="mod">
          <ac:chgData name="Shields, David" userId="S::david.shields@plan-international.org::132c92af-e989-43d6-8470-1d294d098ce8" providerId="AD" clId="Web-{83BCB532-E7BB-38F9-F575-042394E603D0}" dt="2022-03-30T03:38:50.248" v="588" actId="20577"/>
          <ac:spMkLst>
            <pc:docMk/>
            <pc:sldMk cId="4255002884" sldId="268"/>
            <ac:spMk id="3" creationId="{25007409-D154-42E8-A257-5588A2153EFF}"/>
          </ac:spMkLst>
        </pc:spChg>
      </pc:sldChg>
      <pc:sldChg chg="modSp add del">
        <pc:chgData name="Shields, David" userId="S::david.shields@plan-international.org::132c92af-e989-43d6-8470-1d294d098ce8" providerId="AD" clId="Web-{83BCB532-E7BB-38F9-F575-042394E603D0}" dt="2022-03-30T10:01:20.333" v="713"/>
        <pc:sldMkLst>
          <pc:docMk/>
          <pc:sldMk cId="3251318291" sldId="269"/>
        </pc:sldMkLst>
        <pc:spChg chg="mod">
          <ac:chgData name="Shields, David" userId="S::david.shields@plan-international.org::132c92af-e989-43d6-8470-1d294d098ce8" providerId="AD" clId="Web-{83BCB532-E7BB-38F9-F575-042394E603D0}" dt="2022-03-30T10:01:17.864" v="712" actId="20577"/>
          <ac:spMkLst>
            <pc:docMk/>
            <pc:sldMk cId="3251318291" sldId="269"/>
            <ac:spMk id="2" creationId="{69B97E47-A904-4F4E-B80D-5A53443BA02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6B85B-DF09-42B1-95C8-B9583B67F7AB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6D93F-5F9B-4AAE-AEDE-4469A7DB5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5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0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6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8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5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3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4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1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4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05C90-5694-434D-9A0C-7E6226FFD568}" type="datetimeFigureOut">
              <a:rPr lang="en-US" smtClean="0"/>
              <a:t>5/9/2022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1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9581" y="25758"/>
            <a:ext cx="6498899" cy="36457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756" y="3671482"/>
            <a:ext cx="10588487" cy="2269435"/>
          </a:xfrm>
        </p:spPr>
        <p:txBody>
          <a:bodyPr>
            <a:normAutofit/>
          </a:bodyPr>
          <a:lstStyle/>
          <a:p>
            <a:r>
              <a:rPr lang="lo-LA" sz="44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ການເລືອກຕັ້ງຄະນະບໍລິຫານງານ </a:t>
            </a:r>
            <a:r>
              <a:rPr lang="en-US" sz="44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br>
              <a:rPr lang="en-US" sz="44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44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@ SUN CSA AGM 2022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31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ມີນາ 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2022,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ໂຮງແຮມຄຣາວພລາຊາ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ນະຄອນຫຼວງວຽງຈັນ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3451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97E47-A904-4F4E-B80D-5A53443BA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386391" cy="827571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ພາລະບົດບາດຂອງຄະນະລິຫານງານ </a:t>
            </a:r>
            <a:r>
              <a:rPr lang="en-US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07409-D154-42E8-A257-5588A2153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03" y="1404732"/>
            <a:ext cx="5645426" cy="508814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lo-LA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ຄະນະບໍລິຫານງານແມ່ນມີຄວາມຮັບຜິດຊອບໃນການນຳພາຄຸ້ມຄອງເຄືອຂ່າຍ </a:t>
            </a:r>
            <a:r>
              <a:rPr lang="en-US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ສະໜັບສະໜູນກອງເລຂາ ແລະ ສະມາຊິກຂອງເຄືອຂ່າຍ ກ້າວສູ່ເປົ້າໝາຍຂອງເຄືອຂ່າຍ</a:t>
            </a:r>
            <a:r>
              <a:rPr lang="en-AU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</a:t>
            </a:r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ໃນພາລະບົດບາດດັ່ງກ່າວຈະມີຄວາມຮັບຜິດຊອບດັ່ງນີ້:</a:t>
            </a:r>
            <a:endParaRPr lang="en-US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16DF03-9169-432D-BC9E-067203379D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381193"/>
            <a:ext cx="5645426" cy="52677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47712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E645667-E40C-4A07-856F-507AABEDF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390" y="365125"/>
            <a:ext cx="9276523" cy="859695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Role of SUN CSA MC members </a:t>
            </a:r>
            <a:endParaRPr lang="en-US" sz="32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3332F1B-7194-41A3-A668-4C0C19B73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89983" y="1440070"/>
            <a:ext cx="6125211" cy="5325128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lo-LA" sz="2100" b="1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ເຂົ້າຮ່ວມກອງປະຊຸມປະຈຳເດືອນຂອງ </a:t>
            </a:r>
            <a:r>
              <a:rPr lang="en-US" sz="2100" b="1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MC</a:t>
            </a:r>
            <a:r>
              <a:rPr lang="lo-LA" sz="2100" b="1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ເພື່ອປຶກສາຫາລື ແລະ ຮ່ວມກັນຕັດສິນໃຈຕໍ່ກັບວຽກງານຕ່າງໆ.</a:t>
            </a:r>
            <a:r>
              <a:rPr lang="en-GB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 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ກອງປະຊຸມຈະຈັດແບບອອນໄລນ໌ ແລະ ໃຊ້ເວລາ 2-3 ຊົ່ວໂມງຕໍ່ຄັ້ງ. ກອງປະຊຸມແບບຊ້ອງໜ້າຈະຈັດຂຶ້ນຢູ່ວຽງຈັນ ກໍ່ຕໍ່ເມື່ອສະພາບການເອື້ອອຳນວຍ. ຄ່າໃຊ້ຈ່າຍໃນການເຂົ້າຮ່ວມກອງປະຊຸມແມ່ນອົງກອນຂອງທ່ານຈະຕ້ອງເປັນຜູ້ຮັບຜິດຊອບເອງ</a:t>
            </a:r>
            <a:r>
              <a:rPr lang="en-GB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; </a:t>
            </a:r>
            <a:endParaRPr lang="en-US" sz="2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ນຳພາ ແລະ ປະກອບສ່ວນເຂົ້າໃນກິດຈະກຳຂອງ </a:t>
            </a:r>
            <a:r>
              <a:rPr lang="en-GB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ເຊັ່ນ: ການຈັດລາຍການສົນທະນາອອນໄລນ໌</a:t>
            </a:r>
            <a:r>
              <a:rPr lang="en-GB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ການຝຶກອົບຮົມ ແລະ ກອງປະຊຸມຕ່າງໆ. </a:t>
            </a:r>
            <a:r>
              <a:rPr lang="en-US" sz="2100" b="1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MC </a:t>
            </a:r>
            <a:r>
              <a:rPr lang="lo-LA" sz="2100" b="1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ຈະຖືກມອບໝາຍໃຫ້ເປັນເຈົ້າພາບ ຢ່າງໜ້ອຍໜຶ່ງກິດຈະກຳໃນໜຶ່ງປີ ແລະ ເຂົ້າຮ່ວມໃນກິດຈະກຳອື່ນໆຢ່າງເປັນປົກກະຕິ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endParaRPr lang="en-US" sz="2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ເຮັດໜ້າທີເປັນກະບອກສຽງຂອງສະມາຊິກຢູ່ຂັ້ນແຂວງ ເພື່ອລາຍງານປະສົບການ ແລະ ຄວາມເປັນຈິງຂອງສະມາຊິກ ຕໍ່ລະດັບຊາດ ແລະ ລະດັບສາກົນ ຕາມຄວາມຈຳເປັນ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;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ເຜີຍແຜ່ວິໄສທັດ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ພາລະກິດ ແລະ ຈຸດປະສົງຂອງ 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ໃຫ້ແກ່ຄູ່ຮ່ວມງານທຸກພາກສ່ວນທີ່ກ່ຽວຂ້ອງ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;</a:t>
            </a:r>
          </a:p>
          <a:p>
            <a:endParaRPr lang="en-US" sz="2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2EED1C-2511-4DD2-8E40-BBC7BE5C5F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279" y="1440070"/>
            <a:ext cx="5817704" cy="5159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388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E645667-E40C-4A07-856F-507AABEDF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390" y="365125"/>
            <a:ext cx="9276523" cy="859695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Role of SUN CSA MC members </a:t>
            </a:r>
            <a:endParaRPr lang="en-US" sz="32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3332F1B-7194-41A3-A668-4C0C19B73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567070"/>
            <a:ext cx="5869806" cy="504507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344488" lvl="0" indent="-344488">
              <a:buNone/>
            </a:pP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4.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ເປັນຜູ້ນຳພາ ແລະ ປະສານງານລະຫວ່າງສະມາຊິກ 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CSA,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ລວມໄປເຖິງການຕັດສິນໃຈດ້ານນະໂຍບາຍ ແລະ ຍຸດທະສາດໃນການສ້າງຕັ້ງ ແລະ ຄົງໄວ້ຊຶ່ງການເປັນເຄືອຂ່າຍ 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ລາວ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ທົບທວນຄືນ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/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ຮັບຮອງ ແລະ ສະໜັບສະໜູນການຈັດຕັ້ງປະຕິບັດແຜນວຽກປະຈຳປີຂອງກອງເລຂາ.</a:t>
            </a:r>
            <a:endParaRPr lang="en-US" sz="2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344488" lvl="0" indent="-344488">
              <a:buNone/>
            </a:pP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5.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ເຮັດວຽກຮ່ວມກັບຜູ້ຕາງໜ້າຈາກອົງການຈັດຕັ້ງທາງສັງຄົມ ເພື່ອກະກຽມເອກະສານແນວຄວາມຄິດ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ເອກະສານນະໂຍບາຍຕ່າງໆ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ຖະແຫຼງການຈຸດຢືນ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ການອະທິບາຍໂດຍຫຍໍ້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ການຕອບ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ເອກະສານດ້ານງົບປະມານ ແລະ ເອກະສານອື່ນໆທີ່ກ່ຽວຂ້ອງກັບເຄືອຂ່າຍ 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 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ກອງເລຂາ 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ລະດັບໂລກ. </a:t>
            </a:r>
            <a:endParaRPr lang="en-US" sz="2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292100" lvl="0" indent="-292100">
              <a:buNone/>
            </a:pP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6.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ຕາງໜ້າ ເຄືອຂ່າຍ 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ເຂົ້າຮ່ວມກອງປະຊຸມ ຫຼື ໜ່ວຍງານຕ່າງໆ (ລະດັບຊາດ ແລະ ສາກົນ)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ພ້ອມທັງແຈ້ງຂໍ້ສະເໜີແນະຈາກກອງປະຊຸມ ແລະ ໜ່ວຍງານທີ່ຕົນເຂົ້າຮ່ວມ ໃຫ້ແກ່ເຄືອຂ່າຍຂອງອົງການຈັດຕັ້ງທາງສັງຄົມຢ່າງກວ້າງຂວາງ.</a:t>
            </a:r>
            <a:endParaRPr lang="en-US" sz="2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396875" lvl="0" indent="-396875">
              <a:buNone/>
            </a:pPr>
            <a:endParaRPr lang="en-US" sz="2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B6B316-7A6A-45EA-8936-371819ED55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194" y="1567069"/>
            <a:ext cx="5777041" cy="5045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9121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CB2D8-168F-4D01-92ED-D3FCC7334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SUN CSA MC members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104D97B-AF69-4928-A22E-2BA743B172F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82017076"/>
              </p:ext>
            </p:extLst>
          </p:nvPr>
        </p:nvGraphicFramePr>
        <p:xfrm>
          <a:off x="580158" y="837571"/>
          <a:ext cx="10496550" cy="58723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1456">
                  <a:extLst>
                    <a:ext uri="{9D8B030D-6E8A-4147-A177-3AD203B41FA5}">
                      <a16:colId xmlns:a16="http://schemas.microsoft.com/office/drawing/2014/main" val="3555989305"/>
                    </a:ext>
                  </a:extLst>
                </a:gridCol>
                <a:gridCol w="3945925">
                  <a:extLst>
                    <a:ext uri="{9D8B030D-6E8A-4147-A177-3AD203B41FA5}">
                      <a16:colId xmlns:a16="http://schemas.microsoft.com/office/drawing/2014/main" val="1620115767"/>
                    </a:ext>
                  </a:extLst>
                </a:gridCol>
                <a:gridCol w="3207279">
                  <a:extLst>
                    <a:ext uri="{9D8B030D-6E8A-4147-A177-3AD203B41FA5}">
                      <a16:colId xmlns:a16="http://schemas.microsoft.com/office/drawing/2014/main" val="3117356969"/>
                    </a:ext>
                  </a:extLst>
                </a:gridCol>
                <a:gridCol w="2701890">
                  <a:extLst>
                    <a:ext uri="{9D8B030D-6E8A-4147-A177-3AD203B41FA5}">
                      <a16:colId xmlns:a16="http://schemas.microsoft.com/office/drawing/2014/main" val="2249641779"/>
                    </a:ext>
                  </a:extLst>
                </a:gridCol>
              </a:tblGrid>
              <a:tr h="451716">
                <a:tc gridSpan="4">
                  <a:txBody>
                    <a:bodyPr/>
                    <a:lstStyle/>
                    <a:p>
                      <a:pPr marL="292100" indent="0" algn="l" fontAlgn="b"/>
                      <a:r>
                        <a:rPr lang="lo-LA" sz="2400" b="1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ຄະນະບໍລິຫານງານທີ່ຍັງຢູ່ໃນວາລະ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58536"/>
                  </a:ext>
                </a:extLst>
              </a:tr>
              <a:tr h="451716">
                <a:tc>
                  <a:txBody>
                    <a:bodyPr/>
                    <a:lstStyle/>
                    <a:p>
                      <a:pPr marL="292100" indent="0" algn="l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ຊື່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ຕຳແໜ່ງ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ອົງກອນ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060151"/>
                  </a:ext>
                </a:extLst>
              </a:tr>
              <a:tr h="451716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Kelley </a:t>
                      </a:r>
                      <a:r>
                        <a:rPr lang="en-US" sz="2400" u="none" strike="noStrike" dirty="0" err="1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Khamphouxay</a:t>
                      </a:r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Chairperson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CRS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465375"/>
                  </a:ext>
                </a:extLst>
              </a:tr>
              <a:tr h="451716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err="1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Phanthamith</a:t>
                      </a:r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2400" u="none" strike="noStrike" dirty="0" err="1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Sengpanya</a:t>
                      </a:r>
                      <a:endParaRPr lang="en-US" sz="2400" b="0" i="0" u="none" strike="noStrike" dirty="0" err="1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Member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APL+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088826"/>
                  </a:ext>
                </a:extLst>
              </a:tr>
              <a:tr h="451716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err="1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Boualaphanh</a:t>
                      </a:r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2400" u="none" strike="noStrike" dirty="0" err="1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Inthaxay</a:t>
                      </a:r>
                      <a:endParaRPr lang="en-US" sz="2400" b="0" i="0" u="none" strike="noStrike" dirty="0" err="1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Member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SNV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600321"/>
                  </a:ext>
                </a:extLst>
              </a:tr>
              <a:tr h="451716">
                <a:tc gridSpan="4">
                  <a:txBody>
                    <a:bodyPr/>
                    <a:lstStyle/>
                    <a:p>
                      <a:pPr marL="292100" indent="0" algn="l" fontAlgn="b"/>
                      <a:r>
                        <a:rPr lang="en-US" sz="2400" b="1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Finishing MC members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055292"/>
                  </a:ext>
                </a:extLst>
              </a:tr>
              <a:tr h="451716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ນາງ ວິມາລາ ເດດວົງສາ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ຄະນະ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Plan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847811"/>
                  </a:ext>
                </a:extLst>
              </a:tr>
              <a:tr h="451716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ນາງຈັນທະລັງສີ ສີສຸວັນ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ຄະນະ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RDA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14056"/>
                  </a:ext>
                </a:extLst>
              </a:tr>
              <a:tr h="451716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ຈັນທາ ອວນວົງສີ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ຄະນະ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CASE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629818"/>
                  </a:ext>
                </a:extLst>
              </a:tr>
              <a:tr h="451716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ນາງ ເພັດສະໝອນ ມະໂນລາ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ຄະນະ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FPTK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604407"/>
                  </a:ext>
                </a:extLst>
              </a:tr>
              <a:tr h="451716">
                <a:tc gridSpan="4"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400" b="1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  </a:t>
                      </a:r>
                      <a:r>
                        <a:rPr lang="lo-LA" sz="2400" b="1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ຄະນະບໍລິຫານງານທີ່ໝົດວາລະໃນປີກາຍນີ້</a:t>
                      </a:r>
                      <a:endParaRPr lang="en-US" sz="2400" b="1" u="none" strike="noStrike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524" marR="9524" marT="9524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524" marR="9524" marT="9524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524" marR="9524" marT="9524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642019"/>
                  </a:ext>
                </a:extLst>
              </a:tr>
              <a:tr h="451716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lo-LA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ສຸຣາດຈ໌ ເຊຣດຖາ</a:t>
                      </a:r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ຄະນະ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ADRA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81853"/>
                  </a:ext>
                </a:extLst>
              </a:tr>
              <a:tr h="451716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o-LA" sz="2400" b="0" i="0" u="none" strike="noStrike" noProof="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ນາງ ຈຸລາພອນ ໄຊຍະສານ</a:t>
                      </a:r>
                      <a:endParaRPr lang="en-US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ຄະນະ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CRS</a:t>
                      </a:r>
                      <a:endParaRPr lang="en-US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5261937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1759DBCE-D120-485D-9807-57E822EC6CA7}"/>
              </a:ext>
            </a:extLst>
          </p:cNvPr>
          <p:cNvSpPr txBox="1">
            <a:spLocks/>
          </p:cNvSpPr>
          <p:nvPr/>
        </p:nvSpPr>
        <p:spPr>
          <a:xfrm>
            <a:off x="578002" y="-131"/>
            <a:ext cx="10460456" cy="8533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ລາຍຊື່ຄະນະບໍລິຫານງານ </a:t>
            </a:r>
            <a:r>
              <a:rPr lang="en-US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 </a:t>
            </a:r>
            <a:endParaRPr lang="en-US" sz="3200" dirty="0">
              <a:cs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37428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CB2D8-168F-4D01-92ED-D3FCC7334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SUN CSA MC members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104D97B-AF69-4928-A22E-2BA743B172F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75845962"/>
              </p:ext>
            </p:extLst>
          </p:nvPr>
        </p:nvGraphicFramePr>
        <p:xfrm>
          <a:off x="318052" y="1577009"/>
          <a:ext cx="11648661" cy="5049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1863">
                  <a:extLst>
                    <a:ext uri="{9D8B030D-6E8A-4147-A177-3AD203B41FA5}">
                      <a16:colId xmlns:a16="http://schemas.microsoft.com/office/drawing/2014/main" val="3555989305"/>
                    </a:ext>
                  </a:extLst>
                </a:gridCol>
                <a:gridCol w="4013599">
                  <a:extLst>
                    <a:ext uri="{9D8B030D-6E8A-4147-A177-3AD203B41FA5}">
                      <a16:colId xmlns:a16="http://schemas.microsoft.com/office/drawing/2014/main" val="1620115767"/>
                    </a:ext>
                  </a:extLst>
                </a:gridCol>
                <a:gridCol w="4588504">
                  <a:extLst>
                    <a:ext uri="{9D8B030D-6E8A-4147-A177-3AD203B41FA5}">
                      <a16:colId xmlns:a16="http://schemas.microsoft.com/office/drawing/2014/main" val="3117356969"/>
                    </a:ext>
                  </a:extLst>
                </a:gridCol>
                <a:gridCol w="2334695">
                  <a:extLst>
                    <a:ext uri="{9D8B030D-6E8A-4147-A177-3AD203B41FA5}">
                      <a16:colId xmlns:a16="http://schemas.microsoft.com/office/drawing/2014/main" val="2249641779"/>
                    </a:ext>
                  </a:extLst>
                </a:gridCol>
              </a:tblGrid>
              <a:tr h="522640"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ຊື່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2400" b="1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ຕຳແໜ່ງ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o-LA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ອົງກອນ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364248"/>
                  </a:ext>
                </a:extLst>
              </a:tr>
              <a:tr h="5226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ທອງຈັນ ບຸບຜາວົງ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ຜູ້ປະສານງານວຽກງານໂພຊະນາການ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ARMI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847811"/>
                  </a:ext>
                </a:extLst>
              </a:tr>
              <a:tr h="5226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ນາງ ສຸດທິສຸກ ອິນທະວິໄລ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ຮອອຳນວຍການ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PFHA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14056"/>
                  </a:ext>
                </a:extLst>
              </a:tr>
              <a:tr h="867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ໄມກະ ໂອລາດ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kern="1200" dirty="0">
                          <a:solidFill>
                            <a:schemeClr val="dk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ອຳນວຍການໂຄງການ</a:t>
                      </a:r>
                      <a:r>
                        <a:rPr lang="en-AU" sz="2400" kern="1200" dirty="0">
                          <a:solidFill>
                            <a:schemeClr val="dk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AHAN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WVI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629818"/>
                  </a:ext>
                </a:extLst>
              </a:tr>
              <a:tr h="5226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kern="1200" dirty="0">
                          <a:solidFill>
                            <a:schemeClr val="dk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ແອນໂທນີ້ ກລານວິລ໌ເລ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kern="1200" dirty="0">
                          <a:solidFill>
                            <a:schemeClr val="dk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ທີ່ປຶກສາອາວຸໂສວຽກງານ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RMNCH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CARE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074098"/>
                  </a:ext>
                </a:extLst>
              </a:tr>
              <a:tr h="5226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ນາງ ອຳມະລິນ ວົງສິດທິ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ອຳນວຍການວຽກສາທາ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SCI 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86522"/>
                  </a:ext>
                </a:extLst>
              </a:tr>
              <a:tr h="5226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lo-LA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ນາງ ຈັນທະລັງສີ ສີສຸວັນ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ອຳນວຍການ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RDA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16502"/>
                  </a:ext>
                </a:extLst>
              </a:tr>
              <a:tr h="5226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lo-LA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ຈັນທາ ອວນວົງສີ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ອຳນວຍການ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CASE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25554"/>
                  </a:ext>
                </a:extLst>
              </a:tr>
              <a:tr h="522640"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604407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1759DBCE-D120-485D-9807-57E822EC6CA7}"/>
              </a:ext>
            </a:extLst>
          </p:cNvPr>
          <p:cNvSpPr txBox="1">
            <a:spLocks/>
          </p:cNvSpPr>
          <p:nvPr/>
        </p:nvSpPr>
        <p:spPr>
          <a:xfrm>
            <a:off x="861390" y="365125"/>
            <a:ext cx="9276523" cy="8596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ລາຍຊື່ຜູ້ສະໝັກເພື່ອເປັນຄະນະບໍລິຫານງານ </a:t>
            </a:r>
            <a:r>
              <a:rPr lang="en-US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5280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97E47-A904-4F4E-B80D-5A53443BA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386391" cy="827571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sym typeface="Phetsarath OT"/>
              </a:rPr>
              <a:t>ຂັ້ນຕອນການເລືອກຕັ້ງ ພາກທີ</a:t>
            </a:r>
            <a:r>
              <a:rPr lang="en-US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sym typeface="Phetsarath OT"/>
              </a:rPr>
              <a:t> 1</a:t>
            </a:r>
            <a:endParaRPr lang="en-US" sz="32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07409-D154-42E8-A257-5588A2153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351" y="1921964"/>
            <a:ext cx="5840649" cy="418619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14350" indent="-514350">
              <a:buAutoNum type="arabicPeriod"/>
            </a:pPr>
            <a:r>
              <a:rPr lang="lo-LA" sz="3600" b="1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ໜຶ່ງອົງກອນ</a:t>
            </a:r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ສາມາດເລືອກໄດ້ 7 ທ່ານໃນຈຳນວນຜູ້ສະໝັກ</a:t>
            </a:r>
            <a:r>
              <a:rPr lang="en-AU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 </a:t>
            </a:r>
            <a:endParaRPr lang="en-US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4350" indent="-514350">
              <a:buAutoNum type="arabicPeriod"/>
            </a:pPr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ໃນຫ້ອງປະຊຸມ</a:t>
            </a:r>
            <a:r>
              <a:rPr lang="en-AU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ຂຽນເລກ 1-7 ໃສ່ໃນຕໍ່ໜ້າຊື່ຄົນທີ່ທ່ານຕ້ອງການເລືອກ.</a:t>
            </a:r>
            <a:endParaRPr lang="en-AU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4350" indent="-514350">
              <a:buAutoNum type="arabicPeriod"/>
            </a:pPr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ອອນໄລນ໌</a:t>
            </a:r>
            <a:r>
              <a:rPr lang="en-AU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ຄລິກໃສ່ລິ້ງ ແລ້ວຕື່ມຟອມ</a:t>
            </a:r>
            <a:r>
              <a:rPr lang="en-AU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 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16DF03-9169-432D-BC9E-067203379D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381193"/>
            <a:ext cx="5645426" cy="5267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8413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97E47-A904-4F4E-B80D-5A53443BA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386391" cy="827571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sym typeface="Phetsarath OT"/>
              </a:rPr>
              <a:t>ຂັ້ນຕອນການເລືອກຕັ້ງ ພາກທີ</a:t>
            </a:r>
            <a:r>
              <a:rPr lang="en-US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sym typeface="Phetsarath OT"/>
              </a:rPr>
              <a:t> </a:t>
            </a:r>
            <a:r>
              <a:rPr lang="en-US" sz="3200" b="1" dirty="0">
                <a:latin typeface="Phetsarath OT"/>
                <a:ea typeface="Phetsarath OT" panose="02000500000000000001" pitchFamily="2" charset="2"/>
                <a:cs typeface="Phetsarath OT" panose="02000500000000000001" pitchFamily="2" charset="2"/>
                <a:sym typeface="Phetsarath OT"/>
              </a:rPr>
              <a:t>2</a:t>
            </a:r>
            <a:endParaRPr lang="en-US" sz="3200" b="1" dirty="0">
              <a:latin typeface="Phetsarath OT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07409-D154-42E8-A257-5588A2153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4" y="1580469"/>
            <a:ext cx="5840649" cy="486918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14350" indent="-514350">
              <a:buAutoNum type="arabicPeriod"/>
            </a:pPr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ຖ້າອົງກອນຂອງທ່ານເຂົ້າຮ່ວມແບບຊ້ອງໜ້າ, </a:t>
            </a:r>
            <a:r>
              <a:rPr lang="lo-LA" sz="3200" b="1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ຈະບໍ່ສາມາດ</a:t>
            </a:r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ລົງຄະແນນແບບອນໄລນ໌ໄດ້</a:t>
            </a:r>
            <a:r>
              <a:rPr lang="en-AU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</a:p>
          <a:p>
            <a:pPr marL="514350" indent="-514350">
              <a:buAutoNum type="arabicPeriod"/>
            </a:pPr>
            <a:r>
              <a:rPr lang="lo-LA" sz="3200" b="1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ໜຶ່ງອົງກອນ</a:t>
            </a:r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ສາມາດລົງຄະແນນໄດ້ </a:t>
            </a:r>
            <a:r>
              <a:rPr lang="lo-LA" sz="3200" b="1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 ຄັ້ງ.</a:t>
            </a:r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ທ່ານຈະຕ້ອງໄດ້ຕົກລົງກັນວ່າຈະໃຫ້ໃຜໃນອົງກອນຂອງທ່ານເປັນຜູ້ລົງຄະແນນສຽງ (ປຶກສາກັນໄດ້)</a:t>
            </a:r>
            <a:r>
              <a:rPr lang="en-AU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</a:p>
          <a:p>
            <a:pPr marL="514350" indent="-514350">
              <a:buAutoNum type="arabicPeriod"/>
            </a:pPr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ກະລຸນາເລືອກຄົນທີ່ທ່ານຄິດວ່າຈະສາມາດປະກອບສ່ວນເຂົ້າໃນເຄືອຂ່າຍຂອງພວກເຮົາໄດ້ຫຼາຍທີ່ສຸດ</a:t>
            </a:r>
            <a:r>
              <a:rPr lang="en-AU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</a:p>
          <a:p>
            <a:endParaRPr lang="en-US" sz="3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16DF03-9169-432D-BC9E-067203379D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7788" y="1381193"/>
            <a:ext cx="5645426" cy="5267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55002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1581</TotalTime>
  <Words>530</Words>
  <Application>Microsoft Office PowerPoint</Application>
  <PresentationFormat>Widescreen</PresentationFormat>
  <Paragraphs>98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Phetsarath OT</vt:lpstr>
      <vt:lpstr>Office Theme</vt:lpstr>
      <vt:lpstr>ການເລືອກຕັ້ງຄະນະບໍລິຫານງານ SUN CSA  @ SUN CSA AGM 2022  31 ມີນາ 2022, ໂຮງແຮມຄຣາວພລາຊາ, ນະຄອນຫຼວງວຽງຈັນ</vt:lpstr>
      <vt:lpstr>ພາລະບົດບາດຂອງຄະນະລິຫານງານ SUN CSA  </vt:lpstr>
      <vt:lpstr>Role of SUN CSA MC members </vt:lpstr>
      <vt:lpstr>Role of SUN CSA MC members </vt:lpstr>
      <vt:lpstr>Current SUN CSA MC members</vt:lpstr>
      <vt:lpstr>Current SUN CSA MC members</vt:lpstr>
      <vt:lpstr>ຂັ້ນຕອນການເລືອກຕັ້ງ ພາກທີ 1</vt:lpstr>
      <vt:lpstr>ຂັ້ນຕອນການເລືອກຕັ້ງ ພາກທີ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General Meeting SUN CSA Laos Update 2019-2020 25 August 2020</dc:title>
  <dc:creator>Shields, David</dc:creator>
  <cp:lastModifiedBy>Phommalangsy, Soukkanhya</cp:lastModifiedBy>
  <cp:revision>210</cp:revision>
  <dcterms:created xsi:type="dcterms:W3CDTF">2020-08-24T14:27:18Z</dcterms:created>
  <dcterms:modified xsi:type="dcterms:W3CDTF">2022-05-09T07:59:40Z</dcterms:modified>
</cp:coreProperties>
</file>