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6" r:id="rId2"/>
    <p:sldId id="318" r:id="rId3"/>
    <p:sldId id="321" r:id="rId4"/>
    <p:sldId id="320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hields, David" initials="SD" lastIdx="1" clrIdx="0">
    <p:extLst>
      <p:ext uri="{19B8F6BF-5375-455C-9EA6-DF929625EA0E}">
        <p15:presenceInfo xmlns:p15="http://schemas.microsoft.com/office/powerpoint/2012/main" userId="S::david.shields@plan-international.org::132c92af-e989-43d6-8470-1d294d098ce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3129662-E922-E9E8-4398-B9ACCCCF5E69}" v="151" dt="2022-03-29T07:13:59.93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068" autoAdjust="0"/>
    <p:restoredTop sz="95126" autoAdjust="0"/>
  </p:normalViewPr>
  <p:slideViewPr>
    <p:cSldViewPr snapToGrid="0">
      <p:cViewPr varScale="1">
        <p:scale>
          <a:sx n="72" d="100"/>
          <a:sy n="72" d="100"/>
        </p:scale>
        <p:origin x="84" y="1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hields, David" userId="S::david.shields@plan-international.org::132c92af-e989-43d6-8470-1d294d098ce8" providerId="AD" clId="Web-{03129662-E922-E9E8-4398-B9ACCCCF5E69}"/>
    <pc:docChg chg="addSld modSld">
      <pc:chgData name="Shields, David" userId="S::david.shields@plan-international.org::132c92af-e989-43d6-8470-1d294d098ce8" providerId="AD" clId="Web-{03129662-E922-E9E8-4398-B9ACCCCF5E69}" dt="2022-03-29T07:13:56.243" v="148" actId="20577"/>
      <pc:docMkLst>
        <pc:docMk/>
      </pc:docMkLst>
      <pc:sldChg chg="addSp modSp mod setBg">
        <pc:chgData name="Shields, David" userId="S::david.shields@plan-international.org::132c92af-e989-43d6-8470-1d294d098ce8" providerId="AD" clId="Web-{03129662-E922-E9E8-4398-B9ACCCCF5E69}" dt="2022-03-29T07:13:49.289" v="145" actId="20577"/>
        <pc:sldMkLst>
          <pc:docMk/>
          <pc:sldMk cId="981609907" sldId="318"/>
        </pc:sldMkLst>
        <pc:spChg chg="mod">
          <ac:chgData name="Shields, David" userId="S::david.shields@plan-international.org::132c92af-e989-43d6-8470-1d294d098ce8" providerId="AD" clId="Web-{03129662-E922-E9E8-4398-B9ACCCCF5E69}" dt="2022-03-29T07:13:49.289" v="145" actId="20577"/>
          <ac:spMkLst>
            <pc:docMk/>
            <pc:sldMk cId="981609907" sldId="318"/>
            <ac:spMk id="2" creationId="{00000000-0000-0000-0000-000000000000}"/>
          </ac:spMkLst>
        </pc:spChg>
        <pc:spChg chg="mod ord">
          <ac:chgData name="Shields, David" userId="S::david.shields@plan-international.org::132c92af-e989-43d6-8470-1d294d098ce8" providerId="AD" clId="Web-{03129662-E922-E9E8-4398-B9ACCCCF5E69}" dt="2022-03-29T07:11:22.567" v="113" actId="14100"/>
          <ac:spMkLst>
            <pc:docMk/>
            <pc:sldMk cId="981609907" sldId="318"/>
            <ac:spMk id="6" creationId="{68577978-F7F0-0A45-A031-98B21B089879}"/>
          </ac:spMkLst>
        </pc:spChg>
        <pc:spChg chg="add">
          <ac:chgData name="Shields, David" userId="S::david.shields@plan-international.org::132c92af-e989-43d6-8470-1d294d098ce8" providerId="AD" clId="Web-{03129662-E922-E9E8-4398-B9ACCCCF5E69}" dt="2022-03-29T07:10:36.628" v="104"/>
          <ac:spMkLst>
            <pc:docMk/>
            <pc:sldMk cId="981609907" sldId="318"/>
            <ac:spMk id="11" creationId="{79BB35BC-D5C2-4C8B-A22A-A71E6191913B}"/>
          </ac:spMkLst>
        </pc:spChg>
        <pc:picChg chg="mod">
          <ac:chgData name="Shields, David" userId="S::david.shields@plan-international.org::132c92af-e989-43d6-8470-1d294d098ce8" providerId="AD" clId="Web-{03129662-E922-E9E8-4398-B9ACCCCF5E69}" dt="2022-03-29T07:10:36.628" v="104"/>
          <ac:picMkLst>
            <pc:docMk/>
            <pc:sldMk cId="981609907" sldId="318"/>
            <ac:picMk id="4" creationId="{64667193-CCF9-439A-BB78-549A1B06EDB8}"/>
          </ac:picMkLst>
        </pc:picChg>
      </pc:sldChg>
      <pc:sldChg chg="modSp">
        <pc:chgData name="Shields, David" userId="S::david.shields@plan-international.org::132c92af-e989-43d6-8470-1d294d098ce8" providerId="AD" clId="Web-{03129662-E922-E9E8-4398-B9ACCCCF5E69}" dt="2022-03-29T07:13:56.243" v="148" actId="20577"/>
        <pc:sldMkLst>
          <pc:docMk/>
          <pc:sldMk cId="110185330" sldId="320"/>
        </pc:sldMkLst>
        <pc:spChg chg="mod">
          <ac:chgData name="Shields, David" userId="S::david.shields@plan-international.org::132c92af-e989-43d6-8470-1d294d098ce8" providerId="AD" clId="Web-{03129662-E922-E9E8-4398-B9ACCCCF5E69}" dt="2022-03-29T07:03:36.336" v="11" actId="20577"/>
          <ac:spMkLst>
            <pc:docMk/>
            <pc:sldMk cId="110185330" sldId="320"/>
            <ac:spMk id="3" creationId="{3D3CACF4-9C91-4D80-A015-D4E34FD15B95}"/>
          </ac:spMkLst>
        </pc:spChg>
        <pc:spChg chg="mod">
          <ac:chgData name="Shields, David" userId="S::david.shields@plan-international.org::132c92af-e989-43d6-8470-1d294d098ce8" providerId="AD" clId="Web-{03129662-E922-E9E8-4398-B9ACCCCF5E69}" dt="2022-03-29T07:13:56.243" v="148" actId="20577"/>
          <ac:spMkLst>
            <pc:docMk/>
            <pc:sldMk cId="110185330" sldId="320"/>
            <ac:spMk id="4" creationId="{1F27AF91-EA7B-4CB7-B075-6E29FECA945E}"/>
          </ac:spMkLst>
        </pc:spChg>
      </pc:sldChg>
      <pc:sldChg chg="addSp modSp add mod replId setBg">
        <pc:chgData name="Shields, David" userId="S::david.shields@plan-international.org::132c92af-e989-43d6-8470-1d294d098ce8" providerId="AD" clId="Web-{03129662-E922-E9E8-4398-B9ACCCCF5E69}" dt="2022-03-29T07:13:34.758" v="142" actId="20577"/>
        <pc:sldMkLst>
          <pc:docMk/>
          <pc:sldMk cId="3716615722" sldId="321"/>
        </pc:sldMkLst>
        <pc:spChg chg="mod">
          <ac:chgData name="Shields, David" userId="S::david.shields@plan-international.org::132c92af-e989-43d6-8470-1d294d098ce8" providerId="AD" clId="Web-{03129662-E922-E9E8-4398-B9ACCCCF5E69}" dt="2022-03-29T07:09:42.627" v="100" actId="14100"/>
          <ac:spMkLst>
            <pc:docMk/>
            <pc:sldMk cId="3716615722" sldId="321"/>
            <ac:spMk id="2" creationId="{00000000-0000-0000-0000-000000000000}"/>
          </ac:spMkLst>
        </pc:spChg>
        <pc:spChg chg="mod">
          <ac:chgData name="Shields, David" userId="S::david.shields@plan-international.org::132c92af-e989-43d6-8470-1d294d098ce8" providerId="AD" clId="Web-{03129662-E922-E9E8-4398-B9ACCCCF5E69}" dt="2022-03-29T07:13:34.758" v="142" actId="20577"/>
          <ac:spMkLst>
            <pc:docMk/>
            <pc:sldMk cId="3716615722" sldId="321"/>
            <ac:spMk id="6" creationId="{68577978-F7F0-0A45-A031-98B21B089879}"/>
          </ac:spMkLst>
        </pc:spChg>
        <pc:spChg chg="add">
          <ac:chgData name="Shields, David" userId="S::david.shields@plan-international.org::132c92af-e989-43d6-8470-1d294d098ce8" providerId="AD" clId="Web-{03129662-E922-E9E8-4398-B9ACCCCF5E69}" dt="2022-03-29T07:09:25.533" v="99"/>
          <ac:spMkLst>
            <pc:docMk/>
            <pc:sldMk cId="3716615722" sldId="321"/>
            <ac:spMk id="11" creationId="{F13C74B1-5B17-4795-BED0-7140497B445A}"/>
          </ac:spMkLst>
        </pc:spChg>
        <pc:spChg chg="add">
          <ac:chgData name="Shields, David" userId="S::david.shields@plan-international.org::132c92af-e989-43d6-8470-1d294d098ce8" providerId="AD" clId="Web-{03129662-E922-E9E8-4398-B9ACCCCF5E69}" dt="2022-03-29T07:09:25.533" v="99"/>
          <ac:spMkLst>
            <pc:docMk/>
            <pc:sldMk cId="3716615722" sldId="321"/>
            <ac:spMk id="13" creationId="{D4974D33-8DC5-464E-8C6D-BE58F0669C17}"/>
          </ac:spMkLst>
        </pc:spChg>
        <pc:picChg chg="mod">
          <ac:chgData name="Shields, David" userId="S::david.shields@plan-international.org::132c92af-e989-43d6-8470-1d294d098ce8" providerId="AD" clId="Web-{03129662-E922-E9E8-4398-B9ACCCCF5E69}" dt="2022-03-29T07:09:25.533" v="99"/>
          <ac:picMkLst>
            <pc:docMk/>
            <pc:sldMk cId="3716615722" sldId="321"/>
            <ac:picMk id="4" creationId="{64667193-CCF9-439A-BB78-549A1B06EDB8}"/>
          </ac:picMkLst>
        </pc:picChg>
      </pc:sldChg>
    </pc:docChg>
  </pc:docChgLst>
  <pc:docChgLst>
    <pc:chgData name="Tukta Sonesaksith" userId="3e854381-7502-4072-9aff-7c427c4c537b" providerId="ADAL" clId="{88AFEE79-1FEB-40AB-B198-523EE29F7C77}"/>
    <pc:docChg chg="undo custSel modSld">
      <pc:chgData name="Tukta Sonesaksith" userId="3e854381-7502-4072-9aff-7c427c4c537b" providerId="ADAL" clId="{88AFEE79-1FEB-40AB-B198-523EE29F7C77}" dt="2022-03-30T05:36:00.739" v="1590" actId="6549"/>
      <pc:docMkLst>
        <pc:docMk/>
      </pc:docMkLst>
      <pc:sldChg chg="modSp">
        <pc:chgData name="Tukta Sonesaksith" userId="3e854381-7502-4072-9aff-7c427c4c537b" providerId="ADAL" clId="{88AFEE79-1FEB-40AB-B198-523EE29F7C77}" dt="2022-03-30T05:15:45.564" v="80" actId="27636"/>
        <pc:sldMkLst>
          <pc:docMk/>
          <pc:sldMk cId="934518400" sldId="256"/>
        </pc:sldMkLst>
        <pc:spChg chg="mod">
          <ac:chgData name="Tukta Sonesaksith" userId="3e854381-7502-4072-9aff-7c427c4c537b" providerId="ADAL" clId="{88AFEE79-1FEB-40AB-B198-523EE29F7C77}" dt="2022-03-30T05:15:45.564" v="80" actId="27636"/>
          <ac:spMkLst>
            <pc:docMk/>
            <pc:sldMk cId="934518400" sldId="256"/>
            <ac:spMk id="2" creationId="{00000000-0000-0000-0000-000000000000}"/>
          </ac:spMkLst>
        </pc:spChg>
      </pc:sldChg>
      <pc:sldChg chg="modSp">
        <pc:chgData name="Tukta Sonesaksith" userId="3e854381-7502-4072-9aff-7c427c4c537b" providerId="ADAL" clId="{88AFEE79-1FEB-40AB-B198-523EE29F7C77}" dt="2022-03-30T05:21:49.186" v="451" actId="20577"/>
        <pc:sldMkLst>
          <pc:docMk/>
          <pc:sldMk cId="981609907" sldId="318"/>
        </pc:sldMkLst>
        <pc:spChg chg="mod">
          <ac:chgData name="Tukta Sonesaksith" userId="3e854381-7502-4072-9aff-7c427c4c537b" providerId="ADAL" clId="{88AFEE79-1FEB-40AB-B198-523EE29F7C77}" dt="2022-03-30T05:18:03.115" v="181" actId="1038"/>
          <ac:spMkLst>
            <pc:docMk/>
            <pc:sldMk cId="981609907" sldId="318"/>
            <ac:spMk id="2" creationId="{00000000-0000-0000-0000-000000000000}"/>
          </ac:spMkLst>
        </pc:spChg>
        <pc:spChg chg="mod">
          <ac:chgData name="Tukta Sonesaksith" userId="3e854381-7502-4072-9aff-7c427c4c537b" providerId="ADAL" clId="{88AFEE79-1FEB-40AB-B198-523EE29F7C77}" dt="2022-03-30T05:21:49.186" v="451" actId="20577"/>
          <ac:spMkLst>
            <pc:docMk/>
            <pc:sldMk cId="981609907" sldId="318"/>
            <ac:spMk id="6" creationId="{68577978-F7F0-0A45-A031-98B21B089879}"/>
          </ac:spMkLst>
        </pc:spChg>
      </pc:sldChg>
      <pc:sldChg chg="modSp">
        <pc:chgData name="Tukta Sonesaksith" userId="3e854381-7502-4072-9aff-7c427c4c537b" providerId="ADAL" clId="{88AFEE79-1FEB-40AB-B198-523EE29F7C77}" dt="2022-03-30T05:36:00.739" v="1590" actId="6549"/>
        <pc:sldMkLst>
          <pc:docMk/>
          <pc:sldMk cId="110185330" sldId="320"/>
        </pc:sldMkLst>
        <pc:spChg chg="mod">
          <ac:chgData name="Tukta Sonesaksith" userId="3e854381-7502-4072-9aff-7c427c4c537b" providerId="ADAL" clId="{88AFEE79-1FEB-40AB-B198-523EE29F7C77}" dt="2022-03-30T05:35:28.310" v="1514" actId="20577"/>
          <ac:spMkLst>
            <pc:docMk/>
            <pc:sldMk cId="110185330" sldId="320"/>
            <ac:spMk id="3" creationId="{3D3CACF4-9C91-4D80-A015-D4E34FD15B95}"/>
          </ac:spMkLst>
        </pc:spChg>
        <pc:spChg chg="mod">
          <ac:chgData name="Tukta Sonesaksith" userId="3e854381-7502-4072-9aff-7c427c4c537b" providerId="ADAL" clId="{88AFEE79-1FEB-40AB-B198-523EE29F7C77}" dt="2022-03-30T05:27:53.336" v="785" actId="20577"/>
          <ac:spMkLst>
            <pc:docMk/>
            <pc:sldMk cId="110185330" sldId="320"/>
            <ac:spMk id="4" creationId="{1F27AF91-EA7B-4CB7-B075-6E29FECA945E}"/>
          </ac:spMkLst>
        </pc:spChg>
        <pc:spChg chg="mod">
          <ac:chgData name="Tukta Sonesaksith" userId="3e854381-7502-4072-9aff-7c427c4c537b" providerId="ADAL" clId="{88AFEE79-1FEB-40AB-B198-523EE29F7C77}" dt="2022-03-30T05:36:00.739" v="1590" actId="6549"/>
          <ac:spMkLst>
            <pc:docMk/>
            <pc:sldMk cId="110185330" sldId="320"/>
            <ac:spMk id="7" creationId="{42C18DC3-3807-4350-A2C9-7DB263FF2CF9}"/>
          </ac:spMkLst>
        </pc:spChg>
      </pc:sldChg>
      <pc:sldChg chg="modSp">
        <pc:chgData name="Tukta Sonesaksith" userId="3e854381-7502-4072-9aff-7c427c4c537b" providerId="ADAL" clId="{88AFEE79-1FEB-40AB-B198-523EE29F7C77}" dt="2022-03-30T05:26:37.288" v="709" actId="6549"/>
        <pc:sldMkLst>
          <pc:docMk/>
          <pc:sldMk cId="3716615722" sldId="321"/>
        </pc:sldMkLst>
        <pc:spChg chg="mod">
          <ac:chgData name="Tukta Sonesaksith" userId="3e854381-7502-4072-9aff-7c427c4c537b" providerId="ADAL" clId="{88AFEE79-1FEB-40AB-B198-523EE29F7C77}" dt="2022-03-30T05:22:28.811" v="455" actId="27636"/>
          <ac:spMkLst>
            <pc:docMk/>
            <pc:sldMk cId="3716615722" sldId="321"/>
            <ac:spMk id="2" creationId="{00000000-0000-0000-0000-000000000000}"/>
          </ac:spMkLst>
        </pc:spChg>
        <pc:spChg chg="mod">
          <ac:chgData name="Tukta Sonesaksith" userId="3e854381-7502-4072-9aff-7c427c4c537b" providerId="ADAL" clId="{88AFEE79-1FEB-40AB-B198-523EE29F7C77}" dt="2022-03-30T05:26:37.288" v="709" actId="6549"/>
          <ac:spMkLst>
            <pc:docMk/>
            <pc:sldMk cId="3716615722" sldId="321"/>
            <ac:spMk id="6" creationId="{68577978-F7F0-0A45-A031-98B21B089879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46B85B-DF09-42B1-95C8-B9583B67F7AB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36D93F-5F9B-4AAE-AEDE-4469A7DB59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8975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36D93F-5F9B-4AAE-AEDE-4469A7DB594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82652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36D93F-5F9B-4AAE-AEDE-4469A7DB594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74334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5C90-5694-434D-9A0C-7E6226FFD568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A52BF-5A23-430C-A231-FCFC206AB6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87562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5C90-5694-434D-9A0C-7E6226FFD568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A52BF-5A23-430C-A231-FCFC206AB6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5068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5C90-5694-434D-9A0C-7E6226FFD568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A52BF-5A23-430C-A231-FCFC206AB6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3623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5C90-5694-434D-9A0C-7E6226FFD568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A52BF-5A23-430C-A231-FCFC206AB6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477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5C90-5694-434D-9A0C-7E6226FFD568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A52BF-5A23-430C-A231-FCFC206AB6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78804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5C90-5694-434D-9A0C-7E6226FFD568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A52BF-5A23-430C-A231-FCFC206AB6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90547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5C90-5694-434D-9A0C-7E6226FFD568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A52BF-5A23-430C-A231-FCFC206AB6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030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5C90-5694-434D-9A0C-7E6226FFD568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A52BF-5A23-430C-A231-FCFC206AB6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722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5C90-5694-434D-9A0C-7E6226FFD568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A52BF-5A23-430C-A231-FCFC206AB6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5468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5C90-5694-434D-9A0C-7E6226FFD568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A52BF-5A23-430C-A231-FCFC206AB6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36191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505C90-5694-434D-9A0C-7E6226FFD568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BA52BF-5A23-430C-A231-FCFC206AB6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84489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505C90-5694-434D-9A0C-7E6226FFD568}" type="datetimeFigureOut">
              <a:rPr lang="en-US" smtClean="0"/>
              <a:t>3/30/2022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BA52BF-5A23-430C-A231-FCFC206AB6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0717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49581" y="25758"/>
            <a:ext cx="6498899" cy="364572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28579" y="3671482"/>
            <a:ext cx="9144000" cy="2269435"/>
          </a:xfrm>
        </p:spPr>
        <p:txBody>
          <a:bodyPr>
            <a:normAutofit/>
          </a:bodyPr>
          <a:lstStyle/>
          <a:p>
            <a:r>
              <a:rPr lang="lo-LA" sz="4400" b="1" dirty="0">
                <a:solidFill>
                  <a:schemeClr val="accent4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ການວາງແຜນວຽກປະຈຳປີຂອງ </a:t>
            </a:r>
            <a:r>
              <a:rPr lang="en-US" sz="4400" b="1" dirty="0">
                <a:solidFill>
                  <a:schemeClr val="accent4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SUN CSA</a:t>
            </a:r>
            <a:br>
              <a:rPr lang="en-US" sz="4400" b="1" dirty="0">
                <a:solidFill>
                  <a:schemeClr val="accent4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</a:br>
            <a:r>
              <a:rPr lang="en-US" sz="4400" b="1" dirty="0">
                <a:solidFill>
                  <a:schemeClr val="accent4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@ SUN CSA AGM 2022</a:t>
            </a:r>
            <a:br>
              <a:rPr lang="en-US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</a:br>
            <a:br>
              <a:rPr lang="en-US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</a:br>
            <a:r>
              <a:rPr lang="en-US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31 </a:t>
            </a:r>
            <a:r>
              <a:rPr lang="lo-LA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ມີນາ </a:t>
            </a:r>
            <a:r>
              <a:rPr lang="en-US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2022, </a:t>
            </a:r>
            <a:r>
              <a:rPr lang="lo-LA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ໂຮງແຮມຄຣາວພລາຊາ, ນະຄອນຫຼວງວຽງຈັນ</a:t>
            </a:r>
            <a:endParaRPr lang="en-US" sz="24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9345184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79BB35BC-D5C2-4C8B-A22A-A71E619191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89978" y="365125"/>
            <a:ext cx="6228525" cy="1609449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lo-LA" sz="40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ກິດຈະກຳຮ່ວມດ້ານໂພຊະນາການຂອງເຄືອຂ່າຍ </a:t>
            </a:r>
            <a:r>
              <a:rPr lang="en-US" sz="40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SUN CSA </a:t>
            </a:r>
            <a:r>
              <a:rPr lang="lo-LA" sz="40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ໃນປີ </a:t>
            </a:r>
            <a:r>
              <a:rPr lang="en-US" sz="40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2021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4667193-CCF9-439A-BB78-549A1B06EDB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4963" r="-2" b="10195"/>
          <a:stretch/>
        </p:blipFill>
        <p:spPr>
          <a:xfrm>
            <a:off x="20" y="10"/>
            <a:ext cx="6116549" cy="6857990"/>
          </a:xfrm>
          <a:custGeom>
            <a:avLst/>
            <a:gdLst/>
            <a:ahLst/>
            <a:cxnLst/>
            <a:rect l="l" t="t" r="r" b="b"/>
            <a:pathLst>
              <a:path w="6116569" h="6879321">
                <a:moveTo>
                  <a:pt x="0" y="0"/>
                </a:moveTo>
                <a:lnTo>
                  <a:pt x="2935851" y="0"/>
                </a:lnTo>
                <a:cubicBezTo>
                  <a:pt x="3035710" y="10660"/>
                  <a:pt x="3138421" y="17767"/>
                  <a:pt x="3238280" y="31980"/>
                </a:cubicBezTo>
                <a:cubicBezTo>
                  <a:pt x="3817462" y="106602"/>
                  <a:pt x="3127009" y="277163"/>
                  <a:pt x="3660541" y="550772"/>
                </a:cubicBezTo>
                <a:cubicBezTo>
                  <a:pt x="3706191" y="575645"/>
                  <a:pt x="3757546" y="579199"/>
                  <a:pt x="3808902" y="589860"/>
                </a:cubicBezTo>
                <a:cubicBezTo>
                  <a:pt x="4008620" y="625393"/>
                  <a:pt x="4211192" y="618286"/>
                  <a:pt x="4413762" y="625393"/>
                </a:cubicBezTo>
                <a:cubicBezTo>
                  <a:pt x="4465118" y="628946"/>
                  <a:pt x="4525033" y="625393"/>
                  <a:pt x="4567830" y="721333"/>
                </a:cubicBezTo>
                <a:cubicBezTo>
                  <a:pt x="4425175" y="724888"/>
                  <a:pt x="4305344" y="731994"/>
                  <a:pt x="4171247" y="792401"/>
                </a:cubicBezTo>
                <a:cubicBezTo>
                  <a:pt x="4239722" y="859916"/>
                  <a:pt x="4322462" y="795955"/>
                  <a:pt x="4376671" y="842148"/>
                </a:cubicBezTo>
                <a:cubicBezTo>
                  <a:pt x="4428027" y="888342"/>
                  <a:pt x="4470824" y="891896"/>
                  <a:pt x="4527887" y="813722"/>
                </a:cubicBezTo>
                <a:cubicBezTo>
                  <a:pt x="4556417" y="774634"/>
                  <a:pt x="4604920" y="778187"/>
                  <a:pt x="4633452" y="799508"/>
                </a:cubicBezTo>
                <a:cubicBezTo>
                  <a:pt x="4781813" y="913216"/>
                  <a:pt x="4778960" y="909662"/>
                  <a:pt x="4947293" y="870576"/>
                </a:cubicBezTo>
                <a:cubicBezTo>
                  <a:pt x="5055712" y="845701"/>
                  <a:pt x="5166983" y="806615"/>
                  <a:pt x="5263988" y="820828"/>
                </a:cubicBezTo>
                <a:cubicBezTo>
                  <a:pt x="5275401" y="867022"/>
                  <a:pt x="5263988" y="888342"/>
                  <a:pt x="5249723" y="895449"/>
                </a:cubicBezTo>
                <a:cubicBezTo>
                  <a:pt x="5021475" y="1005604"/>
                  <a:pt x="4975825" y="1122864"/>
                  <a:pt x="4744723" y="1197485"/>
                </a:cubicBezTo>
                <a:cubicBezTo>
                  <a:pt x="4724751" y="1268552"/>
                  <a:pt x="4807491" y="1275660"/>
                  <a:pt x="4767548" y="1346727"/>
                </a:cubicBezTo>
                <a:cubicBezTo>
                  <a:pt x="4693367" y="1407134"/>
                  <a:pt x="4610627" y="1346727"/>
                  <a:pt x="4539299" y="1421348"/>
                </a:cubicBezTo>
                <a:cubicBezTo>
                  <a:pt x="4550712" y="1471094"/>
                  <a:pt x="4610627" y="1432008"/>
                  <a:pt x="4607773" y="1485309"/>
                </a:cubicBezTo>
                <a:cubicBezTo>
                  <a:pt x="4604920" y="1517288"/>
                  <a:pt x="4593508" y="1527948"/>
                  <a:pt x="4579242" y="1535055"/>
                </a:cubicBezTo>
                <a:cubicBezTo>
                  <a:pt x="4776107" y="1538608"/>
                  <a:pt x="5383820" y="1574142"/>
                  <a:pt x="5278255" y="1609676"/>
                </a:cubicBezTo>
                <a:cubicBezTo>
                  <a:pt x="5418057" y="1698511"/>
                  <a:pt x="5623481" y="1609676"/>
                  <a:pt x="5771843" y="1630997"/>
                </a:cubicBezTo>
                <a:cubicBezTo>
                  <a:pt x="5925911" y="1652316"/>
                  <a:pt x="6171278" y="1719830"/>
                  <a:pt x="6105656" y="1748257"/>
                </a:cubicBezTo>
                <a:cubicBezTo>
                  <a:pt x="6031475" y="1780238"/>
                  <a:pt x="5766136" y="2146235"/>
                  <a:pt x="5691955" y="2167555"/>
                </a:cubicBezTo>
                <a:cubicBezTo>
                  <a:pt x="5606362" y="2188875"/>
                  <a:pt x="5589243" y="2217302"/>
                  <a:pt x="5475118" y="2348776"/>
                </a:cubicBezTo>
                <a:cubicBezTo>
                  <a:pt x="5398085" y="2437610"/>
                  <a:pt x="5709074" y="2238623"/>
                  <a:pt x="5826051" y="2291922"/>
                </a:cubicBezTo>
                <a:cubicBezTo>
                  <a:pt x="5868848" y="2309690"/>
                  <a:pt x="5552153" y="2554872"/>
                  <a:pt x="5552153" y="2597513"/>
                </a:cubicBezTo>
                <a:cubicBezTo>
                  <a:pt x="5549300" y="2640153"/>
                  <a:pt x="5577831" y="2647260"/>
                  <a:pt x="5603508" y="2647260"/>
                </a:cubicBezTo>
                <a:cubicBezTo>
                  <a:pt x="5660571" y="2647260"/>
                  <a:pt x="5640599" y="2686346"/>
                  <a:pt x="5700515" y="2679240"/>
                </a:cubicBezTo>
                <a:cubicBezTo>
                  <a:pt x="5523622" y="2800055"/>
                  <a:pt x="5418057" y="2778734"/>
                  <a:pt x="5246870" y="2888889"/>
                </a:cubicBezTo>
                <a:cubicBezTo>
                  <a:pt x="5164130" y="2942189"/>
                  <a:pt x="4921615" y="3119857"/>
                  <a:pt x="4836022" y="3169605"/>
                </a:cubicBezTo>
                <a:cubicBezTo>
                  <a:pt x="4801785" y="3187371"/>
                  <a:pt x="4758988" y="3173158"/>
                  <a:pt x="4736163" y="3233565"/>
                </a:cubicBezTo>
                <a:cubicBezTo>
                  <a:pt x="4770400" y="3279759"/>
                  <a:pt x="4816050" y="3254885"/>
                  <a:pt x="4853141" y="3233565"/>
                </a:cubicBezTo>
                <a:cubicBezTo>
                  <a:pt x="4944440" y="3176711"/>
                  <a:pt x="4935881" y="3190925"/>
                  <a:pt x="4944440" y="3226459"/>
                </a:cubicBezTo>
                <a:cubicBezTo>
                  <a:pt x="4972972" y="3350827"/>
                  <a:pt x="5044300" y="3308186"/>
                  <a:pt x="5109921" y="3283313"/>
                </a:cubicBezTo>
                <a:cubicBezTo>
                  <a:pt x="5303932" y="3208692"/>
                  <a:pt x="5500797" y="3215799"/>
                  <a:pt x="5694809" y="3141178"/>
                </a:cubicBezTo>
                <a:cubicBezTo>
                  <a:pt x="5714781" y="3134070"/>
                  <a:pt x="5612068" y="3283313"/>
                  <a:pt x="5566419" y="3301079"/>
                </a:cubicBezTo>
                <a:cubicBezTo>
                  <a:pt x="5515063" y="3322399"/>
                  <a:pt x="5452294" y="3311739"/>
                  <a:pt x="5415203" y="3397020"/>
                </a:cubicBezTo>
                <a:cubicBezTo>
                  <a:pt x="5477972" y="3414787"/>
                  <a:pt x="5552153" y="3372147"/>
                  <a:pt x="5612068" y="3432554"/>
                </a:cubicBezTo>
                <a:cubicBezTo>
                  <a:pt x="5469413" y="3528494"/>
                  <a:pt x="5329610" y="3535601"/>
                  <a:pt x="5206927" y="3599562"/>
                </a:cubicBezTo>
                <a:cubicBezTo>
                  <a:pt x="5192661" y="3706163"/>
                  <a:pt x="5272548" y="3663523"/>
                  <a:pt x="5301079" y="3723930"/>
                </a:cubicBezTo>
                <a:cubicBezTo>
                  <a:pt x="5072830" y="3844745"/>
                  <a:pt x="4564977" y="4232062"/>
                  <a:pt x="4507915" y="4306683"/>
                </a:cubicBezTo>
                <a:cubicBezTo>
                  <a:pt x="4390937" y="4463031"/>
                  <a:pt x="3900202" y="4562525"/>
                  <a:pt x="3982942" y="4587399"/>
                </a:cubicBezTo>
                <a:cubicBezTo>
                  <a:pt x="4051417" y="4608719"/>
                  <a:pt x="4119891" y="4587399"/>
                  <a:pt x="4185513" y="4541205"/>
                </a:cubicBezTo>
                <a:cubicBezTo>
                  <a:pt x="4291078" y="4466584"/>
                  <a:pt x="5010062" y="4523438"/>
                  <a:pt x="5212633" y="4455924"/>
                </a:cubicBezTo>
                <a:cubicBezTo>
                  <a:pt x="5241164" y="4445264"/>
                  <a:pt x="5283960" y="4409730"/>
                  <a:pt x="5312492" y="4473691"/>
                </a:cubicBezTo>
                <a:cubicBezTo>
                  <a:pt x="5098508" y="4704659"/>
                  <a:pt x="4833169" y="4654913"/>
                  <a:pt x="4596361" y="4818368"/>
                </a:cubicBezTo>
                <a:cubicBezTo>
                  <a:pt x="4684807" y="4917861"/>
                  <a:pt x="4776107" y="4907202"/>
                  <a:pt x="4873113" y="4885882"/>
                </a:cubicBezTo>
                <a:cubicBezTo>
                  <a:pt x="4895938" y="4878775"/>
                  <a:pt x="4930175" y="4871668"/>
                  <a:pt x="4935881" y="4914309"/>
                </a:cubicBezTo>
                <a:cubicBezTo>
                  <a:pt x="4941587" y="4967609"/>
                  <a:pt x="4898790" y="4978270"/>
                  <a:pt x="4873113" y="5003143"/>
                </a:cubicBezTo>
                <a:cubicBezTo>
                  <a:pt x="4833169" y="5038676"/>
                  <a:pt x="4773254" y="4999590"/>
                  <a:pt x="4721898" y="5095530"/>
                </a:cubicBezTo>
                <a:cubicBezTo>
                  <a:pt x="4873113" y="5067104"/>
                  <a:pt x="4998650" y="5020910"/>
                  <a:pt x="5132745" y="4949842"/>
                </a:cubicBezTo>
                <a:cubicBezTo>
                  <a:pt x="5121333" y="5006696"/>
                  <a:pt x="5081390" y="5035123"/>
                  <a:pt x="5101362" y="5081317"/>
                </a:cubicBezTo>
                <a:cubicBezTo>
                  <a:pt x="5118480" y="5116850"/>
                  <a:pt x="5164130" y="5131063"/>
                  <a:pt x="5138452" y="5198578"/>
                </a:cubicBezTo>
                <a:cubicBezTo>
                  <a:pt x="5067125" y="5273199"/>
                  <a:pt x="4967265" y="5258986"/>
                  <a:pt x="4904497" y="5362033"/>
                </a:cubicBezTo>
                <a:cubicBezTo>
                  <a:pt x="4818903" y="5507721"/>
                  <a:pt x="4684807" y="5564575"/>
                  <a:pt x="4579242" y="5674729"/>
                </a:cubicBezTo>
                <a:cubicBezTo>
                  <a:pt x="4545005" y="5713816"/>
                  <a:pt x="4313903" y="5841738"/>
                  <a:pt x="4253988" y="5884379"/>
                </a:cubicBezTo>
                <a:cubicBezTo>
                  <a:pt x="4168395" y="5944786"/>
                  <a:pt x="4071389" y="5966106"/>
                  <a:pt x="3985795" y="6069153"/>
                </a:cubicBezTo>
                <a:cubicBezTo>
                  <a:pt x="4065682" y="6086921"/>
                  <a:pt x="4134157" y="5990979"/>
                  <a:pt x="4231163" y="6030066"/>
                </a:cubicBezTo>
                <a:cubicBezTo>
                  <a:pt x="4074242" y="6133114"/>
                  <a:pt x="3931586" y="6182861"/>
                  <a:pt x="3814609" y="6317889"/>
                </a:cubicBezTo>
                <a:cubicBezTo>
                  <a:pt x="3800343" y="6335656"/>
                  <a:pt x="3771812" y="6332102"/>
                  <a:pt x="3751840" y="6339209"/>
                </a:cubicBezTo>
                <a:cubicBezTo>
                  <a:pt x="3529298" y="6406723"/>
                  <a:pt x="3309608" y="6467130"/>
                  <a:pt x="3089919" y="6563071"/>
                </a:cubicBezTo>
                <a:cubicBezTo>
                  <a:pt x="3041416" y="6584392"/>
                  <a:pt x="2955823" y="6595052"/>
                  <a:pt x="2961529" y="6662566"/>
                </a:cubicBezTo>
                <a:cubicBezTo>
                  <a:pt x="2972941" y="6765613"/>
                  <a:pt x="3055681" y="6687439"/>
                  <a:pt x="3107038" y="6673226"/>
                </a:cubicBezTo>
                <a:cubicBezTo>
                  <a:pt x="3269664" y="6634138"/>
                  <a:pt x="3432292" y="6570178"/>
                  <a:pt x="3594919" y="6591499"/>
                </a:cubicBezTo>
                <a:cubicBezTo>
                  <a:pt x="3483648" y="6637693"/>
                  <a:pt x="3372376" y="6680332"/>
                  <a:pt x="3261106" y="6726527"/>
                </a:cubicBezTo>
                <a:cubicBezTo>
                  <a:pt x="3386642" y="6705206"/>
                  <a:pt x="3495061" y="6786934"/>
                  <a:pt x="3620597" y="6740740"/>
                </a:cubicBezTo>
                <a:cubicBezTo>
                  <a:pt x="3660541" y="6726527"/>
                  <a:pt x="3700484" y="6765613"/>
                  <a:pt x="3703337" y="6826020"/>
                </a:cubicBezTo>
                <a:cubicBezTo>
                  <a:pt x="3706191" y="6847340"/>
                  <a:pt x="3700484" y="6865108"/>
                  <a:pt x="3689072" y="6879321"/>
                </a:cubicBezTo>
                <a:lnTo>
                  <a:pt x="0" y="6879321"/>
                </a:lnTo>
                <a:close/>
              </a:path>
            </a:pathLst>
          </a:custGeom>
        </p:spPr>
      </p:pic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68577978-F7F0-0A45-A031-98B21B089879}"/>
              </a:ext>
            </a:extLst>
          </p:cNvPr>
          <p:cNvSpPr txBox="1">
            <a:spLocks/>
          </p:cNvSpPr>
          <p:nvPr/>
        </p:nvSpPr>
        <p:spPr>
          <a:xfrm>
            <a:off x="6082469" y="2333297"/>
            <a:ext cx="5702649" cy="428936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lo-LA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ສະມາຊິກ </a:t>
            </a:r>
            <a:r>
              <a:rPr lang="en-US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SUN CSA </a:t>
            </a:r>
            <a:r>
              <a:rPr lang="lo-LA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ຈັດຕັ້ງປະຕິບັດ</a:t>
            </a:r>
            <a:r>
              <a:rPr lang="lo-LA" b="1" dirty="0">
                <a:solidFill>
                  <a:srgbClr val="FF0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ກິດຈະກຳຮ່ວມກັນທັງໝົດ </a:t>
            </a:r>
            <a:r>
              <a:rPr lang="en-US" b="1" dirty="0">
                <a:solidFill>
                  <a:srgbClr val="FF0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57</a:t>
            </a:r>
            <a:r>
              <a:rPr lang="lo-LA" b="1" dirty="0">
                <a:solidFill>
                  <a:srgbClr val="FF000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ກິດຈະກຳ (5 ກິດຈະກຳ/ເດືອນ)</a:t>
            </a:r>
            <a:r>
              <a:rPr lang="en-US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. </a:t>
            </a:r>
          </a:p>
          <a:p>
            <a:pPr marL="0"/>
            <a:r>
              <a:rPr lang="lo-LA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ລວມມີ</a:t>
            </a:r>
            <a:r>
              <a:rPr lang="en-US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:</a:t>
            </a:r>
          </a:p>
          <a:p>
            <a:r>
              <a:rPr lang="en-US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27 </a:t>
            </a:r>
            <a:r>
              <a:rPr lang="lo-LA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ກິດຈະກຳຮຽນຮູ້</a:t>
            </a:r>
            <a:r>
              <a:rPr lang="en-US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(</a:t>
            </a:r>
            <a:r>
              <a:rPr lang="lo-LA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ລວມເອົາເວທີສົນທະນາອອນໄລນ໌ </a:t>
            </a:r>
            <a:r>
              <a:rPr lang="en-US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11 </a:t>
            </a:r>
            <a:r>
              <a:rPr lang="lo-LA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ຄັ້ງ</a:t>
            </a:r>
            <a:r>
              <a:rPr lang="en-US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).</a:t>
            </a:r>
          </a:p>
          <a:p>
            <a:r>
              <a:rPr lang="en-US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23 </a:t>
            </a:r>
            <a:r>
              <a:rPr lang="lo-LA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ກິດຈະກຳ ສະໜັບສະໜູນວຽກໂພຊະນາການ.</a:t>
            </a:r>
            <a:endParaRPr lang="en-US" b="1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r>
              <a:rPr lang="en-US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7 </a:t>
            </a:r>
            <a:r>
              <a:rPr lang="lo-LA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ກິດຈະກຳກ່ຽວກັບການປະສານງານ.</a:t>
            </a:r>
            <a:r>
              <a:rPr lang="en-US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9816099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8797" y="325369"/>
            <a:ext cx="4569885" cy="195684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lo-LA" sz="36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ກິດຈະກຳຮ່ວມດ້ານໂພຊະນາການຂອງເຄືອຂ່າຍ </a:t>
            </a:r>
            <a:r>
              <a:rPr lang="en-US" sz="36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SUN CSA </a:t>
            </a:r>
            <a:r>
              <a:rPr lang="lo-LA" sz="36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ໃນປີ </a:t>
            </a:r>
            <a:r>
              <a:rPr lang="en-US" sz="3600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2021</a:t>
            </a:r>
            <a:endParaRPr lang="en-US" sz="3600" b="1" dirty="0"/>
          </a:p>
        </p:txBody>
      </p:sp>
      <p:sp>
        <p:nvSpPr>
          <p:cNvPr id="13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xmlns="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68577978-F7F0-0A45-A031-98B21B089879}"/>
              </a:ext>
            </a:extLst>
          </p:cNvPr>
          <p:cNvSpPr txBox="1">
            <a:spLocks/>
          </p:cNvSpPr>
          <p:nvPr/>
        </p:nvSpPr>
        <p:spPr>
          <a:xfrm>
            <a:off x="640080" y="2872899"/>
            <a:ext cx="4243589" cy="3320668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lo-LA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  <a:sym typeface="Phetsarath OT"/>
              </a:rPr>
              <a:t>ຖ້າທ່ານໃດເຄີຍໄດ້ເຂົ້າຮ່ວມໃນກິດຈະກຳຂອງ </a:t>
            </a:r>
            <a:r>
              <a:rPr lang="en-US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  <a:sym typeface="Phetsarath OT"/>
              </a:rPr>
              <a:t>SUN CSA</a:t>
            </a:r>
            <a:r>
              <a:rPr lang="lo-LA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  <a:sym typeface="Phetsarath OT"/>
              </a:rPr>
              <a:t>ໃນປີທີ່ຜ່ານມາ, ກະລຸນາຍົກມືຂຶ້ນ </a:t>
            </a:r>
            <a:r>
              <a:rPr lang="en-US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  <a:sym typeface="Phetsarath OT"/>
              </a:rPr>
              <a:t>✋ </a:t>
            </a:r>
            <a:r>
              <a:rPr lang="lo-LA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  <a:sym typeface="Phetsarath OT"/>
              </a:rPr>
              <a:t>ແລະ ບອກພວກເຮົາ:</a:t>
            </a:r>
            <a:r>
              <a:rPr lang="en-US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  <a:sym typeface="Phetsarath OT"/>
              </a:rPr>
              <a:t> </a:t>
            </a:r>
            <a:endParaRPr lang="en-US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463550" indent="-463550">
              <a:buAutoNum type="arabicPeriod"/>
            </a:pPr>
            <a:r>
              <a:rPr lang="lo-LA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  <a:sym typeface="Phetsarath OT"/>
              </a:rPr>
              <a:t>ທ່ານໄດ້ເຂົ້າຮ່ວມໃນກິດຈະກຳ/ກອງປະຊຸມໃດຂອງ</a:t>
            </a:r>
            <a:r>
              <a:rPr lang="en-US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  <a:sym typeface="Phetsarath OT"/>
              </a:rPr>
              <a:t> SUN CSA? </a:t>
            </a:r>
            <a:endParaRPr lang="lo-LA" b="1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  <a:sym typeface="Phetsarath OT"/>
            </a:endParaRPr>
          </a:p>
          <a:p>
            <a:pPr marL="463550" indent="-463550">
              <a:buAutoNum type="arabicPeriod"/>
            </a:pPr>
            <a:r>
              <a:rPr lang="lo-LA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  <a:sym typeface="Phetsarath OT"/>
              </a:rPr>
              <a:t>ທ່ານໄດ້ຮັບປະໂຫຍດຈາການເຂົ້າຮ່ວມຄືແນວໃດ</a:t>
            </a:r>
            <a:r>
              <a:rPr lang="en-US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  <a:sym typeface="Phetsarath OT"/>
              </a:rPr>
              <a:t>?</a:t>
            </a:r>
            <a:endParaRPr lang="en-US" b="1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4667193-CCF9-439A-BB78-549A1B06EDB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886" r="14136" b="-2"/>
          <a:stretch/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7166157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3CACF4-9C91-4D80-A015-D4E34FD15B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923331"/>
            <a:ext cx="11959526" cy="4880785"/>
          </a:xfrm>
          <a:solidFill>
            <a:schemeClr val="accent4">
              <a:lumMod val="20000"/>
              <a:lumOff val="80000"/>
            </a:schemeClr>
          </a:solidFill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741045" indent="-448945">
              <a:buFont typeface="Wingdings" panose="05000000000000000000" pitchFamily="2" charset="2"/>
              <a:buChar char="Ø"/>
            </a:pPr>
            <a:r>
              <a:rPr lang="lo-LA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ເປັນກິດຈະກຳ/ກອງປະຊຸມທີ່ຮ່ວມໂດຍຫຼາຍອົງກອນ ຫຼື ຫຼາຍພາກສ່ວນ, ຫຼື ອາດເປັນກິດຈະກຳທີ່ທ່ານຕ້ອງການເຊີນອົງກອນສະມາຊິກອື່ນເຂົ້າຮ່ວມນຳ.</a:t>
            </a:r>
            <a:r>
              <a:rPr lang="en-US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endParaRPr lang="lo-LA" b="1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741045" indent="-448945">
              <a:buFont typeface="Wingdings" panose="05000000000000000000" pitchFamily="2" charset="2"/>
              <a:buChar char="Ø"/>
            </a:pPr>
            <a:r>
              <a:rPr lang="lo-LA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ສາມາດເປັນກອງປະຊຸມເຜີຍແຜ່ ຜົນການສຶກສາ, ຜົນການຄົ້ນຄວ້າ...</a:t>
            </a:r>
            <a:r>
              <a:rPr lang="en-US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endParaRPr lang="lo-LA" b="1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741045" indent="-448945">
              <a:buFont typeface="Wingdings" panose="05000000000000000000" pitchFamily="2" charset="2"/>
              <a:buChar char="Ø"/>
            </a:pPr>
            <a:r>
              <a:rPr lang="lo-LA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ສາມາດເປັນການຝຶກອົບຮົມ</a:t>
            </a:r>
            <a:r>
              <a:rPr lang="en-US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.</a:t>
            </a:r>
          </a:p>
          <a:p>
            <a:pPr marL="741045" indent="-448945">
              <a:buFont typeface="Wingdings" panose="05000000000000000000" pitchFamily="2" charset="2"/>
              <a:buChar char="Ø"/>
            </a:pPr>
            <a:r>
              <a:rPr lang="lo-LA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ສາມາດເປັນກອງປະຊຸມປະສານງານຢູ່ໃນແຂວງຂອງທ່ານ ລະຫວ່າງ </a:t>
            </a:r>
            <a:r>
              <a:rPr lang="en-US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CSOs</a:t>
            </a:r>
            <a:r>
              <a:rPr lang="lo-LA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ດ້ວຍກັນ, </a:t>
            </a:r>
            <a:r>
              <a:rPr lang="en-US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CSOs </a:t>
            </a:r>
            <a:r>
              <a:rPr lang="lo-LA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ກັບຄູ່ຮ່ວມພັດທະນາ/ຜູ້ໃຫ້ທຶນ, </a:t>
            </a:r>
            <a:r>
              <a:rPr lang="en-US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CSOs </a:t>
            </a:r>
            <a:r>
              <a:rPr lang="lo-LA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ກັບລັດຖະບານ</a:t>
            </a:r>
            <a:r>
              <a:rPr lang="en-US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. </a:t>
            </a:r>
          </a:p>
          <a:p>
            <a:pPr marL="741045" indent="-448945">
              <a:buFont typeface="Wingdings" panose="05000000000000000000" pitchFamily="2" charset="2"/>
              <a:buChar char="Ø"/>
            </a:pPr>
            <a:r>
              <a:rPr lang="lo-LA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ສາມາດເປັນກິດຈະກຳທີ່ຈັດຂຶ້ນເນື່ອງໃນວັນສຳຄັນຕ່າງໆ ຕາມປະຕິທິນສາກົນ ແລະ ແຫ່ງຊາດ</a:t>
            </a:r>
            <a:r>
              <a:rPr lang="en-US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.</a:t>
            </a:r>
          </a:p>
          <a:p>
            <a:pPr marL="741045" indent="-448945">
              <a:buFont typeface="Wingdings" panose="05000000000000000000" pitchFamily="2" charset="2"/>
              <a:buChar char="Ø"/>
            </a:pPr>
            <a:r>
              <a:rPr lang="lo-LA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ສາມາດເປັນກອງປະຊຸມແລກປ່ຽນບົດຮຽນດ້ານໂພຊະນາການຂອງຫຼາຍຂະແໜງການຢູ່ຂັ້ນແຂວງ. </a:t>
            </a:r>
          </a:p>
          <a:p>
            <a:pPr marL="741045" indent="-448945">
              <a:buFont typeface="Wingdings" panose="05000000000000000000" pitchFamily="2" charset="2"/>
              <a:buChar char="Ø"/>
            </a:pPr>
            <a:r>
              <a:rPr lang="lo-LA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ທ່ານສາມາດອາສາສະໝັກເພື່ອນຳພາໃນເວທີສົນທະນາອອນໄລນ໌ຂອງ</a:t>
            </a:r>
            <a:r>
              <a:rPr lang="en-US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SUN CSA </a:t>
            </a:r>
            <a:r>
              <a:rPr lang="lo-LA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ໃນຫົວຂໍ້ໃດໜຶ່ງທີ່ກ່ຽວຂ້ອງກັບວຽກໂພຊະນາການ. </a:t>
            </a:r>
          </a:p>
          <a:p>
            <a:pPr marL="741045" indent="-448945">
              <a:buFont typeface="Wingdings" panose="05000000000000000000" pitchFamily="2" charset="2"/>
              <a:buChar char="Ø"/>
            </a:pPr>
            <a:r>
              <a:rPr lang="lo-LA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ແລະ ອື່ນໆ</a:t>
            </a:r>
            <a:r>
              <a:rPr lang="en-US" b="1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…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lo-LA" b="1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F27AF91-EA7B-4CB7-B075-6E29FECA945E}"/>
              </a:ext>
            </a:extLst>
          </p:cNvPr>
          <p:cNvSpPr txBox="1"/>
          <p:nvPr/>
        </p:nvSpPr>
        <p:spPr>
          <a:xfrm>
            <a:off x="291548" y="143469"/>
            <a:ext cx="11608904" cy="9233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lo-LA" sz="3600" b="1" dirty="0">
                <a:solidFill>
                  <a:schemeClr val="accent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ແຈ້ງແຜນກິດຈະກຳສຳລັບປີ</a:t>
            </a:r>
            <a:r>
              <a:rPr lang="en-US" sz="3600" b="1" dirty="0">
                <a:solidFill>
                  <a:schemeClr val="accent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2022-23</a:t>
            </a:r>
            <a:r>
              <a:rPr lang="lo-LA" sz="3600" b="1" dirty="0">
                <a:solidFill>
                  <a:schemeClr val="accent2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ຂອງອົງກອນທ່ານ</a:t>
            </a:r>
            <a:endParaRPr lang="en-US" sz="3600" b="1" dirty="0">
              <a:solidFill>
                <a:schemeClr val="accent2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>
              <a:solidFill>
                <a:schemeClr val="accent2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2C18DC3-3807-4350-A2C9-7DB263FF2CF9}"/>
              </a:ext>
            </a:extLst>
          </p:cNvPr>
          <p:cNvSpPr txBox="1"/>
          <p:nvPr/>
        </p:nvSpPr>
        <p:spPr>
          <a:xfrm>
            <a:off x="291548" y="5802150"/>
            <a:ext cx="116089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0070C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✋</a:t>
            </a:r>
            <a:r>
              <a:rPr lang="lo-LA" sz="3600" b="1">
                <a:solidFill>
                  <a:srgbClr val="0070C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ຍົກມືຂຶ້ນ ແລະ ແຈ້ງໃຫ້ພວກເຮົາຮູ້ໄດ້</a:t>
            </a:r>
            <a:r>
              <a:rPr lang="en-US" sz="3600" b="1" dirty="0">
                <a:solidFill>
                  <a:srgbClr val="0070C0"/>
                </a:solidFill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!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>
              <a:solidFill>
                <a:srgbClr val="0070C0"/>
              </a:solidFill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101853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1440</TotalTime>
  <Words>340</Words>
  <Application>Microsoft Office PowerPoint</Application>
  <PresentationFormat>Widescreen</PresentationFormat>
  <Paragraphs>23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Arial</vt:lpstr>
      <vt:lpstr>Calibri</vt:lpstr>
      <vt:lpstr>Calibri Light</vt:lpstr>
      <vt:lpstr>Phetsarath OT</vt:lpstr>
      <vt:lpstr>Wingdings</vt:lpstr>
      <vt:lpstr>Office Theme</vt:lpstr>
      <vt:lpstr>ການວາງແຜນວຽກປະຈຳປີຂອງ SUN CSA  @ SUN CSA AGM 2022  31 ມີນາ 2022, ໂຮງແຮມຄຣາວພລາຊາ, ນະຄອນຫຼວງວຽງຈັນ</vt:lpstr>
      <vt:lpstr>ກິດຈະກຳຮ່ວມດ້ານໂພຊະນາການຂອງເຄືອຂ່າຍ SUN CSA ໃນປີ 2021</vt:lpstr>
      <vt:lpstr>ກິດຈະກຳຮ່ວມດ້ານໂພຊະນາການຂອງເຄືອຂ່າຍ SUN CSA ໃນປີ 2021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Annual General Meeting SUN CSA Laos Update 2019-2020 25 August 2020</dc:title>
  <dc:creator>Shields, David</dc:creator>
  <cp:lastModifiedBy>Tukta Sonesaksith</cp:lastModifiedBy>
  <cp:revision>115</cp:revision>
  <dcterms:created xsi:type="dcterms:W3CDTF">2020-08-24T14:27:18Z</dcterms:created>
  <dcterms:modified xsi:type="dcterms:W3CDTF">2022-03-30T05:36:05Z</dcterms:modified>
</cp:coreProperties>
</file>