
<file path=[Content_Types].xml><?xml version="1.0" encoding="utf-8"?>
<Types xmlns="http://schemas.openxmlformats.org/package/2006/content-types">
  <Default Extension="png" ContentType="image/png"/>
  <Default Extension="jfif" ContentType="image/j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57" r:id="rId5"/>
    <p:sldId id="345" r:id="rId6"/>
    <p:sldId id="346" r:id="rId7"/>
    <p:sldId id="337" r:id="rId8"/>
    <p:sldId id="343" r:id="rId9"/>
    <p:sldId id="342" r:id="rId10"/>
    <p:sldId id="34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1" d="100"/>
          <a:sy n="81" d="100"/>
        </p:scale>
        <p:origin x="2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kta Sonesaksith" userId="3e854381-7502-4072-9aff-7c427c4c537b" providerId="ADAL" clId="{52B87AAF-BA80-44E1-AD68-790728784A5F}"/>
    <pc:docChg chg="custSel modSld">
      <pc:chgData name="Tukta Sonesaksith" userId="3e854381-7502-4072-9aff-7c427c4c537b" providerId="ADAL" clId="{52B87AAF-BA80-44E1-AD68-790728784A5F}" dt="2022-03-30T14:56:20.706" v="140" actId="20577"/>
      <pc:docMkLst>
        <pc:docMk/>
      </pc:docMkLst>
      <pc:sldChg chg="modSp">
        <pc:chgData name="Tukta Sonesaksith" userId="3e854381-7502-4072-9aff-7c427c4c537b" providerId="ADAL" clId="{52B87AAF-BA80-44E1-AD68-790728784A5F}" dt="2022-03-30T14:56:20.706" v="140" actId="20577"/>
        <pc:sldMkLst>
          <pc:docMk/>
          <pc:sldMk cId="934518400" sldId="257"/>
        </pc:sldMkLst>
        <pc:spChg chg="mod">
          <ac:chgData name="Tukta Sonesaksith" userId="3e854381-7502-4072-9aff-7c427c4c537b" providerId="ADAL" clId="{52B87AAF-BA80-44E1-AD68-790728784A5F}" dt="2022-03-30T14:56:20.706" v="140" actId="20577"/>
          <ac:spMkLst>
            <pc:docMk/>
            <pc:sldMk cId="934518400" sldId="257"/>
            <ac:spMk id="2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44F5AA-8129-4049-9B04-F446631A8F9C}" type="doc">
      <dgm:prSet loTypeId="urn:microsoft.com/office/officeart/2005/8/layout/hProcess7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257BFF0-CA9C-4255-9B64-A78CEA735AC4}">
      <dgm:prSet phldrT="[Text]" phldr="1"/>
      <dgm:spPr/>
      <dgm:t>
        <a:bodyPr/>
        <a:lstStyle/>
        <a:p>
          <a:endParaRPr lang="en-US" dirty="0"/>
        </a:p>
      </dgm:t>
    </dgm:pt>
    <dgm:pt modelId="{9C18573E-5C3D-4591-9062-B8DFAEA9A04D}" type="parTrans" cxnId="{78702668-53E6-49B0-A6BE-7B845D2CF3F3}">
      <dgm:prSet/>
      <dgm:spPr/>
      <dgm:t>
        <a:bodyPr/>
        <a:lstStyle/>
        <a:p>
          <a:endParaRPr lang="en-US"/>
        </a:p>
      </dgm:t>
    </dgm:pt>
    <dgm:pt modelId="{B21A2339-225B-47D8-8696-3BA0D624EBC4}" type="sibTrans" cxnId="{78702668-53E6-49B0-A6BE-7B845D2CF3F3}">
      <dgm:prSet/>
      <dgm:spPr/>
      <dgm:t>
        <a:bodyPr/>
        <a:lstStyle/>
        <a:p>
          <a:endParaRPr lang="en-US"/>
        </a:p>
      </dgm:t>
    </dgm:pt>
    <dgm:pt modelId="{5D6E1812-B424-4C95-8C1F-A6A6B91B9036}">
      <dgm:prSet phldrT="[Text]" custT="1"/>
      <dgm:spPr/>
      <dgm:t>
        <a:bodyPr/>
        <a:lstStyle/>
        <a:p>
          <a:endParaRPr lang="lo-LA" sz="4400" b="1" dirty="0">
            <a:latin typeface="Phetsarath OT" panose="02000500000000000001" pitchFamily="2" charset="2"/>
            <a:ea typeface="Phetsarath OT" panose="02000500000000000001" pitchFamily="2" charset="2"/>
            <a:cs typeface="Phetsarath OT" panose="02000500000000000001" pitchFamily="2" charset="2"/>
          </a:endParaRPr>
        </a:p>
        <a:p>
          <a:r>
            <a:rPr lang="lo-LA" sz="44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ແບ່ງເປັນ 4 ກຸ່ມນ້ອຍ</a:t>
          </a:r>
          <a:endParaRPr lang="en-US" sz="4400" dirty="0">
            <a:latin typeface="Phetsarath OT" panose="02000500000000000001" pitchFamily="2" charset="2"/>
            <a:ea typeface="Phetsarath OT" panose="02000500000000000001" pitchFamily="2" charset="2"/>
            <a:cs typeface="Phetsarath OT" panose="02000500000000000001" pitchFamily="2" charset="2"/>
          </a:endParaRPr>
        </a:p>
      </dgm:t>
    </dgm:pt>
    <dgm:pt modelId="{B0DBBEC1-9152-413C-98BF-0A9601BFE534}" type="parTrans" cxnId="{372E0542-2AF4-4EDB-A9AF-FD616FCDF085}">
      <dgm:prSet/>
      <dgm:spPr/>
      <dgm:t>
        <a:bodyPr/>
        <a:lstStyle/>
        <a:p>
          <a:endParaRPr lang="en-US"/>
        </a:p>
      </dgm:t>
    </dgm:pt>
    <dgm:pt modelId="{FB250D33-BAD9-4BD7-BDA7-870F6700EB3E}" type="sibTrans" cxnId="{372E0542-2AF4-4EDB-A9AF-FD616FCDF085}">
      <dgm:prSet/>
      <dgm:spPr/>
      <dgm:t>
        <a:bodyPr/>
        <a:lstStyle/>
        <a:p>
          <a:endParaRPr lang="en-US"/>
        </a:p>
      </dgm:t>
    </dgm:pt>
    <dgm:pt modelId="{08867797-BF99-4753-B736-38666903C51A}">
      <dgm:prSet phldrT="[Text]"/>
      <dgm:spPr/>
      <dgm:t>
        <a:bodyPr/>
        <a:lstStyle/>
        <a:p>
          <a:endParaRPr lang="en-US" dirty="0"/>
        </a:p>
      </dgm:t>
    </dgm:pt>
    <dgm:pt modelId="{4BBD75B9-6BBA-41A1-B892-F83778D33B61}" type="parTrans" cxnId="{932B5D27-A3F5-4CAF-B212-10B491B01C36}">
      <dgm:prSet/>
      <dgm:spPr/>
      <dgm:t>
        <a:bodyPr/>
        <a:lstStyle/>
        <a:p>
          <a:endParaRPr lang="en-US"/>
        </a:p>
      </dgm:t>
    </dgm:pt>
    <dgm:pt modelId="{1B2992D7-8242-4A43-96C3-9C5255EF0856}" type="sibTrans" cxnId="{932B5D27-A3F5-4CAF-B212-10B491B01C36}">
      <dgm:prSet/>
      <dgm:spPr/>
      <dgm:t>
        <a:bodyPr/>
        <a:lstStyle/>
        <a:p>
          <a:endParaRPr lang="en-US"/>
        </a:p>
      </dgm:t>
    </dgm:pt>
    <dgm:pt modelId="{A82CFC58-5359-4EA6-8F00-5346BD4E4A32}">
      <dgm:prSet phldrT="[Text]" custT="1"/>
      <dgm:spPr/>
      <dgm:t>
        <a:bodyPr/>
        <a:lstStyle/>
        <a:p>
          <a:r>
            <a:rPr lang="lo-LA" sz="3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ສົນທະນາພາຍໃນກຸ່ມ ແລະ ສະຫຼຸບຈຸດສຳຄັນ </a:t>
          </a:r>
          <a:r>
            <a:rPr lang="en-US" sz="3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 </a:t>
          </a:r>
        </a:p>
        <a:p>
          <a:r>
            <a:rPr lang="en-US" sz="3600" b="1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(20 </a:t>
          </a:r>
          <a:r>
            <a:rPr lang="lo-LA" sz="3600" b="1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ນາທີ</a:t>
          </a:r>
          <a:r>
            <a:rPr lang="en-US" sz="3600" b="1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)</a:t>
          </a:r>
        </a:p>
      </dgm:t>
    </dgm:pt>
    <dgm:pt modelId="{770D1817-2B10-4DEA-87E4-D82B4475EFD6}" type="parTrans" cxnId="{2CDE49AF-8036-4E4F-8735-D4F15FB68EA7}">
      <dgm:prSet/>
      <dgm:spPr/>
      <dgm:t>
        <a:bodyPr/>
        <a:lstStyle/>
        <a:p>
          <a:endParaRPr lang="en-US"/>
        </a:p>
      </dgm:t>
    </dgm:pt>
    <dgm:pt modelId="{104DAD7F-F903-4894-80FA-AED0C9DFB6C9}" type="sibTrans" cxnId="{2CDE49AF-8036-4E4F-8735-D4F15FB68EA7}">
      <dgm:prSet/>
      <dgm:spPr/>
      <dgm:t>
        <a:bodyPr/>
        <a:lstStyle/>
        <a:p>
          <a:endParaRPr lang="en-US"/>
        </a:p>
      </dgm:t>
    </dgm:pt>
    <dgm:pt modelId="{094EA090-0BD6-4FF1-9624-5F0DDD5B423A}">
      <dgm:prSet phldrT="[Text]" custT="1"/>
      <dgm:spPr/>
      <dgm:t>
        <a:bodyPr/>
        <a:lstStyle/>
        <a:p>
          <a:r>
            <a:rPr lang="lo-LA" sz="4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ແຕ່ລະກຸ່ມນຳສະເໜີຕໍ່ທີ່ປະຊຸມ</a:t>
          </a:r>
          <a:r>
            <a:rPr lang="en-US" sz="4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 </a:t>
          </a:r>
        </a:p>
        <a:p>
          <a:r>
            <a:rPr lang="en-US" sz="2800" b="1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(</a:t>
          </a:r>
          <a:r>
            <a:rPr lang="lo-LA" sz="2800" b="1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ກຸ່ມລະ </a:t>
          </a:r>
          <a:r>
            <a:rPr lang="en-US" sz="2800" b="1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5</a:t>
          </a:r>
          <a:r>
            <a:rPr lang="lo-LA" sz="2800" b="1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 ນາທີ</a:t>
          </a:r>
          <a:r>
            <a:rPr lang="en-US" sz="2800" b="1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)</a:t>
          </a:r>
        </a:p>
      </dgm:t>
    </dgm:pt>
    <dgm:pt modelId="{0AEAA9F5-D14A-42DE-9732-3A8055037CC4}" type="parTrans" cxnId="{D5219606-557E-4A64-9C4A-8622CAC66C75}">
      <dgm:prSet/>
      <dgm:spPr/>
      <dgm:t>
        <a:bodyPr/>
        <a:lstStyle/>
        <a:p>
          <a:endParaRPr lang="en-US"/>
        </a:p>
      </dgm:t>
    </dgm:pt>
    <dgm:pt modelId="{DCB8E3A6-9C70-414A-BE37-0597E34F0AB1}" type="sibTrans" cxnId="{D5219606-557E-4A64-9C4A-8622CAC66C75}">
      <dgm:prSet/>
      <dgm:spPr/>
      <dgm:t>
        <a:bodyPr/>
        <a:lstStyle/>
        <a:p>
          <a:endParaRPr lang="en-US"/>
        </a:p>
      </dgm:t>
    </dgm:pt>
    <dgm:pt modelId="{28A875D4-9C07-433D-8A0F-04D40436413B}">
      <dgm:prSet phldrT="[Text]" phldr="1"/>
      <dgm:spPr/>
      <dgm:t>
        <a:bodyPr/>
        <a:lstStyle/>
        <a:p>
          <a:endParaRPr lang="en-US" dirty="0"/>
        </a:p>
      </dgm:t>
    </dgm:pt>
    <dgm:pt modelId="{EDCB5D03-19A3-4B9A-A03C-29CF53F97681}" type="sibTrans" cxnId="{A87CEF11-5628-4918-960C-DD20E12C6217}">
      <dgm:prSet/>
      <dgm:spPr/>
      <dgm:t>
        <a:bodyPr/>
        <a:lstStyle/>
        <a:p>
          <a:endParaRPr lang="en-US"/>
        </a:p>
      </dgm:t>
    </dgm:pt>
    <dgm:pt modelId="{91B620E7-A551-49D7-9349-1C5462D909DC}" type="parTrans" cxnId="{A87CEF11-5628-4918-960C-DD20E12C6217}">
      <dgm:prSet/>
      <dgm:spPr/>
      <dgm:t>
        <a:bodyPr/>
        <a:lstStyle/>
        <a:p>
          <a:endParaRPr lang="en-US"/>
        </a:p>
      </dgm:t>
    </dgm:pt>
    <dgm:pt modelId="{11073119-EE39-4B35-9AD6-EFBCDCA50EDC}" type="pres">
      <dgm:prSet presAssocID="{D844F5AA-8129-4049-9B04-F446631A8F9C}" presName="Name0" presStyleCnt="0">
        <dgm:presLayoutVars>
          <dgm:dir/>
          <dgm:animLvl val="lvl"/>
          <dgm:resizeHandles val="exact"/>
        </dgm:presLayoutVars>
      </dgm:prSet>
      <dgm:spPr/>
    </dgm:pt>
    <dgm:pt modelId="{96ABB41A-7099-4003-A0DB-F7D5D954053B}" type="pres">
      <dgm:prSet presAssocID="{1257BFF0-CA9C-4255-9B64-A78CEA735AC4}" presName="compositeNode" presStyleCnt="0">
        <dgm:presLayoutVars>
          <dgm:bulletEnabled val="1"/>
        </dgm:presLayoutVars>
      </dgm:prSet>
      <dgm:spPr/>
    </dgm:pt>
    <dgm:pt modelId="{2A0D706B-777D-49ED-B582-3C25EBA76592}" type="pres">
      <dgm:prSet presAssocID="{1257BFF0-CA9C-4255-9B64-A78CEA735AC4}" presName="bgRect" presStyleLbl="node1" presStyleIdx="0" presStyleCnt="3"/>
      <dgm:spPr/>
    </dgm:pt>
    <dgm:pt modelId="{BA8BFF1D-DDD4-448F-9089-B40D6FA7015E}" type="pres">
      <dgm:prSet presAssocID="{1257BFF0-CA9C-4255-9B64-A78CEA735AC4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CB84D6EC-9FBB-48A2-B218-F2C6E9F9139F}" type="pres">
      <dgm:prSet presAssocID="{1257BFF0-CA9C-4255-9B64-A78CEA735AC4}" presName="childNode" presStyleLbl="node1" presStyleIdx="0" presStyleCnt="3">
        <dgm:presLayoutVars>
          <dgm:bulletEnabled val="1"/>
        </dgm:presLayoutVars>
      </dgm:prSet>
      <dgm:spPr/>
    </dgm:pt>
    <dgm:pt modelId="{4B8BA1F4-B19F-44A3-A69C-BDC47A26F00A}" type="pres">
      <dgm:prSet presAssocID="{B21A2339-225B-47D8-8696-3BA0D624EBC4}" presName="hSp" presStyleCnt="0"/>
      <dgm:spPr/>
    </dgm:pt>
    <dgm:pt modelId="{18A6E4F1-6BE6-405A-A28F-A143B4162231}" type="pres">
      <dgm:prSet presAssocID="{B21A2339-225B-47D8-8696-3BA0D624EBC4}" presName="vProcSp" presStyleCnt="0"/>
      <dgm:spPr/>
    </dgm:pt>
    <dgm:pt modelId="{F8C21148-76D6-4BA8-9AD8-0AB1FF5006B2}" type="pres">
      <dgm:prSet presAssocID="{B21A2339-225B-47D8-8696-3BA0D624EBC4}" presName="vSp1" presStyleCnt="0"/>
      <dgm:spPr/>
    </dgm:pt>
    <dgm:pt modelId="{D1DAAF57-0785-41BB-9F6C-638BE6D2445F}" type="pres">
      <dgm:prSet presAssocID="{B21A2339-225B-47D8-8696-3BA0D624EBC4}" presName="simulatedConn" presStyleLbl="solidFgAcc1" presStyleIdx="0" presStyleCnt="2" custScaleX="189856"/>
      <dgm:spPr>
        <a:solidFill>
          <a:schemeClr val="accent2"/>
        </a:solidFill>
      </dgm:spPr>
    </dgm:pt>
    <dgm:pt modelId="{4C5BB937-6AA0-4673-AEDD-1518E8834F90}" type="pres">
      <dgm:prSet presAssocID="{B21A2339-225B-47D8-8696-3BA0D624EBC4}" presName="vSp2" presStyleCnt="0"/>
      <dgm:spPr/>
    </dgm:pt>
    <dgm:pt modelId="{6BA0C789-62E0-44CD-89EA-0CB7585FB213}" type="pres">
      <dgm:prSet presAssocID="{B21A2339-225B-47D8-8696-3BA0D624EBC4}" presName="sibTrans" presStyleCnt="0"/>
      <dgm:spPr/>
    </dgm:pt>
    <dgm:pt modelId="{FA0951F1-3B3B-4F4F-A3FB-84EBF1F6062A}" type="pres">
      <dgm:prSet presAssocID="{08867797-BF99-4753-B736-38666903C51A}" presName="compositeNode" presStyleCnt="0">
        <dgm:presLayoutVars>
          <dgm:bulletEnabled val="1"/>
        </dgm:presLayoutVars>
      </dgm:prSet>
      <dgm:spPr/>
    </dgm:pt>
    <dgm:pt modelId="{EF77977A-B840-4AC3-9807-6DBA9F9AC574}" type="pres">
      <dgm:prSet presAssocID="{08867797-BF99-4753-B736-38666903C51A}" presName="bgRect" presStyleLbl="node1" presStyleIdx="1" presStyleCnt="3"/>
      <dgm:spPr/>
    </dgm:pt>
    <dgm:pt modelId="{F23AB918-5F7E-44F7-9173-97B91C08B084}" type="pres">
      <dgm:prSet presAssocID="{08867797-BF99-4753-B736-38666903C51A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80836E7E-A379-4CC1-8DCE-B5577C478AFD}" type="pres">
      <dgm:prSet presAssocID="{08867797-BF99-4753-B736-38666903C51A}" presName="childNode" presStyleLbl="node1" presStyleIdx="1" presStyleCnt="3">
        <dgm:presLayoutVars>
          <dgm:bulletEnabled val="1"/>
        </dgm:presLayoutVars>
      </dgm:prSet>
      <dgm:spPr/>
    </dgm:pt>
    <dgm:pt modelId="{3E7ED4F7-0755-4306-9A18-B47307704DF2}" type="pres">
      <dgm:prSet presAssocID="{1B2992D7-8242-4A43-96C3-9C5255EF0856}" presName="hSp" presStyleCnt="0"/>
      <dgm:spPr/>
    </dgm:pt>
    <dgm:pt modelId="{F86E38D2-EDF1-4BDB-9003-D93C4B17BCDC}" type="pres">
      <dgm:prSet presAssocID="{1B2992D7-8242-4A43-96C3-9C5255EF0856}" presName="vProcSp" presStyleCnt="0"/>
      <dgm:spPr/>
    </dgm:pt>
    <dgm:pt modelId="{57AF527F-6CFC-4974-9B4D-62706794BB90}" type="pres">
      <dgm:prSet presAssocID="{1B2992D7-8242-4A43-96C3-9C5255EF0856}" presName="vSp1" presStyleCnt="0"/>
      <dgm:spPr/>
    </dgm:pt>
    <dgm:pt modelId="{0E408CAA-2385-4B1E-B51F-072B9CF8B9C3}" type="pres">
      <dgm:prSet presAssocID="{1B2992D7-8242-4A43-96C3-9C5255EF0856}" presName="simulatedConn" presStyleLbl="solidFgAcc1" presStyleIdx="1" presStyleCnt="2" custScaleX="189856"/>
      <dgm:spPr>
        <a:solidFill>
          <a:schemeClr val="accent2"/>
        </a:solidFill>
      </dgm:spPr>
    </dgm:pt>
    <dgm:pt modelId="{5F50F3D4-8501-4D12-89F2-B85395FEBF76}" type="pres">
      <dgm:prSet presAssocID="{1B2992D7-8242-4A43-96C3-9C5255EF0856}" presName="vSp2" presStyleCnt="0"/>
      <dgm:spPr/>
    </dgm:pt>
    <dgm:pt modelId="{2FEA3DA4-A681-403C-8FC7-1F4F51D4E7D1}" type="pres">
      <dgm:prSet presAssocID="{1B2992D7-8242-4A43-96C3-9C5255EF0856}" presName="sibTrans" presStyleCnt="0"/>
      <dgm:spPr/>
    </dgm:pt>
    <dgm:pt modelId="{D05C99CE-AC30-4A88-AF5D-7E3DA0DCFA12}" type="pres">
      <dgm:prSet presAssocID="{28A875D4-9C07-433D-8A0F-04D40436413B}" presName="compositeNode" presStyleCnt="0">
        <dgm:presLayoutVars>
          <dgm:bulletEnabled val="1"/>
        </dgm:presLayoutVars>
      </dgm:prSet>
      <dgm:spPr/>
    </dgm:pt>
    <dgm:pt modelId="{0C86EA8D-AA2F-44D3-897E-0B7837915A66}" type="pres">
      <dgm:prSet presAssocID="{28A875D4-9C07-433D-8A0F-04D40436413B}" presName="bgRect" presStyleLbl="node1" presStyleIdx="2" presStyleCnt="3"/>
      <dgm:spPr/>
    </dgm:pt>
    <dgm:pt modelId="{21DAA923-58EC-4BED-A3DF-EFA9FB236B6C}" type="pres">
      <dgm:prSet presAssocID="{28A875D4-9C07-433D-8A0F-04D40436413B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FCB7353B-EB55-4EF8-836A-A37B928B83BB}" type="pres">
      <dgm:prSet presAssocID="{28A875D4-9C07-433D-8A0F-04D40436413B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4C907104-5862-494F-9A19-A81FA3C3C267}" type="presOf" srcId="{08867797-BF99-4753-B736-38666903C51A}" destId="{EF77977A-B840-4AC3-9807-6DBA9F9AC574}" srcOrd="0" destOrd="0" presId="urn:microsoft.com/office/officeart/2005/8/layout/hProcess7"/>
    <dgm:cxn modelId="{D5219606-557E-4A64-9C4A-8622CAC66C75}" srcId="{28A875D4-9C07-433D-8A0F-04D40436413B}" destId="{094EA090-0BD6-4FF1-9624-5F0DDD5B423A}" srcOrd="0" destOrd="0" parTransId="{0AEAA9F5-D14A-42DE-9732-3A8055037CC4}" sibTransId="{DCB8E3A6-9C70-414A-BE37-0597E34F0AB1}"/>
    <dgm:cxn modelId="{A87CEF11-5628-4918-960C-DD20E12C6217}" srcId="{D844F5AA-8129-4049-9B04-F446631A8F9C}" destId="{28A875D4-9C07-433D-8A0F-04D40436413B}" srcOrd="2" destOrd="0" parTransId="{91B620E7-A551-49D7-9349-1C5462D909DC}" sibTransId="{EDCB5D03-19A3-4B9A-A03C-29CF53F97681}"/>
    <dgm:cxn modelId="{3CD1F523-DEAF-41D0-B89A-827460F6098A}" type="presOf" srcId="{28A875D4-9C07-433D-8A0F-04D40436413B}" destId="{21DAA923-58EC-4BED-A3DF-EFA9FB236B6C}" srcOrd="1" destOrd="0" presId="urn:microsoft.com/office/officeart/2005/8/layout/hProcess7"/>
    <dgm:cxn modelId="{932B5D27-A3F5-4CAF-B212-10B491B01C36}" srcId="{D844F5AA-8129-4049-9B04-F446631A8F9C}" destId="{08867797-BF99-4753-B736-38666903C51A}" srcOrd="1" destOrd="0" parTransId="{4BBD75B9-6BBA-41A1-B892-F83778D33B61}" sibTransId="{1B2992D7-8242-4A43-96C3-9C5255EF0856}"/>
    <dgm:cxn modelId="{26999229-6DDD-4BE9-83A9-9CCE4E454FDA}" type="presOf" srcId="{1257BFF0-CA9C-4255-9B64-A78CEA735AC4}" destId="{BA8BFF1D-DDD4-448F-9089-B40D6FA7015E}" srcOrd="1" destOrd="0" presId="urn:microsoft.com/office/officeart/2005/8/layout/hProcess7"/>
    <dgm:cxn modelId="{0FB3FC2C-FF1D-4A43-838C-84ED572F5FFB}" type="presOf" srcId="{5D6E1812-B424-4C95-8C1F-A6A6B91B9036}" destId="{CB84D6EC-9FBB-48A2-B218-F2C6E9F9139F}" srcOrd="0" destOrd="0" presId="urn:microsoft.com/office/officeart/2005/8/layout/hProcess7"/>
    <dgm:cxn modelId="{372E0542-2AF4-4EDB-A9AF-FD616FCDF085}" srcId="{1257BFF0-CA9C-4255-9B64-A78CEA735AC4}" destId="{5D6E1812-B424-4C95-8C1F-A6A6B91B9036}" srcOrd="0" destOrd="0" parTransId="{B0DBBEC1-9152-413C-98BF-0A9601BFE534}" sibTransId="{FB250D33-BAD9-4BD7-BDA7-870F6700EB3E}"/>
    <dgm:cxn modelId="{78702668-53E6-49B0-A6BE-7B845D2CF3F3}" srcId="{D844F5AA-8129-4049-9B04-F446631A8F9C}" destId="{1257BFF0-CA9C-4255-9B64-A78CEA735AC4}" srcOrd="0" destOrd="0" parTransId="{9C18573E-5C3D-4591-9062-B8DFAEA9A04D}" sibTransId="{B21A2339-225B-47D8-8696-3BA0D624EBC4}"/>
    <dgm:cxn modelId="{2EDF7451-AA8D-4C23-A536-E5E85691A851}" type="presOf" srcId="{08867797-BF99-4753-B736-38666903C51A}" destId="{F23AB918-5F7E-44F7-9173-97B91C08B084}" srcOrd="1" destOrd="0" presId="urn:microsoft.com/office/officeart/2005/8/layout/hProcess7"/>
    <dgm:cxn modelId="{1EBF008C-5C96-4A7B-BE0B-E060C9CAEEC2}" type="presOf" srcId="{D844F5AA-8129-4049-9B04-F446631A8F9C}" destId="{11073119-EE39-4B35-9AD6-EFBCDCA50EDC}" srcOrd="0" destOrd="0" presId="urn:microsoft.com/office/officeart/2005/8/layout/hProcess7"/>
    <dgm:cxn modelId="{2CDE49AF-8036-4E4F-8735-D4F15FB68EA7}" srcId="{08867797-BF99-4753-B736-38666903C51A}" destId="{A82CFC58-5359-4EA6-8F00-5346BD4E4A32}" srcOrd="0" destOrd="0" parTransId="{770D1817-2B10-4DEA-87E4-D82B4475EFD6}" sibTransId="{104DAD7F-F903-4894-80FA-AED0C9DFB6C9}"/>
    <dgm:cxn modelId="{60C3B2C5-3636-4A0B-A55E-650F23481D0A}" type="presOf" srcId="{1257BFF0-CA9C-4255-9B64-A78CEA735AC4}" destId="{2A0D706B-777D-49ED-B582-3C25EBA76592}" srcOrd="0" destOrd="0" presId="urn:microsoft.com/office/officeart/2005/8/layout/hProcess7"/>
    <dgm:cxn modelId="{80664ECF-DBF9-4663-A847-DA5550907FF7}" type="presOf" srcId="{A82CFC58-5359-4EA6-8F00-5346BD4E4A32}" destId="{80836E7E-A379-4CC1-8DCE-B5577C478AFD}" srcOrd="0" destOrd="0" presId="urn:microsoft.com/office/officeart/2005/8/layout/hProcess7"/>
    <dgm:cxn modelId="{76CC65DF-AC6E-4B8D-A332-C1AAE432C896}" type="presOf" srcId="{28A875D4-9C07-433D-8A0F-04D40436413B}" destId="{0C86EA8D-AA2F-44D3-897E-0B7837915A66}" srcOrd="0" destOrd="0" presId="urn:microsoft.com/office/officeart/2005/8/layout/hProcess7"/>
    <dgm:cxn modelId="{B6BA3EED-C8C7-42A4-810C-1B36E3193E6C}" type="presOf" srcId="{094EA090-0BD6-4FF1-9624-5F0DDD5B423A}" destId="{FCB7353B-EB55-4EF8-836A-A37B928B83BB}" srcOrd="0" destOrd="0" presId="urn:microsoft.com/office/officeart/2005/8/layout/hProcess7"/>
    <dgm:cxn modelId="{F9E54F6C-078F-4ACB-B49E-24DD8E2D77B3}" type="presParOf" srcId="{11073119-EE39-4B35-9AD6-EFBCDCA50EDC}" destId="{96ABB41A-7099-4003-A0DB-F7D5D954053B}" srcOrd="0" destOrd="0" presId="urn:microsoft.com/office/officeart/2005/8/layout/hProcess7"/>
    <dgm:cxn modelId="{18BF8AEF-4020-4645-A336-8A80FD2A291C}" type="presParOf" srcId="{96ABB41A-7099-4003-A0DB-F7D5D954053B}" destId="{2A0D706B-777D-49ED-B582-3C25EBA76592}" srcOrd="0" destOrd="0" presId="urn:microsoft.com/office/officeart/2005/8/layout/hProcess7"/>
    <dgm:cxn modelId="{AFD4A9C2-A36D-4F2B-9996-35EB8B3A4307}" type="presParOf" srcId="{96ABB41A-7099-4003-A0DB-F7D5D954053B}" destId="{BA8BFF1D-DDD4-448F-9089-B40D6FA7015E}" srcOrd="1" destOrd="0" presId="urn:microsoft.com/office/officeart/2005/8/layout/hProcess7"/>
    <dgm:cxn modelId="{5D5E9DF8-157B-4E0F-A15C-56DB65BE3E18}" type="presParOf" srcId="{96ABB41A-7099-4003-A0DB-F7D5D954053B}" destId="{CB84D6EC-9FBB-48A2-B218-F2C6E9F9139F}" srcOrd="2" destOrd="0" presId="urn:microsoft.com/office/officeart/2005/8/layout/hProcess7"/>
    <dgm:cxn modelId="{256EAA81-887B-484C-AEFE-5F9F51A13166}" type="presParOf" srcId="{11073119-EE39-4B35-9AD6-EFBCDCA50EDC}" destId="{4B8BA1F4-B19F-44A3-A69C-BDC47A26F00A}" srcOrd="1" destOrd="0" presId="urn:microsoft.com/office/officeart/2005/8/layout/hProcess7"/>
    <dgm:cxn modelId="{697438C9-BD64-4AAB-8AC5-B76C8CCD1416}" type="presParOf" srcId="{11073119-EE39-4B35-9AD6-EFBCDCA50EDC}" destId="{18A6E4F1-6BE6-405A-A28F-A143B4162231}" srcOrd="2" destOrd="0" presId="urn:microsoft.com/office/officeart/2005/8/layout/hProcess7"/>
    <dgm:cxn modelId="{50B544BB-99A7-472E-B1E4-38EC70811945}" type="presParOf" srcId="{18A6E4F1-6BE6-405A-A28F-A143B4162231}" destId="{F8C21148-76D6-4BA8-9AD8-0AB1FF5006B2}" srcOrd="0" destOrd="0" presId="urn:microsoft.com/office/officeart/2005/8/layout/hProcess7"/>
    <dgm:cxn modelId="{121AFDF1-5D79-4AF3-924D-3F8BC86E0EDA}" type="presParOf" srcId="{18A6E4F1-6BE6-405A-A28F-A143B4162231}" destId="{D1DAAF57-0785-41BB-9F6C-638BE6D2445F}" srcOrd="1" destOrd="0" presId="urn:microsoft.com/office/officeart/2005/8/layout/hProcess7"/>
    <dgm:cxn modelId="{CE0DACBA-FA63-4C39-AD07-5FE66F039942}" type="presParOf" srcId="{18A6E4F1-6BE6-405A-A28F-A143B4162231}" destId="{4C5BB937-6AA0-4673-AEDD-1518E8834F90}" srcOrd="2" destOrd="0" presId="urn:microsoft.com/office/officeart/2005/8/layout/hProcess7"/>
    <dgm:cxn modelId="{45C88F35-57CE-453D-8708-50FD7C264236}" type="presParOf" srcId="{11073119-EE39-4B35-9AD6-EFBCDCA50EDC}" destId="{6BA0C789-62E0-44CD-89EA-0CB7585FB213}" srcOrd="3" destOrd="0" presId="urn:microsoft.com/office/officeart/2005/8/layout/hProcess7"/>
    <dgm:cxn modelId="{28FF3872-2C0E-492B-B3F3-6143045CD20A}" type="presParOf" srcId="{11073119-EE39-4B35-9AD6-EFBCDCA50EDC}" destId="{FA0951F1-3B3B-4F4F-A3FB-84EBF1F6062A}" srcOrd="4" destOrd="0" presId="urn:microsoft.com/office/officeart/2005/8/layout/hProcess7"/>
    <dgm:cxn modelId="{D6B1CD8B-D5A8-4B4E-83B0-64E43AE4DA09}" type="presParOf" srcId="{FA0951F1-3B3B-4F4F-A3FB-84EBF1F6062A}" destId="{EF77977A-B840-4AC3-9807-6DBA9F9AC574}" srcOrd="0" destOrd="0" presId="urn:microsoft.com/office/officeart/2005/8/layout/hProcess7"/>
    <dgm:cxn modelId="{A8EF4DCF-7F56-4F0F-AD53-1B91EC6F669C}" type="presParOf" srcId="{FA0951F1-3B3B-4F4F-A3FB-84EBF1F6062A}" destId="{F23AB918-5F7E-44F7-9173-97B91C08B084}" srcOrd="1" destOrd="0" presId="urn:microsoft.com/office/officeart/2005/8/layout/hProcess7"/>
    <dgm:cxn modelId="{64BFE4FC-D535-414E-B51A-389A09989C6C}" type="presParOf" srcId="{FA0951F1-3B3B-4F4F-A3FB-84EBF1F6062A}" destId="{80836E7E-A379-4CC1-8DCE-B5577C478AFD}" srcOrd="2" destOrd="0" presId="urn:microsoft.com/office/officeart/2005/8/layout/hProcess7"/>
    <dgm:cxn modelId="{5C41ED82-AD72-4AA3-B078-DDB2A704F130}" type="presParOf" srcId="{11073119-EE39-4B35-9AD6-EFBCDCA50EDC}" destId="{3E7ED4F7-0755-4306-9A18-B47307704DF2}" srcOrd="5" destOrd="0" presId="urn:microsoft.com/office/officeart/2005/8/layout/hProcess7"/>
    <dgm:cxn modelId="{C4C57F48-D3F2-4199-A78D-AFB8B3BBEC0C}" type="presParOf" srcId="{11073119-EE39-4B35-9AD6-EFBCDCA50EDC}" destId="{F86E38D2-EDF1-4BDB-9003-D93C4B17BCDC}" srcOrd="6" destOrd="0" presId="urn:microsoft.com/office/officeart/2005/8/layout/hProcess7"/>
    <dgm:cxn modelId="{0843129F-ECD0-48EB-A6E0-C44D547F20F2}" type="presParOf" srcId="{F86E38D2-EDF1-4BDB-9003-D93C4B17BCDC}" destId="{57AF527F-6CFC-4974-9B4D-62706794BB90}" srcOrd="0" destOrd="0" presId="urn:microsoft.com/office/officeart/2005/8/layout/hProcess7"/>
    <dgm:cxn modelId="{C9F3D299-4A83-4C99-81E0-17B5204944B2}" type="presParOf" srcId="{F86E38D2-EDF1-4BDB-9003-D93C4B17BCDC}" destId="{0E408CAA-2385-4B1E-B51F-072B9CF8B9C3}" srcOrd="1" destOrd="0" presId="urn:microsoft.com/office/officeart/2005/8/layout/hProcess7"/>
    <dgm:cxn modelId="{052C2647-10B4-4A05-B831-075FF407034B}" type="presParOf" srcId="{F86E38D2-EDF1-4BDB-9003-D93C4B17BCDC}" destId="{5F50F3D4-8501-4D12-89F2-B85395FEBF76}" srcOrd="2" destOrd="0" presId="urn:microsoft.com/office/officeart/2005/8/layout/hProcess7"/>
    <dgm:cxn modelId="{3CD68DF4-59C1-45A2-8FD9-F16C680F98D1}" type="presParOf" srcId="{11073119-EE39-4B35-9AD6-EFBCDCA50EDC}" destId="{2FEA3DA4-A681-403C-8FC7-1F4F51D4E7D1}" srcOrd="7" destOrd="0" presId="urn:microsoft.com/office/officeart/2005/8/layout/hProcess7"/>
    <dgm:cxn modelId="{F6056FE3-01DF-443C-84E4-08D8A9EEAFF5}" type="presParOf" srcId="{11073119-EE39-4B35-9AD6-EFBCDCA50EDC}" destId="{D05C99CE-AC30-4A88-AF5D-7E3DA0DCFA12}" srcOrd="8" destOrd="0" presId="urn:microsoft.com/office/officeart/2005/8/layout/hProcess7"/>
    <dgm:cxn modelId="{98ADF161-1C1C-46AA-B67A-C11E885EAD6A}" type="presParOf" srcId="{D05C99CE-AC30-4A88-AF5D-7E3DA0DCFA12}" destId="{0C86EA8D-AA2F-44D3-897E-0B7837915A66}" srcOrd="0" destOrd="0" presId="urn:microsoft.com/office/officeart/2005/8/layout/hProcess7"/>
    <dgm:cxn modelId="{20083898-24E7-471B-B183-A55684969A63}" type="presParOf" srcId="{D05C99CE-AC30-4A88-AF5D-7E3DA0DCFA12}" destId="{21DAA923-58EC-4BED-A3DF-EFA9FB236B6C}" srcOrd="1" destOrd="0" presId="urn:microsoft.com/office/officeart/2005/8/layout/hProcess7"/>
    <dgm:cxn modelId="{74FD1C0B-0F7A-4A2E-A1B1-FCDD9B780416}" type="presParOf" srcId="{D05C99CE-AC30-4A88-AF5D-7E3DA0DCFA12}" destId="{FCB7353B-EB55-4EF8-836A-A37B928B83BB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0D706B-777D-49ED-B582-3C25EBA76592}">
      <dsp:nvSpPr>
        <dsp:cNvPr id="0" name=""/>
        <dsp:cNvSpPr/>
      </dsp:nvSpPr>
      <dsp:spPr>
        <a:xfrm>
          <a:off x="2168" y="0"/>
          <a:ext cx="3147491" cy="3543197"/>
        </a:xfrm>
        <a:prstGeom prst="roundRect">
          <a:avLst>
            <a:gd name="adj" fmla="val 5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160020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/>
        </a:p>
      </dsp:txBody>
      <dsp:txXfrm rot="16200000">
        <a:off x="-1135792" y="1137961"/>
        <a:ext cx="2905421" cy="629498"/>
      </dsp:txXfrm>
    </dsp:sp>
    <dsp:sp modelId="{CB84D6EC-9FBB-48A2-B218-F2C6E9F9139F}">
      <dsp:nvSpPr>
        <dsp:cNvPr id="0" name=""/>
        <dsp:cNvSpPr/>
      </dsp:nvSpPr>
      <dsp:spPr>
        <a:xfrm>
          <a:off x="631667" y="0"/>
          <a:ext cx="2344881" cy="354319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0876" rIns="0" bIns="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o-LA" sz="4400" b="1" kern="1200" dirty="0">
            <a:latin typeface="Phetsarath OT" panose="02000500000000000001" pitchFamily="2" charset="2"/>
            <a:ea typeface="Phetsarath OT" panose="02000500000000000001" pitchFamily="2" charset="2"/>
            <a:cs typeface="Phetsarath OT" panose="02000500000000000001" pitchFamily="2" charset="2"/>
          </a:endParaRPr>
        </a:p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4400" b="1" kern="1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ແບ່ງເປັນ 4 ກຸ່ມນ້ອຍ</a:t>
          </a:r>
          <a:endParaRPr lang="en-US" sz="4400" kern="1200" dirty="0">
            <a:latin typeface="Phetsarath OT" panose="02000500000000000001" pitchFamily="2" charset="2"/>
            <a:ea typeface="Phetsarath OT" panose="02000500000000000001" pitchFamily="2" charset="2"/>
            <a:cs typeface="Phetsarath OT" panose="02000500000000000001" pitchFamily="2" charset="2"/>
          </a:endParaRPr>
        </a:p>
      </dsp:txBody>
      <dsp:txXfrm>
        <a:off x="631667" y="0"/>
        <a:ext cx="2344881" cy="3543197"/>
      </dsp:txXfrm>
    </dsp:sp>
    <dsp:sp modelId="{EF77977A-B840-4AC3-9807-6DBA9F9AC574}">
      <dsp:nvSpPr>
        <dsp:cNvPr id="0" name=""/>
        <dsp:cNvSpPr/>
      </dsp:nvSpPr>
      <dsp:spPr>
        <a:xfrm>
          <a:off x="3684054" y="0"/>
          <a:ext cx="3147491" cy="3543197"/>
        </a:xfrm>
        <a:prstGeom prst="roundRect">
          <a:avLst>
            <a:gd name="adj" fmla="val 5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160020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/>
        </a:p>
      </dsp:txBody>
      <dsp:txXfrm rot="16200000">
        <a:off x="2546092" y="1137961"/>
        <a:ext cx="2905421" cy="629498"/>
      </dsp:txXfrm>
    </dsp:sp>
    <dsp:sp modelId="{D1DAAF57-0785-41BB-9F6C-638BE6D2445F}">
      <dsp:nvSpPr>
        <dsp:cNvPr id="0" name=""/>
        <dsp:cNvSpPr/>
      </dsp:nvSpPr>
      <dsp:spPr>
        <a:xfrm rot="5400000">
          <a:off x="3227353" y="2588920"/>
          <a:ext cx="520645" cy="896355"/>
        </a:xfrm>
        <a:prstGeom prst="flowChartExtract">
          <a:avLst/>
        </a:prstGeom>
        <a:solidFill>
          <a:schemeClr val="accent2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836E7E-A379-4CC1-8DCE-B5577C478AFD}">
      <dsp:nvSpPr>
        <dsp:cNvPr id="0" name=""/>
        <dsp:cNvSpPr/>
      </dsp:nvSpPr>
      <dsp:spPr>
        <a:xfrm>
          <a:off x="4313552" y="0"/>
          <a:ext cx="2344881" cy="354319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3600" kern="1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ສົນທະນາພາຍໃນກຸ່ມ ແລະ ສະຫຼຸບຈຸດສຳຄັນ </a:t>
          </a:r>
          <a:r>
            <a:rPr lang="en-US" sz="3600" kern="1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 </a:t>
          </a:r>
        </a:p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(20 </a:t>
          </a:r>
          <a:r>
            <a:rPr lang="lo-LA" sz="3600" b="1" kern="1200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ນາທີ</a:t>
          </a:r>
          <a:r>
            <a:rPr lang="en-US" sz="3600" b="1" kern="1200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)</a:t>
          </a:r>
        </a:p>
      </dsp:txBody>
      <dsp:txXfrm>
        <a:off x="4313552" y="0"/>
        <a:ext cx="2344881" cy="3543197"/>
      </dsp:txXfrm>
    </dsp:sp>
    <dsp:sp modelId="{0C86EA8D-AA2F-44D3-897E-0B7837915A66}">
      <dsp:nvSpPr>
        <dsp:cNvPr id="0" name=""/>
        <dsp:cNvSpPr/>
      </dsp:nvSpPr>
      <dsp:spPr>
        <a:xfrm>
          <a:off x="7365939" y="0"/>
          <a:ext cx="3147491" cy="3543197"/>
        </a:xfrm>
        <a:prstGeom prst="roundRect">
          <a:avLst>
            <a:gd name="adj" fmla="val 5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160020" bIns="0" numCol="1" spcCol="1270" anchor="t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/>
        </a:p>
      </dsp:txBody>
      <dsp:txXfrm rot="16200000">
        <a:off x="6227977" y="1137961"/>
        <a:ext cx="2905421" cy="629498"/>
      </dsp:txXfrm>
    </dsp:sp>
    <dsp:sp modelId="{0E408CAA-2385-4B1E-B51F-072B9CF8B9C3}">
      <dsp:nvSpPr>
        <dsp:cNvPr id="0" name=""/>
        <dsp:cNvSpPr/>
      </dsp:nvSpPr>
      <dsp:spPr>
        <a:xfrm rot="5400000">
          <a:off x="6909238" y="2588920"/>
          <a:ext cx="520645" cy="896355"/>
        </a:xfrm>
        <a:prstGeom prst="flowChartExtract">
          <a:avLst/>
        </a:prstGeom>
        <a:solidFill>
          <a:schemeClr val="accent2"/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B7353B-EB55-4EF8-836A-A37B928B83BB}">
      <dsp:nvSpPr>
        <dsp:cNvPr id="0" name=""/>
        <dsp:cNvSpPr/>
      </dsp:nvSpPr>
      <dsp:spPr>
        <a:xfrm>
          <a:off x="7995437" y="0"/>
          <a:ext cx="2344881" cy="354319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0876" rIns="0" bIns="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4400" kern="1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ແຕ່ລະກຸ່ມນຳສະເໜີຕໍ່ທີ່ປະຊຸມ</a:t>
          </a:r>
          <a:r>
            <a:rPr lang="en-US" sz="4400" kern="1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 </a:t>
          </a:r>
        </a:p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(</a:t>
          </a:r>
          <a:r>
            <a:rPr lang="lo-LA" sz="2800" b="1" kern="1200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ກຸ່ມລະ </a:t>
          </a:r>
          <a:r>
            <a:rPr lang="en-US" sz="2800" b="1" kern="1200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5</a:t>
          </a:r>
          <a:r>
            <a:rPr lang="lo-LA" sz="2800" b="1" kern="1200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 ນາທີ</a:t>
          </a:r>
          <a:r>
            <a:rPr lang="en-US" sz="2800" b="1" kern="1200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rPr>
            <a:t>)</a:t>
          </a:r>
        </a:p>
      </dsp:txBody>
      <dsp:txXfrm>
        <a:off x="7995437" y="0"/>
        <a:ext cx="2344881" cy="35431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0C3341-B581-40BC-A2B3-FC4EEEC58E7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392B1F-7FDA-4893-AD64-171ADB1CC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896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755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098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81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A761F-F92A-476C-9C3D-C239FEAF4D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6EB746-302F-4385-9274-22BBD42426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70CFA-F6DF-4BFD-97EE-38DE7F83E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71166-0294-4BB8-A499-39CDF425168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A02C4-A352-422B-BACF-20D5519F6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3159C-1FF2-483E-A559-2033CCEE1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1E138-5369-4CCA-A9E6-EB99DE7DD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14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61F30-2C9E-4262-8A2F-9C9365398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703DE-CFB9-4B40-BB75-CE7B479B9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4CDAD9-C096-49AF-A54A-E5ED76052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71166-0294-4BB8-A499-39CDF425168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19A93C-4281-4AE5-A0A3-EC7BAC7A6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6A043-664F-42E5-9FCE-6685EC522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1E138-5369-4CCA-A9E6-EB99DE7DD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263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9CBF7-6ED3-43F6-BE16-5C87EF4BD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8BB980-B059-49CB-89DA-28AF5EDA6C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E9F8F1-CDA7-466B-BD04-9FC720900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71166-0294-4BB8-A499-39CDF425168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9CEF9-A2E4-4810-A4BD-7F63788D4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26748-89AD-44DE-A821-73C48065D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1E138-5369-4CCA-A9E6-EB99DE7DD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741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45F46-0196-41B9-AA8E-049B7EBCC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622F1-F13A-45A7-9F54-3DAAABA0A2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8B34CE-88F3-4081-8108-4F9AAEB41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4E30F2-C422-44BA-B91D-D42B0ADDD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71166-0294-4BB8-A499-39CDF425168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86E183-C016-497E-BF3C-E08E662FB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EABCB5-7E0A-4053-8291-11D09E0D1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1E138-5369-4CCA-A9E6-EB99DE7DD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136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0DBCB-9B9F-4998-80EA-607A5D69E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47CF13-3E70-44E1-96B8-FB44CB259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11F56B-7265-45F4-AA99-0A908595AE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E12F92-02BB-40A3-9F51-273D98BF0D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1CA81-8C82-4F31-A931-94E2A1A525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1C771A-4311-4718-8C22-427BE478B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71166-0294-4BB8-A499-39CDF425168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4CC79E-6D78-428D-AC08-89AD0D6A1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F803C6-5F34-4B57-B1A5-56363B03F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1E138-5369-4CCA-A9E6-EB99DE7DD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866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427F9-3789-4B03-A345-D84D072C9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6ACEF4-8C1C-44C8-9216-EABAC0055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71166-0294-4BB8-A499-39CDF425168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5F0AE7-0564-43F3-A956-20C9A2881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06DC4E-D7C6-4BAC-A94A-278376B3C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1E138-5369-4CCA-A9E6-EB99DE7DD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01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63BFF2-85E9-4028-8F4C-9FDCD8FEF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71166-0294-4BB8-A499-39CDF425168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498665-4A72-4091-9B80-3084CCD03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3F716D-11CF-4D2B-940D-BC04C819F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1E138-5369-4CCA-A9E6-EB99DE7DD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683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AEC8F-930D-471B-974C-092962273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57EC5-A52D-4711-835D-97F041BB8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E36A91-B6CA-40BE-B3DB-0DC9ABC770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F89EBD-2F2A-44A7-A1B7-673FF1FE0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71166-0294-4BB8-A499-39CDF425168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635802-D7E7-4281-88B5-383C6205E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4B7F4B-3DB1-4630-8899-8AD436F65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1E138-5369-4CCA-A9E6-EB99DE7DD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287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FC762-FC0E-4C07-87BF-9C88C23DD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667762-6A65-4152-8AC2-114CC143D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A59A5-0B77-44D7-A727-79D3B402A4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17BD23-EC92-4DDE-B33E-51470C586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71166-0294-4BB8-A499-39CDF425168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5480E1-A4ED-4E41-801F-B611DD5F1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0B161A-9775-4F1A-92A2-1638C21CA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1E138-5369-4CCA-A9E6-EB99DE7DD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189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EE26E-C90C-4B80-9509-CEDD95DF4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A4E727-5385-4975-9BEA-9507342D7B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83C45C-70B6-408E-8A6C-78E1F2B0E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71166-0294-4BB8-A499-39CDF425168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3D3175-D71E-4CF0-8CC0-1303735AE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1FD5F-B58D-4B5C-8A9F-510B449C8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1E138-5369-4CCA-A9E6-EB99DE7DD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94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7492A2-6EF7-4FC7-B636-A8135C617A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75FF68-3D01-4DBC-ACF6-163404BD5F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F92D66-F01A-4F8A-A53C-7037FE0EF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71166-0294-4BB8-A499-39CDF425168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286800-CF02-4201-969C-45B339944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F00B7F-35FD-4445-8AE6-620AFE45C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1E138-5369-4CCA-A9E6-EB99DE7DD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572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6A5F1E-98CF-45B6-A0A1-6F4547D98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DA7CD-A5E6-43BA-B73F-5A58F42D6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44D14A-511D-481F-B1F4-1A2985C85E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71166-0294-4BB8-A499-39CDF425168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4D0592-C411-4AF8-9017-63EA553F6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30BD8-1C71-480D-856B-5C3FC11D0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1E138-5369-4CCA-A9E6-EB99DE7DD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452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jpe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9" Type="http://schemas.openxmlformats.org/officeDocument/2006/relationships/image" Target="../media/image39.png"/><Relationship Id="rId21" Type="http://schemas.openxmlformats.org/officeDocument/2006/relationships/image" Target="../media/image21.png"/><Relationship Id="rId34" Type="http://schemas.openxmlformats.org/officeDocument/2006/relationships/image" Target="../media/image34.png"/><Relationship Id="rId42" Type="http://schemas.openxmlformats.org/officeDocument/2006/relationships/image" Target="../media/image42.jpeg"/><Relationship Id="rId47" Type="http://schemas.openxmlformats.org/officeDocument/2006/relationships/image" Target="../media/image47.jfif"/><Relationship Id="rId50" Type="http://schemas.openxmlformats.org/officeDocument/2006/relationships/image" Target="../media/image50.png"/><Relationship Id="rId55" Type="http://schemas.openxmlformats.org/officeDocument/2006/relationships/image" Target="../media/image55.png"/><Relationship Id="rId63" Type="http://schemas.openxmlformats.org/officeDocument/2006/relationships/image" Target="../media/image6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6" Type="http://schemas.openxmlformats.org/officeDocument/2006/relationships/image" Target="../media/image16.jpeg"/><Relationship Id="rId29" Type="http://schemas.openxmlformats.org/officeDocument/2006/relationships/image" Target="../media/image29.png"/><Relationship Id="rId11" Type="http://schemas.openxmlformats.org/officeDocument/2006/relationships/image" Target="../media/image11.png"/><Relationship Id="rId24" Type="http://schemas.openxmlformats.org/officeDocument/2006/relationships/image" Target="../media/image24.jpeg"/><Relationship Id="rId32" Type="http://schemas.openxmlformats.org/officeDocument/2006/relationships/image" Target="../media/image32.png"/><Relationship Id="rId37" Type="http://schemas.openxmlformats.org/officeDocument/2006/relationships/image" Target="../media/image37.jpeg"/><Relationship Id="rId40" Type="http://schemas.openxmlformats.org/officeDocument/2006/relationships/image" Target="../media/image40.png"/><Relationship Id="rId45" Type="http://schemas.openxmlformats.org/officeDocument/2006/relationships/image" Target="../media/image45.jpg"/><Relationship Id="rId53" Type="http://schemas.openxmlformats.org/officeDocument/2006/relationships/image" Target="../media/image53.jpg"/><Relationship Id="rId58" Type="http://schemas.openxmlformats.org/officeDocument/2006/relationships/image" Target="../media/image58.jpeg"/><Relationship Id="rId5" Type="http://schemas.openxmlformats.org/officeDocument/2006/relationships/image" Target="../media/image5.png"/><Relationship Id="rId61" Type="http://schemas.openxmlformats.org/officeDocument/2006/relationships/image" Target="../media/image61.jpeg"/><Relationship Id="rId19" Type="http://schemas.openxmlformats.org/officeDocument/2006/relationships/image" Target="../media/image19.png"/><Relationship Id="rId14" Type="http://schemas.openxmlformats.org/officeDocument/2006/relationships/image" Target="../media/image14.jpe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35.jpeg"/><Relationship Id="rId43" Type="http://schemas.openxmlformats.org/officeDocument/2006/relationships/image" Target="../media/image43.jpeg"/><Relationship Id="rId48" Type="http://schemas.openxmlformats.org/officeDocument/2006/relationships/image" Target="../media/image48.jpeg"/><Relationship Id="rId56" Type="http://schemas.openxmlformats.org/officeDocument/2006/relationships/image" Target="../media/image56.jpeg"/><Relationship Id="rId8" Type="http://schemas.openxmlformats.org/officeDocument/2006/relationships/image" Target="../media/image8.png"/><Relationship Id="rId51" Type="http://schemas.openxmlformats.org/officeDocument/2006/relationships/image" Target="../media/image51.jpeg"/><Relationship Id="rId3" Type="http://schemas.openxmlformats.org/officeDocument/2006/relationships/image" Target="../media/image3.png"/><Relationship Id="rId12" Type="http://schemas.openxmlformats.org/officeDocument/2006/relationships/image" Target="../media/image12.jpe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jpeg"/><Relationship Id="rId38" Type="http://schemas.openxmlformats.org/officeDocument/2006/relationships/image" Target="../media/image38.png"/><Relationship Id="rId46" Type="http://schemas.openxmlformats.org/officeDocument/2006/relationships/image" Target="../media/image46.png"/><Relationship Id="rId59" Type="http://schemas.openxmlformats.org/officeDocument/2006/relationships/image" Target="../media/image59.png"/><Relationship Id="rId20" Type="http://schemas.openxmlformats.org/officeDocument/2006/relationships/image" Target="../media/image20.png"/><Relationship Id="rId41" Type="http://schemas.openxmlformats.org/officeDocument/2006/relationships/image" Target="../media/image41.png"/><Relationship Id="rId54" Type="http://schemas.openxmlformats.org/officeDocument/2006/relationships/image" Target="../media/image54.jpeg"/><Relationship Id="rId6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5" Type="http://schemas.openxmlformats.org/officeDocument/2006/relationships/image" Target="../media/image15.png"/><Relationship Id="rId23" Type="http://schemas.openxmlformats.org/officeDocument/2006/relationships/image" Target="../media/image23.jpeg"/><Relationship Id="rId28" Type="http://schemas.openxmlformats.org/officeDocument/2006/relationships/image" Target="../media/image28.jpeg"/><Relationship Id="rId36" Type="http://schemas.openxmlformats.org/officeDocument/2006/relationships/image" Target="../media/image36.jpeg"/><Relationship Id="rId49" Type="http://schemas.openxmlformats.org/officeDocument/2006/relationships/image" Target="../media/image49.png"/><Relationship Id="rId57" Type="http://schemas.openxmlformats.org/officeDocument/2006/relationships/image" Target="../media/image57.jpg"/><Relationship Id="rId10" Type="http://schemas.openxmlformats.org/officeDocument/2006/relationships/image" Target="../media/image10.emf"/><Relationship Id="rId31" Type="http://schemas.openxmlformats.org/officeDocument/2006/relationships/image" Target="../media/image31.jpeg"/><Relationship Id="rId44" Type="http://schemas.openxmlformats.org/officeDocument/2006/relationships/image" Target="../media/image44.png"/><Relationship Id="rId52" Type="http://schemas.openxmlformats.org/officeDocument/2006/relationships/image" Target="../media/image52.jpg"/><Relationship Id="rId60" Type="http://schemas.openxmlformats.org/officeDocument/2006/relationships/image" Target="../media/image60.jpg"/><Relationship Id="rId4" Type="http://schemas.openxmlformats.org/officeDocument/2006/relationships/image" Target="../media/image4.emf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319" y="217483"/>
            <a:ext cx="5724877" cy="32115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379" y="3429000"/>
            <a:ext cx="11875325" cy="260836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lo-LA" sz="39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Phetsarath OT" panose="02000500000000000001" pitchFamily="2" charset="2"/>
                <a:cs typeface="Phetsarath OT" panose="02000500000000000001" pitchFamily="2" charset="2"/>
              </a:rPr>
              <a:t>ການວາງແຜນວຽກງານສະໜັບສະໜູນ ແລະ ການປະສານງານຂອງ</a:t>
            </a:r>
            <a:r>
              <a:rPr lang="en-US" sz="39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b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Phetsarath OT" panose="02000500000000000001" pitchFamily="2" charset="2"/>
                <a:cs typeface="Phetsarath OT" panose="02000500000000000001" pitchFamily="2" charset="2"/>
              </a:rPr>
              <a:t>@SUN CSA AGM 2022</a:t>
            </a:r>
            <a:br>
              <a:rPr lang="lo-LA" sz="27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sz="27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Phetsarath OT" panose="02000500000000000001" pitchFamily="2" charset="2"/>
                <a:cs typeface="Phetsarath OT" panose="02000500000000000001" pitchFamily="2" charset="2"/>
              </a:rPr>
              <a:t>31 </a:t>
            </a:r>
            <a:r>
              <a:rPr lang="lo-LA" sz="27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Phetsarath OT" panose="02000500000000000001" pitchFamily="2" charset="2"/>
                <a:cs typeface="Phetsarath OT" panose="02000500000000000001" pitchFamily="2" charset="2"/>
              </a:rPr>
              <a:t>ມີນາ</a:t>
            </a:r>
            <a:r>
              <a:rPr lang="en-US" sz="27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Phetsarath OT" panose="02000500000000000001" pitchFamily="2" charset="2"/>
                <a:cs typeface="Phetsarath OT" panose="02000500000000000001" pitchFamily="2" charset="2"/>
              </a:rPr>
              <a:t> 2022, </a:t>
            </a:r>
            <a:r>
              <a:rPr lang="lo-LA" sz="27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Phetsarath OT" panose="02000500000000000001" pitchFamily="2" charset="2"/>
                <a:cs typeface="Phetsarath OT" panose="02000500000000000001" pitchFamily="2" charset="2"/>
              </a:rPr>
              <a:t>ໂຮງແຮມຄຣາວພລາຊາ, ນະຄອນຫຼວງ</a:t>
            </a:r>
            <a:r>
              <a:rPr lang="lo-LA" sz="2700" b="1">
                <a:solidFill>
                  <a:schemeClr val="accent2">
                    <a:lumMod val="75000"/>
                  </a:schemeClr>
                </a:solidFill>
                <a:latin typeface="+mn-lt"/>
                <a:ea typeface="Phetsarath OT" panose="02000500000000000001" pitchFamily="2" charset="2"/>
                <a:cs typeface="Phetsarath OT" panose="02000500000000000001" pitchFamily="2" charset="2"/>
              </a:rPr>
              <a:t>ວຽງຈັນ</a:t>
            </a:r>
            <a:br>
              <a:rPr lang="en-US" b="1" dirty="0">
                <a:solidFill>
                  <a:schemeClr val="accent4"/>
                </a:solidFill>
                <a:latin typeface="+mn-lt"/>
                <a:cs typeface="Arial" panose="020B0604020202020204" pitchFamily="34" charset="0"/>
              </a:rPr>
            </a:br>
            <a:endParaRPr lang="en-US" sz="2200" b="1" dirty="0">
              <a:latin typeface="+mn-lt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34518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4B352-764A-4495-A3F9-1B3FDFEE6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3740"/>
          </a:xfrm>
        </p:spPr>
        <p:txBody>
          <a:bodyPr>
            <a:normAutofit/>
          </a:bodyPr>
          <a:lstStyle/>
          <a:p>
            <a:r>
              <a:rPr lang="lo-LA" b="1" dirty="0">
                <a:solidFill>
                  <a:schemeClr val="accent2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ຫົວຂໍ້ໂພຊະນາການບູລິມະສິດ ໃນປັດຈຸບັນ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6B02D6-B1E6-4015-8A46-72D8820F8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8935" y="1401097"/>
            <a:ext cx="3701846" cy="4775866"/>
          </a:xfr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 fontScale="92500" lnSpcReduction="20000"/>
          </a:bodyPr>
          <a:lstStyle/>
          <a:p>
            <a:pPr lvl="0"/>
            <a:endParaRPr lang="en-US" sz="8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/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1000 ວັນທໍາອິດຂອງຊີວິດ</a:t>
            </a:r>
            <a:endParaRPr lang="en-US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/>
            <a:r>
              <a:rPr lang="en-AU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BMS Code</a:t>
            </a:r>
            <a:endParaRPr lang="en-US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/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ໂຄວິດ</a:t>
            </a:r>
            <a:r>
              <a:rPr lang="en-AU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-19</a:t>
            </a:r>
            <a:endParaRPr lang="en-US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/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ພາລະບົດບາດດ້ານບົດບາດຍິງ-ຊາຍ ທີ່ກ່ຽວຂ້ອງກັບວຽກງານໂພຊະນາການ</a:t>
            </a:r>
            <a:endParaRPr lang="en-US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/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ການມີສ່ວນຮ່ວມຄົນທີ່ຢູ່ໃນກຸ່ມສ່ຽງ, ຊຶ່ງປະກອບມີຊົນເຜົ່າ, ຄົນພິການ, ຄົນທີ່ເປັນພະຍາດ, ລວມໄປເຖິງ </a:t>
            </a:r>
            <a:r>
              <a:rPr lang="en-AU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HIV/AIDS.</a:t>
            </a:r>
            <a:endParaRPr lang="en-US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/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ວຽກງານ (</a:t>
            </a:r>
            <a:r>
              <a:rPr lang="en-AU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WASH</a:t>
            </a: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 ແລະ ວຽກງານໂພຊະນາການ</a:t>
            </a:r>
            <a:endParaRPr lang="en-US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endParaRPr lang="en-US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US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05DD604-0DFC-412F-96CC-2D4C62B978D8}"/>
              </a:ext>
            </a:extLst>
          </p:cNvPr>
          <p:cNvSpPr txBox="1">
            <a:spLocks/>
          </p:cNvSpPr>
          <p:nvPr/>
        </p:nvSpPr>
        <p:spPr>
          <a:xfrm>
            <a:off x="8391831" y="1401097"/>
            <a:ext cx="3451120" cy="47758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AU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ບູລິມະສິດເຫຼົ່ານີ້ ຈະໄດ້ຮັບການທົບທວນຄືນ ແລະ ຕົກລົງເຫັນດີ ເປັນປະຈຳແຕ່ລະປີໃນກອງປະຊຸມ </a:t>
            </a:r>
            <a:r>
              <a:rPr lang="en-AU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AGM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 ໜ່ໜ່ວຍງານເຮັດວຽກສະໜັບສະໜູນ (</a:t>
            </a:r>
            <a:r>
              <a:rPr lang="en-AU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advocacy)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ຈະສືບຕໍ່ທົບທວນຄືນ ແລະ ດຳເນີນການຈັດຕັ້ງຕາມຫົວຂໍ້ເຫຼົ່ານີ້.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FAF041F-AB23-4E95-BDE8-12601E4B517E}"/>
              </a:ext>
            </a:extLst>
          </p:cNvPr>
          <p:cNvSpPr txBox="1">
            <a:spLocks/>
          </p:cNvSpPr>
          <p:nvPr/>
        </p:nvSpPr>
        <p:spPr>
          <a:xfrm>
            <a:off x="427704" y="1460090"/>
            <a:ext cx="2920181" cy="47758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lo-LA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AU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ມີຫຼາຍຫົວຂໍ້ດ້ານໂພຊະນາການທີ່ເປັນບູລິມະສິດຫຼັກ ທີ່ </a:t>
            </a:r>
            <a:r>
              <a:rPr lang="en-AU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ວາງແຜນທີ່ຈະສຸມໃສ່ໃນໄລຍະທຳອິດຂອງຍຸດທະສາດ 2021-2025. ລວມມີ: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ECBD4819-D907-4E0A-BB87-B87071087FDE}"/>
              </a:ext>
            </a:extLst>
          </p:cNvPr>
          <p:cNvSpPr/>
          <p:nvPr/>
        </p:nvSpPr>
        <p:spPr>
          <a:xfrm>
            <a:off x="3347886" y="3581900"/>
            <a:ext cx="616480" cy="4142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99BEACA6-6596-4121-AED5-F3D28312429C}"/>
              </a:ext>
            </a:extLst>
          </p:cNvPr>
          <p:cNvSpPr/>
          <p:nvPr/>
        </p:nvSpPr>
        <p:spPr>
          <a:xfrm rot="10800000">
            <a:off x="7735529" y="3581900"/>
            <a:ext cx="656302" cy="4142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54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B34EE-6D50-4596-85A8-7346B1683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677" y="99661"/>
            <a:ext cx="11046542" cy="770501"/>
          </a:xfrm>
        </p:spPr>
        <p:txBody>
          <a:bodyPr>
            <a:normAutofit fontScale="90000"/>
          </a:bodyPr>
          <a:lstStyle/>
          <a:p>
            <a:r>
              <a:rPr lang="lo-LA" b="1" dirty="0">
                <a:solidFill>
                  <a:schemeClr val="accent2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ຄຳໝັ້ນສັນຍາ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N4G – </a:t>
            </a:r>
            <a:r>
              <a:rPr lang="lo-LA" b="1" dirty="0">
                <a:solidFill>
                  <a:schemeClr val="accent2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ທີ່ກ່ຽວຂ້ອງກັບວຽກງານສະໜັບສະໜູນ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8B572-13B8-4B42-B639-35D96EDF0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697" y="1047135"/>
            <a:ext cx="11371005" cy="89334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ລາວໄດ້ໃຫ້ຄຳໝັ້ນສັນຍາຕໍ່ກອງປະຊຸມສຸດຍອດ ໃນການສະໜັບສະໜູນລັດຖະບານລາວເພື່ອປະຕິບັດແຜນຈັດຕັ້ງປະຕິບັດວຽກງານແຫ່ງຊາດດ້ານໂພຊະນາການ ປີ </a:t>
            </a:r>
            <a:r>
              <a:rPr lang="en-GB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2021-2025 (NPAN)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 ພວກເຮົາໃຫ້ຄຳໝັ້ນສັນຍາວ່າຈະປັບປຸງໂພຊະນາການໃນ ສປປ ລາວ ໂດຍສຸມໃສ່ບັນດາຂົງເຂດສຳຄັນດັ່ງນີ້:</a:t>
            </a:r>
            <a:endParaRPr lang="en-US" sz="1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endParaRPr lang="en-US" sz="1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 fontAlgn="base">
              <a:buNone/>
            </a:pPr>
            <a:endParaRPr lang="en-US" sz="1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US" sz="1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A8C969A-4AC9-427C-854A-6CDFC99186A5}"/>
              </a:ext>
            </a:extLst>
          </p:cNvPr>
          <p:cNvSpPr txBox="1">
            <a:spLocks/>
          </p:cNvSpPr>
          <p:nvPr/>
        </p:nvSpPr>
        <p:spPr>
          <a:xfrm>
            <a:off x="486697" y="5220921"/>
            <a:ext cx="11371005" cy="153741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ເປົ້າໝາຍທີ</a:t>
            </a:r>
            <a:r>
              <a:rPr lang="en-AU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1</a:t>
            </a:r>
            <a:r>
              <a:rPr lang="en-AU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  SUN CSA 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ສະໜັບສະໜູນລັດຖະບານລາວໃນການເຜີຍແຜ່ ແລະ ສ້າງຄວາມຮັບຮູ້ເຂົ້າໃຈກ່ຽວກັບດຳລັດແຫ່ງຊາດວ່າດ້ວຍຜະລິດຕະພັນທົດແທນນໍ້ານົມແມ່ ຢູ່ໃນ 8 ແຂວງເປັນຢ່າງໜ້ອຍ. </a:t>
            </a:r>
            <a:endParaRPr lang="en-US" sz="1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ເປົ້າໝາຍທີ</a:t>
            </a:r>
            <a:r>
              <a:rPr lang="en-AU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</a:t>
            </a:r>
            <a:r>
              <a:rPr lang="en-AU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  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ບັນລຸໂພຊະນາການທີ່ດີຂຶ້ນໃນປະເທດລາວພາຍໃນປີ 2025 ໂດຍການສະໜັບສະໜູນລັດຖະບານເພື່ອບັນລຸເປົ້າໝາຍຂອງ </a:t>
            </a:r>
            <a:r>
              <a:rPr lang="en-AU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NPAN 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2021-2025, ໂດຍສະເພາະແມ່ນວຽກງານ </a:t>
            </a:r>
            <a:r>
              <a:rPr lang="en-AU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SBCC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ການຢຸດຕິການຖ່າຍຊະຊາຍ ແລະ ຄວາມສະເໝີພາບທາງເພດໃນດ້ານໂພຊະນາການ ຢູ່ບັນດາແຂວງເປົ້າໝາຍ. </a:t>
            </a:r>
            <a:endParaRPr lang="en-US" sz="1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US" sz="1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ACB94D1-C20A-4CD8-A6AD-9150C747F45E}"/>
              </a:ext>
            </a:extLst>
          </p:cNvPr>
          <p:cNvSpPr txBox="1">
            <a:spLocks/>
          </p:cNvSpPr>
          <p:nvPr/>
        </p:nvSpPr>
        <p:spPr>
          <a:xfrm>
            <a:off x="486697" y="2641229"/>
            <a:ext cx="11371005" cy="18936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lo-LA" sz="19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ສະໜັບສະໜູນການຈັດຕັ້ງປະຕິບັດດຳລັດແຫ່ງຊາດ ກ່ຽວກັບຜະລິດຕະພັນທົດແທນນໍ້ານົມແມ່ ຢູ່ໃນ 8 ແຂວງ. </a:t>
            </a:r>
            <a:endParaRPr lang="en-US" sz="19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/>
            <a:r>
              <a:rPr lang="lo-LA" sz="19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ເພີ່ມກິດຈະກຳດ້ານວຽກງານ </a:t>
            </a:r>
            <a:r>
              <a:rPr lang="en-GB" sz="19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SBCC</a:t>
            </a:r>
            <a:r>
              <a:rPr lang="lo-LA" sz="19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ຢູ່ໃນ 15 ແຂວງ. </a:t>
            </a:r>
            <a:endParaRPr lang="en-US" sz="19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/>
            <a:r>
              <a:rPr lang="lo-LA" sz="19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ສະໜັບສະໜູນການເຜີຍແຜ່ວຽກງານ </a:t>
            </a:r>
            <a:r>
              <a:rPr lang="en-GB" sz="19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WASH</a:t>
            </a:r>
            <a:r>
              <a:rPr lang="lo-LA" sz="19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ເພື່ອແນໃສ່ເປົ້າໝາຍການເປັນບ້ານ ແລະ ເມືອງປອດການຖ່າຍຊະຊາຍຢູ່ໃນ 10 ແຂວງ. </a:t>
            </a:r>
            <a:endParaRPr lang="en-US" sz="19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/>
            <a:r>
              <a:rPr lang="lo-LA" sz="19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ເພີ່ມຄວາມສະເໝີພາບທາງເພດດ້ານໂພຊະນາການ ໂດຍການສະໜັບສະໜູນການວາງແຜນທີ່ດີຂຶ້ນ ແລະ ຫຼຸດຜ່ອນອຸປະສັກຂອງຄວາມສະເໝີພາບທາງເພດ ໃນການບໍລິການ ແລະ ກິດຈະກຳດ້ານໂພຊະນາການ.  </a:t>
            </a:r>
            <a:endParaRPr lang="en-US" sz="19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 fontAlgn="base">
              <a:buNone/>
            </a:pPr>
            <a:endParaRPr lang="en-US" sz="19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8DBEC546-0219-4499-BDC2-9E21C46CC58A}"/>
              </a:ext>
            </a:extLst>
          </p:cNvPr>
          <p:cNvSpPr/>
          <p:nvPr/>
        </p:nvSpPr>
        <p:spPr>
          <a:xfrm>
            <a:off x="5744499" y="1940476"/>
            <a:ext cx="449827" cy="6552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C7233F63-9F01-4DD3-8E46-BD0C89F7179D}"/>
              </a:ext>
            </a:extLst>
          </p:cNvPr>
          <p:cNvSpPr/>
          <p:nvPr/>
        </p:nvSpPr>
        <p:spPr>
          <a:xfrm>
            <a:off x="5786282" y="4521436"/>
            <a:ext cx="449827" cy="6552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246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370D671E-25D2-45CD-9142-CFFAFA463717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39213" y="811160"/>
          <a:ext cx="11459497" cy="54694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5132">
                  <a:extLst>
                    <a:ext uri="{9D8B030D-6E8A-4147-A177-3AD203B41FA5}">
                      <a16:colId xmlns:a16="http://schemas.microsoft.com/office/drawing/2014/main" val="2833565128"/>
                    </a:ext>
                  </a:extLst>
                </a:gridCol>
                <a:gridCol w="9864365">
                  <a:extLst>
                    <a:ext uri="{9D8B030D-6E8A-4147-A177-3AD203B41FA5}">
                      <a16:colId xmlns:a16="http://schemas.microsoft.com/office/drawing/2014/main" val="1859565312"/>
                    </a:ext>
                  </a:extLst>
                </a:gridCol>
              </a:tblGrid>
              <a:tr h="232409">
                <a:tc>
                  <a:txBody>
                    <a:bodyPr/>
                    <a:lstStyle/>
                    <a:p>
                      <a:pPr algn="ctr" fontAlgn="auto"/>
                      <a:r>
                        <a:rPr lang="lo-LA" sz="1400" b="1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ຈຳນວນກິດຈະກຳ/ຄັ້ງ</a:t>
                      </a:r>
                      <a:endParaRPr lang="en-US" sz="14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073" marR="5073" marT="5073" marB="0" anchor="b"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lo-LA" sz="1400" b="1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ຊື່ກິດຈະກຳ</a:t>
                      </a:r>
                      <a:endParaRPr lang="en-US" sz="14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073" marR="5073" marT="5073" marB="0" anchor="ctr"/>
                </a:tc>
                <a:extLst>
                  <a:ext uri="{0D108BD9-81ED-4DB2-BD59-A6C34878D82A}">
                    <a16:rowId xmlns:a16="http://schemas.microsoft.com/office/drawing/2014/main" val="601834815"/>
                  </a:ext>
                </a:extLst>
              </a:tr>
              <a:tr h="459421">
                <a:tc>
                  <a:txBody>
                    <a:bodyPr/>
                    <a:lstStyle/>
                    <a:p>
                      <a:pPr algn="ctr" fontAlgn="auto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</a:t>
                      </a:r>
                    </a:p>
                  </a:txBody>
                  <a:tcPr marL="5073" marR="5073" marT="5073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lo-LA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ກອງປະຊຸມແລກປ່ຽນບົດຮຽນດ້ານໂພຊະນາການຂອງຫຼາຍຂະແໜງການຢູ່ຂັ້ນແຂວງ ທີ່ຈັດໂດຍອົງກອນສະມາຊິກຂອງ </a:t>
                      </a:r>
                      <a:r>
                        <a:rPr lang="en-US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SUN CSA </a:t>
                      </a:r>
                      <a:r>
                        <a:rPr lang="lo-LA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ຢູ່ແຂວງ</a:t>
                      </a:r>
                      <a:r>
                        <a:rPr lang="en-US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ODX, LPB, XKH, HP, SVK, SLV, </a:t>
                      </a:r>
                      <a:r>
                        <a:rPr lang="lo-LA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ແຂວງວຽງຈັນ ແລະ ນະຄອນຫຼວງວຽງຈັນ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073" marR="5073" marT="5073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558859"/>
                  </a:ext>
                </a:extLst>
              </a:tr>
              <a:tr h="459421">
                <a:tc rowSpan="3">
                  <a:txBody>
                    <a:bodyPr/>
                    <a:lstStyle/>
                    <a:p>
                      <a:pPr algn="ctr" fontAlgn="auto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</a:t>
                      </a:r>
                    </a:p>
                  </a:txBody>
                  <a:tcPr marL="5073" marR="5073" marT="5073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lo-LA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ການປຶກສາຫາລືກ່ຽວກັບວຽກງານໂພຊະນາການ ແລະ ລະບົບອາຫານ ເພື່ອກະກຽມໃຫ້ກອງປະຊຸມປຶກສາຫາລືລະດັບຊາດວ່າດ້ວຍກອງປະຊຸມສຸດຍອດລະບົບອາຫານ 2021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073" marR="5073" marT="5073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695467"/>
                  </a:ext>
                </a:extLst>
              </a:tr>
              <a:tr h="327569">
                <a:tc vMerge="1">
                  <a:txBody>
                    <a:bodyPr/>
                    <a:lstStyle/>
                    <a:p>
                      <a:pPr algn="ctr" fontAlgn="auto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73" marR="5073" marT="5073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lo-LA" sz="1400" kern="1200" dirty="0">
                          <a:solidFill>
                            <a:schemeClr val="dk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ການປຶກສາຫາລືເພື່ອສ້າງນະໂຍບາຍ ແລະ ແຜນປະຕິບັດງານເພື່ອຮັບປະກັນໃຫ້ວຽກງານກະສິກຳແບບຄອບຄົວຖືກຈັດເຂົ້າເປັນບູລິມະສິດ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073" marR="5073" marT="5073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277033"/>
                  </a:ext>
                </a:extLst>
              </a:tr>
              <a:tr h="264506">
                <a:tc vMerge="1">
                  <a:txBody>
                    <a:bodyPr/>
                    <a:lstStyle/>
                    <a:p>
                      <a:pPr algn="ctr" fontAlgn="auto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73" marR="5073" marT="5073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lo-LA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ກອງປະຊຸມຮັບຮອງດ້ານເນື້ອໃນ </a:t>
                      </a:r>
                      <a:r>
                        <a:rPr lang="en-US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NPAN 2021-202</a:t>
                      </a:r>
                      <a:r>
                        <a:rPr lang="lo-LA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073" marR="5073" marT="5073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3322156"/>
                  </a:ext>
                </a:extLst>
              </a:tr>
              <a:tr h="232409">
                <a:tc rowSpan="8">
                  <a:txBody>
                    <a:bodyPr/>
                    <a:lstStyle/>
                    <a:p>
                      <a:pPr algn="ctr" fontAlgn="auto"/>
                      <a:r>
                        <a:rPr lang="lo-L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073" marR="5073" marT="5073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lo-L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ກອງປະຊຸມແຫາງຊາດວຽກງານໂພຊະນາການ 2021 ແລະ 2022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073" marR="5073" marT="5073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6573"/>
                  </a:ext>
                </a:extLst>
              </a:tr>
              <a:tr h="261384">
                <a:tc vMerge="1">
                  <a:txBody>
                    <a:bodyPr/>
                    <a:lstStyle/>
                    <a:p>
                      <a:pPr algn="ctr" fontAlgn="auto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73" marR="5073" marT="5073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lo-LA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ກອງປະຊຸມປຶກສາຫາລືລະດັບຊາດວ່າດ້ວຍກອງປະຊຸມສຸດຍອດລະບົບອາຫານ 2021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073" marR="5073" marT="5073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6333791"/>
                  </a:ext>
                </a:extLst>
              </a:tr>
              <a:tr h="303894">
                <a:tc vMerge="1">
                  <a:txBody>
                    <a:bodyPr/>
                    <a:lstStyle/>
                    <a:p>
                      <a:pPr algn="ctr" fontAlgn="auto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73" marR="5073" marT="5073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lo-LA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ກອງປະຊຸມເຜີຍແຜ່ </a:t>
                      </a:r>
                      <a:r>
                        <a:rPr lang="en-US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NPAN 2021-2025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073" marR="5073" marT="5073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083047"/>
                  </a:ext>
                </a:extLst>
              </a:tr>
              <a:tr h="266401">
                <a:tc vMerge="1">
                  <a:txBody>
                    <a:bodyPr/>
                    <a:lstStyle/>
                    <a:p>
                      <a:pPr algn="ctr" fontAlgn="auto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73" marR="5073" marT="5073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lo-LA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ກອງປະຊຸມສະເຫຼີມສະຫຼອງວັນໂພຊະນາການແຫ່ງຊາດ ຈັດໂດຍລັດຖະບານ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073" marR="5073" marT="5073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505937"/>
                  </a:ext>
                </a:extLst>
              </a:tr>
              <a:tr h="266764">
                <a:tc vMerge="1">
                  <a:txBody>
                    <a:bodyPr/>
                    <a:lstStyle/>
                    <a:p>
                      <a:pPr algn="ctr" fontAlgn="auto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73" marR="5073" marT="5073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lo-LA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ກອງປະຊຸມເຜີຍແຜ່ກ່ຽວກັບ </a:t>
                      </a:r>
                      <a:r>
                        <a:rPr lang="en-US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RMNCAH </a:t>
                      </a:r>
                      <a:r>
                        <a:rPr lang="lo-LA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ໃນໄລຍະໂຄວິດ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073" marR="5073" marT="5073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37139"/>
                  </a:ext>
                </a:extLst>
              </a:tr>
              <a:tr h="232409">
                <a:tc vMerge="1">
                  <a:txBody>
                    <a:bodyPr/>
                    <a:lstStyle/>
                    <a:p>
                      <a:pPr algn="ctr" fontAlgn="auto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73" marR="5073" marT="5073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lo-LA" sz="1400" kern="1200" dirty="0">
                          <a:solidFill>
                            <a:schemeClr val="dk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ກອງປະຊຸມກ່ຽວກັບການນຳສະເໜີແຜນນະໂຍບາຍກ່ຽວກັບວຽກງານກະສິກຳແບບຄອບຄົວ ໃນ ສປປ ລາວ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073" marR="5073" marT="5073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660459"/>
                  </a:ext>
                </a:extLst>
              </a:tr>
              <a:tr h="2324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lo-L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ພິທີປະກາດ ແລະ ຮັບຮອງເອົາໂຮງໝໍຕົວແບບໃນການລ້ຽງລູກດ້ວຍນໍ້ານົມແມ່ປະຈຳປີ 2021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073" marR="5073" marT="5073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8400292"/>
                  </a:ext>
                </a:extLst>
              </a:tr>
              <a:tr h="254527">
                <a:tc vMerge="1">
                  <a:txBody>
                    <a:bodyPr/>
                    <a:lstStyle/>
                    <a:p>
                      <a:pPr algn="ctr" fontAlgn="auto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73" marR="5073" marT="5073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lo-LA" sz="1400" b="0" kern="1200" dirty="0">
                          <a:solidFill>
                            <a:schemeClr val="dk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ຜົນການປະເມີນການຈັດຕັ້ງປະຕິບັດໃນການຮ່ວມມືປັບປຸງວຽກງານໂພຊະນາການ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073" marR="5073" marT="5073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7003503"/>
                  </a:ext>
                </a:extLst>
              </a:tr>
              <a:tr h="232409">
                <a:tc>
                  <a:txBody>
                    <a:bodyPr/>
                    <a:lstStyle/>
                    <a:p>
                      <a:pPr algn="ctr" fontAlgn="auto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</a:t>
                      </a:r>
                    </a:p>
                  </a:txBody>
                  <a:tcPr marL="5073" marR="5073" marT="5073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lo-LA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ກອງປະຊຸມ ໜ່ວຍງານວຽກງານສະໜັບສະໜູນຂອງ </a:t>
                      </a:r>
                      <a:r>
                        <a:rPr lang="en-US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SUN CSA </a:t>
                      </a:r>
                      <a:r>
                        <a:rPr lang="lo-LA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</a:t>
                      </a:r>
                      <a:r>
                        <a:rPr lang="en-US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SUN CSA AWG</a:t>
                      </a:r>
                      <a:r>
                        <a:rPr lang="lo-LA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073" marR="5073" marT="5073" marB="0" anchor="b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163537"/>
                  </a:ext>
                </a:extLst>
              </a:tr>
              <a:tr h="232409">
                <a:tc rowSpan="5">
                  <a:txBody>
                    <a:bodyPr/>
                    <a:lstStyle/>
                    <a:p>
                      <a:pPr algn="ctr" fontAlgn="auto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</a:t>
                      </a:r>
                      <a:endParaRPr lang="lo-LA" sz="1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algn="ctr" fontAlgn="auto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073" marR="5073" marT="5073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lo-LA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ກອງປະຊຸມຜ່ານເວັບ</a:t>
                      </a:r>
                      <a:r>
                        <a:rPr lang="en-US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: </a:t>
                      </a:r>
                      <a:r>
                        <a:rPr lang="lo-LA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ເປີດໂຕຍຸດທະສາດ </a:t>
                      </a:r>
                      <a:r>
                        <a:rPr lang="en-US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SUN 3.0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073" marR="5073" marT="5073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747382"/>
                  </a:ext>
                </a:extLst>
              </a:tr>
              <a:tr h="232409">
                <a:tc vMerge="1">
                  <a:txBody>
                    <a:bodyPr/>
                    <a:lstStyle/>
                    <a:p>
                      <a:pPr algn="ctr" fontAlgn="auto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73" marR="5073" marT="5073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lo-LA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ກອງປະຊຸມຜ່ານເວັບ</a:t>
                      </a:r>
                      <a:r>
                        <a:rPr lang="en-US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: </a:t>
                      </a:r>
                      <a:r>
                        <a:rPr lang="lo-LA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ກອງປະຊຸມສຸດຍອດລະບົບອາຫານຂອງ</a:t>
                      </a:r>
                      <a:r>
                        <a:rPr lang="en-US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UN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073" marR="5073" marT="5073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737351"/>
                  </a:ext>
                </a:extLst>
              </a:tr>
              <a:tr h="237574">
                <a:tc vMerge="1">
                  <a:txBody>
                    <a:bodyPr/>
                    <a:lstStyle/>
                    <a:p>
                      <a:pPr algn="ctr" fontAlgn="auto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73" marR="5073" marT="5073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lo-LA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ກອງປະຊຸມຜ່ານເວັບ ກ່ຽວກັບການດຳເນີນວຽກງານ </a:t>
                      </a:r>
                      <a:r>
                        <a:rPr lang="en-US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N4G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073" marR="5073" marT="5073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265481"/>
                  </a:ext>
                </a:extLst>
              </a:tr>
              <a:tr h="276267">
                <a:tc vMerge="1">
                  <a:txBody>
                    <a:bodyPr/>
                    <a:lstStyle/>
                    <a:p>
                      <a:pPr algn="ctr" fontAlgn="auto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73" marR="5073" marT="5073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lo-LA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ກອງປະຊຸມຜ່ານເວັບ</a:t>
                      </a:r>
                      <a:r>
                        <a:rPr lang="en-US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: </a:t>
                      </a:r>
                      <a:r>
                        <a:rPr lang="lo-LA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ການສ້າງຄຳໝັ້ນສັນຍາ - ກິດຈະກຳໄລຍະກອງປະຊຸມສຸກຍອດ </a:t>
                      </a:r>
                      <a:r>
                        <a:rPr lang="en-US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N4G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073" marR="5073" marT="5073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980984"/>
                  </a:ext>
                </a:extLst>
              </a:tr>
              <a:tr h="232409">
                <a:tc vMerge="1">
                  <a:txBody>
                    <a:bodyPr/>
                    <a:lstStyle/>
                    <a:p>
                      <a:pPr algn="ctr" fontAlgn="auto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73" marR="5073" marT="5073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lo-LA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ກອງປະຊຸມສຸດຍອດໂພຊະນາການເພື່ອການເຕີບໂຕ (</a:t>
                      </a:r>
                      <a:r>
                        <a:rPr lang="en-US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N4G</a:t>
                      </a:r>
                      <a:r>
                        <a:rPr lang="lo-LA" sz="1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073" marR="5073" marT="5073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600085"/>
                  </a:ext>
                </a:extLst>
              </a:tr>
              <a:tr h="232409">
                <a:tc>
                  <a:txBody>
                    <a:bodyPr/>
                    <a:lstStyle/>
                    <a:p>
                      <a:pPr algn="ctr" fontAlgn="auto"/>
                      <a:r>
                        <a:rPr lang="en-US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</a:t>
                      </a:r>
                      <a:r>
                        <a:rPr lang="lo-LA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7</a:t>
                      </a:r>
                      <a:endParaRPr lang="en-US" sz="1400" b="1" i="0" u="none" strike="noStrike" dirty="0">
                        <a:solidFill>
                          <a:srgbClr val="C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073" marR="5073" marT="5073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lo-LA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ລວມຈຳນວນກິດຈະກຳກ່ຽວກັບວຽກງານສະໜັບສະໜູນທີ່ຈັດຕັ້ັງປະຕິບັດຮ່ວມກັນ </a:t>
                      </a:r>
                      <a:r>
                        <a:rPr lang="en-US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2021-2022</a:t>
                      </a:r>
                    </a:p>
                  </a:txBody>
                  <a:tcPr marL="5073" marR="5073" marT="5073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9831839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53FB2D79-296F-4759-B20A-B9F8181AEC82}"/>
              </a:ext>
            </a:extLst>
          </p:cNvPr>
          <p:cNvSpPr txBox="1">
            <a:spLocks/>
          </p:cNvSpPr>
          <p:nvPr/>
        </p:nvSpPr>
        <p:spPr>
          <a:xfrm>
            <a:off x="838200" y="-92065"/>
            <a:ext cx="10515600" cy="1080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o-LA" dirty="0">
                <a:solidFill>
                  <a:schemeClr val="accent2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ກິດຈະກຳກ່ຽວກັບວຽກງານສະໜັບສະໜູນໃນປີຜ່ານມາ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902147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C5361-A673-49BF-9825-08867D412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431" y="900877"/>
            <a:ext cx="11076037" cy="809934"/>
          </a:xfrm>
        </p:spPr>
        <p:txBody>
          <a:bodyPr>
            <a:noAutofit/>
          </a:bodyPr>
          <a:lstStyle/>
          <a:p>
            <a:r>
              <a:rPr lang="lo-LA" sz="3600" b="1" dirty="0">
                <a:solidFill>
                  <a:schemeClr val="accent2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ແຜນກິດຈະກຳກ່ຽວກັບວຽກງານສະໜັບສະໜູນ ທີ່ໜ່ວຍງານ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SUN CSA AWG </a:t>
            </a:r>
            <a:r>
              <a:rPr lang="lo-LA" sz="3600" b="1" dirty="0">
                <a:solidFill>
                  <a:schemeClr val="accent2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ໄດ້ປຶກສາຫາລືໃນເບື້ອງຕົ້ນ </a:t>
            </a:r>
            <a:b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endParaRPr lang="en-US" sz="3600" dirty="0">
              <a:solidFill>
                <a:schemeClr val="accent2">
                  <a:lumMod val="75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2FDAC-35B2-4130-A6C8-238D3F15B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961" y="1917290"/>
            <a:ext cx="10515600" cy="3864078"/>
          </a:xfrm>
        </p:spPr>
        <p:txBody>
          <a:bodyPr>
            <a:noAutofit/>
          </a:bodyPr>
          <a:lstStyle/>
          <a:p>
            <a:pPr marL="515938" lvl="0" indent="-285750"/>
            <a:r>
              <a:rPr lang="en-US" sz="3200" b="1" dirty="0">
                <a:solidFill>
                  <a:schemeClr val="dk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8 </a:t>
            </a:r>
            <a:r>
              <a:rPr lang="lo-LA" sz="3200" b="1" dirty="0">
                <a:solidFill>
                  <a:schemeClr val="dk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ມີນາ</a:t>
            </a:r>
            <a:r>
              <a:rPr lang="en-US" sz="3200" b="1" dirty="0">
                <a:solidFill>
                  <a:schemeClr val="dk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– </a:t>
            </a:r>
            <a:r>
              <a:rPr lang="lo-LA" sz="3200" b="1" dirty="0">
                <a:solidFill>
                  <a:schemeClr val="dk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ວັນແມ່ຍິງສາກົນ</a:t>
            </a:r>
            <a:endParaRPr lang="en-US" sz="3200" b="1" dirty="0">
              <a:solidFill>
                <a:schemeClr val="dk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515938" lvl="0" indent="-285750"/>
            <a:r>
              <a:rPr lang="en-US" sz="3200" b="1" dirty="0">
                <a:solidFill>
                  <a:schemeClr val="dk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7 </a:t>
            </a:r>
            <a:r>
              <a:rPr lang="lo-LA" sz="3200" b="1" dirty="0">
                <a:solidFill>
                  <a:schemeClr val="dk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ເມສາ</a:t>
            </a:r>
            <a:r>
              <a:rPr lang="en-US" sz="3200" b="1" dirty="0">
                <a:solidFill>
                  <a:schemeClr val="dk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– </a:t>
            </a:r>
            <a:r>
              <a:rPr lang="lo-LA" sz="3200" b="1" dirty="0">
                <a:solidFill>
                  <a:schemeClr val="dk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ວັນສຸຂະພາບໂລກ</a:t>
            </a:r>
            <a:endParaRPr lang="en-US" sz="3200" b="1" dirty="0">
              <a:solidFill>
                <a:schemeClr val="dk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515938" lvl="0" indent="-285750"/>
            <a:r>
              <a:rPr lang="en-US" sz="3200" b="1" dirty="0">
                <a:solidFill>
                  <a:schemeClr val="dk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 </a:t>
            </a:r>
            <a:r>
              <a:rPr lang="lo-LA" sz="3200" b="1" dirty="0">
                <a:solidFill>
                  <a:schemeClr val="dk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ມິຖຸນາ</a:t>
            </a:r>
            <a:r>
              <a:rPr lang="en-US" sz="3200" b="1" dirty="0">
                <a:solidFill>
                  <a:schemeClr val="dk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– </a:t>
            </a:r>
            <a:r>
              <a:rPr lang="lo-LA" sz="3200" b="1" dirty="0">
                <a:solidFill>
                  <a:schemeClr val="dk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ວັນປູກຕົ້ນໄມ້ແຫ່ງຊາດ ແລະ ວັນເດັກນ້ອຍສາກົນ</a:t>
            </a:r>
            <a:endParaRPr lang="en-US" sz="3200" b="1" dirty="0">
              <a:solidFill>
                <a:schemeClr val="dk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515938" lvl="0" indent="-285750"/>
            <a:r>
              <a:rPr lang="en-US" sz="3200" b="1" dirty="0">
                <a:solidFill>
                  <a:schemeClr val="dk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31 </a:t>
            </a:r>
            <a:r>
              <a:rPr lang="lo-LA" sz="3200" b="1" dirty="0">
                <a:solidFill>
                  <a:schemeClr val="dk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ກໍລະກົດ</a:t>
            </a:r>
            <a:r>
              <a:rPr lang="en-US" sz="3200" b="1" dirty="0">
                <a:solidFill>
                  <a:schemeClr val="dk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– </a:t>
            </a:r>
            <a:r>
              <a:rPr lang="lo-LA" sz="3200" b="1" dirty="0">
                <a:solidFill>
                  <a:schemeClr val="dk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ວັນໂພຊະນາການແຫ່ງຊາດ</a:t>
            </a:r>
          </a:p>
          <a:p>
            <a:pPr marL="515938" lvl="0" indent="-285750"/>
            <a:r>
              <a:rPr lang="lo-LA" sz="3200" b="1" dirty="0">
                <a:solidFill>
                  <a:schemeClr val="dk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ອາທິດທຳອິດຂອງເດືອນສິງຫາ</a:t>
            </a:r>
            <a:r>
              <a:rPr lang="en-US" sz="3200" b="1" dirty="0">
                <a:solidFill>
                  <a:schemeClr val="dk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– </a:t>
            </a:r>
            <a:r>
              <a:rPr lang="lo-LA" sz="3200" b="1" dirty="0">
                <a:solidFill>
                  <a:schemeClr val="dk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ສັບປະດາສາກົນການລ້ຽງລູກດ້ວຍນໍ້ານົມແມ່</a:t>
            </a:r>
          </a:p>
          <a:p>
            <a:pPr marL="515938" lvl="0" indent="-285750"/>
            <a:r>
              <a:rPr lang="lo-LA" sz="3200" b="1" dirty="0">
                <a:solidFill>
                  <a:schemeClr val="dk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15 ຕູລາ - ວັນລ້າງມືໂລກ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lo-LA" sz="32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US" sz="3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907901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6C25B-2032-4DA5-B8CB-77ACD7486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5784"/>
            <a:ext cx="10515600" cy="1891376"/>
          </a:xfrm>
        </p:spPr>
        <p:txBody>
          <a:bodyPr>
            <a:noAutofit/>
          </a:bodyPr>
          <a:lstStyle/>
          <a:p>
            <a:b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ທ່ານຕ້ອງການເຮັດຫຍັງ</a:t>
            </a:r>
            <a:r>
              <a:rPr lang="en-US" sz="4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?</a:t>
            </a:r>
            <a:br>
              <a:rPr lang="en-US" sz="4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4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ພວກເຮົາສາມາດຮ່ວມມື/ປະສານສົມທົບກັນໄດ້ຄືແນວໃດ?</a:t>
            </a:r>
            <a:b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b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endParaRPr lang="en-US" sz="3600" b="1" dirty="0">
              <a:solidFill>
                <a:schemeClr val="accent2">
                  <a:lumMod val="75000"/>
                </a:schemeClr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9A6B4D88-23B5-4A94-B540-30EE863FC35D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2787443"/>
          <a:ext cx="10515600" cy="3543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26645025-2E53-4FA1-ABCB-091F7287051F}"/>
              </a:ext>
            </a:extLst>
          </p:cNvPr>
          <p:cNvSpPr/>
          <p:nvPr/>
        </p:nvSpPr>
        <p:spPr>
          <a:xfrm>
            <a:off x="3281640" y="217643"/>
            <a:ext cx="603883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o-LA" sz="6000" b="1" dirty="0">
                <a:solidFill>
                  <a:schemeClr val="accent2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ການສົນທະນາເປັນກຸ່ມ</a:t>
            </a:r>
            <a:endParaRPr lang="en-US" sz="6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45029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8392" y="163964"/>
            <a:ext cx="10955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o-LA" sz="2800" b="1" dirty="0">
                <a:solidFill>
                  <a:schemeClr val="accent1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ຂໍຂອບໃຈສະມາຊິກທຸກທ່ານທີ່ໄດ້ຮ່ວມກັນເຮັດວຽກເພື່ອປັບປຸງໂພຊະນາການ!</a:t>
            </a:r>
            <a:endParaRPr lang="en-AU" sz="2800" b="1" dirty="0">
              <a:solidFill>
                <a:schemeClr val="accent1">
                  <a:lumMod val="75000"/>
                </a:schemeClr>
              </a:solidFill>
              <a:latin typeface="Phetsarath OT" panose="02000500000000020004" pitchFamily="2" charset="0"/>
              <a:ea typeface="Phetsarath OT" panose="02000500000000000001" pitchFamily="2" charset="2"/>
              <a:cs typeface="Phetsarath OT" panose="02000500000000020004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883" y="1089760"/>
            <a:ext cx="1036509" cy="6910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376" y="1155085"/>
            <a:ext cx="847174" cy="7166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2797" y="2617113"/>
            <a:ext cx="3514317" cy="18485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ECF3A85-334D-934D-BF51-1C09242B5E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475" y="4786555"/>
            <a:ext cx="916425" cy="9006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82DA50-9DA2-9140-8464-EAFCC418DD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75" y="1756523"/>
            <a:ext cx="803596" cy="8035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AE0CD82-013B-A74F-93AD-9DECCBD1076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64" y="3922676"/>
            <a:ext cx="771357" cy="7605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7B6E185-1857-C143-A93C-15800DF071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78971" y="5002223"/>
            <a:ext cx="920713" cy="8768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C9619A5-3F5C-E140-A63E-13D08446BF1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623" y="1192344"/>
            <a:ext cx="1425234" cy="5412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45B039B-1E32-2E48-B96C-095CEB1FAD6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1685" y="2767406"/>
            <a:ext cx="1966435" cy="1389583"/>
          </a:xfrm>
          <a:prstGeom prst="rect">
            <a:avLst/>
          </a:prstGeom>
        </p:spPr>
      </p:pic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09582E1B-19BB-6148-8200-8BC9A99DA97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32" y="1183962"/>
            <a:ext cx="1745801" cy="468409"/>
          </a:xfrm>
          <a:prstGeom prst="rect">
            <a:avLst/>
          </a:prstGeom>
        </p:spPr>
      </p:pic>
      <p:pic>
        <p:nvPicPr>
          <p:cNvPr id="17" name="Picture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10662E7-1157-F045-AFD7-BA9C024E57A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83" y="2637621"/>
            <a:ext cx="1345678" cy="277872"/>
          </a:xfrm>
          <a:prstGeom prst="rect">
            <a:avLst/>
          </a:prstGeom>
        </p:spPr>
      </p:pic>
      <p:pic>
        <p:nvPicPr>
          <p:cNvPr id="19" name="Picture 18" descr="Chart&#10;&#10;Description automatically generated with medium confidence">
            <a:extLst>
              <a:ext uri="{FF2B5EF4-FFF2-40B4-BE49-F238E27FC236}">
                <a16:creationId xmlns:a16="http://schemas.microsoft.com/office/drawing/2014/main" id="{537BEA88-6F7E-C34B-BB9D-179D8FF2F8B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5151" y="1182537"/>
            <a:ext cx="1154172" cy="5446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D5ED5C-AE57-4F67-97D9-ECC4E323A2E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60073" y="4048729"/>
            <a:ext cx="762603" cy="76260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C7FEA53-33A6-4B22-9046-9B46324CA12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184" y="3519645"/>
            <a:ext cx="1018860" cy="101886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3D0BD0C-8697-4DDF-ADDE-B6607F2C250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617" y="1927735"/>
            <a:ext cx="748760" cy="74876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6BD8110-F2E9-47B4-9EC0-22E14686530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013" y="2111349"/>
            <a:ext cx="1094414" cy="52848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55F6890-F491-4F12-9286-866A5C338E70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940" y="4871950"/>
            <a:ext cx="1504329" cy="32466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33AE49E-9387-439C-899F-99E4C4169AB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505" y="3354371"/>
            <a:ext cx="804118" cy="80411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3D091E3-0502-4597-9BC6-FDD581C7E17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165" y="5919623"/>
            <a:ext cx="765122" cy="76512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3E6E61D-CAC2-4D0C-9810-68A1E735BA8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484" y="3080219"/>
            <a:ext cx="880399" cy="88039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4E7507F-6139-4B3A-BCD0-46BAEAE3FCD9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329" y="5093395"/>
            <a:ext cx="952462" cy="95246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C6FD669-9C10-4035-B286-0B7AE0AA9D52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589" y="5673633"/>
            <a:ext cx="1162447" cy="43406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C19425F-21C4-4EE5-B9B5-4DBB610A1099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566" y="2137933"/>
            <a:ext cx="746059" cy="66954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0CCD6197-ACBA-45A8-A3E6-7F140E90E2B1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772" y="5890667"/>
            <a:ext cx="760518" cy="76051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F120BC9-C5A3-41DA-81EC-4139E2B965DF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69" y="5305851"/>
            <a:ext cx="734982" cy="73498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0A53109-A97B-4F96-AE15-9FD7EA2973AC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470" y="1867447"/>
            <a:ext cx="760448" cy="76044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F7935E4-520A-4182-A044-BA2F21D9D19C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546" y="5322793"/>
            <a:ext cx="900759" cy="76403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7D2743E-EA7F-4304-A4B7-63B888FB91E5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176" y="1192976"/>
            <a:ext cx="1317076" cy="46841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E287F9EF-0FE1-43F7-BF22-FA0DB4E32553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493" y="5862133"/>
            <a:ext cx="863800" cy="86380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A559C535-2908-44D7-8E9D-C4FA1C8E3814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48" y="4898215"/>
            <a:ext cx="914919" cy="595684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CDE5CFAA-C0AF-44B0-AD65-1CD16ADC345C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700" y="4913098"/>
            <a:ext cx="916863" cy="629579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272C190C-3F2B-446A-9FF1-C6A4921E1543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375" y="1716816"/>
            <a:ext cx="742730" cy="74273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65D9433C-54F1-4CCC-9355-0F93CFBCB1DE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353" y="2438846"/>
            <a:ext cx="1044945" cy="804118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23F078B9-1860-4069-BDA8-671E9B2B559C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783" y="3756925"/>
            <a:ext cx="782608" cy="849964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0B91DBE8-14F1-4904-A622-B0FAA261BFDF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997" y="4171073"/>
            <a:ext cx="731328" cy="731328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D20BFB9C-258A-4574-BAD8-B7609B283B0B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57" y="1762855"/>
            <a:ext cx="1624121" cy="545632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1D6F5A41-9F84-4112-8C78-F7EE82E382AE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470" y="4274708"/>
            <a:ext cx="870041" cy="591400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056E1A5A-AA90-4136-8369-DA19FB62FB3E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650" y="4583742"/>
            <a:ext cx="1042837" cy="1042837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6975CA4C-7B0D-458B-8AFF-1486BA4E58EE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682" y="2947304"/>
            <a:ext cx="1316992" cy="369501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31274B2F-8E60-4F28-BDEF-BE4950CF80A5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755" y="6190514"/>
            <a:ext cx="679220" cy="679220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C8A99123-18BB-4678-B132-A8E80F391161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052" y="1042768"/>
            <a:ext cx="814199" cy="814199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0F34D193-A043-4DC9-AA1A-57D38ED9765F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902" y="5807205"/>
            <a:ext cx="910575" cy="910575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CE69ACDD-DD67-4155-8EC3-6690030F417A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2624" y="2489436"/>
            <a:ext cx="782608" cy="782608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6B5BF6EF-B1D4-4B28-9A7B-2EF316A42C82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353" y="3752522"/>
            <a:ext cx="746958" cy="738839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8733AE92-26CC-45EB-A909-7C67BB590F62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341" y="3420757"/>
            <a:ext cx="880399" cy="880399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BD7452AD-937C-4689-894C-E284D5C93C9F}"/>
              </a:ext>
            </a:extLst>
          </p:cNvPr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109" y="3273983"/>
            <a:ext cx="967603" cy="731328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54B12BDF-FB1B-49F2-A8B3-98D1E0A881FF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439" y="5191319"/>
            <a:ext cx="804118" cy="804118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D0329F76-89B8-4A1B-8D1A-07ECFDB09DD1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453" y="2906380"/>
            <a:ext cx="731328" cy="731328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3DDC4C11-7CC7-49DB-9D75-DD96EB4FDD54}"/>
              </a:ext>
            </a:extLst>
          </p:cNvPr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460" y="6022488"/>
            <a:ext cx="804005" cy="724119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C2E52253-6FED-4EBC-8BB3-15F2A0605423}"/>
              </a:ext>
            </a:extLst>
          </p:cNvPr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551" y="1942461"/>
            <a:ext cx="903616" cy="903616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B857205C-D3D5-4A02-A4FA-4FD0554B7226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997" y="4973660"/>
            <a:ext cx="900681" cy="900681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7F735DD3-3D18-4707-BB4F-DCC40FCC8570}"/>
              </a:ext>
            </a:extLst>
          </p:cNvPr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662" y="1190939"/>
            <a:ext cx="806744" cy="806744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E8D14ABB-CBB8-470F-B6ED-865E8CA6FB05}"/>
              </a:ext>
            </a:extLst>
          </p:cNvPr>
          <p:cNvPicPr>
            <a:picLocks noChangeAspect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007" y="4869259"/>
            <a:ext cx="766403" cy="762603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FF3C585F-8F76-43E0-A07F-33D2FB74AD15}"/>
              </a:ext>
            </a:extLst>
          </p:cNvPr>
          <p:cNvPicPr>
            <a:picLocks noChangeAspect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050" y="4455096"/>
            <a:ext cx="662917" cy="662917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3E996FEC-03F3-450C-864E-EBF697D32E9B}"/>
              </a:ext>
            </a:extLst>
          </p:cNvPr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112" y="6040833"/>
            <a:ext cx="806744" cy="806744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B49EC1DD-F837-44C9-9F33-70AF0302A673}"/>
              </a:ext>
            </a:extLst>
          </p:cNvPr>
          <p:cNvPicPr>
            <a:picLocks noChangeAspect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159" y="4441181"/>
            <a:ext cx="911824" cy="911824"/>
          </a:xfrm>
          <a:prstGeom prst="rect">
            <a:avLst/>
          </a:pr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258A78D6-FFB6-4D3D-8201-1FC01464811D}"/>
              </a:ext>
            </a:extLst>
          </p:cNvPr>
          <p:cNvPicPr>
            <a:picLocks noChangeAspect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912" y="6217504"/>
            <a:ext cx="1528387" cy="508429"/>
          </a:xfrm>
          <a:prstGeom prst="rect">
            <a:avLst/>
          </a:prstGeom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FE9F5450-F620-43D5-84A6-7D3030DA8A29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391" y="4423724"/>
            <a:ext cx="884584" cy="868881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D5CB9414-84EE-4A29-A98A-0DD3827FADF9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925" y="1633873"/>
            <a:ext cx="1119974" cy="803596"/>
          </a:xfrm>
          <a:prstGeom prst="rect">
            <a:avLst/>
          </a:prstGeom>
        </p:spPr>
      </p:pic>
      <p:pic>
        <p:nvPicPr>
          <p:cNvPr id="118" name="Picture 117">
            <a:extLst>
              <a:ext uri="{FF2B5EF4-FFF2-40B4-BE49-F238E27FC236}">
                <a16:creationId xmlns:a16="http://schemas.microsoft.com/office/drawing/2014/main" id="{3BDA2B28-0AC6-4AAE-87D5-DD13FF0133CD}"/>
              </a:ext>
            </a:extLst>
          </p:cNvPr>
          <p:cNvPicPr>
            <a:picLocks noChangeAspect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455" y="4206350"/>
            <a:ext cx="969265" cy="409218"/>
          </a:xfrm>
          <a:prstGeom prst="rect">
            <a:avLst/>
          </a:prstGeom>
        </p:spPr>
      </p:pic>
      <p:pic>
        <p:nvPicPr>
          <p:cNvPr id="1026" name="Picture 2" descr="May be an image of one or more people">
            <a:extLst>
              <a:ext uri="{FF2B5EF4-FFF2-40B4-BE49-F238E27FC236}">
                <a16:creationId xmlns:a16="http://schemas.microsoft.com/office/drawing/2014/main" id="{E73D9CC0-4AFB-4A34-85CF-6A5AF1922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69" y="5768223"/>
            <a:ext cx="903260" cy="903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B713D6-56D3-4FBF-A42B-E1C2B70BA648}"/>
              </a:ext>
            </a:extLst>
          </p:cNvPr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5637614" y="1891197"/>
            <a:ext cx="986984" cy="98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583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1F16034A0A4C4E94773548CBAA7472" ma:contentTypeVersion="14" ma:contentTypeDescription="Create a new document." ma:contentTypeScope="" ma:versionID="891e52e1dd1d5aa8bb9fd3c3728f7cdb">
  <xsd:schema xmlns:xsd="http://www.w3.org/2001/XMLSchema" xmlns:xs="http://www.w3.org/2001/XMLSchema" xmlns:p="http://schemas.microsoft.com/office/2006/metadata/properties" xmlns:ns3="d0dc3526-7086-4ca2-a5fb-1647e77dba23" xmlns:ns4="c04aeb5b-d978-4504-be63-ad84a8ae01c1" targetNamespace="http://schemas.microsoft.com/office/2006/metadata/properties" ma:root="true" ma:fieldsID="d6247db305c277dd05f3b5fe7cbf8114" ns3:_="" ns4:_="">
    <xsd:import namespace="d0dc3526-7086-4ca2-a5fb-1647e77dba23"/>
    <xsd:import namespace="c04aeb5b-d978-4504-be63-ad84a8ae01c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OCR" minOccurs="0"/>
                <xsd:element ref="ns4:MediaLengthInSecond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dc3526-7086-4ca2-a5fb-1647e77dba2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4aeb5b-d978-4504-be63-ad84a8ae01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C7CEE6E-7BA4-4342-A613-C308B355AC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dc3526-7086-4ca2-a5fb-1647e77dba23"/>
    <ds:schemaRef ds:uri="c04aeb5b-d978-4504-be63-ad84a8ae01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CA5B6B5-65C3-41FB-9830-5AB24166801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EEF1CBB-3974-499B-B8DB-039A02EACD63}">
  <ds:schemaRefs>
    <ds:schemaRef ds:uri="http://purl.org/dc/elements/1.1/"/>
    <ds:schemaRef ds:uri="http://schemas.microsoft.com/office/2006/documentManagement/types"/>
    <ds:schemaRef ds:uri="http://www.w3.org/XML/1998/namespace"/>
    <ds:schemaRef ds:uri="c04aeb5b-d978-4504-be63-ad84a8ae01c1"/>
    <ds:schemaRef ds:uri="http://schemas.openxmlformats.org/package/2006/metadata/core-properties"/>
    <ds:schemaRef ds:uri="http://purl.org/dc/terms/"/>
    <ds:schemaRef ds:uri="d0dc3526-7086-4ca2-a5fb-1647e77dba23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1023</Words>
  <Application>Microsoft Office PowerPoint</Application>
  <PresentationFormat>Widescreen</PresentationFormat>
  <Paragraphs>72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Phetsarath OT</vt:lpstr>
      <vt:lpstr>Office Theme</vt:lpstr>
      <vt:lpstr>ການວາງແຜນວຽກງານສະໜັບສະໜູນ ແລະ ການປະສານງານຂອງSUN CSA @SUN CSA AGM 2022 31 ມີນາ 2022, ໂຮງແຮມຄຣາວພລາຊາ, ນະຄອນຫຼວງວຽງຈັນ </vt:lpstr>
      <vt:lpstr>ຫົວຂໍ້ໂພຊະນາການບູລິມະສິດ ໃນປັດຈຸບັນ</vt:lpstr>
      <vt:lpstr>ຄຳໝັ້ນສັນຍາ N4G – ທີ່ກ່ຽວຂ້ອງກັບວຽກງານສະໜັບສະໜູນ</vt:lpstr>
      <vt:lpstr>PowerPoint Presentation</vt:lpstr>
      <vt:lpstr>ແຜນກິດຈະກຳກ່ຽວກັບວຽກງານສະໜັບສະໜູນ ທີ່ໜ່ວຍງານ SUN CSA AWG ໄດ້ປຶກສາຫາລືໃນເບື້ອງຕົ້ນ  </vt:lpstr>
      <vt:lpstr> ທ່ານຕ້ອງການເຮັດຫຍັງ? ພວກເຮົາສາມາດຮ່ວມມື/ປະສານສົມທົບກັນໄດ້ຄືແນວໃດ?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 CSA Advocacy and Coordination Plan @SUN CSA AGM 2022 31 Mar 2022, Crowne Plaza Hotel, Vientiane Capital </dc:title>
  <dc:creator>Tukta Sonesaksith</dc:creator>
  <cp:lastModifiedBy>Tukta Sonesaksith</cp:lastModifiedBy>
  <cp:revision>1</cp:revision>
  <dcterms:created xsi:type="dcterms:W3CDTF">2022-03-30T14:53:18Z</dcterms:created>
  <dcterms:modified xsi:type="dcterms:W3CDTF">2022-03-30T14:56:22Z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0x010100131F16034A0A4C4E94773548CBAA7472</vt:lpwstr>
  </property>
</Properties>
</file>