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318" r:id="rId3"/>
    <p:sldId id="320" r:id="rId4"/>
    <p:sldId id="321" r:id="rId5"/>
    <p:sldId id="263" r:id="rId6"/>
    <p:sldId id="31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68" autoAdjust="0"/>
    <p:restoredTop sz="94426" autoAdjust="0"/>
  </p:normalViewPr>
  <p:slideViewPr>
    <p:cSldViewPr snapToGrid="0">
      <p:cViewPr varScale="1">
        <p:scale>
          <a:sx n="72" d="100"/>
          <a:sy n="72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C7A21057-78DC-4AEE-B840-8AB88236800D}"/>
    <pc:docChg chg="custSel addSld delSld modSld">
      <pc:chgData name="Tukta Sonesaksith" userId="3e854381-7502-4072-9aff-7c427c4c537b" providerId="ADAL" clId="{C7A21057-78DC-4AEE-B840-8AB88236800D}" dt="2022-03-30T08:43:31.335" v="731" actId="255"/>
      <pc:docMkLst>
        <pc:docMk/>
      </pc:docMkLst>
      <pc:sldChg chg="modSp">
        <pc:chgData name="Tukta Sonesaksith" userId="3e854381-7502-4072-9aff-7c427c4c537b" providerId="ADAL" clId="{C7A21057-78DC-4AEE-B840-8AB88236800D}" dt="2022-03-30T05:46:05.347" v="72" actId="14100"/>
        <pc:sldMkLst>
          <pc:docMk/>
          <pc:sldMk cId="934518400" sldId="256"/>
        </pc:sldMkLst>
        <pc:spChg chg="mod">
          <ac:chgData name="Tukta Sonesaksith" userId="3e854381-7502-4072-9aff-7c427c4c537b" providerId="ADAL" clId="{C7A21057-78DC-4AEE-B840-8AB88236800D}" dt="2022-03-30T05:46:05.347" v="72" actId="14100"/>
          <ac:spMkLst>
            <pc:docMk/>
            <pc:sldMk cId="934518400" sldId="256"/>
            <ac:spMk id="2" creationId="{00000000-0000-0000-0000-000000000000}"/>
          </ac:spMkLst>
        </pc:spChg>
      </pc:sldChg>
      <pc:sldChg chg="add del">
        <pc:chgData name="Tukta Sonesaksith" userId="3e854381-7502-4072-9aff-7c427c4c537b" providerId="ADAL" clId="{C7A21057-78DC-4AEE-B840-8AB88236800D}" dt="2022-03-30T08:38:57.742" v="350"/>
        <pc:sldMkLst>
          <pc:docMk/>
          <pc:sldMk cId="3094452226" sldId="263"/>
        </pc:sldMkLst>
      </pc:sldChg>
      <pc:sldChg chg="del">
        <pc:chgData name="Tukta Sonesaksith" userId="3e854381-7502-4072-9aff-7c427c4c537b" providerId="ADAL" clId="{C7A21057-78DC-4AEE-B840-8AB88236800D}" dt="2022-03-30T08:38:08.061" v="345" actId="2696"/>
        <pc:sldMkLst>
          <pc:docMk/>
          <pc:sldMk cId="4161565136" sldId="314"/>
        </pc:sldMkLst>
      </pc:sldChg>
      <pc:sldChg chg="del">
        <pc:chgData name="Tukta Sonesaksith" userId="3e854381-7502-4072-9aff-7c427c4c537b" providerId="ADAL" clId="{C7A21057-78DC-4AEE-B840-8AB88236800D}" dt="2022-03-30T08:38:25.876" v="347" actId="2696"/>
        <pc:sldMkLst>
          <pc:docMk/>
          <pc:sldMk cId="3432321393" sldId="317"/>
        </pc:sldMkLst>
      </pc:sldChg>
      <pc:sldChg chg="modSp">
        <pc:chgData name="Tukta Sonesaksith" userId="3e854381-7502-4072-9aff-7c427c4c537b" providerId="ADAL" clId="{C7A21057-78DC-4AEE-B840-8AB88236800D}" dt="2022-03-30T07:54:23.390" v="343" actId="255"/>
        <pc:sldMkLst>
          <pc:docMk/>
          <pc:sldMk cId="1587791662" sldId="318"/>
        </pc:sldMkLst>
        <pc:spChg chg="mod">
          <ac:chgData name="Tukta Sonesaksith" userId="3e854381-7502-4072-9aff-7c427c4c537b" providerId="ADAL" clId="{C7A21057-78DC-4AEE-B840-8AB88236800D}" dt="2022-03-30T07:50:44.629" v="215" actId="20577"/>
          <ac:spMkLst>
            <pc:docMk/>
            <pc:sldMk cId="1587791662" sldId="318"/>
            <ac:spMk id="2" creationId="{34BEECF7-AC69-472B-BB62-AEEE9820F8C5}"/>
          </ac:spMkLst>
        </pc:spChg>
        <pc:spChg chg="mod">
          <ac:chgData name="Tukta Sonesaksith" userId="3e854381-7502-4072-9aff-7c427c4c537b" providerId="ADAL" clId="{C7A21057-78DC-4AEE-B840-8AB88236800D}" dt="2022-03-30T07:54:23.390" v="343" actId="255"/>
          <ac:spMkLst>
            <pc:docMk/>
            <pc:sldMk cId="1587791662" sldId="318"/>
            <ac:spMk id="3" creationId="{CCB90446-F3DA-4EF2-947C-72CAE9D6788F}"/>
          </ac:spMkLst>
        </pc:spChg>
      </pc:sldChg>
      <pc:sldChg chg="modSp">
        <pc:chgData name="Tukta Sonesaksith" userId="3e854381-7502-4072-9aff-7c427c4c537b" providerId="ADAL" clId="{C7A21057-78DC-4AEE-B840-8AB88236800D}" dt="2022-03-30T08:43:31.335" v="731" actId="255"/>
        <pc:sldMkLst>
          <pc:docMk/>
          <pc:sldMk cId="2186780061" sldId="319"/>
        </pc:sldMkLst>
        <pc:spChg chg="mod">
          <ac:chgData name="Tukta Sonesaksith" userId="3e854381-7502-4072-9aff-7c427c4c537b" providerId="ADAL" clId="{C7A21057-78DC-4AEE-B840-8AB88236800D}" dt="2022-03-30T08:43:21.046" v="730" actId="1037"/>
          <ac:spMkLst>
            <pc:docMk/>
            <pc:sldMk cId="2186780061" sldId="319"/>
            <ac:spMk id="3" creationId="{C2E11292-9055-422E-93A7-607B37B6924C}"/>
          </ac:spMkLst>
        </pc:spChg>
        <pc:spChg chg="mod">
          <ac:chgData name="Tukta Sonesaksith" userId="3e854381-7502-4072-9aff-7c427c4c537b" providerId="ADAL" clId="{C7A21057-78DC-4AEE-B840-8AB88236800D}" dt="2022-03-30T08:43:31.335" v="731" actId="255"/>
          <ac:spMkLst>
            <pc:docMk/>
            <pc:sldMk cId="2186780061" sldId="319"/>
            <ac:spMk id="4" creationId="{DF28E84D-7265-414E-898B-24CEBB8ED17C}"/>
          </ac:spMkLst>
        </pc:spChg>
      </pc:sldChg>
      <pc:sldChg chg="add">
        <pc:chgData name="Tukta Sonesaksith" userId="3e854381-7502-4072-9aff-7c427c4c537b" providerId="ADAL" clId="{C7A21057-78DC-4AEE-B840-8AB88236800D}" dt="2022-03-30T08:38:05.572" v="344"/>
        <pc:sldMkLst>
          <pc:docMk/>
          <pc:sldMk cId="124020849" sldId="320"/>
        </pc:sldMkLst>
      </pc:sldChg>
      <pc:sldChg chg="add">
        <pc:chgData name="Tukta Sonesaksith" userId="3e854381-7502-4072-9aff-7c427c4c537b" providerId="ADAL" clId="{C7A21057-78DC-4AEE-B840-8AB88236800D}" dt="2022-03-30T08:38:21.963" v="346"/>
        <pc:sldMkLst>
          <pc:docMk/>
          <pc:sldMk cId="1624480503" sldId="321"/>
        </pc:sldMkLst>
      </pc:sldChg>
      <pc:sldChg chg="add del">
        <pc:chgData name="Tukta Sonesaksith" userId="3e854381-7502-4072-9aff-7c427c4c537b" providerId="ADAL" clId="{C7A21057-78DC-4AEE-B840-8AB88236800D}" dt="2022-03-30T08:38:59.345" v="351" actId="2696"/>
        <pc:sldMkLst>
          <pc:docMk/>
          <pc:sldMk cId="1415261319" sldId="322"/>
        </pc:sldMkLst>
      </pc:sldChg>
    </pc:docChg>
  </pc:docChgLst>
  <pc:docChgLst>
    <pc:chgData name="Shields, David" userId="S::david.shields@plan-international.org::132c92af-e989-43d6-8470-1d294d098ce8" providerId="AD" clId="Web-{4F0C5323-9C83-B077-EC6B-8CFFD0460F64}"/>
    <pc:docChg chg="modSld">
      <pc:chgData name="Shields, David" userId="S::david.shields@plan-international.org::132c92af-e989-43d6-8470-1d294d098ce8" providerId="AD" clId="Web-{4F0C5323-9C83-B077-EC6B-8CFFD0460F64}" dt="2022-03-29T06:59:03.037" v="58" actId="14100"/>
      <pc:docMkLst>
        <pc:docMk/>
      </pc:docMkLst>
      <pc:sldChg chg="modSp">
        <pc:chgData name="Shields, David" userId="S::david.shields@plan-international.org::132c92af-e989-43d6-8470-1d294d098ce8" providerId="AD" clId="Web-{4F0C5323-9C83-B077-EC6B-8CFFD0460F64}" dt="2022-03-29T06:59:03.037" v="58" actId="14100"/>
        <pc:sldMkLst>
          <pc:docMk/>
          <pc:sldMk cId="2186780061" sldId="319"/>
        </pc:sldMkLst>
        <pc:spChg chg="mod">
          <ac:chgData name="Shields, David" userId="S::david.shields@plan-international.org::132c92af-e989-43d6-8470-1d294d098ce8" providerId="AD" clId="Web-{4F0C5323-9C83-B077-EC6B-8CFFD0460F64}" dt="2022-03-29T06:59:03.037" v="58" actId="14100"/>
          <ac:spMkLst>
            <pc:docMk/>
            <pc:sldMk cId="2186780061" sldId="319"/>
            <ac:spMk id="3" creationId="{C2E11292-9055-422E-93A7-607B37B6924C}"/>
          </ac:spMkLst>
        </pc:spChg>
        <pc:picChg chg="mod">
          <ac:chgData name="Shields, David" userId="S::david.shields@plan-international.org::132c92af-e989-43d6-8470-1d294d098ce8" providerId="AD" clId="Web-{4F0C5323-9C83-B077-EC6B-8CFFD0460F64}" dt="2022-03-29T06:58:59.756" v="57" actId="14100"/>
          <ac:picMkLst>
            <pc:docMk/>
            <pc:sldMk cId="2186780061" sldId="319"/>
            <ac:picMk id="5" creationId="{7EDE6FEA-9E41-4CC7-92A6-6A8265344E2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shielmour\Desktop\SUN-CSA\1.1%20SUN%20Member%20Survey%20Projects\Survey%202021\SUN%20CSA%20Member%20Project%20survey%202021%20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defRPr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ໂຄງການໂພຊະນາການຢູ່ແຕ່ລະແຂວງ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Sheet2!$B$4</c:f>
              <c:strCache>
                <c:ptCount val="1"/>
                <c:pt idx="0">
                  <c:v>Projects per province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Sheet2!$A$5:$A$22</c:f>
              <c:strCache>
                <c:ptCount val="18"/>
                <c:pt idx="0">
                  <c:v>Savannakhet</c:v>
                </c:pt>
                <c:pt idx="1">
                  <c:v>Luang Prabang</c:v>
                </c:pt>
                <c:pt idx="2">
                  <c:v>Xieng Khouang</c:v>
                </c:pt>
                <c:pt idx="3">
                  <c:v>Salavanh</c:v>
                </c:pt>
                <c:pt idx="4">
                  <c:v>Vientiane Capital</c:v>
                </c:pt>
                <c:pt idx="5">
                  <c:v>Khammouane</c:v>
                </c:pt>
                <c:pt idx="6">
                  <c:v>Bokeo</c:v>
                </c:pt>
                <c:pt idx="7">
                  <c:v>Huaphan</c:v>
                </c:pt>
                <c:pt idx="8">
                  <c:v>Oudomxai</c:v>
                </c:pt>
                <c:pt idx="9">
                  <c:v>Luang Namtha</c:v>
                </c:pt>
                <c:pt idx="10">
                  <c:v>Vientiane Province</c:v>
                </c:pt>
                <c:pt idx="11">
                  <c:v>Champasak</c:v>
                </c:pt>
                <c:pt idx="12">
                  <c:v>Phongsali</c:v>
                </c:pt>
                <c:pt idx="13">
                  <c:v>Bolikhamxai</c:v>
                </c:pt>
                <c:pt idx="14">
                  <c:v>Sekong</c:v>
                </c:pt>
                <c:pt idx="15">
                  <c:v>Attepeu</c:v>
                </c:pt>
                <c:pt idx="16">
                  <c:v>Sayabuli</c:v>
                </c:pt>
                <c:pt idx="17">
                  <c:v>Xaisomboun</c:v>
                </c:pt>
              </c:strCache>
            </c:strRef>
          </c:cat>
          <c:val>
            <c:numRef>
              <c:f>Sheet2!$B$5:$B$22</c:f>
              <c:numCache>
                <c:formatCode>General</c:formatCode>
                <c:ptCount val="18"/>
                <c:pt idx="0">
                  <c:v>19</c:v>
                </c:pt>
                <c:pt idx="1">
                  <c:v>17</c:v>
                </c:pt>
                <c:pt idx="2">
                  <c:v>16</c:v>
                </c:pt>
                <c:pt idx="3">
                  <c:v>9</c:v>
                </c:pt>
                <c:pt idx="4">
                  <c:v>8</c:v>
                </c:pt>
                <c:pt idx="5">
                  <c:v>5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26-3342-A59C-FC594C9608E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175954448"/>
        <c:axId val="1176031344"/>
      </c:barChart>
      <c:catAx>
        <c:axId val="117595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6031344"/>
        <c:crosses val="autoZero"/>
        <c:auto val="1"/>
        <c:lblAlgn val="ctr"/>
        <c:lblOffset val="100"/>
        <c:noMultiLvlLbl val="0"/>
      </c:catAx>
      <c:valAx>
        <c:axId val="1176031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595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uncsalaos.org/lo/%e0%ba%aa%e0%ba%b0%e0%ba%a1%e0%ba%b2%e0%ba%8a%e0%ba%b4%e0%ba%81/" TargetMode="External"/><Relationship Id="rId2" Type="http://schemas.openxmlformats.org/officeDocument/2006/relationships/hyperlink" Target="https://suncsalaos.org/lo/document/sun-csa-laos-annual-report-2021-la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jpeg"/><Relationship Id="rId47" Type="http://schemas.openxmlformats.org/officeDocument/2006/relationships/image" Target="../media/image47.jfif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37" Type="http://schemas.openxmlformats.org/officeDocument/2006/relationships/image" Target="../media/image37.jpeg"/><Relationship Id="rId40" Type="http://schemas.openxmlformats.org/officeDocument/2006/relationships/image" Target="../media/image40.png"/><Relationship Id="rId45" Type="http://schemas.openxmlformats.org/officeDocument/2006/relationships/image" Target="../media/image45.jpg"/><Relationship Id="rId53" Type="http://schemas.openxmlformats.org/officeDocument/2006/relationships/image" Target="../media/image53.jpg"/><Relationship Id="rId58" Type="http://schemas.openxmlformats.org/officeDocument/2006/relationships/image" Target="../media/image58.jpeg"/><Relationship Id="rId5" Type="http://schemas.openxmlformats.org/officeDocument/2006/relationships/image" Target="../media/image5.png"/><Relationship Id="rId61" Type="http://schemas.openxmlformats.org/officeDocument/2006/relationships/image" Target="../media/image61.jpeg"/><Relationship Id="rId19" Type="http://schemas.openxmlformats.org/officeDocument/2006/relationships/image" Target="../media/image19.png"/><Relationship Id="rId14" Type="http://schemas.openxmlformats.org/officeDocument/2006/relationships/image" Target="../media/image14.jpe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jpeg"/><Relationship Id="rId43" Type="http://schemas.openxmlformats.org/officeDocument/2006/relationships/image" Target="../media/image43.jpe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8" Type="http://schemas.openxmlformats.org/officeDocument/2006/relationships/image" Target="../media/image8.png"/><Relationship Id="rId51" Type="http://schemas.openxmlformats.org/officeDocument/2006/relationships/image" Target="../media/image51.jpeg"/><Relationship Id="rId3" Type="http://schemas.openxmlformats.org/officeDocument/2006/relationships/image" Target="../media/image3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5" Type="http://schemas.openxmlformats.org/officeDocument/2006/relationships/image" Target="../media/image15.pn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36" Type="http://schemas.openxmlformats.org/officeDocument/2006/relationships/image" Target="../media/image36.jpeg"/><Relationship Id="rId49" Type="http://schemas.openxmlformats.org/officeDocument/2006/relationships/image" Target="../media/image49.png"/><Relationship Id="rId57" Type="http://schemas.openxmlformats.org/officeDocument/2006/relationships/image" Target="../media/image57.jpg"/><Relationship Id="rId10" Type="http://schemas.openxmlformats.org/officeDocument/2006/relationships/image" Target="../media/image10.emf"/><Relationship Id="rId31" Type="http://schemas.openxmlformats.org/officeDocument/2006/relationships/image" Target="../media/image31.jpeg"/><Relationship Id="rId44" Type="http://schemas.openxmlformats.org/officeDocument/2006/relationships/image" Target="../media/image44.png"/><Relationship Id="rId52" Type="http://schemas.openxmlformats.org/officeDocument/2006/relationships/image" Target="../media/image52.jpg"/><Relationship Id="rId60" Type="http://schemas.openxmlformats.org/officeDocument/2006/relationships/image" Target="../media/image60.jp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5502" y="319265"/>
            <a:ext cx="6920995" cy="38825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052" y="4320209"/>
            <a:ext cx="11569148" cy="2112508"/>
          </a:xfrm>
        </p:spPr>
        <p:txBody>
          <a:bodyPr>
            <a:normAutofit fontScale="90000"/>
          </a:bodyPr>
          <a:lstStyle/>
          <a:p>
            <a:r>
              <a:rPr lang="lo-LA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ແຜນທີ່ສະແດງໂຄງການໂພຊະນາການຂອງສະມາຊິກ </a:t>
            </a: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br>
              <a:rPr lang="en-US" sz="4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@ SUN CSA AGM 2022</a:t>
            </a:r>
            <a:br>
              <a:rPr lang="en-US" sz="4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ECF7-AC69-472B-BB62-AEEE9820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358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ໄດ້ດຳເນີນການສຳຫຼວດປະຈຳປີ</a:t>
            </a:r>
            <a:r>
              <a:rPr lang="en-US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90446-F3DA-4EF2-947C-72CAE9D67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739"/>
            <a:ext cx="10515600" cy="4719224"/>
          </a:xfrm>
        </p:spPr>
        <p:txBody>
          <a:bodyPr>
            <a:noAutofit/>
          </a:bodyPr>
          <a:lstStyle/>
          <a:p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 </a:t>
            </a:r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 ໄດ້ດຳເນີນການສຳຫຼວດໂຄງການໂພຊະນາການຂອງສະມາຊິກໃນທ້າຍປີ 2021. </a:t>
            </a:r>
          </a:p>
          <a:p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ໄດ້ເກັບກຳຂໍ້ມູນກ່ຽວກັບ ໂຄງການດ້ານໂພຊະນາການຂອງອົງກອນສະມາຊິກທັງໝົດໃນປະເທດລາວ ເພື່ອລາຍງານແກ່ລັດຖະບານ ແລະ ບັນດາຄູ່ຮ່ວມງານ. </a:t>
            </a:r>
          </a:p>
          <a:p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ພວກເຮົາຂໍສະແດງຄວາມຂອບໃຈມາຍັງອົງກອນທີ່ໄດ້ສະໜອງຂໍ້ມູນໃຫ້ພວກເຮົາ. </a:t>
            </a:r>
          </a:p>
          <a:p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ຜົນການສຳຫຼວດທີ່ພົ້ນເດັ່ນໄດ້ລະບຸໃນ </a:t>
            </a:r>
            <a:r>
              <a:rPr lang="lo-LA" sz="27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ບົດລາຍງານປະຈຳປີ 2021 ຂອງ </a:t>
            </a:r>
            <a:r>
              <a:rPr lang="en-US" sz="27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2"/>
              </a:rPr>
              <a:t>SUN CSA</a:t>
            </a:r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 , </a:t>
            </a:r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ຊຶ່ງປັດຈຸບັນມີຢູູ່ໃນເວັບໄຊທ໌ຂອງ </a:t>
            </a:r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ແລ້ວ. </a:t>
            </a:r>
          </a:p>
          <a:p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ພ້ອມດຽວກັນນັ້ນ, ຂໍ້ມູນທີ່ໄດ້ຈາກການສຳຫຼວດ ຍັງໄດ້ຖືກເອົາລົງໃນແຜນທີ່ສະແດງໂຄງການຂອງສະມາຊິກ ຢູ່ໃນເວັບໄຊທ໌ຂອງ</a:t>
            </a:r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</a:t>
            </a:r>
            <a:r>
              <a:rPr lang="lo-LA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ຖ້າທ່ານຕ້ອງການເບິ່ງວ່າມີໂຄງການ ຫຼື ອົງກອນໃດ ກຳລັງເຮັດວຽກຢູ່ໃສແດ່, </a:t>
            </a:r>
            <a:r>
              <a:rPr lang="lo-LA" sz="27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ກະລຸນາເຂົ້າເບິ່ງໃນແຜນທີ່ຢູ່ເທິງເວັບໄຊທ໌ຂອງ </a:t>
            </a:r>
            <a:r>
              <a:rPr lang="en-US" sz="2700" u="sng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hlinkClick r:id="rId3"/>
              </a:rPr>
              <a:t>SUN CSA</a:t>
            </a:r>
            <a: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 </a:t>
            </a:r>
            <a:br>
              <a:rPr lang="en-US" sz="27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27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8779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C99A07-8637-4C51-9C35-81E1F47E5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020" y="206623"/>
            <a:ext cx="10204589" cy="798657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ໂຄງການໂພຊະນາການທີ່ຈັດຕັ້ງໂດຍສະມາຊິກ</a:t>
            </a:r>
            <a:r>
              <a:rPr lang="en-AU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673C860-0920-CA42-B6CA-BDABB5EEFB8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5204" y="1022893"/>
          <a:ext cx="10747926" cy="5330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36031">
                  <a:extLst>
                    <a:ext uri="{9D8B030D-6E8A-4147-A177-3AD203B41FA5}">
                      <a16:colId xmlns:a16="http://schemas.microsoft.com/office/drawing/2014/main" val="3805434677"/>
                    </a:ext>
                  </a:extLst>
                </a:gridCol>
                <a:gridCol w="2411895">
                  <a:extLst>
                    <a:ext uri="{9D8B030D-6E8A-4147-A177-3AD203B41FA5}">
                      <a16:colId xmlns:a16="http://schemas.microsoft.com/office/drawing/2014/main" val="906546317"/>
                    </a:ext>
                  </a:extLst>
                </a:gridCol>
              </a:tblGrid>
              <a:tr h="378421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ຈຳນວນອົງກອນທີ່ມີໂຄງການໂພຊະນາການທັງໝົດ: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606425" algn="ctr"/>
                        </a:tabLst>
                      </a:pPr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42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1104496529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 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CSOs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ລາວທັງໝົດ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26</a:t>
                      </a: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199504315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 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INGOs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ທັງໝົດ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2965334425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ຈຳນວນໂຄງການໂພຊະນາການໃນປີ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2021: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946583403"/>
                  </a:ext>
                </a:extLst>
              </a:tr>
              <a:tr h="421338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ມູນຄ່າລວມທັງໝົດຂອງໂຄງການໂພຊະນາການ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(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ຕີມູນຄ່າເປັນ 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USD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ໂດຍປະມານ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; 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ລວມມີປີອື່ນໆນຳ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$96,250,000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4122093317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ຈຳນວນຜູ້ໃຫ້ທຶນ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37+</a:t>
                      </a: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473231905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ຈຳນວນແຂວງທີ່ມີໂຄງການໂພຊະນາການ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412557307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ຈຳນວນຜູ້ໄດ້ຮັບຜົນປະໂຫຍດທີ່ຄາດຄະເນ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1,219,234</a:t>
                      </a: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2269406254"/>
                  </a:ext>
                </a:extLst>
              </a:tr>
              <a:tr h="378421">
                <a:tc gridSpan="2"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ໂຄງການແບ່ງຕາມຂະແໜງການ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(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ຫຼາຍໂຄງການແມ່ນໂຄງການເຊື່ອມສານຫຼາຍຂະແໜງການ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</a:p>
                  </a:txBody>
                  <a:tcPr marL="52496" marR="52496" marT="0" marB="0"/>
                </a:tc>
                <a:tc hMerge="1">
                  <a:txBody>
                    <a:bodyPr/>
                    <a:lstStyle/>
                    <a:p>
                      <a:pPr algn="l"/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159534777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ສາທາ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71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847517504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ກະສິກຳ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45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3176572994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ສຶກສາ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29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630792121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ບົດບາດຍິງ-ຊາຍ ແລະ ການມີສ່ວນຮ່ວມ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26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1419462022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WASH: 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25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1455199322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ຊີວິດການເປັນຢູ່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688111465"/>
                  </a:ext>
                </a:extLst>
              </a:tr>
              <a:tr h="378421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ສິ່ງແວດລ້ອມ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ການປ່ຽນແປງຂອງດິນຟ້າອາກາດ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ປ່າໄມ້</a:t>
                      </a:r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</a:t>
                      </a: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1145185171"/>
                  </a:ext>
                </a:extLst>
              </a:tr>
              <a:tr h="210670">
                <a:tc>
                  <a:txBody>
                    <a:bodyPr/>
                    <a:lstStyle/>
                    <a:p>
                      <a:pPr algn="l"/>
                      <a:r>
                        <a:rPr lang="lo-LA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ການປົກຄອງ:</a:t>
                      </a:r>
                      <a:endParaRPr lang="en-AU" sz="18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2496" marR="5249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</a:p>
                  </a:txBody>
                  <a:tcPr marL="52496" marR="52496" marT="0" marB="0"/>
                </a:tc>
                <a:extLst>
                  <a:ext uri="{0D108BD9-81ED-4DB2-BD59-A6C34878D82A}">
                    <a16:rowId xmlns:a16="http://schemas.microsoft.com/office/drawing/2014/main" val="126459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2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C99A07-8637-4C51-9C35-81E1F47E5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>
            <a:normAutofit/>
          </a:bodyPr>
          <a:lstStyle/>
          <a:p>
            <a:pPr algn="ctr"/>
            <a:r>
              <a:rPr lang="lo-LA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ໂຄງການຂອງອົງກອນສະມາຊິກ </a:t>
            </a:r>
            <a:r>
              <a:rPr lang="en-AU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ຢູ່ແຕ່ລະແຂວງ ໃນປີ</a:t>
            </a:r>
            <a:r>
              <a:rPr lang="en-AU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2021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12AA2AF-8288-314E-A369-C7CDC3B69DE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448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66" y="2137933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25" y="1633873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5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11292-9055-422E-93A7-607B37B69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23" y="1258957"/>
            <a:ext cx="4873210" cy="54337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ກະລຸນາແຈ້ງພວກເຮົາຖ້າຫາກວ່າ</a:t>
            </a:r>
            <a:r>
              <a:rPr lang="en-US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pPr marL="569595"/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ໂຄງການໂພຊະນາການຂອງທ່ານຍັງບໍ່ໄດ້ຖືກເອົາລົງໃນແຜນທີ່ນີ້</a:t>
            </a:r>
            <a:r>
              <a:rPr lang="en-US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569595"/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ຂໍ້ມູນກ່ຽວກັບໂຄງການຂອງທ່ານບໍ່ຖືກຕ້ອງ</a:t>
            </a:r>
            <a:r>
              <a:rPr lang="en-US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569595"/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ໂຄງການຈົບແລ້ວ ແລະ ຕ້ອງການເອົາອອກຈາກແຜນທີ່.</a:t>
            </a:r>
          </a:p>
          <a:p>
            <a:pPr marL="569595"/>
            <a:r>
              <a:rPr lang="lo-LA" sz="3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ທ່ານມີຂໍ້ມູນອື່ນໆທີ່ເປັນວ່າເປັນປະໂຫຍດ ແລະ ຕ້ອງການເອົາລົງໃນເວັບໄຊທ໌.</a:t>
            </a:r>
            <a:endParaRPr lang="en-US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3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28E84D-7265-414E-898B-24CEBB8ED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6" y="166345"/>
            <a:ext cx="11237843" cy="1325563"/>
          </a:xfrm>
        </p:spPr>
        <p:txBody>
          <a:bodyPr>
            <a:normAutofit/>
          </a:bodyPr>
          <a:lstStyle/>
          <a:p>
            <a:pPr algn="ctr"/>
            <a:r>
              <a:rPr lang="lo-LA" sz="27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ພວກເຮົາມາເບິ່ງແຜນທີ່ໂຄງການໂພຊະນາການຂອງສະມາຊິກ </a:t>
            </a:r>
            <a:r>
              <a:rPr lang="en-US" sz="27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7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ໃນເວັບໄຊທ໌ນຳກັນ</a:t>
            </a:r>
            <a:endParaRPr lang="en-US" sz="27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E6FEA-9E41-4CC7-92A6-6A8265344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534" y="1391448"/>
            <a:ext cx="7409466" cy="4407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6780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502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Phetsarath OT</vt:lpstr>
      <vt:lpstr>Office Theme</vt:lpstr>
      <vt:lpstr>ແຜນທີ່ສະແດງໂຄງການໂພຊະນາການຂອງສະມາຊິກ SUN CSA  @ SUN CSA AGM 2022 31 ມີນາ 2022</vt:lpstr>
      <vt:lpstr>SUN CSA ລາວ ໄດ້ດຳເນີນການສຳຫຼວດປະຈຳປີ 2021</vt:lpstr>
      <vt:lpstr>ໂຄງການໂພຊະນາການທີ່ຈັດຕັ້ງໂດຍສະມາຊິກ SUN CSA</vt:lpstr>
      <vt:lpstr>ໂຄງການຂອງອົງກອນສະມາຊິກ SUN CSA ຢູ່ແຕ່ລະແຂວງ ໃນປີ 2021</vt:lpstr>
      <vt:lpstr>PowerPoint Presentation</vt:lpstr>
      <vt:lpstr>ພວກເຮົາມາເບິ່ງແຜນທີ່ໂຄງການໂພຊະນາການຂອງສະມາຊິກ SUN CSA ໃນເວັບໄຊທ໌ນຳກັນ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76</cp:revision>
  <dcterms:created xsi:type="dcterms:W3CDTF">2020-08-24T14:27:18Z</dcterms:created>
  <dcterms:modified xsi:type="dcterms:W3CDTF">2022-03-30T08:43:36Z</dcterms:modified>
</cp:coreProperties>
</file>