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2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85AD570A-B487-42A1-9786-4E5C56C02EA1}"/>
    <pc:docChg chg="undo custSel addSld delSld modSld">
      <pc:chgData name="Tukta Sonesaksith" userId="3e854381-7502-4072-9aff-7c427c4c537b" providerId="ADAL" clId="{85AD570A-B487-42A1-9786-4E5C56C02EA1}" dt="2022-03-30T05:42:37.789" v="14" actId="2696"/>
      <pc:docMkLst>
        <pc:docMk/>
      </pc:docMkLst>
      <pc:sldChg chg="del">
        <pc:chgData name="Tukta Sonesaksith" userId="3e854381-7502-4072-9aff-7c427c4c537b" providerId="ADAL" clId="{85AD570A-B487-42A1-9786-4E5C56C02EA1}" dt="2022-03-30T05:42:37.789" v="14" actId="2696"/>
        <pc:sldMkLst>
          <pc:docMk/>
          <pc:sldMk cId="2437428594" sldId="264"/>
        </pc:sldMkLst>
      </pc:sldChg>
      <pc:sldChg chg="addSp delSp modSp add">
        <pc:chgData name="Tukta Sonesaksith" userId="3e854381-7502-4072-9aff-7c427c4c537b" providerId="ADAL" clId="{85AD570A-B487-42A1-9786-4E5C56C02EA1}" dt="2022-03-30T05:42:24.164" v="13" actId="20577"/>
        <pc:sldMkLst>
          <pc:docMk/>
          <pc:sldMk cId="3230353771" sldId="265"/>
        </pc:sldMkLst>
        <pc:spChg chg="del mod">
          <ac:chgData name="Tukta Sonesaksith" userId="3e854381-7502-4072-9aff-7c427c4c537b" providerId="ADAL" clId="{85AD570A-B487-42A1-9786-4E5C56C02EA1}" dt="2022-03-30T05:41:34.938" v="6"/>
          <ac:spMkLst>
            <pc:docMk/>
            <pc:sldMk cId="3230353771" sldId="265"/>
            <ac:spMk id="2" creationId="{7D5CB2D8-168F-4D01-92ED-D3FCC73343E7}"/>
          </ac:spMkLst>
        </pc:spChg>
        <pc:spChg chg="del mod">
          <ac:chgData name="Tukta Sonesaksith" userId="3e854381-7502-4072-9aff-7c427c4c537b" providerId="ADAL" clId="{85AD570A-B487-42A1-9786-4E5C56C02EA1}" dt="2022-03-30T05:41:24.273" v="3" actId="478"/>
          <ac:spMkLst>
            <pc:docMk/>
            <pc:sldMk cId="3230353771" sldId="265"/>
            <ac:spMk id="5" creationId="{1759DBCE-D120-485D-9807-57E822EC6CA7}"/>
          </ac:spMkLst>
        </pc:spChg>
        <pc:spChg chg="add mod">
          <ac:chgData name="Tukta Sonesaksith" userId="3e854381-7502-4072-9aff-7c427c4c537b" providerId="ADAL" clId="{85AD570A-B487-42A1-9786-4E5C56C02EA1}" dt="2022-03-30T05:41:39.027" v="7" actId="1076"/>
          <ac:spMkLst>
            <pc:docMk/>
            <pc:sldMk cId="3230353771" sldId="265"/>
            <ac:spMk id="7" creationId="{7E8FA09D-E379-4026-900A-F08E39BC55EE}"/>
          </ac:spMkLst>
        </pc:spChg>
        <pc:graphicFrameChg chg="mod modGraphic">
          <ac:chgData name="Tukta Sonesaksith" userId="3e854381-7502-4072-9aff-7c427c4c537b" providerId="ADAL" clId="{85AD570A-B487-42A1-9786-4E5C56C02EA1}" dt="2022-03-30T05:42:24.164" v="13" actId="20577"/>
          <ac:graphicFrameMkLst>
            <pc:docMk/>
            <pc:sldMk cId="3230353771" sldId="265"/>
            <ac:graphicFrameMk id="6" creationId="{F104D97B-AF69-4928-A22E-2BA743B172FB}"/>
          </ac:graphicFrameMkLst>
        </pc:graphicFrameChg>
      </pc:sldChg>
    </pc:docChg>
  </pc:docChgLst>
  <pc:docChgLst>
    <pc:chgData name="Tukta Sonesaksith" userId="3e854381-7502-4072-9aff-7c427c4c537b" providerId="ADAL" clId="{CA85A942-D0DA-4DEC-936D-C60B70F3EC8E}"/>
    <pc:docChg chg="undo redo custSel modSld">
      <pc:chgData name="Tukta Sonesaksith" userId="3e854381-7502-4072-9aff-7c427c4c537b" providerId="ADAL" clId="{CA85A942-D0DA-4DEC-936D-C60B70F3EC8E}" dt="2022-03-30T13:46:20.149" v="432"/>
      <pc:docMkLst>
        <pc:docMk/>
      </pc:docMkLst>
      <pc:sldChg chg="modSp">
        <pc:chgData name="Tukta Sonesaksith" userId="3e854381-7502-4072-9aff-7c427c4c537b" providerId="ADAL" clId="{CA85A942-D0DA-4DEC-936D-C60B70F3EC8E}" dt="2022-03-30T13:46:20.149" v="432"/>
        <pc:sldMkLst>
          <pc:docMk/>
          <pc:sldMk cId="3230353771" sldId="265"/>
        </pc:sldMkLst>
        <pc:spChg chg="mod">
          <ac:chgData name="Tukta Sonesaksith" userId="3e854381-7502-4072-9aff-7c427c4c537b" providerId="ADAL" clId="{CA85A942-D0DA-4DEC-936D-C60B70F3EC8E}" dt="2022-03-30T13:41:49.303" v="135" actId="20577"/>
          <ac:spMkLst>
            <pc:docMk/>
            <pc:sldMk cId="3230353771" sldId="265"/>
            <ac:spMk id="7" creationId="{7E8FA09D-E379-4026-900A-F08E39BC55EE}"/>
          </ac:spMkLst>
        </pc:spChg>
        <pc:graphicFrameChg chg="mod modGraphic">
          <ac:chgData name="Tukta Sonesaksith" userId="3e854381-7502-4072-9aff-7c427c4c537b" providerId="ADAL" clId="{CA85A942-D0DA-4DEC-936D-C60B70F3EC8E}" dt="2022-03-30T13:46:20.149" v="432"/>
          <ac:graphicFrameMkLst>
            <pc:docMk/>
            <pc:sldMk cId="3230353771" sldId="265"/>
            <ac:graphicFrameMk id="6" creationId="{F104D97B-AF69-4928-A22E-2BA743B172FB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691E6-7F45-4E59-9F13-9ED0D704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0AEA01-540C-480F-BD0D-2BF44DB33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650FF-DFAC-49E0-A303-D23DCB6CE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8931D-5204-4742-A68B-FAE949F8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530D1-C9CF-476E-9E34-43CD113F4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8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1415B-5164-48C0-B753-70D7B9DD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FB1C4-75EC-4F75-82A9-6CD0587E1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63490-B68F-43BA-AB34-5F3A42D37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1EBA6-B602-4A7E-847D-B488569A1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45FB2-9030-4B55-8AA6-CC60257B6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7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72DC-17C9-45B1-B9E6-2B6B7F72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2C00E4-E081-4057-9C21-95BEB59B95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09B47-77E5-448E-8037-2650BDA7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F2CD7-2B08-4D51-B278-394FAAF20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42BAB-A32B-499C-A388-09929604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60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1173-A2A8-4AAF-B152-B4602A27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853F2-CFBC-4226-9E1E-16FFBA423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B313D-5B3F-49AF-B30A-DAC2CB506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BBC42-6479-4193-AD76-09D147E43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ADAD4-F08A-44FA-BDC1-FE07C329C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37815-CE37-495E-8A6C-CD861CF9F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69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D21B-650D-4233-8586-41B9FCB0E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A6727-8BCE-4AED-82FA-6CA6D20C4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563770-B2FD-4BEE-AA61-97926D809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149348-0E12-48CA-A7FB-7FAA2120F5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856A4-C09E-4377-9C24-BBDF42D372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D06A6C-C832-4575-A6AC-DC05B4A9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66A907-8AF7-4073-AF57-64AF9FFE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1E5AE-F359-4934-A593-6113FA9B4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B8F1F-77F7-4EDB-AE4B-0F6E00EF3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443FCF-AFC8-44A2-AF28-8CB96592A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A44003-1A27-4C0F-A8CF-28CD185B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CDDE4D-2342-4349-95E9-B6BACEF2D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2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28FB4E-CCB6-4953-AA99-39B19E0E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B4CE5E-5B65-44F1-B2E1-248EE2359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065E42-0CA6-4234-8F0A-EAF74C65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3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85710-752C-470F-8778-BA1EA91D6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3940B-0AB5-40B8-BB2E-84144A69E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B2E55-D8BD-4AE8-8890-AFD0BD2CE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CC3BD-8FFA-4C92-8DBF-B69E0543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2EDC2-6220-4EE5-9F02-E58FFCC49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37D43-E974-4AE0-8A6B-D4287159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62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BE3D-0F08-4368-84C2-B568D7B4E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DE71F5-86EC-43ED-881C-91EFA84EFF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D39B1-6D0D-4468-8870-EA7489558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D479AC-ED4A-4809-B414-EC787B1BF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FAF87-EE43-4C6E-83E1-1E419818E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F77F9-E23A-49BC-A921-94040618E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6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50AEE-D3FD-4145-82E9-F37A8FBF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F4B5FA-4C98-4A2D-AF13-6E3404F67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619C-4E0C-4B84-9B72-74029D99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5E03C-3A2C-4246-9CE2-31F27D678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34ADC-6807-4A4F-A4AA-56C9BF57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5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223AFB-0F8B-42D7-B26B-0461508026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6545BD-535C-408C-B31E-6D843F4AD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F8ADA-C0DE-4C6C-8870-E851628F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1C9E1-2EE6-4BA0-8F85-12A230158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17AE5-9644-4792-AACC-844316778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8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E85295-37F2-4D52-B57D-C8201CF8F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5C24-F845-4341-9108-27E9F8AD7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F7498-3324-4BC8-A581-02F0B796A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08671-7FEE-446D-AB19-365F648F7E51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137A1-2D7B-4D2D-B9AA-A0743D0B8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6B878-A3EF-491F-8CF0-A8CB8E96F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449EE-64D3-4BD2-A5AE-BD672EFCEE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7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104D97B-AF69-4928-A22E-2BA743B172F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92560438"/>
              </p:ext>
            </p:extLst>
          </p:nvPr>
        </p:nvGraphicFramePr>
        <p:xfrm>
          <a:off x="629391" y="1615043"/>
          <a:ext cx="10925299" cy="4845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7657">
                  <a:extLst>
                    <a:ext uri="{9D8B030D-6E8A-4147-A177-3AD203B41FA5}">
                      <a16:colId xmlns:a16="http://schemas.microsoft.com/office/drawing/2014/main" val="3555989305"/>
                    </a:ext>
                  </a:extLst>
                </a:gridCol>
                <a:gridCol w="4107103">
                  <a:extLst>
                    <a:ext uri="{9D8B030D-6E8A-4147-A177-3AD203B41FA5}">
                      <a16:colId xmlns:a16="http://schemas.microsoft.com/office/drawing/2014/main" val="1620115767"/>
                    </a:ext>
                  </a:extLst>
                </a:gridCol>
                <a:gridCol w="3338286">
                  <a:extLst>
                    <a:ext uri="{9D8B030D-6E8A-4147-A177-3AD203B41FA5}">
                      <a16:colId xmlns:a16="http://schemas.microsoft.com/office/drawing/2014/main" val="3117356969"/>
                    </a:ext>
                  </a:extLst>
                </a:gridCol>
                <a:gridCol w="2812253">
                  <a:extLst>
                    <a:ext uri="{9D8B030D-6E8A-4147-A177-3AD203B41FA5}">
                      <a16:colId xmlns:a16="http://schemas.microsoft.com/office/drawing/2014/main" val="2249641779"/>
                    </a:ext>
                  </a:extLst>
                </a:gridCol>
              </a:tblGrid>
              <a:tr h="605642">
                <a:tc gridSpan="4">
                  <a:txBody>
                    <a:bodyPr/>
                    <a:lstStyle/>
                    <a:p>
                      <a:pPr marL="292100" indent="0" algn="l" fontAlgn="b"/>
                      <a:r>
                        <a:rPr lang="lo-LA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ຄະນະບລິຫານງານທີ່ກຳລັງຈະໝົດວາລະ</a:t>
                      </a:r>
                      <a:r>
                        <a:rPr lang="en-US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55292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ວິມາລາ ເດດວົງສາ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Plan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847811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ນາງຈັນທະລັງສີ ສີສຸວັນ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RDA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4056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ຈັນທາ ອວນວົງສີ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CASE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629818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ເພັດສະໝອນ ມະໂນລາ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FPTK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604407"/>
                  </a:ext>
                </a:extLst>
              </a:tr>
              <a:tr h="605642">
                <a:tc gridSpan="4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  </a:t>
                      </a:r>
                      <a:r>
                        <a:rPr lang="lo-LA" sz="2400" b="1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ຄະນະບໍລິຫານງານທີ່ໝົດວາລະໃນປີກາຍນີ້</a:t>
                      </a:r>
                      <a:endParaRPr lang="en-US" sz="2400" b="1" u="none" strike="noStrike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9524" marR="9524" marT="9524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642019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lo-LA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ສຸຣາດຈ໌ ເຊຣດຖາ</a:t>
                      </a: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ADRA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81853"/>
                  </a:ext>
                </a:extLst>
              </a:tr>
              <a:tr h="60564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o-LA" sz="2400" b="0" i="0" u="none" strike="noStrike" noProof="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ທ່ານ ນາງ ຈຸລາພອນ ໄຊຍະສານ</a:t>
                      </a:r>
                      <a:endParaRPr lang="en-US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o-LA" sz="2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ຄະນະ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2400" u="none" strike="noStrike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CRS</a:t>
                      </a:r>
                      <a:endParaRPr lang="en-US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4" marR="9524" marT="9524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261937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:a16="http://schemas.microsoft.com/office/drawing/2014/main" id="{7E8FA09D-E379-4026-900A-F08E39BC55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39494"/>
            <a:ext cx="10515600" cy="13255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ພວກເຮົາຂໍສະແດງຄວາມຂອບໃຈຄະນະບໍລິຫານງານທີ່ໝົດວາລະ ແລະ ກຳລັງຈະໝົດວາລະ ທີ່ໄດ້ປະກອບສ່ວນເຂົ້າໃນວຽກງານໃນໄລຍະຜ່ານມາ</a:t>
            </a: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0353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109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Phetsarath OT</vt:lpstr>
      <vt:lpstr>Office Theme</vt:lpstr>
      <vt:lpstr>ພວກເຮົາຂໍສະແດງຄວາມຂອບໃຈຄະນະບໍລິຫານງານທີ່ໝົດວາລະ ແລະ ກຳລັງຈະໝົດວາລະ ທີ່ໄດ້ປະກອບສ່ວນເຂົ້າໃນວຽກງານໃນໄລຍະຜ່ານມາ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Tukta Sonesaksith</dc:creator>
  <cp:lastModifiedBy>Tukta Sonesaksith</cp:lastModifiedBy>
  <cp:revision>2</cp:revision>
  <dcterms:created xsi:type="dcterms:W3CDTF">2022-03-29T10:44:15Z</dcterms:created>
  <dcterms:modified xsi:type="dcterms:W3CDTF">2022-03-30T13:46:22Z</dcterms:modified>
</cp:coreProperties>
</file>