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70" r:id="rId3"/>
    <p:sldId id="271" r:id="rId4"/>
    <p:sldId id="275" r:id="rId5"/>
    <p:sldId id="280" r:id="rId6"/>
    <p:sldId id="276" r:id="rId7"/>
    <p:sldId id="278" r:id="rId8"/>
    <p:sldId id="279" r:id="rId9"/>
    <p:sldId id="277" r:id="rId10"/>
    <p:sldId id="302" r:id="rId11"/>
    <p:sldId id="28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291" autoAdjust="0"/>
  </p:normalViewPr>
  <p:slideViewPr>
    <p:cSldViewPr snapToGrid="0">
      <p:cViewPr varScale="1">
        <p:scale>
          <a:sx n="63" d="100"/>
          <a:sy n="63" d="100"/>
        </p:scale>
        <p:origin x="80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kta Sonesaksith" userId="3e854381-7502-4072-9aff-7c427c4c537b" providerId="ADAL" clId="{7FCD0415-63D2-49B4-A310-389EAEE014E9}"/>
    <pc:docChg chg="custSel addSld delSld modSld">
      <pc:chgData name="Tukta Sonesaksith" userId="3e854381-7502-4072-9aff-7c427c4c537b" providerId="ADAL" clId="{7FCD0415-63D2-49B4-A310-389EAEE014E9}" dt="2022-03-28T11:08:10.087" v="6" actId="2696"/>
      <pc:docMkLst>
        <pc:docMk/>
      </pc:docMkLst>
      <pc:sldChg chg="add">
        <pc:chgData name="Tukta Sonesaksith" userId="3e854381-7502-4072-9aff-7c427c4c537b" providerId="ADAL" clId="{7FCD0415-63D2-49B4-A310-389EAEE014E9}" dt="2022-03-25T11:15:07.673" v="1"/>
        <pc:sldMkLst>
          <pc:docMk/>
          <pc:sldMk cId="3094452226" sldId="263"/>
        </pc:sldMkLst>
      </pc:sldChg>
      <pc:sldChg chg="modSp">
        <pc:chgData name="Tukta Sonesaksith" userId="3e854381-7502-4072-9aff-7c427c4c537b" providerId="ADAL" clId="{7FCD0415-63D2-49B4-A310-389EAEE014E9}" dt="2022-03-28T11:07:06.221" v="3" actId="313"/>
        <pc:sldMkLst>
          <pc:docMk/>
          <pc:sldMk cId="3530247966" sldId="275"/>
        </pc:sldMkLst>
        <pc:spChg chg="mod">
          <ac:chgData name="Tukta Sonesaksith" userId="3e854381-7502-4072-9aff-7c427c4c537b" providerId="ADAL" clId="{7FCD0415-63D2-49B4-A310-389EAEE014E9}" dt="2022-03-28T11:07:06.221" v="3" actId="313"/>
          <ac:spMkLst>
            <pc:docMk/>
            <pc:sldMk cId="3530247966" sldId="275"/>
            <ac:spMk id="2" creationId="{1657436C-4FBE-4BCB-9F4F-CCDFCD6A3D93}"/>
          </ac:spMkLst>
        </pc:spChg>
      </pc:sldChg>
      <pc:sldChg chg="add">
        <pc:chgData name="Tukta Sonesaksith" userId="3e854381-7502-4072-9aff-7c427c4c537b" providerId="ADAL" clId="{7FCD0415-63D2-49B4-A310-389EAEE014E9}" dt="2022-03-28T11:08:08.189" v="5"/>
        <pc:sldMkLst>
          <pc:docMk/>
          <pc:sldMk cId="732446011" sldId="282"/>
        </pc:sldMkLst>
      </pc:sldChg>
    </pc:docChg>
  </pc:docChgLst>
  <pc:docChgLst>
    <pc:chgData name="Tukta Sonesaksith" userId="3e854381-7502-4072-9aff-7c427c4c537b" providerId="ADAL" clId="{C0C98EF9-80C8-4457-B8A8-66D4B025D625}"/>
    <pc:docChg chg="undo redo custSel addSld delSld modSld">
      <pc:chgData name="Tukta Sonesaksith" userId="3e854381-7502-4072-9aff-7c427c4c537b" providerId="ADAL" clId="{C0C98EF9-80C8-4457-B8A8-66D4B025D625}" dt="2022-03-30T13:36:38.632" v="2396" actId="1036"/>
      <pc:docMkLst>
        <pc:docMk/>
      </pc:docMkLst>
      <pc:sldChg chg="modSp">
        <pc:chgData name="Tukta Sonesaksith" userId="3e854381-7502-4072-9aff-7c427c4c537b" providerId="ADAL" clId="{C0C98EF9-80C8-4457-B8A8-66D4B025D625}" dt="2022-03-30T12:43:51.951" v="174" actId="6549"/>
        <pc:sldMkLst>
          <pc:docMk/>
          <pc:sldMk cId="2709031554" sldId="257"/>
        </pc:sldMkLst>
        <pc:spChg chg="mod">
          <ac:chgData name="Tukta Sonesaksith" userId="3e854381-7502-4072-9aff-7c427c4c537b" providerId="ADAL" clId="{C0C98EF9-80C8-4457-B8A8-66D4B025D625}" dt="2022-03-30T12:43:51.951" v="174" actId="6549"/>
          <ac:spMkLst>
            <pc:docMk/>
            <pc:sldMk cId="2709031554" sldId="257"/>
            <ac:spMk id="2" creationId="{00000000-0000-0000-0000-000000000000}"/>
          </ac:spMkLst>
        </pc:spChg>
      </pc:sldChg>
      <pc:sldChg chg="del">
        <pc:chgData name="Tukta Sonesaksith" userId="3e854381-7502-4072-9aff-7c427c4c537b" providerId="ADAL" clId="{C0C98EF9-80C8-4457-B8A8-66D4B025D625}" dt="2022-03-30T13:34:22.877" v="2234" actId="2696"/>
        <pc:sldMkLst>
          <pc:docMk/>
          <pc:sldMk cId="3094452226" sldId="263"/>
        </pc:sldMkLst>
      </pc:sldChg>
      <pc:sldChg chg="modSp">
        <pc:chgData name="Tukta Sonesaksith" userId="3e854381-7502-4072-9aff-7c427c4c537b" providerId="ADAL" clId="{C0C98EF9-80C8-4457-B8A8-66D4B025D625}" dt="2022-03-30T12:46:05.756" v="314" actId="20577"/>
        <pc:sldMkLst>
          <pc:docMk/>
          <pc:sldMk cId="508205188" sldId="270"/>
        </pc:sldMkLst>
        <pc:spChg chg="mod">
          <ac:chgData name="Tukta Sonesaksith" userId="3e854381-7502-4072-9aff-7c427c4c537b" providerId="ADAL" clId="{C0C98EF9-80C8-4457-B8A8-66D4B025D625}" dt="2022-03-30T12:44:57.964" v="230" actId="255"/>
          <ac:spMkLst>
            <pc:docMk/>
            <pc:sldMk cId="508205188" sldId="270"/>
            <ac:spMk id="2" creationId="{00000000-0000-0000-0000-000000000000}"/>
          </ac:spMkLst>
        </pc:spChg>
        <pc:spChg chg="mod">
          <ac:chgData name="Tukta Sonesaksith" userId="3e854381-7502-4072-9aff-7c427c4c537b" providerId="ADAL" clId="{C0C98EF9-80C8-4457-B8A8-66D4B025D625}" dt="2022-03-30T12:46:05.756" v="314" actId="20577"/>
          <ac:spMkLst>
            <pc:docMk/>
            <pc:sldMk cId="508205188" sldId="270"/>
            <ac:spMk id="6" creationId="{90BF3514-5CF2-4507-8ABD-B283FDAFF2D4}"/>
          </ac:spMkLst>
        </pc:spChg>
      </pc:sldChg>
      <pc:sldChg chg="modSp">
        <pc:chgData name="Tukta Sonesaksith" userId="3e854381-7502-4072-9aff-7c427c4c537b" providerId="ADAL" clId="{C0C98EF9-80C8-4457-B8A8-66D4B025D625}" dt="2022-03-30T13:07:53.842" v="821" actId="20577"/>
        <pc:sldMkLst>
          <pc:docMk/>
          <pc:sldMk cId="3668259069" sldId="271"/>
        </pc:sldMkLst>
        <pc:spChg chg="mod">
          <ac:chgData name="Tukta Sonesaksith" userId="3e854381-7502-4072-9aff-7c427c4c537b" providerId="ADAL" clId="{C0C98EF9-80C8-4457-B8A8-66D4B025D625}" dt="2022-03-30T13:04:28.762" v="627" actId="20577"/>
          <ac:spMkLst>
            <pc:docMk/>
            <pc:sldMk cId="3668259069" sldId="271"/>
            <ac:spMk id="2" creationId="{00000000-0000-0000-0000-000000000000}"/>
          </ac:spMkLst>
        </pc:spChg>
        <pc:spChg chg="mod">
          <ac:chgData name="Tukta Sonesaksith" userId="3e854381-7502-4072-9aff-7c427c4c537b" providerId="ADAL" clId="{C0C98EF9-80C8-4457-B8A8-66D4B025D625}" dt="2022-03-30T13:07:53.842" v="821" actId="20577"/>
          <ac:spMkLst>
            <pc:docMk/>
            <pc:sldMk cId="3668259069" sldId="271"/>
            <ac:spMk id="3" creationId="{00000000-0000-0000-0000-000000000000}"/>
          </ac:spMkLst>
        </pc:spChg>
      </pc:sldChg>
      <pc:sldChg chg="modSp">
        <pc:chgData name="Tukta Sonesaksith" userId="3e854381-7502-4072-9aff-7c427c4c537b" providerId="ADAL" clId="{C0C98EF9-80C8-4457-B8A8-66D4B025D625}" dt="2022-03-30T13:12:30.503" v="1159" actId="27636"/>
        <pc:sldMkLst>
          <pc:docMk/>
          <pc:sldMk cId="3530247966" sldId="275"/>
        </pc:sldMkLst>
        <pc:spChg chg="mod">
          <ac:chgData name="Tukta Sonesaksith" userId="3e854381-7502-4072-9aff-7c427c4c537b" providerId="ADAL" clId="{C0C98EF9-80C8-4457-B8A8-66D4B025D625}" dt="2022-03-30T13:09:55.993" v="911" actId="20577"/>
          <ac:spMkLst>
            <pc:docMk/>
            <pc:sldMk cId="3530247966" sldId="275"/>
            <ac:spMk id="2" creationId="{1657436C-4FBE-4BCB-9F4F-CCDFCD6A3D93}"/>
          </ac:spMkLst>
        </pc:spChg>
        <pc:spChg chg="mod">
          <ac:chgData name="Tukta Sonesaksith" userId="3e854381-7502-4072-9aff-7c427c4c537b" providerId="ADAL" clId="{C0C98EF9-80C8-4457-B8A8-66D4B025D625}" dt="2022-03-30T13:12:30.503" v="1159" actId="27636"/>
          <ac:spMkLst>
            <pc:docMk/>
            <pc:sldMk cId="3530247966" sldId="275"/>
            <ac:spMk id="3" creationId="{96DBCD29-F240-4A4C-9F28-8C32D4FA1529}"/>
          </ac:spMkLst>
        </pc:spChg>
      </pc:sldChg>
      <pc:sldChg chg="modSp">
        <pc:chgData name="Tukta Sonesaksith" userId="3e854381-7502-4072-9aff-7c427c4c537b" providerId="ADAL" clId="{C0C98EF9-80C8-4457-B8A8-66D4B025D625}" dt="2022-03-30T13:25:17.842" v="1767" actId="1036"/>
        <pc:sldMkLst>
          <pc:docMk/>
          <pc:sldMk cId="958401220" sldId="276"/>
        </pc:sldMkLst>
        <pc:spChg chg="mod">
          <ac:chgData name="Tukta Sonesaksith" userId="3e854381-7502-4072-9aff-7c427c4c537b" providerId="ADAL" clId="{C0C98EF9-80C8-4457-B8A8-66D4B025D625}" dt="2022-03-30T13:16:27.784" v="1458" actId="20577"/>
          <ac:spMkLst>
            <pc:docMk/>
            <pc:sldMk cId="958401220" sldId="276"/>
            <ac:spMk id="5" creationId="{571BEE1E-A809-45FD-8861-0660AEE6AB7F}"/>
          </ac:spMkLst>
        </pc:spChg>
        <pc:spChg chg="mod">
          <ac:chgData name="Tukta Sonesaksith" userId="3e854381-7502-4072-9aff-7c427c4c537b" providerId="ADAL" clId="{C0C98EF9-80C8-4457-B8A8-66D4B025D625}" dt="2022-03-30T13:25:17.842" v="1767" actId="1036"/>
          <ac:spMkLst>
            <pc:docMk/>
            <pc:sldMk cId="958401220" sldId="276"/>
            <ac:spMk id="7" creationId="{F2FA2E80-0AF5-4B4D-A989-0DD23B03B4E9}"/>
          </ac:spMkLst>
        </pc:spChg>
      </pc:sldChg>
      <pc:sldChg chg="modSp">
        <pc:chgData name="Tukta Sonesaksith" userId="3e854381-7502-4072-9aff-7c427c4c537b" providerId="ADAL" clId="{C0C98EF9-80C8-4457-B8A8-66D4B025D625}" dt="2022-03-30T13:33:23.003" v="2232" actId="20577"/>
        <pc:sldMkLst>
          <pc:docMk/>
          <pc:sldMk cId="2444130536" sldId="277"/>
        </pc:sldMkLst>
        <pc:spChg chg="mod">
          <ac:chgData name="Tukta Sonesaksith" userId="3e854381-7502-4072-9aff-7c427c4c537b" providerId="ADAL" clId="{C0C98EF9-80C8-4457-B8A8-66D4B025D625}" dt="2022-03-30T13:33:23.003" v="2232" actId="20577"/>
          <ac:spMkLst>
            <pc:docMk/>
            <pc:sldMk cId="2444130536" sldId="277"/>
            <ac:spMk id="2" creationId="{9521AD10-1D64-4820-B5A9-4C43E53115C8}"/>
          </ac:spMkLst>
        </pc:spChg>
      </pc:sldChg>
      <pc:sldChg chg="modSp">
        <pc:chgData name="Tukta Sonesaksith" userId="3e854381-7502-4072-9aff-7c427c4c537b" providerId="ADAL" clId="{C0C98EF9-80C8-4457-B8A8-66D4B025D625}" dt="2022-03-30T13:29:58.289" v="2071" actId="20577"/>
        <pc:sldMkLst>
          <pc:docMk/>
          <pc:sldMk cId="2063999371" sldId="278"/>
        </pc:sldMkLst>
        <pc:spChg chg="mod">
          <ac:chgData name="Tukta Sonesaksith" userId="3e854381-7502-4072-9aff-7c427c4c537b" providerId="ADAL" clId="{C0C98EF9-80C8-4457-B8A8-66D4B025D625}" dt="2022-03-30T13:27:11.564" v="1805" actId="20577"/>
          <ac:spMkLst>
            <pc:docMk/>
            <pc:sldMk cId="2063999371" sldId="278"/>
            <ac:spMk id="2" creationId="{1657436C-4FBE-4BCB-9F4F-CCDFCD6A3D93}"/>
          </ac:spMkLst>
        </pc:spChg>
        <pc:spChg chg="mod">
          <ac:chgData name="Tukta Sonesaksith" userId="3e854381-7502-4072-9aff-7c427c4c537b" providerId="ADAL" clId="{C0C98EF9-80C8-4457-B8A8-66D4B025D625}" dt="2022-03-30T13:29:04.867" v="1961" actId="6549"/>
          <ac:spMkLst>
            <pc:docMk/>
            <pc:sldMk cId="2063999371" sldId="278"/>
            <ac:spMk id="3" creationId="{96DBCD29-F240-4A4C-9F28-8C32D4FA1529}"/>
          </ac:spMkLst>
        </pc:spChg>
        <pc:spChg chg="mod">
          <ac:chgData name="Tukta Sonesaksith" userId="3e854381-7502-4072-9aff-7c427c4c537b" providerId="ADAL" clId="{C0C98EF9-80C8-4457-B8A8-66D4B025D625}" dt="2022-03-30T13:29:58.289" v="2071" actId="20577"/>
          <ac:spMkLst>
            <pc:docMk/>
            <pc:sldMk cId="2063999371" sldId="278"/>
            <ac:spMk id="6" creationId="{1EBF3A95-F514-44E1-BEF5-042EBCB1CB86}"/>
          </ac:spMkLst>
        </pc:spChg>
      </pc:sldChg>
      <pc:sldChg chg="modSp">
        <pc:chgData name="Tukta Sonesaksith" userId="3e854381-7502-4072-9aff-7c427c4c537b" providerId="ADAL" clId="{C0C98EF9-80C8-4457-B8A8-66D4B025D625}" dt="2022-03-30T13:32:17.342" v="2155" actId="122"/>
        <pc:sldMkLst>
          <pc:docMk/>
          <pc:sldMk cId="3528879444" sldId="279"/>
        </pc:sldMkLst>
        <pc:spChg chg="mod">
          <ac:chgData name="Tukta Sonesaksith" userId="3e854381-7502-4072-9aff-7c427c4c537b" providerId="ADAL" clId="{C0C98EF9-80C8-4457-B8A8-66D4B025D625}" dt="2022-03-30T13:32:17.342" v="2155" actId="122"/>
          <ac:spMkLst>
            <pc:docMk/>
            <pc:sldMk cId="3528879444" sldId="279"/>
            <ac:spMk id="2" creationId="{1657436C-4FBE-4BCB-9F4F-CCDFCD6A3D93}"/>
          </ac:spMkLst>
        </pc:spChg>
      </pc:sldChg>
      <pc:sldChg chg="modSp">
        <pc:chgData name="Tukta Sonesaksith" userId="3e854381-7502-4072-9aff-7c427c4c537b" providerId="ADAL" clId="{C0C98EF9-80C8-4457-B8A8-66D4B025D625}" dt="2022-03-30T13:15:26.170" v="1396" actId="27636"/>
        <pc:sldMkLst>
          <pc:docMk/>
          <pc:sldMk cId="1696291503" sldId="280"/>
        </pc:sldMkLst>
        <pc:spChg chg="mod">
          <ac:chgData name="Tukta Sonesaksith" userId="3e854381-7502-4072-9aff-7c427c4c537b" providerId="ADAL" clId="{C0C98EF9-80C8-4457-B8A8-66D4B025D625}" dt="2022-03-30T13:15:26.170" v="1396" actId="27636"/>
          <ac:spMkLst>
            <pc:docMk/>
            <pc:sldMk cId="1696291503" sldId="280"/>
            <ac:spMk id="3" creationId="{6B98A51B-FD43-420C-A6CE-560A2A69DF2F}"/>
          </ac:spMkLst>
        </pc:spChg>
        <pc:spChg chg="mod">
          <ac:chgData name="Tukta Sonesaksith" userId="3e854381-7502-4072-9aff-7c427c4c537b" providerId="ADAL" clId="{C0C98EF9-80C8-4457-B8A8-66D4B025D625}" dt="2022-03-30T13:13:43.121" v="1209" actId="6549"/>
          <ac:spMkLst>
            <pc:docMk/>
            <pc:sldMk cId="1696291503" sldId="280"/>
            <ac:spMk id="4" creationId="{2E8EE411-EEE9-470B-B3FB-7F9A2465BE36}"/>
          </ac:spMkLst>
        </pc:spChg>
      </pc:sldChg>
      <pc:sldChg chg="modSp">
        <pc:chgData name="Tukta Sonesaksith" userId="3e854381-7502-4072-9aff-7c427c4c537b" providerId="ADAL" clId="{C0C98EF9-80C8-4457-B8A8-66D4B025D625}" dt="2022-03-30T13:36:38.632" v="2396" actId="1036"/>
        <pc:sldMkLst>
          <pc:docMk/>
          <pc:sldMk cId="732446011" sldId="282"/>
        </pc:sldMkLst>
        <pc:spChg chg="mod">
          <ac:chgData name="Tukta Sonesaksith" userId="3e854381-7502-4072-9aff-7c427c4c537b" providerId="ADAL" clId="{C0C98EF9-80C8-4457-B8A8-66D4B025D625}" dt="2022-03-30T13:35:31.481" v="2292" actId="14100"/>
          <ac:spMkLst>
            <pc:docMk/>
            <pc:sldMk cId="732446011" sldId="282"/>
            <ac:spMk id="4" creationId="{1389BF40-D641-4496-A27C-BBE669D52734}"/>
          </ac:spMkLst>
        </pc:spChg>
        <pc:spChg chg="mod">
          <ac:chgData name="Tukta Sonesaksith" userId="3e854381-7502-4072-9aff-7c427c4c537b" providerId="ADAL" clId="{C0C98EF9-80C8-4457-B8A8-66D4B025D625}" dt="2022-03-30T13:36:38.632" v="2396" actId="1036"/>
          <ac:spMkLst>
            <pc:docMk/>
            <pc:sldMk cId="732446011" sldId="282"/>
            <ac:spMk id="7" creationId="{9D1CFEEB-9534-4985-A0B4-7C22CA7BE8B3}"/>
          </ac:spMkLst>
        </pc:spChg>
      </pc:sldChg>
      <pc:sldChg chg="add">
        <pc:chgData name="Tukta Sonesaksith" userId="3e854381-7502-4072-9aff-7c427c4c537b" providerId="ADAL" clId="{C0C98EF9-80C8-4457-B8A8-66D4B025D625}" dt="2022-03-30T13:34:20.564" v="2233"/>
        <pc:sldMkLst>
          <pc:docMk/>
          <pc:sldMk cId="3251375924" sldId="30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415B8D-B77D-4048-BFAA-E8A51B70A99C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36D01B-057D-4446-9920-E52F87ABD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532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6D01B-057D-4446-9920-E52F87ABDD1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422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6D01B-057D-4446-9920-E52F87ABDD1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77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6D01B-057D-4446-9920-E52F87ABDD1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046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6D01B-057D-4446-9920-E52F87ABDD1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798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992-A964-4471-A6D7-AF512BA222D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1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992-A964-4471-A6D7-AF512BA222D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593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992-A964-4471-A6D7-AF512BA222D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811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992-A964-4471-A6D7-AF512BA222D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16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992-A964-4471-A6D7-AF512BA222D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53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992-A964-4471-A6D7-AF512BA222D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64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992-A964-4471-A6D7-AF512BA222D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229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992-A964-4471-A6D7-AF512BA222D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924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992-A964-4471-A6D7-AF512BA222D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54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992-A964-4471-A6D7-AF512BA222D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84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992-A964-4471-A6D7-AF512BA222D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797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A8992-A964-4471-A6D7-AF512BA222D2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1626D-3703-4F45-81E2-DE0034185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441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suncsalaos.org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.jpeg"/><Relationship Id="rId18" Type="http://schemas.openxmlformats.org/officeDocument/2006/relationships/image" Target="../media/image27.png"/><Relationship Id="rId26" Type="http://schemas.openxmlformats.org/officeDocument/2006/relationships/image" Target="../media/image35.png"/><Relationship Id="rId39" Type="http://schemas.openxmlformats.org/officeDocument/2006/relationships/image" Target="../media/image48.png"/><Relationship Id="rId21" Type="http://schemas.openxmlformats.org/officeDocument/2006/relationships/image" Target="../media/image30.png"/><Relationship Id="rId34" Type="http://schemas.openxmlformats.org/officeDocument/2006/relationships/image" Target="../media/image43.png"/><Relationship Id="rId42" Type="http://schemas.openxmlformats.org/officeDocument/2006/relationships/image" Target="../media/image51.jpeg"/><Relationship Id="rId47" Type="http://schemas.openxmlformats.org/officeDocument/2006/relationships/image" Target="../media/image56.jpeg"/><Relationship Id="rId50" Type="http://schemas.openxmlformats.org/officeDocument/2006/relationships/image" Target="../media/image59.png"/><Relationship Id="rId55" Type="http://schemas.openxmlformats.org/officeDocument/2006/relationships/image" Target="../media/image64.png"/><Relationship Id="rId63" Type="http://schemas.openxmlformats.org/officeDocument/2006/relationships/image" Target="../media/image7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6" Type="http://schemas.openxmlformats.org/officeDocument/2006/relationships/image" Target="../media/image25.jpeg"/><Relationship Id="rId29" Type="http://schemas.openxmlformats.org/officeDocument/2006/relationships/image" Target="../media/image38.png"/><Relationship Id="rId11" Type="http://schemas.openxmlformats.org/officeDocument/2006/relationships/image" Target="../media/image20.png"/><Relationship Id="rId24" Type="http://schemas.openxmlformats.org/officeDocument/2006/relationships/image" Target="../media/image33.jpeg"/><Relationship Id="rId32" Type="http://schemas.openxmlformats.org/officeDocument/2006/relationships/image" Target="../media/image41.png"/><Relationship Id="rId37" Type="http://schemas.openxmlformats.org/officeDocument/2006/relationships/image" Target="../media/image46.jpeg"/><Relationship Id="rId40" Type="http://schemas.openxmlformats.org/officeDocument/2006/relationships/image" Target="../media/image49.png"/><Relationship Id="rId45" Type="http://schemas.openxmlformats.org/officeDocument/2006/relationships/image" Target="../media/image54.jpeg"/><Relationship Id="rId53" Type="http://schemas.openxmlformats.org/officeDocument/2006/relationships/image" Target="../media/image62.jpeg"/><Relationship Id="rId58" Type="http://schemas.openxmlformats.org/officeDocument/2006/relationships/image" Target="../media/image67.jpeg"/><Relationship Id="rId5" Type="http://schemas.openxmlformats.org/officeDocument/2006/relationships/image" Target="../media/image14.png"/><Relationship Id="rId61" Type="http://schemas.openxmlformats.org/officeDocument/2006/relationships/image" Target="../media/image70.jpeg"/><Relationship Id="rId19" Type="http://schemas.openxmlformats.org/officeDocument/2006/relationships/image" Target="../media/image28.png"/><Relationship Id="rId14" Type="http://schemas.openxmlformats.org/officeDocument/2006/relationships/image" Target="../media/image23.jpeg"/><Relationship Id="rId22" Type="http://schemas.openxmlformats.org/officeDocument/2006/relationships/image" Target="../media/image31.png"/><Relationship Id="rId27" Type="http://schemas.openxmlformats.org/officeDocument/2006/relationships/image" Target="../media/image36.png"/><Relationship Id="rId30" Type="http://schemas.openxmlformats.org/officeDocument/2006/relationships/image" Target="../media/image39.png"/><Relationship Id="rId35" Type="http://schemas.openxmlformats.org/officeDocument/2006/relationships/image" Target="../media/image44.jpeg"/><Relationship Id="rId43" Type="http://schemas.openxmlformats.org/officeDocument/2006/relationships/image" Target="../media/image52.jpeg"/><Relationship Id="rId48" Type="http://schemas.openxmlformats.org/officeDocument/2006/relationships/image" Target="../media/image57.jpeg"/><Relationship Id="rId56" Type="http://schemas.openxmlformats.org/officeDocument/2006/relationships/image" Target="../media/image65.jpeg"/><Relationship Id="rId8" Type="http://schemas.openxmlformats.org/officeDocument/2006/relationships/image" Target="../media/image17.png"/><Relationship Id="rId51" Type="http://schemas.openxmlformats.org/officeDocument/2006/relationships/image" Target="../media/image60.jpeg"/><Relationship Id="rId3" Type="http://schemas.openxmlformats.org/officeDocument/2006/relationships/image" Target="../media/image12.png"/><Relationship Id="rId12" Type="http://schemas.openxmlformats.org/officeDocument/2006/relationships/image" Target="../media/image21.jpe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33" Type="http://schemas.openxmlformats.org/officeDocument/2006/relationships/image" Target="../media/image42.jpeg"/><Relationship Id="rId38" Type="http://schemas.openxmlformats.org/officeDocument/2006/relationships/image" Target="../media/image47.png"/><Relationship Id="rId46" Type="http://schemas.openxmlformats.org/officeDocument/2006/relationships/image" Target="../media/image55.png"/><Relationship Id="rId59" Type="http://schemas.openxmlformats.org/officeDocument/2006/relationships/image" Target="../media/image68.png"/><Relationship Id="rId20" Type="http://schemas.openxmlformats.org/officeDocument/2006/relationships/image" Target="../media/image29.png"/><Relationship Id="rId41" Type="http://schemas.openxmlformats.org/officeDocument/2006/relationships/image" Target="../media/image50.png"/><Relationship Id="rId54" Type="http://schemas.openxmlformats.org/officeDocument/2006/relationships/image" Target="../media/image63.jpeg"/><Relationship Id="rId6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5" Type="http://schemas.openxmlformats.org/officeDocument/2006/relationships/image" Target="../media/image24.png"/><Relationship Id="rId23" Type="http://schemas.openxmlformats.org/officeDocument/2006/relationships/image" Target="../media/image32.jpeg"/><Relationship Id="rId28" Type="http://schemas.openxmlformats.org/officeDocument/2006/relationships/image" Target="../media/image37.jpeg"/><Relationship Id="rId36" Type="http://schemas.openxmlformats.org/officeDocument/2006/relationships/image" Target="../media/image45.jpeg"/><Relationship Id="rId49" Type="http://schemas.openxmlformats.org/officeDocument/2006/relationships/image" Target="../media/image58.png"/><Relationship Id="rId57" Type="http://schemas.openxmlformats.org/officeDocument/2006/relationships/image" Target="../media/image66.jpeg"/><Relationship Id="rId10" Type="http://schemas.openxmlformats.org/officeDocument/2006/relationships/image" Target="../media/image19.emf"/><Relationship Id="rId31" Type="http://schemas.openxmlformats.org/officeDocument/2006/relationships/image" Target="../media/image40.jpeg"/><Relationship Id="rId44" Type="http://schemas.openxmlformats.org/officeDocument/2006/relationships/image" Target="../media/image53.png"/><Relationship Id="rId52" Type="http://schemas.openxmlformats.org/officeDocument/2006/relationships/image" Target="../media/image61.jpeg"/><Relationship Id="rId60" Type="http://schemas.openxmlformats.org/officeDocument/2006/relationships/image" Target="../media/image69.jpeg"/><Relationship Id="rId4" Type="http://schemas.openxmlformats.org/officeDocument/2006/relationships/image" Target="../media/image13.emf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9581" y="25758"/>
            <a:ext cx="6498899" cy="36457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312" y="2580363"/>
            <a:ext cx="11887200" cy="3820438"/>
          </a:xfrm>
        </p:spPr>
        <p:txBody>
          <a:bodyPr>
            <a:normAutofit/>
          </a:bodyPr>
          <a:lstStyle/>
          <a:p>
            <a:r>
              <a:rPr lang="lo-L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ບົດບັນທຶກກອງປະຊຸມສາມັນປະຈຳປີ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2021</a:t>
            </a:r>
            <a:r>
              <a:rPr lang="lo-L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/>
            </a:r>
            <a:b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ຂອງ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/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/>
            </a:r>
            <a:br>
              <a:rPr lang="en-US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@SUN CSA AGM</a:t>
            </a:r>
            <a:r>
              <a:rPr lang="lo-LA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2022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/>
            </a:r>
            <a:br>
              <a:rPr lang="en-US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31 </a:t>
            </a:r>
            <a:r>
              <a:rPr lang="lo-LA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ມີນາ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2022, </a:t>
            </a:r>
            <a:r>
              <a:rPr lang="lo-LA" sz="2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ໂຮງແຮມຄຣາວພລາຊາ, ນະຄອນຫຼວງວຽງຈັນ</a:t>
            </a:r>
            <a:endParaRPr lang="en-US" sz="2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09031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8473"/>
            <a:ext cx="10725666" cy="86129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AGM 2021-</a:t>
            </a:r>
            <a:r>
              <a:rPr lang="lo-L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ໄດ້ຮັບການສະໜັບສະໜູນດ້ານງົບປະມານຈາກ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/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E0C9F4-C0F1-4EDE-A196-1E78143720B1}"/>
              </a:ext>
            </a:extLst>
          </p:cNvPr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1363" y="2100648"/>
            <a:ext cx="11333207" cy="45316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BF3514-5CF2-4507-8ABD-B283FDAFF2D4}"/>
              </a:ext>
            </a:extLst>
          </p:cNvPr>
          <p:cNvSpPr txBox="1"/>
          <p:nvPr/>
        </p:nvSpPr>
        <p:spPr>
          <a:xfrm>
            <a:off x="491363" y="1055222"/>
            <a:ext cx="113332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lo-LA" sz="2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ສະຫະພາບເອີຣົບ, ໂດຍຜ່ານອົງການແພລນສາກົນປະຈຳລາວ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Irish AID, </a:t>
            </a:r>
            <a:r>
              <a:rPr lang="lo-LA" sz="2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ໂດຍຜ່ານອົງການຊ່ວຍເຫຼືອເດັກປະຈຳລາວ</a:t>
            </a:r>
            <a:endParaRPr lang="en-US" sz="2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508205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7852"/>
            <a:ext cx="10515600" cy="923348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lo-L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ພາກສະຫຼຸບໂດຍສັງເຂບ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1632" y="1376713"/>
            <a:ext cx="5022937" cy="5170410"/>
          </a:xfrm>
        </p:spPr>
        <p:txBody>
          <a:bodyPr>
            <a:noAutofit/>
          </a:bodyPr>
          <a:lstStyle/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ກອງປະຊຸມໄດ້ຈັດຂຶ້ນໃນວັນທີ 30 ມີນາ 2022, ທີ່ໂຮງແຮມລາວພລາຊາ, ນະຄອນຫຼວງວຽງຈັນ, ມີຜູ້ເຂົ້າຮ່ວມ 78 ທ່ານ ຈາກ 31 ອົງກອນສະມາຊິກ.</a:t>
            </a:r>
            <a:endParaRPr lang="en-US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ມີການນຳສະເໜີບົດຈາກ 4 ອົງກອນ ກ່ຽວກັບຜົນໄດ້ຮັບ/ບົດຮຽນທີ່ຖອດຖອນໄດ້/ຜົນການສຶກສາ.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lo-LA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ມີການນຳສະເໜີ/ອັບເດດຈາກພາກລັດຖະບານ ແລະ ຕູ່ຮ່ວມງານ.</a:t>
            </a:r>
            <a:endParaRPr lang="en-US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ມີການອັບເດດກ່ຽວກັບບົດລາຍງານຄວາມຄືບໜ້າປະຈຳປີ 2020.</a:t>
            </a:r>
            <a:endParaRPr lang="en-US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ມີການເປີດໂຕຍຸດທະສາດ 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2021-2025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ຂອງ 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CSA.  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ມີການປຶກສາຫາລື ແລະ ວາງແຜນວຽກສຳລັບປີ 2021 ຮ່ວມກັນ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ຄະນະບໍລິຫານງານໃໝ່ 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 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ໄດ້ຮັບການເລືອກຕັ້ງ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C33AB4-6DBA-4C8B-B6B4-ECA2036F04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2107" y="1428230"/>
            <a:ext cx="6351741" cy="51704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8259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7436C-4FBE-4BCB-9F4F-CCDFCD6A3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389"/>
            <a:ext cx="10515600" cy="96491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ພາກການລາຍງານ ແລະ ອັບເດດຈາກກອງເລຂາ</a:t>
            </a:r>
            <a:endParaRPr lang="en-US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BCD29-F240-4A4C-9F28-8C32D4FA1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246" y="1490598"/>
            <a:ext cx="5770418" cy="5072966"/>
          </a:xfrm>
        </p:spPr>
        <p:txBody>
          <a:bodyPr>
            <a:normAutofit lnSpcReduction="10000"/>
          </a:bodyPr>
          <a:lstStyle/>
          <a:p>
            <a:r>
              <a:rPr lang="lo-LA" sz="3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ບົດບັນທຶກກອງປະຊຸມ </a:t>
            </a:r>
            <a:r>
              <a:rPr lang="en-US" sz="3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AGM 2020.</a:t>
            </a:r>
          </a:p>
          <a:p>
            <a:r>
              <a:rPr lang="lo-LA" sz="3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ບົດລາຍງານຄວາມຄືບໜ້າປະຈຳປີ 2020</a:t>
            </a:r>
            <a:r>
              <a:rPr lang="en-US" sz="3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  </a:t>
            </a:r>
          </a:p>
          <a:p>
            <a:r>
              <a:rPr lang="lo-LA" sz="3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ເປີດໂຕແຜນຍຸດທະສາດ </a:t>
            </a:r>
            <a:r>
              <a:rPr lang="en-US" sz="3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2021-2025 </a:t>
            </a:r>
            <a:r>
              <a:rPr lang="lo-LA" sz="3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ຂອງ </a:t>
            </a:r>
            <a:r>
              <a:rPr lang="en-US" sz="3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CSA.</a:t>
            </a:r>
          </a:p>
          <a:p>
            <a:r>
              <a:rPr lang="lo-LA" sz="3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ກອງປະຊຸມແລກປ່ຽນບົດຮຽນດ້ານໂພຊະນາການຂອງຫຼາຍຂະແໜງການຢູ່ຂັ້ນແຂວງ (ຈຳນວນກອງປະຊຸມ ແລະ ແຜນການຈັດ).</a:t>
            </a:r>
            <a:endParaRPr lang="en-US" sz="3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3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ເວທີສົນທະນາອອນໄລນ໌ ແບບເພື່ອນສອນເພື່ອນ</a:t>
            </a:r>
            <a:r>
              <a:rPr lang="en-US" sz="3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  <a:endParaRPr lang="en-US" sz="31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sz="3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15C17D-FF16-4574-A044-AC43CB878F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15"/>
          <a:stretch/>
        </p:blipFill>
        <p:spPr>
          <a:xfrm>
            <a:off x="6189338" y="1490597"/>
            <a:ext cx="5585126" cy="5072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30247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8A51B-FD43-420C-A6CE-560A2A69D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4844"/>
            <a:ext cx="10515600" cy="972745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lo-LA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ສູນໂພຊະນາການ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ອັບເດດວຽກງານໂພຊະນາການ ແລະ ແຜນຍຸດທະສາດແຫ່ງຊາດວຽກງານໂພຊະນາການ ແລະ ແຜນປະຕິບັດງານ (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NNSPA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).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USAID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ການຮ່ວມມື ແລະ ການສະໜັບສະໜູນວຽກງານສາທາ ແລະ ໂພຊະນາການໃນປະເທດລາວ. 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E8EE411-EEE9-470B-B3FB-7F9A2465B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5072"/>
            <a:ext cx="10515600" cy="60469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ພາກການອັບເດດວຽກຈາກຄູ່ຮ່ວມງານ</a:t>
            </a:r>
            <a:endParaRPr lang="en-US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6F11E2-C78E-4F03-B454-8A3611D777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6062" y="1957589"/>
            <a:ext cx="6555347" cy="4668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EE07DE-A97D-4F99-ADE9-7999E74879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48037" y="1957588"/>
            <a:ext cx="4937901" cy="4605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6291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71BEE1E-A809-45FD-8861-0660AEE6AB7F}"/>
              </a:ext>
            </a:extLst>
          </p:cNvPr>
          <p:cNvSpPr txBox="1">
            <a:spLocks/>
          </p:cNvSpPr>
          <p:nvPr/>
        </p:nvSpPr>
        <p:spPr>
          <a:xfrm>
            <a:off x="838200" y="398992"/>
            <a:ext cx="10515600" cy="67824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ພາກການນຳສະເໜີຈາກສະມາຊິກ</a:t>
            </a:r>
            <a:endParaRPr lang="en-US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FA2E80-0AF5-4B4D-A989-0DD23B03B4E9}"/>
              </a:ext>
            </a:extLst>
          </p:cNvPr>
          <p:cNvSpPr/>
          <p:nvPr/>
        </p:nvSpPr>
        <p:spPr>
          <a:xfrm>
            <a:off x="838200" y="1233812"/>
            <a:ext cx="10515600" cy="1541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663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CARE</a:t>
            </a:r>
            <a:r>
              <a:rPr lang="en-US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lo-LA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ຜົນການຄົ້ນຄວ້າ ການຈັດຕັ້ງປະຕິບັດວຽກງານຜະລິດຕະພັນທົດແທນນຳ້ນົມແມ່ (</a:t>
            </a:r>
            <a:r>
              <a:rPr lang="en-US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BMS</a:t>
            </a:r>
            <a:r>
              <a:rPr lang="lo-LA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  <a:r>
              <a:rPr lang="en-US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 </a:t>
            </a:r>
          </a:p>
          <a:p>
            <a:pPr marL="347663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RDA: </a:t>
            </a:r>
            <a:r>
              <a:rPr lang="lo-LA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ແນວທາງ</a:t>
            </a:r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CLTS.</a:t>
            </a:r>
            <a:endParaRPr lang="en-US" sz="22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347663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SNV</a:t>
            </a:r>
            <a:r>
              <a:rPr lang="en-US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lo-LA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ບົດຮຽນກ່ຽວກັບການເຮັດວຽກງານໂພຊະນາການແບບເຊື່ອມສານຈາກໂຄງການ </a:t>
            </a:r>
            <a:r>
              <a:rPr lang="en-US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ENUFF. </a:t>
            </a:r>
          </a:p>
          <a:p>
            <a:pPr marL="347663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SCI</a:t>
            </a:r>
            <a:r>
              <a:rPr lang="en-US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lo-LA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ບົດຮຽນກ່ຽວກັບການເຮັດວຽກງານຄຸມຄອງໂພຊະນາການຈາກໂຄງການ </a:t>
            </a:r>
            <a:r>
              <a:rPr lang="en-US" sz="2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SCALING.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6B873DE-1BB1-4733-B823-82C11F3012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835" y="2902458"/>
            <a:ext cx="11010330" cy="3711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58401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7436C-4FBE-4BCB-9F4F-CCDFCD6A3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6286"/>
            <a:ext cx="10688782" cy="64626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lo-LA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ພາກການປຶກສາຫາລື ແລະ ວາງແຜນວຽກປະຈຳປີ</a:t>
            </a:r>
            <a:endParaRPr lang="en-US" sz="3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BCD29-F240-4A4C-9F28-8C32D4FA1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199497"/>
            <a:ext cx="6588690" cy="105518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ແຜນທີ່ໂຄງການໂພຊະນາການໃນເວັບໄຊທ໌ 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</a:p>
          <a:p>
            <a:pPr marL="514350" indent="-514350">
              <a:buFont typeface="+mj-lt"/>
              <a:buAutoNum type="arabicPeriod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ສ້າງແຜນວຽກສະໜັບສະໜູນສຳລັັບປີ 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2021</a:t>
            </a:r>
          </a:p>
          <a:p>
            <a:pPr marL="0" indent="0">
              <a:buNone/>
            </a:pP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EBF3A95-F514-44E1-BEF5-042EBCB1CB86}"/>
              </a:ext>
            </a:extLst>
          </p:cNvPr>
          <p:cNvSpPr txBox="1">
            <a:spLocks/>
          </p:cNvSpPr>
          <p:nvPr/>
        </p:nvSpPr>
        <p:spPr>
          <a:xfrm>
            <a:off x="7757785" y="1199497"/>
            <a:ext cx="4258849" cy="1055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3. 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ການສະໜັບສະໜູນຂອງສະມາຊິກ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4. 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ການວາງແຜນວຽກປະຈຳປີ 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2021</a:t>
            </a:r>
          </a:p>
          <a:p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13CB0D-74A4-4007-87CB-AE5A4FBF5A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00" y="2051867"/>
            <a:ext cx="10287000" cy="4600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63999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7436C-4FBE-4BCB-9F4F-CCDFCD6A3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63" y="93946"/>
            <a:ext cx="11285951" cy="15469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ພາກການເລືອກຕັ້ງຄະນະບໍລິຫານງານ </a:t>
            </a:r>
            <a:r>
              <a:rPr lang="en-US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br>
              <a:rPr lang="en-US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ຄະນະບໍລິຫານງານໃໝ່ </a:t>
            </a:r>
            <a:r>
              <a:rPr lang="en-US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 </a:t>
            </a:r>
            <a: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ໄດ້ຮັບການເລືອກຕັ້ງ</a:t>
            </a:r>
            <a:r>
              <a:rPr lang="en-US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/>
            </a:r>
            <a:br>
              <a:rPr lang="en-US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endParaRPr lang="en-US" sz="3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BCD29-F240-4A4C-9F28-8C32D4FA1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506" y="1842657"/>
            <a:ext cx="5770418" cy="4708381"/>
          </a:xfrm>
        </p:spPr>
        <p:txBody>
          <a:bodyPr/>
          <a:lstStyle/>
          <a:p>
            <a:endParaRPr lang="en-US" b="1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FAD69D-EEDE-491D-8BCB-A0CA3D1C09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077" y="1352811"/>
            <a:ext cx="11510897" cy="5411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28879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1AD10-1D64-4820-B5A9-4C43E5311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546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ທ່ານສາມາດເບິ່ງບົດລສຍງານສະບັບເຕັມໄດ້ທີ່ເວັບໄຊທ໌ຂອງ 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hlinkClick r:id="rId2"/>
              </a:rPr>
              <a:t>www.suncsalaos.org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2F76C8C-24E2-427D-8C14-1C1BC2C26F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809" y="1653436"/>
            <a:ext cx="11440920" cy="4839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44130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8392" y="163964"/>
            <a:ext cx="10955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sz="2800" b="1" dirty="0">
                <a:solidFill>
                  <a:schemeClr val="accent1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ຂໍຂອບໃຈສະມາຊິກທຸກທ່ານທີ່ໄດ້ຮ່ວມກັນເຮັດວຽກເພື່ອປັບປຸງໂພຊະນາການ!</a:t>
            </a:r>
            <a:endParaRPr lang="en-AU" sz="2800" b="1" dirty="0">
              <a:solidFill>
                <a:schemeClr val="accent1">
                  <a:lumMod val="75000"/>
                </a:schemeClr>
              </a:solidFill>
              <a:latin typeface="Phetsarath OT" panose="02000500000000020004" pitchFamily="2" charset="0"/>
              <a:ea typeface="Phetsarath OT" panose="02000500000000000001" pitchFamily="2" charset="2"/>
              <a:cs typeface="Phetsarath OT" panose="02000500000000020004" pitchFamily="2" charset="0"/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E39AB73E-4D0A-407F-8B8C-7D9DEB2D405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6883" y="1089760"/>
            <a:ext cx="1036509" cy="691035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0B920EE8-E426-4936-8A4E-AA3B87D868B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2376" y="1155085"/>
            <a:ext cx="847174" cy="716675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A8C02D39-6E9A-4DD1-8CB1-11563143B39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2797" y="2617113"/>
            <a:ext cx="3514317" cy="1848531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319085E2-96F9-470E-815E-BCE3FB1ED76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3475" y="4786555"/>
            <a:ext cx="916425" cy="900680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C3083F49-B579-4547-B88E-D5D85FB1397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575" y="1756523"/>
            <a:ext cx="803596" cy="803596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FC571BBD-1BB8-4929-BD26-96710D1DDBD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264" y="3922676"/>
            <a:ext cx="771357" cy="760518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F8624428-18B8-4636-BF83-4B19F8B7806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8971" y="5002223"/>
            <a:ext cx="920713" cy="876869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BA93DEBD-ABF3-4284-8D9C-BF0D8587A3D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8623" y="1192344"/>
            <a:ext cx="1425234" cy="541286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9CC0FD14-BDDC-44EA-B7E6-C7E3D732E02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1685" y="2767406"/>
            <a:ext cx="1966435" cy="1389583"/>
          </a:xfrm>
          <a:prstGeom prst="rect">
            <a:avLst/>
          </a:prstGeom>
        </p:spPr>
      </p:pic>
      <p:pic>
        <p:nvPicPr>
          <p:cNvPr id="84" name="Picture 83" descr="Shape&#10;&#10;Description automatically generated with medium confidence">
            <a:extLst>
              <a:ext uri="{FF2B5EF4-FFF2-40B4-BE49-F238E27FC236}">
                <a16:creationId xmlns:a16="http://schemas.microsoft.com/office/drawing/2014/main" id="{B24BE911-0420-4E79-80C2-3D2AFB9549C1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432" y="1183962"/>
            <a:ext cx="1745801" cy="468409"/>
          </a:xfrm>
          <a:prstGeom prst="rect">
            <a:avLst/>
          </a:prstGeom>
        </p:spPr>
      </p:pic>
      <p:pic>
        <p:nvPicPr>
          <p:cNvPr id="86" name="Picture 8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34D8925-EEF8-4AF3-BC9A-4DDB1DF55613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83" y="2637621"/>
            <a:ext cx="1345678" cy="277872"/>
          </a:xfrm>
          <a:prstGeom prst="rect">
            <a:avLst/>
          </a:prstGeom>
        </p:spPr>
      </p:pic>
      <p:pic>
        <p:nvPicPr>
          <p:cNvPr id="88" name="Picture 87" descr="Chart&#10;&#10;Description automatically generated with medium confidence">
            <a:extLst>
              <a:ext uri="{FF2B5EF4-FFF2-40B4-BE49-F238E27FC236}">
                <a16:creationId xmlns:a16="http://schemas.microsoft.com/office/drawing/2014/main" id="{F30E0F34-629A-4B93-9BF5-A298540EEB50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5151" y="1182537"/>
            <a:ext cx="1154172" cy="544625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63D5330B-85C4-45C9-9F97-DE1252D4937F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160073" y="4048729"/>
            <a:ext cx="762603" cy="762603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E1240DB0-7F15-4F10-9CA6-2E0E5BBCF29C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184" y="3519645"/>
            <a:ext cx="1018860" cy="1018860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84574B4E-A31A-4A44-86BC-F9A4FAC527E2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5617" y="1927735"/>
            <a:ext cx="748760" cy="748760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E6DFB0A2-DDED-4F90-8AB9-C599900F8C4B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7013" y="2111349"/>
            <a:ext cx="1094414" cy="528481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B7CE6BC2-8681-4923-A8A8-C48C50EEA4B1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2940" y="4871950"/>
            <a:ext cx="1504329" cy="324663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2B4873B9-53F8-4A4B-8967-27219F20B741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6505" y="3354371"/>
            <a:ext cx="804118" cy="804118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39D7F435-03A6-4B70-B9A5-CE0C6555BE3C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1165" y="5919623"/>
            <a:ext cx="765122" cy="765122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D8BF217B-00AD-42AB-9FBE-C48AA69BCB58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3484" y="3080219"/>
            <a:ext cx="880399" cy="880399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4156F263-3721-432C-9BD3-54E753C9A6E9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329" y="5093395"/>
            <a:ext cx="952462" cy="952462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482EFE9F-F093-4AE6-BCAD-7E5AEFF167EA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9589" y="5673633"/>
            <a:ext cx="1162447" cy="434068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FB238DB2-2009-41BC-95B4-1B7287EEE1D5}"/>
              </a:ext>
            </a:extLst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4566" y="2137933"/>
            <a:ext cx="746059" cy="669540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FCFDC139-95D4-4E23-9FB2-20AFC7D34CAA}"/>
              </a:ext>
            </a:extLst>
          </p:cNvPr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1772" y="5890667"/>
            <a:ext cx="760518" cy="760518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6B8CCE0C-39FB-4C62-94D5-8A6F1EA0D6E2}"/>
              </a:ext>
            </a:extLst>
          </p:cNvPr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7969" y="5305851"/>
            <a:ext cx="734982" cy="734982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3BDFF470-4150-4048-9E96-5732C92B2C24}"/>
              </a:ext>
            </a:extLst>
          </p:cNvPr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0470" y="1867447"/>
            <a:ext cx="760448" cy="760448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73716D4D-995C-4E84-8F94-BB437175F22D}"/>
              </a:ext>
            </a:extLst>
          </p:cNvPr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9546" y="5322793"/>
            <a:ext cx="900759" cy="764037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91694AE0-919D-424F-B721-5EB518D3190D}"/>
              </a:ext>
            </a:extLst>
          </p:cNvPr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176" y="1192976"/>
            <a:ext cx="1317076" cy="468412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45FF9E44-06E7-46A5-98BF-FD2A652899B9}"/>
              </a:ext>
            </a:extLst>
          </p:cNvPr>
          <p:cNvPicPr>
            <a:picLocks noChangeAspect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4493" y="5862133"/>
            <a:ext cx="863800" cy="863800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5B6694CF-E04D-4E9B-AE2D-6B1E407476EF}"/>
              </a:ext>
            </a:extLst>
          </p:cNvPr>
          <p:cNvPicPr>
            <a:picLocks noChangeAspect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048" y="4898215"/>
            <a:ext cx="914919" cy="595684"/>
          </a:xfrm>
          <a:prstGeom prst="rect">
            <a:avLst/>
          </a:prstGeom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7EE0FEBC-3F71-4783-AE52-5E05C7C085CC}"/>
              </a:ext>
            </a:extLst>
          </p:cNvPr>
          <p:cNvPicPr>
            <a:picLocks noChangeAspect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7700" y="4913098"/>
            <a:ext cx="916863" cy="629579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13EA5ECC-2AE4-4A0C-B600-0AE0732E6D0B}"/>
              </a:ext>
            </a:extLst>
          </p:cNvPr>
          <p:cNvPicPr>
            <a:picLocks noChangeAspect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1375" y="1716816"/>
            <a:ext cx="742730" cy="742730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F5CC0DBF-B972-40D5-9EF5-D5BF71B2374C}"/>
              </a:ext>
            </a:extLst>
          </p:cNvPr>
          <p:cNvPicPr>
            <a:picLocks noChangeAspect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6353" y="2438846"/>
            <a:ext cx="1044945" cy="804118"/>
          </a:xfrm>
          <a:prstGeom prst="rect">
            <a:avLst/>
          </a:prstGeom>
        </p:spPr>
      </p:pic>
      <p:pic>
        <p:nvPicPr>
          <p:cNvPr id="125" name="Picture 124">
            <a:extLst>
              <a:ext uri="{FF2B5EF4-FFF2-40B4-BE49-F238E27FC236}">
                <a16:creationId xmlns:a16="http://schemas.microsoft.com/office/drawing/2014/main" id="{3C2A35F2-17B4-4E59-ABAF-7B0097FEE6D0}"/>
              </a:ext>
            </a:extLst>
          </p:cNvPr>
          <p:cNvPicPr>
            <a:picLocks noChangeAspect="1"/>
          </p:cNvPicPr>
          <p:nvPr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7783" y="3756925"/>
            <a:ext cx="782608" cy="849964"/>
          </a:xfrm>
          <a:prstGeom prst="rect">
            <a:avLst/>
          </a:prstGeom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15F58AA1-9A32-453B-BBCE-E3645577790D}"/>
              </a:ext>
            </a:extLst>
          </p:cNvPr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9997" y="4171073"/>
            <a:ext cx="731328" cy="731328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C4EDB7BE-22B0-42A5-9047-CD6B0DAC7587}"/>
              </a:ext>
            </a:extLst>
          </p:cNvPr>
          <p:cNvPicPr>
            <a:picLocks noChangeAspect="1"/>
          </p:cNvPicPr>
          <p:nvPr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057" y="1762855"/>
            <a:ext cx="1624121" cy="545632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836C1255-1C3C-4F7A-A278-3FBE17013D8F}"/>
              </a:ext>
            </a:extLst>
          </p:cNvPr>
          <p:cNvPicPr>
            <a:picLocks noChangeAspect="1"/>
          </p:cNvPicPr>
          <p:nvPr/>
        </p:nvPicPr>
        <p:blipFill>
          <a:blip r:embed="rId3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0470" y="4274708"/>
            <a:ext cx="870041" cy="591400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CAC51A8D-490E-459B-A767-D8A5378B90E9}"/>
              </a:ext>
            </a:extLst>
          </p:cNvPr>
          <p:cNvPicPr>
            <a:picLocks noChangeAspect="1"/>
          </p:cNvPicPr>
          <p:nvPr/>
        </p:nvPicPr>
        <p:blipFill>
          <a:blip r:embed="rId3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9650" y="4583742"/>
            <a:ext cx="1042837" cy="1042837"/>
          </a:xfrm>
          <a:prstGeom prst="rect">
            <a:avLst/>
          </a:prstGeom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3DEA7ACA-D3CF-43E9-A19D-AE153CE42507}"/>
              </a:ext>
            </a:extLst>
          </p:cNvPr>
          <p:cNvPicPr>
            <a:picLocks noChangeAspect="1"/>
          </p:cNvPicPr>
          <p:nvPr/>
        </p:nvPicPr>
        <p:blipFill>
          <a:blip r:embed="rId4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5682" y="2947304"/>
            <a:ext cx="1316992" cy="369501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915D641D-0A93-453C-8D48-A1F180DAA227}"/>
              </a:ext>
            </a:extLst>
          </p:cNvPr>
          <p:cNvPicPr>
            <a:picLocks noChangeAspect="1"/>
          </p:cNvPicPr>
          <p:nvPr/>
        </p:nvPicPr>
        <p:blipFill>
          <a:blip r:embed="rId4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8755" y="6190514"/>
            <a:ext cx="679220" cy="679220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114AE167-A5B6-4060-BFC0-7B9194AA20B3}"/>
              </a:ext>
            </a:extLst>
          </p:cNvPr>
          <p:cNvPicPr>
            <a:picLocks noChangeAspect="1"/>
          </p:cNvPicPr>
          <p:nvPr/>
        </p:nvPicPr>
        <p:blipFill>
          <a:blip r:embed="rId4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1052" y="1042768"/>
            <a:ext cx="814199" cy="814199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AABC266E-D4A2-4287-99A7-CC62E7BDE6FA}"/>
              </a:ext>
            </a:extLst>
          </p:cNvPr>
          <p:cNvPicPr>
            <a:picLocks noChangeAspect="1"/>
          </p:cNvPicPr>
          <p:nvPr/>
        </p:nvPicPr>
        <p:blipFill>
          <a:blip r:embed="rId4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4902" y="5807205"/>
            <a:ext cx="910575" cy="910575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7F1639BA-7EB0-454A-9C33-3C4279D73490}"/>
              </a:ext>
            </a:extLst>
          </p:cNvPr>
          <p:cNvPicPr>
            <a:picLocks noChangeAspect="1"/>
          </p:cNvPicPr>
          <p:nvPr/>
        </p:nvPicPr>
        <p:blipFill>
          <a:blip r:embed="rId4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2624" y="2489436"/>
            <a:ext cx="782608" cy="782608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41089012-1DA8-49EE-B1C5-57D36B47163D}"/>
              </a:ext>
            </a:extLst>
          </p:cNvPr>
          <p:cNvPicPr>
            <a:picLocks noChangeAspect="1"/>
          </p:cNvPicPr>
          <p:nvPr/>
        </p:nvPicPr>
        <p:blipFill>
          <a:blip r:embed="rId4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6353" y="3752522"/>
            <a:ext cx="746958" cy="738839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E7F9165A-D711-49B1-B8E1-860F47D569B6}"/>
              </a:ext>
            </a:extLst>
          </p:cNvPr>
          <p:cNvPicPr>
            <a:picLocks noChangeAspect="1"/>
          </p:cNvPicPr>
          <p:nvPr/>
        </p:nvPicPr>
        <p:blipFill>
          <a:blip r:embed="rId4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0341" y="3420757"/>
            <a:ext cx="880399" cy="880399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6189DA70-D618-49A4-8ADD-55C5516AD528}"/>
              </a:ext>
            </a:extLst>
          </p:cNvPr>
          <p:cNvPicPr>
            <a:picLocks noChangeAspect="1"/>
          </p:cNvPicPr>
          <p:nvPr/>
        </p:nvPicPr>
        <p:blipFill>
          <a:blip r:embed="rId4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6109" y="3273983"/>
            <a:ext cx="967603" cy="731328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D69E5D3F-EC35-45FC-BD50-C36CDDDAE37A}"/>
              </a:ext>
            </a:extLst>
          </p:cNvPr>
          <p:cNvPicPr>
            <a:picLocks noChangeAspect="1"/>
          </p:cNvPicPr>
          <p:nvPr/>
        </p:nvPicPr>
        <p:blipFill>
          <a:blip r:embed="rId4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0439" y="5191319"/>
            <a:ext cx="804118" cy="804118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6A40680D-6EC8-43C9-96F5-273E2ED11717}"/>
              </a:ext>
            </a:extLst>
          </p:cNvPr>
          <p:cNvPicPr>
            <a:picLocks noChangeAspect="1"/>
          </p:cNvPicPr>
          <p:nvPr/>
        </p:nvPicPr>
        <p:blipFill>
          <a:blip r:embed="rId4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3453" y="2906380"/>
            <a:ext cx="731328" cy="731328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C1F8179B-00FE-43B7-B2D9-E774F1CAFBC9}"/>
              </a:ext>
            </a:extLst>
          </p:cNvPr>
          <p:cNvPicPr>
            <a:picLocks noChangeAspect="1"/>
          </p:cNvPicPr>
          <p:nvPr/>
        </p:nvPicPr>
        <p:blipFill>
          <a:blip r:embed="rId5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3460" y="6022488"/>
            <a:ext cx="804005" cy="724119"/>
          </a:xfrm>
          <a:prstGeom prst="rect">
            <a:avLst/>
          </a:prstGeom>
        </p:spPr>
      </p:pic>
      <p:pic>
        <p:nvPicPr>
          <p:cNvPr id="141" name="Picture 140">
            <a:extLst>
              <a:ext uri="{FF2B5EF4-FFF2-40B4-BE49-F238E27FC236}">
                <a16:creationId xmlns:a16="http://schemas.microsoft.com/office/drawing/2014/main" id="{C2A10AB4-15BF-4E8A-80BF-A6BA9C68B5F6}"/>
              </a:ext>
            </a:extLst>
          </p:cNvPr>
          <p:cNvPicPr>
            <a:picLocks noChangeAspect="1"/>
          </p:cNvPicPr>
          <p:nvPr/>
        </p:nvPicPr>
        <p:blipFill>
          <a:blip r:embed="rId5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1551" y="1942461"/>
            <a:ext cx="903616" cy="903616"/>
          </a:xfrm>
          <a:prstGeom prst="rect">
            <a:avLst/>
          </a:prstGeom>
        </p:spPr>
      </p:pic>
      <p:pic>
        <p:nvPicPr>
          <p:cNvPr id="142" name="Picture 141">
            <a:extLst>
              <a:ext uri="{FF2B5EF4-FFF2-40B4-BE49-F238E27FC236}">
                <a16:creationId xmlns:a16="http://schemas.microsoft.com/office/drawing/2014/main" id="{4A146733-7D8B-4934-95FE-CFED8AAE4B27}"/>
              </a:ext>
            </a:extLst>
          </p:cNvPr>
          <p:cNvPicPr>
            <a:picLocks noChangeAspect="1"/>
          </p:cNvPicPr>
          <p:nvPr/>
        </p:nvPicPr>
        <p:blipFill>
          <a:blip r:embed="rId5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9997" y="4973660"/>
            <a:ext cx="900681" cy="900681"/>
          </a:xfrm>
          <a:prstGeom prst="rect">
            <a:avLst/>
          </a:prstGeom>
        </p:spPr>
      </p:pic>
      <p:pic>
        <p:nvPicPr>
          <p:cNvPr id="143" name="Picture 142">
            <a:extLst>
              <a:ext uri="{FF2B5EF4-FFF2-40B4-BE49-F238E27FC236}">
                <a16:creationId xmlns:a16="http://schemas.microsoft.com/office/drawing/2014/main" id="{BB20D3F6-FD0B-4500-A3C7-31BB7580754C}"/>
              </a:ext>
            </a:extLst>
          </p:cNvPr>
          <p:cNvPicPr>
            <a:picLocks noChangeAspect="1"/>
          </p:cNvPicPr>
          <p:nvPr/>
        </p:nvPicPr>
        <p:blipFill>
          <a:blip r:embed="rId5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2662" y="1190939"/>
            <a:ext cx="806744" cy="806744"/>
          </a:xfrm>
          <a:prstGeom prst="rect">
            <a:avLst/>
          </a:prstGeom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E82DF851-388D-48E5-8E15-B52DD6281589}"/>
              </a:ext>
            </a:extLst>
          </p:cNvPr>
          <p:cNvPicPr>
            <a:picLocks noChangeAspect="1"/>
          </p:cNvPicPr>
          <p:nvPr/>
        </p:nvPicPr>
        <p:blipFill>
          <a:blip r:embed="rId5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9007" y="4869259"/>
            <a:ext cx="766403" cy="762603"/>
          </a:xfrm>
          <a:prstGeom prst="rect">
            <a:avLst/>
          </a:prstGeom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7EA5F23C-F8C3-4046-8991-9E709FA69F20}"/>
              </a:ext>
            </a:extLst>
          </p:cNvPr>
          <p:cNvPicPr>
            <a:picLocks noChangeAspect="1"/>
          </p:cNvPicPr>
          <p:nvPr/>
        </p:nvPicPr>
        <p:blipFill>
          <a:blip r:embed="rId5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6050" y="4455096"/>
            <a:ext cx="662917" cy="662917"/>
          </a:xfrm>
          <a:prstGeom prst="rect">
            <a:avLst/>
          </a:prstGeom>
        </p:spPr>
      </p:pic>
      <p:pic>
        <p:nvPicPr>
          <p:cNvPr id="146" name="Picture 145">
            <a:extLst>
              <a:ext uri="{FF2B5EF4-FFF2-40B4-BE49-F238E27FC236}">
                <a16:creationId xmlns:a16="http://schemas.microsoft.com/office/drawing/2014/main" id="{3E592AD9-13E6-4A73-9A2E-BDE010653762}"/>
              </a:ext>
            </a:extLst>
          </p:cNvPr>
          <p:cNvPicPr>
            <a:picLocks noChangeAspect="1"/>
          </p:cNvPicPr>
          <p:nvPr/>
        </p:nvPicPr>
        <p:blipFill>
          <a:blip r:embed="rId5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6112" y="6040833"/>
            <a:ext cx="806744" cy="806744"/>
          </a:xfrm>
          <a:prstGeom prst="rect">
            <a:avLst/>
          </a:prstGeom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76B9953F-756A-4C7B-9D9D-DFD1848843F7}"/>
              </a:ext>
            </a:extLst>
          </p:cNvPr>
          <p:cNvPicPr>
            <a:picLocks noChangeAspect="1"/>
          </p:cNvPicPr>
          <p:nvPr/>
        </p:nvPicPr>
        <p:blipFill>
          <a:blip r:embed="rId5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3159" y="4441181"/>
            <a:ext cx="911824" cy="911824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09573174-78EC-4243-AD12-14D6999B490A}"/>
              </a:ext>
            </a:extLst>
          </p:cNvPr>
          <p:cNvPicPr>
            <a:picLocks noChangeAspect="1"/>
          </p:cNvPicPr>
          <p:nvPr/>
        </p:nvPicPr>
        <p:blipFill>
          <a:blip r:embed="rId5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0912" y="6217504"/>
            <a:ext cx="1528387" cy="508429"/>
          </a:xfrm>
          <a:prstGeom prst="rect">
            <a:avLst/>
          </a:prstGeom>
        </p:spPr>
      </p:pic>
      <p:pic>
        <p:nvPicPr>
          <p:cNvPr id="149" name="Picture 148">
            <a:extLst>
              <a:ext uri="{FF2B5EF4-FFF2-40B4-BE49-F238E27FC236}">
                <a16:creationId xmlns:a16="http://schemas.microsoft.com/office/drawing/2014/main" id="{6A01804B-6F64-4C55-8DCC-FB22B287386C}"/>
              </a:ext>
            </a:extLst>
          </p:cNvPr>
          <p:cNvPicPr>
            <a:picLocks noChangeAspect="1"/>
          </p:cNvPicPr>
          <p:nvPr/>
        </p:nvPicPr>
        <p:blipFill>
          <a:blip r:embed="rId5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2391" y="4423724"/>
            <a:ext cx="884584" cy="868881"/>
          </a:xfrm>
          <a:prstGeom prst="rect">
            <a:avLst/>
          </a:prstGeom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C2D1371F-A945-45CB-A4D2-21FE319E2EFF}"/>
              </a:ext>
            </a:extLst>
          </p:cNvPr>
          <p:cNvPicPr>
            <a:picLocks noChangeAspect="1"/>
          </p:cNvPicPr>
          <p:nvPr/>
        </p:nvPicPr>
        <p:blipFill>
          <a:blip r:embed="rId6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7925" y="1633873"/>
            <a:ext cx="1119974" cy="803596"/>
          </a:xfrm>
          <a:prstGeom prst="rect">
            <a:avLst/>
          </a:prstGeom>
        </p:spPr>
      </p:pic>
      <p:pic>
        <p:nvPicPr>
          <p:cNvPr id="151" name="Picture 150">
            <a:extLst>
              <a:ext uri="{FF2B5EF4-FFF2-40B4-BE49-F238E27FC236}">
                <a16:creationId xmlns:a16="http://schemas.microsoft.com/office/drawing/2014/main" id="{3EC2D558-A0F3-4791-9F96-346C44B5544F}"/>
              </a:ext>
            </a:extLst>
          </p:cNvPr>
          <p:cNvPicPr>
            <a:picLocks noChangeAspect="1"/>
          </p:cNvPicPr>
          <p:nvPr/>
        </p:nvPicPr>
        <p:blipFill>
          <a:blip r:embed="rId6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0455" y="4206350"/>
            <a:ext cx="969265" cy="409218"/>
          </a:xfrm>
          <a:prstGeom prst="rect">
            <a:avLst/>
          </a:prstGeom>
        </p:spPr>
      </p:pic>
      <p:pic>
        <p:nvPicPr>
          <p:cNvPr id="152" name="Picture 2" descr="May be an image of one or more people">
            <a:extLst>
              <a:ext uri="{FF2B5EF4-FFF2-40B4-BE49-F238E27FC236}">
                <a16:creationId xmlns:a16="http://schemas.microsoft.com/office/drawing/2014/main" id="{F1052902-EF19-4075-8CD5-760C681DF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469" y="5768223"/>
            <a:ext cx="903260" cy="90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152">
            <a:extLst>
              <a:ext uri="{FF2B5EF4-FFF2-40B4-BE49-F238E27FC236}">
                <a16:creationId xmlns:a16="http://schemas.microsoft.com/office/drawing/2014/main" id="{3F07F76E-2A72-4B1D-89B8-F535E9487708}"/>
              </a:ext>
            </a:extLst>
          </p:cNvPr>
          <p:cNvPicPr>
            <a:picLocks noChangeAspect="1"/>
          </p:cNvPicPr>
          <p:nvPr/>
        </p:nvPicPr>
        <p:blipFill>
          <a:blip r:embed="rId6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7614" y="1891197"/>
            <a:ext cx="986984" cy="98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375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389BF40-D641-4496-A27C-BBE669D52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365"/>
            <a:ext cx="10515600" cy="125523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ຕໍ່ໄປແມ່ນການລາຍງານຄວາມຄືບໜ້າປະຈຳປີ 2021 ຂອງ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D1CFEEB-9534-4985-A0B4-7C22CA7BE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3203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o-LA" sz="80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ຂໍເຊີນທ່ານຮັບຊົມວີດີໂອສະຫຼຸບວຽກງານປະຈຳປີ 2021ຂອງ </a:t>
            </a:r>
            <a:r>
              <a:rPr lang="en-US" sz="80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</a:p>
        </p:txBody>
      </p:sp>
    </p:spTree>
    <p:extLst>
      <p:ext uri="{BB962C8B-B14F-4D97-AF65-F5344CB8AC3E}">
        <p14:creationId xmlns:p14="http://schemas.microsoft.com/office/powerpoint/2010/main" val="732446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2637</TotalTime>
  <Words>514</Words>
  <Application>Microsoft Office PowerPoint</Application>
  <PresentationFormat>Widescreen</PresentationFormat>
  <Paragraphs>40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Phetsarath OT</vt:lpstr>
      <vt:lpstr>Wingdings</vt:lpstr>
      <vt:lpstr>Office Theme</vt:lpstr>
      <vt:lpstr>ບົດບັນທຶກກອງປະຊຸມສາມັນປະຈຳປີ 2021  ຂອງ SUN CSA  @SUN CSA AGM 2022 31 ມີນາ 2022, ໂຮງແຮມຄຣາວພລາຊາ, ນະຄອນຫຼວງວຽງຈັນ</vt:lpstr>
      <vt:lpstr>SUN CSA AGM 2021-ໄດ້ຮັບການສະໜັບສະໜູນດ້ານງົບປະມານຈາກ:  </vt:lpstr>
      <vt:lpstr>ພາກສະຫຼຸບໂດຍສັງເຂບ </vt:lpstr>
      <vt:lpstr>ພາກການລາຍງານ ແລະ ອັບເດດຈາກກອງເລຂາ</vt:lpstr>
      <vt:lpstr>ພາກການອັບເດດວຽກຈາກຄູ່ຮ່ວມງານ</vt:lpstr>
      <vt:lpstr>PowerPoint Presentation</vt:lpstr>
      <vt:lpstr>ພາກການປຶກສາຫາລື ແລະ ວາງແຜນວຽກປະຈຳປີ</vt:lpstr>
      <vt:lpstr>ພາກການເລືອກຕັ້ງຄະນະບໍລິຫານງານ SUN CSA ຄະນະບໍລິຫານງານໃໝ່ 3 ໄດ້ຮັບການເລືອກຕັ້ງ </vt:lpstr>
      <vt:lpstr>ທ່ານສາມາດເບິ່ງບົດລສຍງານສະບັບເຕັມໄດ້ທີ່ເວັບໄຊທ໌ຂອງ SUN CSA www.suncsalaos.org </vt:lpstr>
      <vt:lpstr>PowerPoint Presentation</vt:lpstr>
      <vt:lpstr>ຕໍ່ໄປແມ່ນການລາຍງານຄວາມຄືບໜ້າປະຈຳປີ 2021 ຂອງSUN CSA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General Meeting 02 April 2019</dc:title>
  <dc:creator>Vanmina Phanthavong</dc:creator>
  <cp:lastModifiedBy>Phommalangsy, Soukkanhya</cp:lastModifiedBy>
  <cp:revision>142</cp:revision>
  <dcterms:created xsi:type="dcterms:W3CDTF">2019-02-19T07:35:04Z</dcterms:created>
  <dcterms:modified xsi:type="dcterms:W3CDTF">2022-05-09T07:58:45Z</dcterms:modified>
</cp:coreProperties>
</file>