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58" r:id="rId3"/>
    <p:sldId id="260" r:id="rId4"/>
    <p:sldId id="303" r:id="rId5"/>
    <p:sldId id="316" r:id="rId6"/>
    <p:sldId id="261" r:id="rId7"/>
    <p:sldId id="319" r:id="rId8"/>
    <p:sldId id="318" r:id="rId9"/>
    <p:sldId id="315" r:id="rId10"/>
    <p:sldId id="321" r:id="rId11"/>
    <p:sldId id="320" r:id="rId12"/>
    <p:sldId id="322" r:id="rId13"/>
    <p:sldId id="313" r:id="rId14"/>
    <p:sldId id="292" r:id="rId15"/>
    <p:sldId id="30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4A6CE9-54CF-4061-9A7A-14BED50C2044}" type="doc">
      <dgm:prSet loTypeId="urn:microsoft.com/office/officeart/2005/8/layout/cycle2" loCatId="cycle" qsTypeId="urn:microsoft.com/office/officeart/2005/8/quickstyle/simple1" qsCatId="simple" csTypeId="urn:microsoft.com/office/officeart/2005/8/colors/colorful4" csCatId="colorful" phldr="1"/>
      <dgm:spPr/>
      <dgm:t>
        <a:bodyPr/>
        <a:lstStyle/>
        <a:p>
          <a:endParaRPr lang="en-US"/>
        </a:p>
      </dgm:t>
    </dgm:pt>
    <dgm:pt modelId="{5A9A1AEE-67E1-4FAC-B932-680DC20F4769}">
      <dgm:prSet phldrT="[Text]" custT="1"/>
      <dgm:spPr/>
      <dgm:t>
        <a:bodyPr/>
        <a:lstStyle/>
        <a:p>
          <a:r>
            <a:rPr lang="lo-LA" sz="2000" b="1" dirty="0">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rPr>
            <a:t>ມີອາຫານ</a:t>
          </a:r>
          <a:endParaRPr lang="en-US" sz="2000" b="1" dirty="0">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endParaRPr>
        </a:p>
      </dgm:t>
    </dgm:pt>
    <dgm:pt modelId="{AB8A4965-29AC-4640-80B2-C70CB627F06A}" type="parTrans" cxnId="{A33175FB-95B1-418B-A23E-DA5C23AA2F55}">
      <dgm:prSet/>
      <dgm:spPr/>
      <dgm:t>
        <a:bodyPr/>
        <a:lstStyle/>
        <a:p>
          <a:endParaRPr lang="en-US"/>
        </a:p>
      </dgm:t>
    </dgm:pt>
    <dgm:pt modelId="{3FCFD248-F993-438B-BC02-C7C6806AB70E}" type="sibTrans" cxnId="{A33175FB-95B1-418B-A23E-DA5C23AA2F55}">
      <dgm:prSet/>
      <dgm:spPr/>
      <dgm:t>
        <a:bodyPr/>
        <a:lstStyle/>
        <a:p>
          <a:endParaRPr lang="en-US"/>
        </a:p>
      </dgm:t>
    </dgm:pt>
    <dgm:pt modelId="{93812A7B-E178-4A36-B5E7-DD4969C66F2A}">
      <dgm:prSet phldrT="[Text]" custT="1"/>
      <dgm:spPr/>
      <dgm:t>
        <a:bodyPr/>
        <a:lstStyle/>
        <a:p>
          <a:r>
            <a:rPr lang="lo-LA" sz="2000" b="1">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rPr>
            <a:t>ເຂົ້າເຖິງ</a:t>
          </a:r>
          <a:endParaRPr lang="en-US" sz="2000" b="1" dirty="0">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endParaRPr>
        </a:p>
      </dgm:t>
    </dgm:pt>
    <dgm:pt modelId="{7C1A527D-4AA0-4A6D-9983-484FF3404A83}" type="parTrans" cxnId="{2D627DFD-EB6C-49C1-BD4E-C9AF5569E651}">
      <dgm:prSet/>
      <dgm:spPr/>
      <dgm:t>
        <a:bodyPr/>
        <a:lstStyle/>
        <a:p>
          <a:endParaRPr lang="en-US"/>
        </a:p>
      </dgm:t>
    </dgm:pt>
    <dgm:pt modelId="{D9909853-95A0-4CC9-B393-56D455C52F07}" type="sibTrans" cxnId="{2D627DFD-EB6C-49C1-BD4E-C9AF5569E651}">
      <dgm:prSet/>
      <dgm:spPr/>
      <dgm:t>
        <a:bodyPr/>
        <a:lstStyle/>
        <a:p>
          <a:endParaRPr lang="en-US"/>
        </a:p>
      </dgm:t>
    </dgm:pt>
    <dgm:pt modelId="{42E14B2F-A860-453C-BCAF-F50D69D6C881}">
      <dgm:prSet phldrT="[Text]" custT="1"/>
      <dgm:spPr/>
      <dgm:t>
        <a:bodyPr/>
        <a:lstStyle/>
        <a:p>
          <a:r>
            <a:rPr lang="lo-LA" sz="2000" b="1">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rPr>
            <a:t>ກິນອາຫານປອດໄພ</a:t>
          </a:r>
          <a:endParaRPr lang="en-US" sz="2000" b="1" dirty="0">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endParaRPr>
        </a:p>
      </dgm:t>
    </dgm:pt>
    <dgm:pt modelId="{47B0B3BD-9752-4ECD-88C6-77F325C4131B}" type="parTrans" cxnId="{9D751643-D218-4697-82D2-1E91C4FA672C}">
      <dgm:prSet/>
      <dgm:spPr/>
      <dgm:t>
        <a:bodyPr/>
        <a:lstStyle/>
        <a:p>
          <a:endParaRPr lang="en-US"/>
        </a:p>
      </dgm:t>
    </dgm:pt>
    <dgm:pt modelId="{CA9E334D-1B7A-48E2-B5DC-7ECD26A6D810}" type="sibTrans" cxnId="{9D751643-D218-4697-82D2-1E91C4FA672C}">
      <dgm:prSet/>
      <dgm:spPr/>
      <dgm:t>
        <a:bodyPr/>
        <a:lstStyle/>
        <a:p>
          <a:endParaRPr lang="en-US"/>
        </a:p>
      </dgm:t>
    </dgm:pt>
    <dgm:pt modelId="{304BAB68-557A-4EE1-B193-7096E957957F}" type="pres">
      <dgm:prSet presAssocID="{494A6CE9-54CF-4061-9A7A-14BED50C2044}" presName="cycle" presStyleCnt="0">
        <dgm:presLayoutVars>
          <dgm:dir/>
          <dgm:resizeHandles val="exact"/>
        </dgm:presLayoutVars>
      </dgm:prSet>
      <dgm:spPr/>
    </dgm:pt>
    <dgm:pt modelId="{C16A0F48-454C-49F7-8295-7159E926CCBA}" type="pres">
      <dgm:prSet presAssocID="{5A9A1AEE-67E1-4FAC-B932-680DC20F4769}" presName="node" presStyleLbl="node1" presStyleIdx="0" presStyleCnt="3" custScaleX="113017" custScaleY="58841" custRadScaleRad="116401" custRadScaleInc="-1362">
        <dgm:presLayoutVars>
          <dgm:bulletEnabled val="1"/>
        </dgm:presLayoutVars>
      </dgm:prSet>
      <dgm:spPr/>
    </dgm:pt>
    <dgm:pt modelId="{B19A127C-2143-47A9-A53C-7AAD24E1591E}" type="pres">
      <dgm:prSet presAssocID="{3FCFD248-F993-438B-BC02-C7C6806AB70E}" presName="sibTrans" presStyleLbl="sibTrans2D1" presStyleIdx="0" presStyleCnt="3" custScaleX="116788" custScaleY="92480" custLinFactX="10547" custLinFactNeighborX="100000" custLinFactNeighborY="-31203" custRadScaleRad="211672" custRadScaleInc="-2147483648"/>
      <dgm:spPr/>
    </dgm:pt>
    <dgm:pt modelId="{4CFB6465-B869-4AE4-8748-244947436E35}" type="pres">
      <dgm:prSet presAssocID="{3FCFD248-F993-438B-BC02-C7C6806AB70E}" presName="connectorText" presStyleLbl="sibTrans2D1" presStyleIdx="0" presStyleCnt="3"/>
      <dgm:spPr/>
    </dgm:pt>
    <dgm:pt modelId="{B88C1338-A61E-4932-90BA-3032AAE50971}" type="pres">
      <dgm:prSet presAssocID="{93812A7B-E178-4A36-B5E7-DD4969C66F2A}" presName="node" presStyleLbl="node1" presStyleIdx="1" presStyleCnt="3" custScaleY="84981">
        <dgm:presLayoutVars>
          <dgm:bulletEnabled val="1"/>
        </dgm:presLayoutVars>
      </dgm:prSet>
      <dgm:spPr/>
    </dgm:pt>
    <dgm:pt modelId="{F5024AE5-4102-4A0F-95E7-64111DC1BF6B}" type="pres">
      <dgm:prSet presAssocID="{D9909853-95A0-4CC9-B393-56D455C52F07}" presName="sibTrans" presStyleLbl="sibTrans2D1" presStyleIdx="1" presStyleCnt="3" custScaleX="216363" custScaleY="92790" custLinFactNeighborX="-1344" custLinFactNeighborY="61641"/>
      <dgm:spPr/>
    </dgm:pt>
    <dgm:pt modelId="{07DC99D5-AC93-4047-8C44-DCD7E2FD47DB}" type="pres">
      <dgm:prSet presAssocID="{D9909853-95A0-4CC9-B393-56D455C52F07}" presName="connectorText" presStyleLbl="sibTrans2D1" presStyleIdx="1" presStyleCnt="3"/>
      <dgm:spPr/>
    </dgm:pt>
    <dgm:pt modelId="{4F541A7B-E14C-40B2-947C-C036D9591334}" type="pres">
      <dgm:prSet presAssocID="{42E14B2F-A860-453C-BCAF-F50D69D6C881}" presName="node" presStyleLbl="node1" presStyleIdx="2" presStyleCnt="3" custScaleX="115363" custScaleY="105035" custRadScaleRad="123028" custRadScaleInc="-7292">
        <dgm:presLayoutVars>
          <dgm:bulletEnabled val="1"/>
        </dgm:presLayoutVars>
      </dgm:prSet>
      <dgm:spPr/>
    </dgm:pt>
    <dgm:pt modelId="{73D23A10-004D-4B6A-9A9B-3633976399B9}" type="pres">
      <dgm:prSet presAssocID="{CA9E334D-1B7A-48E2-B5DC-7ECD26A6D810}" presName="sibTrans" presStyleLbl="sibTrans2D1" presStyleIdx="2" presStyleCnt="3" custAng="21409100" custScaleX="146247" custScaleY="110151" custLinFactX="-3266" custLinFactNeighborX="-100000" custLinFactNeighborY="-27336"/>
      <dgm:spPr/>
    </dgm:pt>
    <dgm:pt modelId="{3AC79816-FCA5-4D40-B082-1473098C2D09}" type="pres">
      <dgm:prSet presAssocID="{CA9E334D-1B7A-48E2-B5DC-7ECD26A6D810}" presName="connectorText" presStyleLbl="sibTrans2D1" presStyleIdx="2" presStyleCnt="3"/>
      <dgm:spPr/>
    </dgm:pt>
  </dgm:ptLst>
  <dgm:cxnLst>
    <dgm:cxn modelId="{9D751643-D218-4697-82D2-1E91C4FA672C}" srcId="{494A6CE9-54CF-4061-9A7A-14BED50C2044}" destId="{42E14B2F-A860-453C-BCAF-F50D69D6C881}" srcOrd="2" destOrd="0" parTransId="{47B0B3BD-9752-4ECD-88C6-77F325C4131B}" sibTransId="{CA9E334D-1B7A-48E2-B5DC-7ECD26A6D810}"/>
    <dgm:cxn modelId="{A6FC4D48-DF91-429F-B225-99438BFB69C2}" type="presOf" srcId="{5A9A1AEE-67E1-4FAC-B932-680DC20F4769}" destId="{C16A0F48-454C-49F7-8295-7159E926CCBA}" srcOrd="0" destOrd="0" presId="urn:microsoft.com/office/officeart/2005/8/layout/cycle2"/>
    <dgm:cxn modelId="{1A6D3E51-7A5C-4D8F-97C5-5C06F79C2963}" type="presOf" srcId="{42E14B2F-A860-453C-BCAF-F50D69D6C881}" destId="{4F541A7B-E14C-40B2-947C-C036D9591334}" srcOrd="0" destOrd="0" presId="urn:microsoft.com/office/officeart/2005/8/layout/cycle2"/>
    <dgm:cxn modelId="{3CC25B59-1BDC-40BB-B8F1-CD154F02941D}" type="presOf" srcId="{CA9E334D-1B7A-48E2-B5DC-7ECD26A6D810}" destId="{73D23A10-004D-4B6A-9A9B-3633976399B9}" srcOrd="0" destOrd="0" presId="urn:microsoft.com/office/officeart/2005/8/layout/cycle2"/>
    <dgm:cxn modelId="{D1286595-8BFE-4847-A4E5-45F21CCBAD63}" type="presOf" srcId="{494A6CE9-54CF-4061-9A7A-14BED50C2044}" destId="{304BAB68-557A-4EE1-B193-7096E957957F}" srcOrd="0" destOrd="0" presId="urn:microsoft.com/office/officeart/2005/8/layout/cycle2"/>
    <dgm:cxn modelId="{7761ACB9-2378-4B6F-AC8F-F7D804E222FD}" type="presOf" srcId="{D9909853-95A0-4CC9-B393-56D455C52F07}" destId="{F5024AE5-4102-4A0F-95E7-64111DC1BF6B}" srcOrd="0" destOrd="0" presId="urn:microsoft.com/office/officeart/2005/8/layout/cycle2"/>
    <dgm:cxn modelId="{9F5997BF-C697-47E4-8AEB-493B6056D73F}" type="presOf" srcId="{CA9E334D-1B7A-48E2-B5DC-7ECD26A6D810}" destId="{3AC79816-FCA5-4D40-B082-1473098C2D09}" srcOrd="1" destOrd="0" presId="urn:microsoft.com/office/officeart/2005/8/layout/cycle2"/>
    <dgm:cxn modelId="{8FB388D1-DBC1-4434-8122-90CE878BA320}" type="presOf" srcId="{3FCFD248-F993-438B-BC02-C7C6806AB70E}" destId="{B19A127C-2143-47A9-A53C-7AAD24E1591E}" srcOrd="0" destOrd="0" presId="urn:microsoft.com/office/officeart/2005/8/layout/cycle2"/>
    <dgm:cxn modelId="{CC0CF5D8-0A90-45F0-9AA9-875A973AC07D}" type="presOf" srcId="{D9909853-95A0-4CC9-B393-56D455C52F07}" destId="{07DC99D5-AC93-4047-8C44-DCD7E2FD47DB}" srcOrd="1" destOrd="0" presId="urn:microsoft.com/office/officeart/2005/8/layout/cycle2"/>
    <dgm:cxn modelId="{1C6C64F7-285A-4897-88EC-DE0A306C9558}" type="presOf" srcId="{93812A7B-E178-4A36-B5E7-DD4969C66F2A}" destId="{B88C1338-A61E-4932-90BA-3032AAE50971}" srcOrd="0" destOrd="0" presId="urn:microsoft.com/office/officeart/2005/8/layout/cycle2"/>
    <dgm:cxn modelId="{A33175FB-95B1-418B-A23E-DA5C23AA2F55}" srcId="{494A6CE9-54CF-4061-9A7A-14BED50C2044}" destId="{5A9A1AEE-67E1-4FAC-B932-680DC20F4769}" srcOrd="0" destOrd="0" parTransId="{AB8A4965-29AC-4640-80B2-C70CB627F06A}" sibTransId="{3FCFD248-F993-438B-BC02-C7C6806AB70E}"/>
    <dgm:cxn modelId="{2D627DFD-EB6C-49C1-BD4E-C9AF5569E651}" srcId="{494A6CE9-54CF-4061-9A7A-14BED50C2044}" destId="{93812A7B-E178-4A36-B5E7-DD4969C66F2A}" srcOrd="1" destOrd="0" parTransId="{7C1A527D-4AA0-4A6D-9983-484FF3404A83}" sibTransId="{D9909853-95A0-4CC9-B393-56D455C52F07}"/>
    <dgm:cxn modelId="{4F85DFFE-A496-4933-8884-BC5791AAB354}" type="presOf" srcId="{3FCFD248-F993-438B-BC02-C7C6806AB70E}" destId="{4CFB6465-B869-4AE4-8748-244947436E35}" srcOrd="1" destOrd="0" presId="urn:microsoft.com/office/officeart/2005/8/layout/cycle2"/>
    <dgm:cxn modelId="{7E710B05-2944-4B72-B377-18373063B061}" type="presParOf" srcId="{304BAB68-557A-4EE1-B193-7096E957957F}" destId="{C16A0F48-454C-49F7-8295-7159E926CCBA}" srcOrd="0" destOrd="0" presId="urn:microsoft.com/office/officeart/2005/8/layout/cycle2"/>
    <dgm:cxn modelId="{32FCF83B-537E-4C0F-AE85-80C02A06784B}" type="presParOf" srcId="{304BAB68-557A-4EE1-B193-7096E957957F}" destId="{B19A127C-2143-47A9-A53C-7AAD24E1591E}" srcOrd="1" destOrd="0" presId="urn:microsoft.com/office/officeart/2005/8/layout/cycle2"/>
    <dgm:cxn modelId="{D75CA387-BBF1-4ED3-BBEE-2882D0DD4EBA}" type="presParOf" srcId="{B19A127C-2143-47A9-A53C-7AAD24E1591E}" destId="{4CFB6465-B869-4AE4-8748-244947436E35}" srcOrd="0" destOrd="0" presId="urn:microsoft.com/office/officeart/2005/8/layout/cycle2"/>
    <dgm:cxn modelId="{918B4D9A-5EE0-4EDF-BF09-69545817DA62}" type="presParOf" srcId="{304BAB68-557A-4EE1-B193-7096E957957F}" destId="{B88C1338-A61E-4932-90BA-3032AAE50971}" srcOrd="2" destOrd="0" presId="urn:microsoft.com/office/officeart/2005/8/layout/cycle2"/>
    <dgm:cxn modelId="{CF2F52CC-BA88-46AF-B678-D243A8B6305E}" type="presParOf" srcId="{304BAB68-557A-4EE1-B193-7096E957957F}" destId="{F5024AE5-4102-4A0F-95E7-64111DC1BF6B}" srcOrd="3" destOrd="0" presId="urn:microsoft.com/office/officeart/2005/8/layout/cycle2"/>
    <dgm:cxn modelId="{39739AB2-85BF-4EBB-B2AF-FF33A2F5F683}" type="presParOf" srcId="{F5024AE5-4102-4A0F-95E7-64111DC1BF6B}" destId="{07DC99D5-AC93-4047-8C44-DCD7E2FD47DB}" srcOrd="0" destOrd="0" presId="urn:microsoft.com/office/officeart/2005/8/layout/cycle2"/>
    <dgm:cxn modelId="{708D5DA4-2D73-4853-B3A2-7F03DC28D9B4}" type="presParOf" srcId="{304BAB68-557A-4EE1-B193-7096E957957F}" destId="{4F541A7B-E14C-40B2-947C-C036D9591334}" srcOrd="4" destOrd="0" presId="urn:microsoft.com/office/officeart/2005/8/layout/cycle2"/>
    <dgm:cxn modelId="{B36F23BB-BBAD-4346-B49D-F2F93553B3C1}" type="presParOf" srcId="{304BAB68-557A-4EE1-B193-7096E957957F}" destId="{73D23A10-004D-4B6A-9A9B-3633976399B9}" srcOrd="5" destOrd="0" presId="urn:microsoft.com/office/officeart/2005/8/layout/cycle2"/>
    <dgm:cxn modelId="{6828A6C5-FA17-4F77-82DE-431E7AC0EF89}" type="presParOf" srcId="{73D23A10-004D-4B6A-9A9B-3633976399B9}" destId="{3AC79816-FCA5-4D40-B082-1473098C2D09}"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6F4CC1-06FA-46DB-9982-AEF3FF734998}" type="doc">
      <dgm:prSet loTypeId="urn:microsoft.com/office/officeart/2005/8/layout/hList1" loCatId="list" qsTypeId="urn:microsoft.com/office/officeart/2005/8/quickstyle/simple5" qsCatId="simple" csTypeId="urn:microsoft.com/office/officeart/2005/8/colors/accent1_2" csCatId="accent1" phldr="1"/>
      <dgm:spPr/>
    </dgm:pt>
    <dgm:pt modelId="{3838F7E1-F7DB-4506-88B5-B0140427CCB6}">
      <dgm:prSet phldrT="[Text]" custT="1">
        <dgm:style>
          <a:lnRef idx="1">
            <a:schemeClr val="accent4"/>
          </a:lnRef>
          <a:fillRef idx="2">
            <a:schemeClr val="accent4"/>
          </a:fillRef>
          <a:effectRef idx="1">
            <a:schemeClr val="accent4"/>
          </a:effectRef>
          <a:fontRef idx="minor">
            <a:schemeClr val="dk1"/>
          </a:fontRef>
        </dgm:style>
      </dgm:prSet>
      <dgm:spPr>
        <a:solidFill>
          <a:srgbClr val="92D050"/>
        </a:solidFill>
        <a:ln w="28575">
          <a:solidFill>
            <a:srgbClr val="FF0000"/>
          </a:solidFill>
        </a:ln>
      </dgm:spPr>
      <dgm:t>
        <a:bodyPr/>
        <a:lstStyle/>
        <a:p>
          <a:r>
            <a:rPr lang="lo-LA" sz="2400" b="1" dirty="0">
              <a:latin typeface="Phetsarath OT" panose="02000500000000020004" pitchFamily="2" charset="0"/>
              <a:cs typeface="Phetsarath OT" panose="02000500000000020004" pitchFamily="2" charset="0"/>
            </a:rPr>
            <a:t>ກະສິກຳ</a:t>
          </a:r>
          <a:endParaRPr lang="en-US" sz="2400" b="1" dirty="0">
            <a:latin typeface="Phetsarath OT" panose="02000500000000020004" pitchFamily="2" charset="0"/>
            <a:cs typeface="Phetsarath OT" panose="02000500000000020004" pitchFamily="2" charset="0"/>
          </a:endParaRPr>
        </a:p>
      </dgm:t>
    </dgm:pt>
    <dgm:pt modelId="{E981AAB7-A854-4DB3-AF14-CC9360F25C71}" type="parTrans" cxnId="{BC5CD8BA-CE02-46ED-AFDC-576A51000A3A}">
      <dgm:prSet/>
      <dgm:spPr/>
      <dgm:t>
        <a:bodyPr/>
        <a:lstStyle/>
        <a:p>
          <a:endParaRPr lang="en-US"/>
        </a:p>
      </dgm:t>
    </dgm:pt>
    <dgm:pt modelId="{C46B0D6A-94FB-4055-A191-E8FE6355DEE6}" type="sibTrans" cxnId="{BC5CD8BA-CE02-46ED-AFDC-576A51000A3A}">
      <dgm:prSet/>
      <dgm:spPr/>
      <dgm:t>
        <a:bodyPr/>
        <a:lstStyle/>
        <a:p>
          <a:endParaRPr lang="en-US"/>
        </a:p>
      </dgm:t>
    </dgm:pt>
    <dgm:pt modelId="{2662F2FF-B8FD-442C-BCDA-1F942623F379}">
      <dgm:prSet phldrT="[Text]" custT="1">
        <dgm:style>
          <a:lnRef idx="1">
            <a:schemeClr val="accent4"/>
          </a:lnRef>
          <a:fillRef idx="2">
            <a:schemeClr val="accent4"/>
          </a:fillRef>
          <a:effectRef idx="1">
            <a:schemeClr val="accent4"/>
          </a:effectRef>
          <a:fontRef idx="minor">
            <a:schemeClr val="dk1"/>
          </a:fontRef>
        </dgm:style>
      </dgm:prSet>
      <dgm:spPr>
        <a:solidFill>
          <a:schemeClr val="tx2">
            <a:lumMod val="20000"/>
            <a:lumOff val="80000"/>
          </a:schemeClr>
        </a:solidFill>
      </dgm:spPr>
      <dgm:t>
        <a:bodyPr/>
        <a:lstStyle/>
        <a:p>
          <a:r>
            <a:rPr lang="lo-LA" sz="2400" b="1" dirty="0">
              <a:latin typeface="Phetsarath OT" panose="02000500000000020004" pitchFamily="2" charset="0"/>
              <a:cs typeface="Phetsarath OT" panose="02000500000000020004" pitchFamily="2" charset="0"/>
            </a:rPr>
            <a:t>ສຶກສາ</a:t>
          </a:r>
          <a:endParaRPr lang="en-US" sz="2400" b="1" dirty="0">
            <a:latin typeface="Phetsarath OT" panose="02000500000000020004" pitchFamily="2" charset="0"/>
            <a:cs typeface="Phetsarath OT" panose="02000500000000020004" pitchFamily="2" charset="0"/>
          </a:endParaRPr>
        </a:p>
      </dgm:t>
    </dgm:pt>
    <dgm:pt modelId="{4EDF7A62-936F-458F-99CE-B27960F1393B}" type="parTrans" cxnId="{C5C38BFD-A91D-4E47-AE9A-E6E50BF516DE}">
      <dgm:prSet/>
      <dgm:spPr/>
      <dgm:t>
        <a:bodyPr/>
        <a:lstStyle/>
        <a:p>
          <a:endParaRPr lang="en-US"/>
        </a:p>
      </dgm:t>
    </dgm:pt>
    <dgm:pt modelId="{9B2BC8F5-D61D-41DE-AA9E-9AC23CDE06BE}" type="sibTrans" cxnId="{C5C38BFD-A91D-4E47-AE9A-E6E50BF516DE}">
      <dgm:prSet/>
      <dgm:spPr/>
      <dgm:t>
        <a:bodyPr/>
        <a:lstStyle/>
        <a:p>
          <a:endParaRPr lang="en-US"/>
        </a:p>
      </dgm:t>
    </dgm:pt>
    <dgm:pt modelId="{CD30712B-845A-417C-BAE3-33B79EC52596}">
      <dgm:prSet phldrT="[Text]" custT="1">
        <dgm:style>
          <a:lnRef idx="1">
            <a:schemeClr val="accent4"/>
          </a:lnRef>
          <a:fillRef idx="2">
            <a:schemeClr val="accent4"/>
          </a:fillRef>
          <a:effectRef idx="1">
            <a:schemeClr val="accent4"/>
          </a:effectRef>
          <a:fontRef idx="minor">
            <a:schemeClr val="dk1"/>
          </a:fontRef>
        </dgm:style>
      </dgm:prSet>
      <dgm:spPr>
        <a:solidFill>
          <a:srgbClr val="92D050"/>
        </a:solidFill>
        <a:ln w="38100">
          <a:solidFill>
            <a:srgbClr val="FF0000"/>
          </a:solidFill>
        </a:ln>
      </dgm:spPr>
      <dgm:t>
        <a:bodyPr/>
        <a:lstStyle/>
        <a:p>
          <a:r>
            <a:rPr lang="lo-LA" sz="2000" b="1" dirty="0">
              <a:latin typeface="Phetsarath OT" panose="02000500000000020004" pitchFamily="2" charset="0"/>
              <a:cs typeface="Phetsarath OT" panose="02000500000000020004" pitchFamily="2" charset="0"/>
            </a:rPr>
            <a:t>ສາທາລະນະສຸກ</a:t>
          </a:r>
          <a:endParaRPr lang="en-US" sz="2000" b="1" dirty="0">
            <a:latin typeface="Phetsarath OT" panose="02000500000000020004" pitchFamily="2" charset="0"/>
            <a:cs typeface="Phetsarath OT" panose="02000500000000020004" pitchFamily="2" charset="0"/>
          </a:endParaRPr>
        </a:p>
      </dgm:t>
    </dgm:pt>
    <dgm:pt modelId="{FADB200C-EF8B-4A5D-82D7-54307ACF8C9B}" type="parTrans" cxnId="{B94F5C91-B4DA-4C98-AA88-1EC94B6BC7B6}">
      <dgm:prSet/>
      <dgm:spPr/>
      <dgm:t>
        <a:bodyPr/>
        <a:lstStyle/>
        <a:p>
          <a:endParaRPr lang="en-US"/>
        </a:p>
      </dgm:t>
    </dgm:pt>
    <dgm:pt modelId="{D5918D8C-41DC-47D7-AD63-3A459F9F6D42}" type="sibTrans" cxnId="{B94F5C91-B4DA-4C98-AA88-1EC94B6BC7B6}">
      <dgm:prSet/>
      <dgm:spPr/>
      <dgm:t>
        <a:bodyPr/>
        <a:lstStyle/>
        <a:p>
          <a:endParaRPr lang="en-US"/>
        </a:p>
      </dgm:t>
    </dgm:pt>
    <dgm:pt modelId="{7D7CD0C8-A8C4-4B62-AFD8-A108E1399021}" type="pres">
      <dgm:prSet presAssocID="{EC6F4CC1-06FA-46DB-9982-AEF3FF734998}" presName="Name0" presStyleCnt="0">
        <dgm:presLayoutVars>
          <dgm:dir/>
          <dgm:animLvl val="lvl"/>
          <dgm:resizeHandles val="exact"/>
        </dgm:presLayoutVars>
      </dgm:prSet>
      <dgm:spPr/>
    </dgm:pt>
    <dgm:pt modelId="{12740EF2-8B82-42E8-9B00-36DD3B3CE441}" type="pres">
      <dgm:prSet presAssocID="{3838F7E1-F7DB-4506-88B5-B0140427CCB6}" presName="composite" presStyleCnt="0"/>
      <dgm:spPr/>
    </dgm:pt>
    <dgm:pt modelId="{0987F19B-5DA1-41A4-A66F-AD75FADE0475}" type="pres">
      <dgm:prSet presAssocID="{3838F7E1-F7DB-4506-88B5-B0140427CCB6}" presName="parTx" presStyleLbl="alignNode1" presStyleIdx="0" presStyleCnt="3" custScaleY="105932" custLinFactX="100000" custLinFactNeighborX="123555" custLinFactNeighborY="-10060">
        <dgm:presLayoutVars>
          <dgm:chMax val="0"/>
          <dgm:chPref val="0"/>
          <dgm:bulletEnabled val="1"/>
        </dgm:presLayoutVars>
      </dgm:prSet>
      <dgm:spPr/>
    </dgm:pt>
    <dgm:pt modelId="{5B9C4883-D26C-438E-9EE6-C331CE0DAA2C}" type="pres">
      <dgm:prSet presAssocID="{3838F7E1-F7DB-4506-88B5-B0140427CCB6}" presName="desTx" presStyleLbl="alignAccFollowNode1" presStyleIdx="0" presStyleCnt="3" custScaleY="98807">
        <dgm:presLayoutVars>
          <dgm:bulletEnabled val="1"/>
        </dgm:presLayoutVars>
      </dgm:prSet>
      <dgm:spPr>
        <a:solidFill>
          <a:schemeClr val="accent4">
            <a:lumMod val="20000"/>
            <a:lumOff val="80000"/>
          </a:schemeClr>
        </a:solidFill>
      </dgm:spPr>
    </dgm:pt>
    <dgm:pt modelId="{66CE71D7-5DAC-4B36-AF0B-8E42851F3AC4}" type="pres">
      <dgm:prSet presAssocID="{C46B0D6A-94FB-4055-A191-E8FE6355DEE6}" presName="space" presStyleCnt="0"/>
      <dgm:spPr/>
    </dgm:pt>
    <dgm:pt modelId="{0BFBB5BE-4286-4563-AC35-8CF71089B3D5}" type="pres">
      <dgm:prSet presAssocID="{2662F2FF-B8FD-442C-BCDA-1F942623F379}" presName="composite" presStyleCnt="0"/>
      <dgm:spPr/>
    </dgm:pt>
    <dgm:pt modelId="{28A17431-7894-47E2-BD8C-D72F35A19D01}" type="pres">
      <dgm:prSet presAssocID="{2662F2FF-B8FD-442C-BCDA-1F942623F379}" presName="parTx" presStyleLbl="alignNode1" presStyleIdx="1" presStyleCnt="3" custLinFactNeighborX="-751" custLinFactNeighborY="-5611">
        <dgm:presLayoutVars>
          <dgm:chMax val="0"/>
          <dgm:chPref val="0"/>
          <dgm:bulletEnabled val="1"/>
        </dgm:presLayoutVars>
      </dgm:prSet>
      <dgm:spPr/>
    </dgm:pt>
    <dgm:pt modelId="{82B0BE90-8D8F-4470-9068-DEA9FBFBE53B}" type="pres">
      <dgm:prSet presAssocID="{2662F2FF-B8FD-442C-BCDA-1F942623F379}" presName="desTx" presStyleLbl="alignAccFollowNode1" presStyleIdx="1" presStyleCnt="3" custScaleY="101887" custLinFactNeighborX="-2000" custLinFactNeighborY="640">
        <dgm:presLayoutVars>
          <dgm:bulletEnabled val="1"/>
        </dgm:presLayoutVars>
      </dgm:prSet>
      <dgm:spPr>
        <a:solidFill>
          <a:schemeClr val="accent4">
            <a:lumMod val="20000"/>
            <a:lumOff val="80000"/>
          </a:schemeClr>
        </a:solidFill>
      </dgm:spPr>
    </dgm:pt>
    <dgm:pt modelId="{F0B49B71-6A8C-4817-A74F-DEA40F5E4CE7}" type="pres">
      <dgm:prSet presAssocID="{9B2BC8F5-D61D-41DE-AA9E-9AC23CDE06BE}" presName="space" presStyleCnt="0"/>
      <dgm:spPr/>
    </dgm:pt>
    <dgm:pt modelId="{96F45099-9038-42CC-ADDF-1EEF5BC86C7C}" type="pres">
      <dgm:prSet presAssocID="{CD30712B-845A-417C-BAE3-33B79EC52596}" presName="composite" presStyleCnt="0"/>
      <dgm:spPr/>
    </dgm:pt>
    <dgm:pt modelId="{5C2E32D6-FB6E-4C0A-8F37-C42656B59F2B}" type="pres">
      <dgm:prSet presAssocID="{CD30712B-845A-417C-BAE3-33B79EC52596}" presName="parTx" presStyleLbl="alignNode1" presStyleIdx="2" presStyleCnt="3" custScaleY="105537" custLinFactX="-100000" custLinFactNeighborX="-126030" custLinFactNeighborY="-9412">
        <dgm:presLayoutVars>
          <dgm:chMax val="0"/>
          <dgm:chPref val="0"/>
          <dgm:bulletEnabled val="1"/>
        </dgm:presLayoutVars>
      </dgm:prSet>
      <dgm:spPr/>
    </dgm:pt>
    <dgm:pt modelId="{7C5B2A1F-55D6-44E0-90C3-DD8F5083D296}" type="pres">
      <dgm:prSet presAssocID="{CD30712B-845A-417C-BAE3-33B79EC52596}" presName="desTx" presStyleLbl="alignAccFollowNode1" presStyleIdx="2" presStyleCnt="3" custScaleY="99779" custLinFactNeighborX="-4444" custLinFactNeighborY="-895">
        <dgm:presLayoutVars>
          <dgm:bulletEnabled val="1"/>
        </dgm:presLayoutVars>
      </dgm:prSet>
      <dgm:spPr>
        <a:solidFill>
          <a:schemeClr val="accent4">
            <a:lumMod val="20000"/>
            <a:lumOff val="80000"/>
          </a:schemeClr>
        </a:solidFill>
      </dgm:spPr>
    </dgm:pt>
  </dgm:ptLst>
  <dgm:cxnLst>
    <dgm:cxn modelId="{537D3D22-E3D5-48FF-95AC-1A4F3837C968}" type="presOf" srcId="{CD30712B-845A-417C-BAE3-33B79EC52596}" destId="{5C2E32D6-FB6E-4C0A-8F37-C42656B59F2B}" srcOrd="0" destOrd="0" presId="urn:microsoft.com/office/officeart/2005/8/layout/hList1"/>
    <dgm:cxn modelId="{93483C3B-F0EB-4E56-B8C1-312C75900C05}" type="presOf" srcId="{3838F7E1-F7DB-4506-88B5-B0140427CCB6}" destId="{0987F19B-5DA1-41A4-A66F-AD75FADE0475}" srcOrd="0" destOrd="0" presId="urn:microsoft.com/office/officeart/2005/8/layout/hList1"/>
    <dgm:cxn modelId="{C5E42C3E-405D-4FC8-A5B7-5633ABF92590}" type="presOf" srcId="{EC6F4CC1-06FA-46DB-9982-AEF3FF734998}" destId="{7D7CD0C8-A8C4-4B62-AFD8-A108E1399021}" srcOrd="0" destOrd="0" presId="urn:microsoft.com/office/officeart/2005/8/layout/hList1"/>
    <dgm:cxn modelId="{D31C2F64-D4AD-432D-AB56-F47215A7F286}" type="presOf" srcId="{2662F2FF-B8FD-442C-BCDA-1F942623F379}" destId="{28A17431-7894-47E2-BD8C-D72F35A19D01}" srcOrd="0" destOrd="0" presId="urn:microsoft.com/office/officeart/2005/8/layout/hList1"/>
    <dgm:cxn modelId="{B94F5C91-B4DA-4C98-AA88-1EC94B6BC7B6}" srcId="{EC6F4CC1-06FA-46DB-9982-AEF3FF734998}" destId="{CD30712B-845A-417C-BAE3-33B79EC52596}" srcOrd="2" destOrd="0" parTransId="{FADB200C-EF8B-4A5D-82D7-54307ACF8C9B}" sibTransId="{D5918D8C-41DC-47D7-AD63-3A459F9F6D42}"/>
    <dgm:cxn modelId="{BC5CD8BA-CE02-46ED-AFDC-576A51000A3A}" srcId="{EC6F4CC1-06FA-46DB-9982-AEF3FF734998}" destId="{3838F7E1-F7DB-4506-88B5-B0140427CCB6}" srcOrd="0" destOrd="0" parTransId="{E981AAB7-A854-4DB3-AF14-CC9360F25C71}" sibTransId="{C46B0D6A-94FB-4055-A191-E8FE6355DEE6}"/>
    <dgm:cxn modelId="{C5C38BFD-A91D-4E47-AE9A-E6E50BF516DE}" srcId="{EC6F4CC1-06FA-46DB-9982-AEF3FF734998}" destId="{2662F2FF-B8FD-442C-BCDA-1F942623F379}" srcOrd="1" destOrd="0" parTransId="{4EDF7A62-936F-458F-99CE-B27960F1393B}" sibTransId="{9B2BC8F5-D61D-41DE-AA9E-9AC23CDE06BE}"/>
    <dgm:cxn modelId="{8B2EBA2D-3273-4058-BCCD-A485539BF8B7}" type="presParOf" srcId="{7D7CD0C8-A8C4-4B62-AFD8-A108E1399021}" destId="{12740EF2-8B82-42E8-9B00-36DD3B3CE441}" srcOrd="0" destOrd="0" presId="urn:microsoft.com/office/officeart/2005/8/layout/hList1"/>
    <dgm:cxn modelId="{43440A7C-74EF-4C2A-86A9-768025D3015D}" type="presParOf" srcId="{12740EF2-8B82-42E8-9B00-36DD3B3CE441}" destId="{0987F19B-5DA1-41A4-A66F-AD75FADE0475}" srcOrd="0" destOrd="0" presId="urn:microsoft.com/office/officeart/2005/8/layout/hList1"/>
    <dgm:cxn modelId="{6358C8EC-6523-4846-B6D0-96E71DBF5B6D}" type="presParOf" srcId="{12740EF2-8B82-42E8-9B00-36DD3B3CE441}" destId="{5B9C4883-D26C-438E-9EE6-C331CE0DAA2C}" srcOrd="1" destOrd="0" presId="urn:microsoft.com/office/officeart/2005/8/layout/hList1"/>
    <dgm:cxn modelId="{F885987D-8476-42AD-B70A-B769B6FC8733}" type="presParOf" srcId="{7D7CD0C8-A8C4-4B62-AFD8-A108E1399021}" destId="{66CE71D7-5DAC-4B36-AF0B-8E42851F3AC4}" srcOrd="1" destOrd="0" presId="urn:microsoft.com/office/officeart/2005/8/layout/hList1"/>
    <dgm:cxn modelId="{719322A4-12E6-4963-9867-6B797751F00B}" type="presParOf" srcId="{7D7CD0C8-A8C4-4B62-AFD8-A108E1399021}" destId="{0BFBB5BE-4286-4563-AC35-8CF71089B3D5}" srcOrd="2" destOrd="0" presId="urn:microsoft.com/office/officeart/2005/8/layout/hList1"/>
    <dgm:cxn modelId="{44A6B686-540B-4092-9175-D81508524EA7}" type="presParOf" srcId="{0BFBB5BE-4286-4563-AC35-8CF71089B3D5}" destId="{28A17431-7894-47E2-BD8C-D72F35A19D01}" srcOrd="0" destOrd="0" presId="urn:microsoft.com/office/officeart/2005/8/layout/hList1"/>
    <dgm:cxn modelId="{01534D7C-A8D0-46B5-984E-010B66E277CD}" type="presParOf" srcId="{0BFBB5BE-4286-4563-AC35-8CF71089B3D5}" destId="{82B0BE90-8D8F-4470-9068-DEA9FBFBE53B}" srcOrd="1" destOrd="0" presId="urn:microsoft.com/office/officeart/2005/8/layout/hList1"/>
    <dgm:cxn modelId="{81F79060-22E0-4159-A950-F3535F6DD418}" type="presParOf" srcId="{7D7CD0C8-A8C4-4B62-AFD8-A108E1399021}" destId="{F0B49B71-6A8C-4817-A74F-DEA40F5E4CE7}" srcOrd="3" destOrd="0" presId="urn:microsoft.com/office/officeart/2005/8/layout/hList1"/>
    <dgm:cxn modelId="{CFB03AB4-BBCF-4A45-A5BF-E731E1480B53}" type="presParOf" srcId="{7D7CD0C8-A8C4-4B62-AFD8-A108E1399021}" destId="{96F45099-9038-42CC-ADDF-1EEF5BC86C7C}" srcOrd="4" destOrd="0" presId="urn:microsoft.com/office/officeart/2005/8/layout/hList1"/>
    <dgm:cxn modelId="{06AB0A21-7EE9-4CC9-BBB3-FDBA92943553}" type="presParOf" srcId="{96F45099-9038-42CC-ADDF-1EEF5BC86C7C}" destId="{5C2E32D6-FB6E-4C0A-8F37-C42656B59F2B}" srcOrd="0" destOrd="0" presId="urn:microsoft.com/office/officeart/2005/8/layout/hList1"/>
    <dgm:cxn modelId="{501666FD-8798-472E-B689-6E7D32E72154}" type="presParOf" srcId="{96F45099-9038-42CC-ADDF-1EEF5BC86C7C}" destId="{7C5B2A1F-55D6-44E0-90C3-DD8F5083D296}"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A0F48-454C-49F7-8295-7159E926CCBA}">
      <dsp:nvSpPr>
        <dsp:cNvPr id="0" name=""/>
        <dsp:cNvSpPr/>
      </dsp:nvSpPr>
      <dsp:spPr>
        <a:xfrm>
          <a:off x="1305081" y="243826"/>
          <a:ext cx="2075212" cy="1080435"/>
        </a:xfrm>
        <a:prstGeom prst="ellipse">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lo-LA" sz="2000" b="1" kern="1200" dirty="0">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rPr>
            <a:t>ມີອາຫານ</a:t>
          </a:r>
          <a:endParaRPr lang="en-US" sz="2000" b="1" kern="1200" dirty="0">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endParaRPr>
        </a:p>
      </dsp:txBody>
      <dsp:txXfrm>
        <a:off x="1608989" y="402052"/>
        <a:ext cx="1467396" cy="763983"/>
      </dsp:txXfrm>
    </dsp:sp>
    <dsp:sp modelId="{B19A127C-2143-47A9-A53C-7AAD24E1591E}">
      <dsp:nvSpPr>
        <dsp:cNvPr id="0" name=""/>
        <dsp:cNvSpPr/>
      </dsp:nvSpPr>
      <dsp:spPr>
        <a:xfrm rot="3723352">
          <a:off x="3427729" y="1512846"/>
          <a:ext cx="993949" cy="57311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3473411" y="1551525"/>
        <a:ext cx="822015" cy="343867"/>
      </dsp:txXfrm>
    </dsp:sp>
    <dsp:sp modelId="{B88C1338-A61E-4932-90BA-3032AAE50971}">
      <dsp:nvSpPr>
        <dsp:cNvPr id="0" name=""/>
        <dsp:cNvSpPr/>
      </dsp:nvSpPr>
      <dsp:spPr>
        <a:xfrm>
          <a:off x="2830610" y="2654405"/>
          <a:ext cx="1836194" cy="1560416"/>
        </a:xfrm>
        <a:prstGeom prst="ellipse">
          <a:avLst/>
        </a:prstGeom>
        <a:solidFill>
          <a:schemeClr val="accent4">
            <a:hueOff val="-2232385"/>
            <a:satOff val="13449"/>
            <a:lumOff val="107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lo-LA" sz="2000" b="1" kern="1200">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rPr>
            <a:t>ເຂົ້າເຖິງ</a:t>
          </a:r>
          <a:endParaRPr lang="en-US" sz="2000" b="1" kern="1200" dirty="0">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endParaRPr>
        </a:p>
      </dsp:txBody>
      <dsp:txXfrm>
        <a:off x="3099514" y="2882923"/>
        <a:ext cx="1298386" cy="1103380"/>
      </dsp:txXfrm>
    </dsp:sp>
    <dsp:sp modelId="{F5024AE5-4102-4A0F-95E7-64111DC1BF6B}">
      <dsp:nvSpPr>
        <dsp:cNvPr id="0" name=""/>
        <dsp:cNvSpPr/>
      </dsp:nvSpPr>
      <dsp:spPr>
        <a:xfrm rot="10641845">
          <a:off x="1995491" y="3588820"/>
          <a:ext cx="900673" cy="575034"/>
        </a:xfrm>
        <a:prstGeom prst="rightArrow">
          <a:avLst>
            <a:gd name="adj1" fmla="val 60000"/>
            <a:gd name="adj2" fmla="val 50000"/>
          </a:avLst>
        </a:prstGeom>
        <a:solidFill>
          <a:schemeClr val="accent4">
            <a:hueOff val="-2232385"/>
            <a:satOff val="13449"/>
            <a:lumOff val="107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rot="10800000">
        <a:off x="2167910" y="3699860"/>
        <a:ext cx="728163" cy="345020"/>
      </dsp:txXfrm>
    </dsp:sp>
    <dsp:sp modelId="{4F541A7B-E14C-40B2-947C-C036D9591334}">
      <dsp:nvSpPr>
        <dsp:cNvPr id="0" name=""/>
        <dsp:cNvSpPr/>
      </dsp:nvSpPr>
      <dsp:spPr>
        <a:xfrm>
          <a:off x="-69583" y="2597315"/>
          <a:ext cx="2118289" cy="1928647"/>
        </a:xfrm>
        <a:prstGeom prst="ellipse">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lo-LA" sz="2000" b="1" kern="1200">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rPr>
            <a:t>ກິນອາຫານປອດໄພ</a:t>
          </a:r>
          <a:endParaRPr lang="en-US" sz="2000" b="1" kern="1200" dirty="0">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endParaRPr>
        </a:p>
      </dsp:txBody>
      <dsp:txXfrm>
        <a:off x="240633" y="2879759"/>
        <a:ext cx="1497857" cy="1363759"/>
      </dsp:txXfrm>
    </dsp:sp>
    <dsp:sp modelId="{73D23A10-004D-4B6A-9A9B-3633976399B9}">
      <dsp:nvSpPr>
        <dsp:cNvPr id="0" name=""/>
        <dsp:cNvSpPr/>
      </dsp:nvSpPr>
      <dsp:spPr>
        <a:xfrm rot="17567504">
          <a:off x="316054" y="1503778"/>
          <a:ext cx="1183319" cy="682623"/>
        </a:xfrm>
        <a:prstGeom prst="rightArrow">
          <a:avLst>
            <a:gd name="adj1" fmla="val 60000"/>
            <a:gd name="adj2" fmla="val 50000"/>
          </a:avLst>
        </a:prstGeom>
        <a:solidFill>
          <a:schemeClr val="accent4">
            <a:hueOff val="-4464770"/>
            <a:satOff val="26899"/>
            <a:lumOff val="215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378782" y="1734702"/>
        <a:ext cx="978532" cy="4095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87F19B-5DA1-41A4-A66F-AD75FADE0475}">
      <dsp:nvSpPr>
        <dsp:cNvPr id="0" name=""/>
        <dsp:cNvSpPr/>
      </dsp:nvSpPr>
      <dsp:spPr>
        <a:xfrm>
          <a:off x="3922538" y="228603"/>
          <a:ext cx="1753814" cy="743140"/>
        </a:xfrm>
        <a:prstGeom prst="rect">
          <a:avLst/>
        </a:prstGeom>
        <a:solidFill>
          <a:srgbClr val="92D050"/>
        </a:solidFill>
        <a:ln w="28575" cap="flat" cmpd="sng" algn="ctr">
          <a:solidFill>
            <a:srgbClr val="FF0000"/>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lo-LA" sz="2400" b="1" kern="1200" dirty="0">
              <a:latin typeface="Phetsarath OT" panose="02000500000000020004" pitchFamily="2" charset="0"/>
              <a:cs typeface="Phetsarath OT" panose="02000500000000020004" pitchFamily="2" charset="0"/>
            </a:rPr>
            <a:t>ກະສິກຳ</a:t>
          </a:r>
          <a:endParaRPr lang="en-US" sz="2400" b="1" kern="1200" dirty="0">
            <a:latin typeface="Phetsarath OT" panose="02000500000000020004" pitchFamily="2" charset="0"/>
            <a:cs typeface="Phetsarath OT" panose="02000500000000020004" pitchFamily="2" charset="0"/>
          </a:endParaRPr>
        </a:p>
      </dsp:txBody>
      <dsp:txXfrm>
        <a:off x="3922538" y="228603"/>
        <a:ext cx="1753814" cy="743140"/>
      </dsp:txXfrm>
    </dsp:sp>
    <dsp:sp modelId="{5B9C4883-D26C-438E-9EE6-C331CE0DAA2C}">
      <dsp:nvSpPr>
        <dsp:cNvPr id="0" name=""/>
        <dsp:cNvSpPr/>
      </dsp:nvSpPr>
      <dsp:spPr>
        <a:xfrm>
          <a:off x="1798" y="1038276"/>
          <a:ext cx="1753814" cy="2777346"/>
        </a:xfrm>
        <a:prstGeom prst="rect">
          <a:avLst/>
        </a:prstGeom>
        <a:solidFill>
          <a:schemeClr val="accent4">
            <a:lumMod val="20000"/>
            <a:lumOff val="8000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28A17431-7894-47E2-BD8C-D72F35A19D01}">
      <dsp:nvSpPr>
        <dsp:cNvPr id="0" name=""/>
        <dsp:cNvSpPr/>
      </dsp:nvSpPr>
      <dsp:spPr>
        <a:xfrm>
          <a:off x="1987976" y="270420"/>
          <a:ext cx="1753814" cy="662241"/>
        </a:xfrm>
        <a:prstGeom prst="rect">
          <a:avLst/>
        </a:prstGeom>
        <a:solidFill>
          <a:schemeClr val="tx2">
            <a:lumMod val="20000"/>
            <a:lumOff val="80000"/>
          </a:schemeClr>
        </a:solidFill>
        <a:ln w="9525" cap="flat" cmpd="sng" algn="ctr">
          <a:solidFill>
            <a:schemeClr val="accent4">
              <a:shade val="95000"/>
              <a:satMod val="105000"/>
            </a:schemeClr>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lo-LA" sz="2400" b="1" kern="1200" dirty="0">
              <a:latin typeface="Phetsarath OT" panose="02000500000000020004" pitchFamily="2" charset="0"/>
              <a:cs typeface="Phetsarath OT" panose="02000500000000020004" pitchFamily="2" charset="0"/>
            </a:rPr>
            <a:t>ສຶກສາ</a:t>
          </a:r>
          <a:endParaRPr lang="en-US" sz="2400" b="1" kern="1200" dirty="0">
            <a:latin typeface="Phetsarath OT" panose="02000500000000020004" pitchFamily="2" charset="0"/>
            <a:cs typeface="Phetsarath OT" panose="02000500000000020004" pitchFamily="2" charset="0"/>
          </a:endParaRPr>
        </a:p>
      </dsp:txBody>
      <dsp:txXfrm>
        <a:off x="1987976" y="270420"/>
        <a:ext cx="1753814" cy="662241"/>
      </dsp:txXfrm>
    </dsp:sp>
    <dsp:sp modelId="{82B0BE90-8D8F-4470-9068-DEA9FBFBE53B}">
      <dsp:nvSpPr>
        <dsp:cNvPr id="0" name=""/>
        <dsp:cNvSpPr/>
      </dsp:nvSpPr>
      <dsp:spPr>
        <a:xfrm>
          <a:off x="1966070" y="961289"/>
          <a:ext cx="1753814" cy="2863921"/>
        </a:xfrm>
        <a:prstGeom prst="rect">
          <a:avLst/>
        </a:prstGeom>
        <a:solidFill>
          <a:schemeClr val="accent4">
            <a:lumMod val="20000"/>
            <a:lumOff val="8000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 modelId="{5C2E32D6-FB6E-4C0A-8F37-C42656B59F2B}">
      <dsp:nvSpPr>
        <dsp:cNvPr id="0" name=""/>
        <dsp:cNvSpPr/>
      </dsp:nvSpPr>
      <dsp:spPr>
        <a:xfrm>
          <a:off x="36348" y="228601"/>
          <a:ext cx="1753814" cy="737608"/>
        </a:xfrm>
        <a:prstGeom prst="rect">
          <a:avLst/>
        </a:prstGeom>
        <a:solidFill>
          <a:srgbClr val="92D050"/>
        </a:solidFill>
        <a:ln w="38100" cap="flat" cmpd="sng" algn="ctr">
          <a:solidFill>
            <a:srgbClr val="FF0000"/>
          </a:solidFill>
          <a:prstDash val="solid"/>
        </a:ln>
        <a:effectLst>
          <a:outerShdw blurRad="40000" dist="20000" dir="5400000" rotWithShape="0">
            <a:srgbClr val="000000">
              <a:alpha val="38000"/>
            </a:srgbClr>
          </a:outerShdw>
        </a:effectLst>
      </dsp:spPr>
      <dsp:style>
        <a:lnRef idx="1">
          <a:schemeClr val="accent4"/>
        </a:lnRef>
        <a:fillRef idx="2">
          <a:schemeClr val="accent4"/>
        </a:fillRef>
        <a:effectRef idx="1">
          <a:schemeClr val="accent4"/>
        </a:effectRef>
        <a:fontRef idx="minor">
          <a:schemeClr val="dk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lo-LA" sz="2000" b="1" kern="1200" dirty="0">
              <a:latin typeface="Phetsarath OT" panose="02000500000000020004" pitchFamily="2" charset="0"/>
              <a:cs typeface="Phetsarath OT" panose="02000500000000020004" pitchFamily="2" charset="0"/>
            </a:rPr>
            <a:t>ສາທາລະນະສຸກ</a:t>
          </a:r>
          <a:endParaRPr lang="en-US" sz="2000" b="1" kern="1200" dirty="0">
            <a:latin typeface="Phetsarath OT" panose="02000500000000020004" pitchFamily="2" charset="0"/>
            <a:cs typeface="Phetsarath OT" panose="02000500000000020004" pitchFamily="2" charset="0"/>
          </a:endParaRPr>
        </a:p>
      </dsp:txBody>
      <dsp:txXfrm>
        <a:off x="36348" y="228601"/>
        <a:ext cx="1753814" cy="737608"/>
      </dsp:txXfrm>
    </dsp:sp>
    <dsp:sp modelId="{7C5B2A1F-55D6-44E0-90C3-DD8F5083D296}">
      <dsp:nvSpPr>
        <dsp:cNvPr id="0" name=""/>
        <dsp:cNvSpPr/>
      </dsp:nvSpPr>
      <dsp:spPr>
        <a:xfrm>
          <a:off x="3922556" y="990591"/>
          <a:ext cx="1753814" cy="2804667"/>
        </a:xfrm>
        <a:prstGeom prst="rect">
          <a:avLst/>
        </a:prstGeom>
        <a:solidFill>
          <a:schemeClr val="accent4">
            <a:lumMod val="20000"/>
            <a:lumOff val="80000"/>
          </a:schemeClr>
        </a:solidFill>
        <a:ln w="9525" cap="flat" cmpd="sng" algn="ctr">
          <a:solidFill>
            <a:schemeClr val="accent1">
              <a:alpha val="90000"/>
              <a:tint val="40000"/>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4D74640-97DD-4DD0-B259-B18319B2F948}" type="datetimeFigureOut">
              <a:rPr lang="en-US" smtClean="0"/>
              <a:pPr/>
              <a:t>3/2/2021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744C16-991A-4134-9752-C4ED431269EF}" type="slidenum">
              <a:rPr lang="en-US" smtClean="0"/>
              <a:pPr/>
              <a:t>‹#›</a:t>
            </a:fld>
            <a:endParaRPr lang="en-US"/>
          </a:p>
        </p:txBody>
      </p:sp>
    </p:spTree>
    <p:extLst>
      <p:ext uri="{BB962C8B-B14F-4D97-AF65-F5344CB8AC3E}">
        <p14:creationId xmlns:p14="http://schemas.microsoft.com/office/powerpoint/2010/main" val="7726593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lstStyle/>
          <a:p>
            <a:pPr eaLnBrk="1" hangingPunct="1">
              <a:spcBef>
                <a:spcPct val="0"/>
              </a:spcBef>
            </a:pPr>
            <a:endParaRPr lang="th-TH"/>
          </a:p>
        </p:txBody>
      </p:sp>
      <p:sp>
        <p:nvSpPr>
          <p:cNvPr id="48132" name="Slide Number Placeholder 3"/>
          <p:cNvSpPr>
            <a:spLocks noGrp="1"/>
          </p:cNvSpPr>
          <p:nvPr>
            <p:ph type="sldNum" sz="quarter" idx="5"/>
          </p:nvPr>
        </p:nvSpPr>
        <p:spPr bwMode="auto">
          <a:noFill/>
          <a:ln>
            <a:miter lim="800000"/>
            <a:headEnd/>
            <a:tailEnd/>
          </a:ln>
        </p:spPr>
        <p:txBody>
          <a:bodyPr/>
          <a:lstStyle/>
          <a:p>
            <a:fld id="{20176CF7-F82B-4677-9763-93B62ADAB0F9}" type="slidenum">
              <a:rPr lang="en-US" smtClean="0">
                <a:ea typeface="MS PGothic" pitchFamily="34" charset="-128"/>
              </a:rPr>
              <a:pPr/>
              <a:t>2</a:t>
            </a:fld>
            <a:endParaRPr lang="en-US">
              <a:ea typeface="MS PGothic" pitchFamily="34" charset="-128"/>
            </a:endParaRPr>
          </a:p>
        </p:txBody>
      </p:sp>
    </p:spTree>
    <p:extLst>
      <p:ext uri="{BB962C8B-B14F-4D97-AF65-F5344CB8AC3E}">
        <p14:creationId xmlns:p14="http://schemas.microsoft.com/office/powerpoint/2010/main" val="1452383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lstStyle/>
          <a:p>
            <a:pPr eaLnBrk="1" hangingPunct="1">
              <a:spcBef>
                <a:spcPct val="0"/>
              </a:spcBef>
            </a:pPr>
            <a:endParaRPr lang="th-TH"/>
          </a:p>
        </p:txBody>
      </p:sp>
      <p:sp>
        <p:nvSpPr>
          <p:cNvPr id="48132" name="Slide Number Placeholder 3"/>
          <p:cNvSpPr>
            <a:spLocks noGrp="1"/>
          </p:cNvSpPr>
          <p:nvPr>
            <p:ph type="sldNum" sz="quarter" idx="5"/>
          </p:nvPr>
        </p:nvSpPr>
        <p:spPr bwMode="auto">
          <a:noFill/>
          <a:ln>
            <a:miter lim="800000"/>
            <a:headEnd/>
            <a:tailEnd/>
          </a:ln>
        </p:spPr>
        <p:txBody>
          <a:bodyPr/>
          <a:lstStyle/>
          <a:p>
            <a:fld id="{20176CF7-F82B-4677-9763-93B62ADAB0F9}" type="slidenum">
              <a:rPr lang="en-US" smtClean="0">
                <a:ea typeface="MS PGothic" pitchFamily="34" charset="-128"/>
              </a:rPr>
              <a:pPr/>
              <a:t>3</a:t>
            </a:fld>
            <a:endParaRPr lang="en-US">
              <a:ea typeface="MS PGothic" pitchFamily="34" charset="-128"/>
            </a:endParaRPr>
          </a:p>
        </p:txBody>
      </p:sp>
    </p:spTree>
    <p:extLst>
      <p:ext uri="{BB962C8B-B14F-4D97-AF65-F5344CB8AC3E}">
        <p14:creationId xmlns:p14="http://schemas.microsoft.com/office/powerpoint/2010/main" val="2969154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national nutrition strategy and plan of action 2016-2020 is our guiding document that outlines the interventions that are required to reduce all forms of malnutrition in Lao PDR.  It was at the first national nutrition forum that the NNS was launched. Of the 22 priority interventions 4 are the responsibility of agriculture sector, 4 the responsibility of education sector, the health sector is responsible for 10 nutrition specific interventions and underpinning all of these are 4 governance intervention areas that strengthen the enabling environment for sector wide implementation and </a:t>
            </a:r>
            <a:r>
              <a:rPr lang="en-US" altLang="en-US" dirty="0" err="1"/>
              <a:t>Multisectoral</a:t>
            </a:r>
            <a:r>
              <a:rPr lang="en-US" altLang="en-US" dirty="0"/>
              <a:t> coordination. </a:t>
            </a:r>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charset="0"/>
              </a:defRPr>
            </a:lvl1pPr>
            <a:lvl2pPr marL="739443" indent="-284402">
              <a:defRPr>
                <a:solidFill>
                  <a:schemeClr val="tx1"/>
                </a:solidFill>
                <a:latin typeface="Calibri" charset="0"/>
              </a:defRPr>
            </a:lvl2pPr>
            <a:lvl3pPr marL="1137605" indent="-227521">
              <a:defRPr>
                <a:solidFill>
                  <a:schemeClr val="tx1"/>
                </a:solidFill>
                <a:latin typeface="Calibri" charset="0"/>
              </a:defRPr>
            </a:lvl3pPr>
            <a:lvl4pPr marL="1592647" indent="-227521">
              <a:defRPr>
                <a:solidFill>
                  <a:schemeClr val="tx1"/>
                </a:solidFill>
                <a:latin typeface="Calibri" charset="0"/>
              </a:defRPr>
            </a:lvl4pPr>
            <a:lvl5pPr marL="2047689" indent="-227521">
              <a:defRPr>
                <a:solidFill>
                  <a:schemeClr val="tx1"/>
                </a:solidFill>
                <a:latin typeface="Calibri" charset="0"/>
              </a:defRPr>
            </a:lvl5pPr>
            <a:lvl6pPr marL="2502731" indent="-227521" eaLnBrk="0" fontAlgn="base" hangingPunct="0">
              <a:spcBef>
                <a:spcPct val="0"/>
              </a:spcBef>
              <a:spcAft>
                <a:spcPct val="0"/>
              </a:spcAft>
              <a:defRPr>
                <a:solidFill>
                  <a:schemeClr val="tx1"/>
                </a:solidFill>
                <a:latin typeface="Calibri" charset="0"/>
              </a:defRPr>
            </a:lvl6pPr>
            <a:lvl7pPr marL="2957773" indent="-227521" eaLnBrk="0" fontAlgn="base" hangingPunct="0">
              <a:spcBef>
                <a:spcPct val="0"/>
              </a:spcBef>
              <a:spcAft>
                <a:spcPct val="0"/>
              </a:spcAft>
              <a:defRPr>
                <a:solidFill>
                  <a:schemeClr val="tx1"/>
                </a:solidFill>
                <a:latin typeface="Calibri" charset="0"/>
              </a:defRPr>
            </a:lvl7pPr>
            <a:lvl8pPr marL="3412815" indent="-227521" eaLnBrk="0" fontAlgn="base" hangingPunct="0">
              <a:spcBef>
                <a:spcPct val="0"/>
              </a:spcBef>
              <a:spcAft>
                <a:spcPct val="0"/>
              </a:spcAft>
              <a:defRPr>
                <a:solidFill>
                  <a:schemeClr val="tx1"/>
                </a:solidFill>
                <a:latin typeface="Calibri" charset="0"/>
              </a:defRPr>
            </a:lvl8pPr>
            <a:lvl9pPr marL="3867856" indent="-227521" eaLnBrk="0" fontAlgn="base" hangingPunct="0">
              <a:spcBef>
                <a:spcPct val="0"/>
              </a:spcBef>
              <a:spcAft>
                <a:spcPct val="0"/>
              </a:spcAft>
              <a:defRPr>
                <a:solidFill>
                  <a:schemeClr val="tx1"/>
                </a:solidFill>
                <a:latin typeface="Calibri" charset="0"/>
              </a:defRPr>
            </a:lvl9pPr>
          </a:lstStyle>
          <a:p>
            <a:fld id="{4F7B16D8-5805-DE4F-946F-F08CC1F4520E}" type="slidenum">
              <a:rPr lang="en-GB" altLang="en-US"/>
              <a:pPr/>
              <a:t>4</a:t>
            </a:fld>
            <a:endParaRPr lang="en-GB" altLang="en-US"/>
          </a:p>
        </p:txBody>
      </p:sp>
    </p:spTree>
    <p:extLst>
      <p:ext uri="{BB962C8B-B14F-4D97-AF65-F5344CB8AC3E}">
        <p14:creationId xmlns:p14="http://schemas.microsoft.com/office/powerpoint/2010/main" val="3677235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lstStyle/>
          <a:p>
            <a:pPr eaLnBrk="1" hangingPunct="1">
              <a:spcBef>
                <a:spcPct val="0"/>
              </a:spcBef>
            </a:pPr>
            <a:endParaRPr lang="th-TH"/>
          </a:p>
        </p:txBody>
      </p:sp>
      <p:sp>
        <p:nvSpPr>
          <p:cNvPr id="48132" name="Slide Number Placeholder 3"/>
          <p:cNvSpPr>
            <a:spLocks noGrp="1"/>
          </p:cNvSpPr>
          <p:nvPr>
            <p:ph type="sldNum" sz="quarter" idx="5"/>
          </p:nvPr>
        </p:nvSpPr>
        <p:spPr bwMode="auto">
          <a:noFill/>
          <a:ln>
            <a:miter lim="800000"/>
            <a:headEnd/>
            <a:tailEnd/>
          </a:ln>
        </p:spPr>
        <p:txBody>
          <a:bodyPr/>
          <a:lstStyle/>
          <a:p>
            <a:fld id="{20176CF7-F82B-4677-9763-93B62ADAB0F9}" type="slidenum">
              <a:rPr lang="en-US" smtClean="0">
                <a:ea typeface="MS PGothic" pitchFamily="34" charset="-128"/>
              </a:rPr>
              <a:pPr/>
              <a:t>6</a:t>
            </a:fld>
            <a:endParaRPr lang="en-US">
              <a:ea typeface="MS PGothic" pitchFamily="34" charset="-128"/>
            </a:endParaRPr>
          </a:p>
        </p:txBody>
      </p:sp>
    </p:spTree>
    <p:extLst>
      <p:ext uri="{BB962C8B-B14F-4D97-AF65-F5344CB8AC3E}">
        <p14:creationId xmlns:p14="http://schemas.microsoft.com/office/powerpoint/2010/main" val="3949742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a:noFill/>
        </p:spPr>
        <p:txBody>
          <a:bodyPr/>
          <a:lstStyle/>
          <a:p>
            <a:pPr eaLnBrk="1" hangingPunct="1">
              <a:spcBef>
                <a:spcPct val="0"/>
              </a:spcBef>
            </a:pPr>
            <a:endParaRPr lang="th-TH"/>
          </a:p>
        </p:txBody>
      </p:sp>
      <p:sp>
        <p:nvSpPr>
          <p:cNvPr id="48132" name="Slide Number Placeholder 3"/>
          <p:cNvSpPr>
            <a:spLocks noGrp="1"/>
          </p:cNvSpPr>
          <p:nvPr>
            <p:ph type="sldNum" sz="quarter" idx="5"/>
          </p:nvPr>
        </p:nvSpPr>
        <p:spPr bwMode="auto">
          <a:noFill/>
          <a:ln>
            <a:miter lim="800000"/>
            <a:headEnd/>
            <a:tailEnd/>
          </a:ln>
        </p:spPr>
        <p:txBody>
          <a:bodyPr/>
          <a:lstStyle/>
          <a:p>
            <a:fld id="{20176CF7-F82B-4677-9763-93B62ADAB0F9}" type="slidenum">
              <a:rPr lang="en-US" smtClean="0">
                <a:ea typeface="MS PGothic" pitchFamily="34" charset="-128"/>
              </a:rPr>
              <a:pPr/>
              <a:t>12</a:t>
            </a:fld>
            <a:endParaRPr lang="en-US">
              <a:ea typeface="MS PGothic" pitchFamily="34" charset="-128"/>
            </a:endParaRPr>
          </a:p>
        </p:txBody>
      </p:sp>
    </p:spTree>
    <p:extLst>
      <p:ext uri="{BB962C8B-B14F-4D97-AF65-F5344CB8AC3E}">
        <p14:creationId xmlns:p14="http://schemas.microsoft.com/office/powerpoint/2010/main" val="3904894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graphicFrame>
        <p:nvGraphicFramePr>
          <p:cNvPr id="5" name="Object 34"/>
          <p:cNvGraphicFramePr>
            <a:graphicFrameLocks noChangeAspect="1"/>
          </p:cNvGraphicFramePr>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36" name="think-cell Slide" r:id="rId3" imgW="360" imgH="360" progId="">
                  <p:embed/>
                </p:oleObj>
              </mc:Choice>
              <mc:Fallback>
                <p:oleObj name="think-cell Slide" r:id="rId3" imgW="360" imgH="360" progId="">
                  <p:embed/>
                  <p:pic>
                    <p:nvPicPr>
                      <p:cNvPr id="0" name="Picture 2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6" name="Picture 11"/>
          <p:cNvPicPr>
            <a:picLocks noChangeAspect="1" noChangeArrowheads="1"/>
          </p:cNvPicPr>
          <p:nvPr/>
        </p:nvPicPr>
        <p:blipFill>
          <a:blip r:embed="rId5" cstate="email">
            <a:extLst>
              <a:ext uri="{28A0092B-C50C-407E-A947-70E740481C1C}">
                <a14:useLocalDpi xmlns:a14="http://schemas.microsoft.com/office/drawing/2010/main"/>
              </a:ext>
            </a:extLst>
          </a:blip>
          <a:srcRect l="2831" r="3773" b="75430"/>
          <a:stretch>
            <a:fillRect/>
          </a:stretch>
        </p:blipFill>
        <p:spPr bwMode="auto">
          <a:xfrm>
            <a:off x="0" y="838200"/>
            <a:ext cx="9144000" cy="7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r>
              <a:rPr lang="en-US"/>
              <a:t>Click to edit Master title style</a:t>
            </a:r>
            <a:endParaRPr lang="de-DE" dirty="0"/>
          </a:p>
        </p:txBody>
      </p:sp>
      <p:sp>
        <p:nvSpPr>
          <p:cNvPr id="4" name="Text Placeholder 3"/>
          <p:cNvSpPr>
            <a:spLocks noGrp="1"/>
          </p:cNvSpPr>
          <p:nvPr>
            <p:ph type="body" sz="quarter" idx="10"/>
          </p:nvPr>
        </p:nvSpPr>
        <p:spPr>
          <a:xfrm>
            <a:off x="422031" y="1508760"/>
            <a:ext cx="8305566" cy="4590288"/>
          </a:xfrm>
        </p:spPr>
        <p:txBody>
          <a:bodyPr/>
          <a:lstStyle>
            <a:lvl1pPr>
              <a:spcBef>
                <a:spcPts val="384"/>
              </a:spcBef>
              <a:defRPr/>
            </a:lvl1pPr>
            <a:lvl2pPr marL="457200" indent="-230400">
              <a:spcBef>
                <a:spcPts val="384"/>
              </a:spcBef>
              <a:defRPr/>
            </a:lvl2pPr>
            <a:lvl3pPr marL="914400" indent="-230400">
              <a:spcBef>
                <a:spcPts val="384"/>
              </a:spcBef>
              <a:defRPr/>
            </a:lvl3pPr>
            <a:lvl4pPr marL="1375200" indent="-234000">
              <a:spcBef>
                <a:spcPts val="384"/>
              </a:spcBef>
              <a:defRPr/>
            </a:lvl4pPr>
            <a:lvl5pPr marL="2059200" indent="-230400">
              <a:spcBef>
                <a:spcPts val="384"/>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Tree>
    <p:extLst>
      <p:ext uri="{BB962C8B-B14F-4D97-AF65-F5344CB8AC3E}">
        <p14:creationId xmlns:p14="http://schemas.microsoft.com/office/powerpoint/2010/main" val="4071900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7.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52400" y="914400"/>
            <a:ext cx="8762690" cy="4478097"/>
          </a:xfrm>
          <a:noFill/>
        </p:spPr>
        <p:txBody>
          <a:bodyPr/>
          <a:lstStyle/>
          <a:p>
            <a:br>
              <a:rPr lang="lo-LA" sz="4000" b="1" dirty="0">
                <a:latin typeface="Saysettha OT" pitchFamily="34" charset="-34"/>
                <a:cs typeface="Saysettha OT" pitchFamily="34" charset="-34"/>
              </a:rPr>
            </a:br>
            <a:r>
              <a:rPr lang="lo-LA" sz="4000" b="1" dirty="0">
                <a:latin typeface="Saysettha OT" pitchFamily="34" charset="-34"/>
                <a:cs typeface="Saysettha OT" pitchFamily="34" charset="-34"/>
              </a:rPr>
              <a:t>ສະມາຄົມເພື່ອນ ຜາຕັດແກ້</a:t>
            </a:r>
            <a:br>
              <a:rPr lang="th-TH" sz="4000" b="1" dirty="0">
                <a:latin typeface="Saysettha OT" pitchFamily="34" charset="-34"/>
                <a:cs typeface="Saysettha OT" pitchFamily="34" charset="-34"/>
              </a:rPr>
            </a:br>
            <a:r>
              <a:rPr lang="en-US" sz="3600" b="1" dirty="0"/>
              <a:t>Friend of </a:t>
            </a:r>
            <a:r>
              <a:rPr lang="en-US" sz="3600" b="1" dirty="0" err="1"/>
              <a:t>Pha</a:t>
            </a:r>
            <a:r>
              <a:rPr lang="lo-LA" sz="3600" b="1" dirty="0"/>
              <a:t>-</a:t>
            </a:r>
            <a:r>
              <a:rPr lang="en-US" sz="3600" b="1" dirty="0"/>
              <a:t>tad</a:t>
            </a:r>
            <a:r>
              <a:rPr lang="lo-LA" sz="3600" b="1" dirty="0"/>
              <a:t>-</a:t>
            </a:r>
            <a:r>
              <a:rPr lang="en-US" sz="3600" b="1" dirty="0" err="1"/>
              <a:t>ke</a:t>
            </a:r>
            <a:r>
              <a:rPr lang="en-US" sz="3600" b="1" dirty="0"/>
              <a:t> Association</a:t>
            </a:r>
            <a:br>
              <a:rPr lang="en-US" sz="3600" b="1" dirty="0"/>
            </a:br>
            <a:br>
              <a:rPr lang="lo-LA" sz="3600" b="1" dirty="0">
                <a:solidFill>
                  <a:srgbClr val="00B050"/>
                </a:solidFill>
                <a:effectLst>
                  <a:outerShdw blurRad="38100" dist="38100" dir="2700000" algn="tl">
                    <a:srgbClr val="000000">
                      <a:alpha val="43137"/>
                    </a:srgbClr>
                  </a:outerShdw>
                </a:effectLst>
                <a:latin typeface="Phetsarath OT" pitchFamily="2" charset="0"/>
                <a:cs typeface="Phetsarath OT" pitchFamily="2" charset="0"/>
              </a:rPr>
            </a:br>
            <a:endParaRPr lang="en-US" sz="2800" b="1" dirty="0">
              <a:solidFill>
                <a:srgbClr val="7030A0"/>
              </a:solidFill>
              <a:effectLst>
                <a:outerShdw blurRad="38100" dist="38100" dir="2700000" algn="tl">
                  <a:srgbClr val="000000">
                    <a:alpha val="43137"/>
                  </a:srgbClr>
                </a:outerShdw>
              </a:effectLst>
              <a:latin typeface="Saysettha OT" pitchFamily="34" charset="-34"/>
              <a:cs typeface="Saysettha OT" pitchFamily="34" charset="-34"/>
            </a:endParaRPr>
          </a:p>
        </p:txBody>
      </p:sp>
      <p:sp>
        <p:nvSpPr>
          <p:cNvPr id="2" name="Slide Number Placeholder 1"/>
          <p:cNvSpPr>
            <a:spLocks noGrp="1"/>
          </p:cNvSpPr>
          <p:nvPr>
            <p:ph type="sldNum" sz="quarter" idx="12"/>
          </p:nvPr>
        </p:nvSpPr>
        <p:spPr>
          <a:xfrm>
            <a:off x="6588224" y="6309320"/>
            <a:ext cx="2133600" cy="365125"/>
          </a:xfrm>
        </p:spPr>
        <p:txBody>
          <a:bodyPr/>
          <a:lstStyle/>
          <a:p>
            <a:pPr>
              <a:defRPr/>
            </a:pPr>
            <a:fld id="{DAA8AD97-CF5A-4C47-84E7-8F8A446F0450}" type="slidenum">
              <a:rPr lang="en-US" smtClean="0"/>
              <a:pPr>
                <a:defRPr/>
              </a:pPr>
              <a:t>1</a:t>
            </a:fld>
            <a:endParaRPr lang="en-US" dirty="0"/>
          </a:p>
        </p:txBody>
      </p:sp>
      <p:pic>
        <p:nvPicPr>
          <p:cNvPr id="8" name="Picture 2" descr="C:\Users\Administrator\Desktop\FPTK logo.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3385297" cy="1600200"/>
          </a:xfrm>
          <a:prstGeom prst="rect">
            <a:avLst/>
          </a:prstGeom>
          <a:noFill/>
        </p:spPr>
      </p:pic>
      <p:pic>
        <p:nvPicPr>
          <p:cNvPr id="5" name="Picture 4" descr="WhatsApp Image 2020-01-22 at 08.27.22.jpe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6553200" y="3733800"/>
            <a:ext cx="2362200" cy="2895600"/>
          </a:xfrm>
          <a:prstGeom prst="rect">
            <a:avLst/>
          </a:prstGeom>
        </p:spPr>
      </p:pic>
      <p:pic>
        <p:nvPicPr>
          <p:cNvPr id="15362" name="Picture 2" descr="C:\Users\LDA\Videos\WhatsApp Image 2019-11-12 at 18.04.26.jpe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28600" y="3733800"/>
            <a:ext cx="3222171" cy="2895600"/>
          </a:xfrm>
          <a:prstGeom prst="rect">
            <a:avLst/>
          </a:prstGeom>
          <a:noFill/>
        </p:spPr>
      </p:pic>
      <p:pic>
        <p:nvPicPr>
          <p:cNvPr id="15363" name="Picture 3" descr="C:\Users\LDA\Videos\WhatsApp Image 2020-04-28 at 14.57.09 (1).jpe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429000" y="3733800"/>
            <a:ext cx="3143794" cy="28956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4150" y="260648"/>
            <a:ext cx="8229600" cy="1143000"/>
          </a:xfrm>
          <a:solidFill>
            <a:schemeClr val="accent6">
              <a:lumMod val="40000"/>
              <a:lumOff val="60000"/>
            </a:schemeClr>
          </a:solidFill>
        </p:spPr>
        <p:txBody>
          <a:bodyPr>
            <a:noAutofit/>
          </a:bodyPr>
          <a:lstStyle/>
          <a:p>
            <a:pPr eaLnBrk="1" hangingPunct="1">
              <a:defRPr/>
            </a:pPr>
            <a:r>
              <a:rPr lang="lo-LA" b="1" dirty="0">
                <a:solidFill>
                  <a:srgbClr val="0070C0"/>
                </a:solidFill>
                <a:effectLst>
                  <a:outerShdw blurRad="38100" dist="38100" dir="2700000" algn="tl">
                    <a:srgbClr val="000000">
                      <a:alpha val="43137"/>
                    </a:srgbClr>
                  </a:outerShdw>
                </a:effectLst>
                <a:latin typeface="Phetsarath OT" pitchFamily="2" charset="0"/>
                <a:cs typeface="Saysettha OT" pitchFamily="34" charset="-34"/>
              </a:rPr>
              <a:t>ຫົວຂໍ້: ນໍາສະເໜີ</a:t>
            </a:r>
            <a:endParaRPr lang="en-US" b="1" dirty="0">
              <a:solidFill>
                <a:srgbClr val="0070C0"/>
              </a:solidFill>
              <a:effectLst>
                <a:outerShdw blurRad="38100" dist="38100" dir="2700000" algn="tl">
                  <a:srgbClr val="000000">
                    <a:alpha val="43137"/>
                  </a:srgbClr>
                </a:outerShdw>
              </a:effectLst>
              <a:latin typeface="Phetsarath OT" pitchFamily="2" charset="0"/>
              <a:cs typeface="Saysettha OT" pitchFamily="34" charset="-34"/>
            </a:endParaRPr>
          </a:p>
        </p:txBody>
      </p:sp>
      <p:sp>
        <p:nvSpPr>
          <p:cNvPr id="3" name="Content Placeholder 2"/>
          <p:cNvSpPr>
            <a:spLocks noGrp="1"/>
          </p:cNvSpPr>
          <p:nvPr>
            <p:ph idx="1"/>
          </p:nvPr>
        </p:nvSpPr>
        <p:spPr>
          <a:xfrm>
            <a:off x="323528" y="1844824"/>
            <a:ext cx="8568952" cy="4713387"/>
          </a:xfrm>
        </p:spPr>
        <p:txBody>
          <a:bodyPr>
            <a:normAutofit/>
          </a:bodyPr>
          <a:lstStyle/>
          <a:p>
            <a:pPr marL="742950" indent="-742950" eaLnBrk="1" hangingPunct="1">
              <a:buFont typeface="+mj-lt"/>
              <a:buAutoNum type="arabicPeriod"/>
              <a:defRPr/>
            </a:pPr>
            <a:r>
              <a:rPr lang="lo-LA" sz="4000" b="1" dirty="0">
                <a:solidFill>
                  <a:srgbClr val="00B050"/>
                </a:solidFill>
                <a:latin typeface="Saysettha OT" pitchFamily="34" charset="-34"/>
                <a:cs typeface="Saysettha OT" pitchFamily="34" charset="-34"/>
              </a:rPr>
              <a:t>ຜົນສຳເລັດການຈັດຕັ້ງປະຕິບັດວຽກງານໂພຊະການ</a:t>
            </a:r>
          </a:p>
          <a:p>
            <a:pPr marL="742950" indent="-742950" eaLnBrk="1" hangingPunct="1">
              <a:buFont typeface="+mj-lt"/>
              <a:buAutoNum type="arabicPeriod"/>
              <a:defRPr/>
            </a:pPr>
            <a:r>
              <a:rPr lang="lo-LA" sz="4000" b="1" dirty="0">
                <a:solidFill>
                  <a:srgbClr val="00B050"/>
                </a:solidFill>
                <a:latin typeface="Saysettha OT" pitchFamily="34" charset="-34"/>
                <a:cs typeface="Saysettha OT" pitchFamily="34" charset="-34"/>
              </a:rPr>
              <a:t>ສິ່ງທ້າທາຍໃນການຈັດຕັ້ງປະຕິບັດວຽກງານດ້ານໂພຊະນາການ</a:t>
            </a:r>
          </a:p>
          <a:p>
            <a:pPr marL="742950" indent="-742950" eaLnBrk="1" hangingPunct="1">
              <a:buFont typeface="+mj-lt"/>
              <a:buAutoNum type="arabicPeriod"/>
              <a:defRPr/>
            </a:pPr>
            <a:r>
              <a:rPr lang="lo-LA" sz="4000" b="1" dirty="0">
                <a:solidFill>
                  <a:srgbClr val="00B050"/>
                </a:solidFill>
                <a:latin typeface="Saysettha OT" pitchFamily="34" charset="-34"/>
                <a:cs typeface="Saysettha OT" pitchFamily="34" charset="-34"/>
              </a:rPr>
              <a:t>ທິດທາງແຜນການປີ 2020</a:t>
            </a:r>
            <a:r>
              <a:rPr lang="en-US" sz="4000" b="1" dirty="0">
                <a:solidFill>
                  <a:srgbClr val="00B050"/>
                </a:solidFill>
                <a:latin typeface="Saysettha OT" pitchFamily="34" charset="-34"/>
                <a:cs typeface="Saysettha OT" pitchFamily="34" charset="-34"/>
              </a:rPr>
              <a:t>-2021</a:t>
            </a:r>
            <a:endParaRPr lang="lo-LA" sz="4000" b="1" dirty="0">
              <a:solidFill>
                <a:srgbClr val="00B050"/>
              </a:solidFill>
              <a:latin typeface="Saysettha OT" pitchFamily="34" charset="-34"/>
              <a:cs typeface="Saysettha OT" pitchFamily="34" charset="-34"/>
            </a:endParaRPr>
          </a:p>
          <a:p>
            <a:pPr eaLnBrk="1" hangingPunct="1">
              <a:defRPr/>
            </a:pPr>
            <a:endParaRPr lang="lo-LA" sz="4000" dirty="0">
              <a:effectLst>
                <a:outerShdw blurRad="38100" dist="38100" dir="2700000" algn="tl">
                  <a:srgbClr val="C0C0C0"/>
                </a:outerShdw>
              </a:effectLst>
              <a:latin typeface="Saysettha OT" pitchFamily="34" charset="-34"/>
              <a:cs typeface="Saysettha OT" pitchFamily="34" charset="-34"/>
            </a:endParaRPr>
          </a:p>
          <a:p>
            <a:pPr eaLnBrk="1" hangingPunct="1">
              <a:defRPr/>
            </a:pPr>
            <a:endParaRPr lang="en-US" sz="4000" dirty="0">
              <a:effectLst>
                <a:outerShdw blurRad="38100" dist="38100" dir="2700000" algn="tl">
                  <a:srgbClr val="C0C0C0"/>
                </a:outerShdw>
              </a:effectLst>
              <a:latin typeface="Saysettha OT" pitchFamily="34" charset="-34"/>
              <a:cs typeface="Saysettha OT" pitchFamily="34" charset="-34"/>
            </a:endParaRPr>
          </a:p>
        </p:txBody>
      </p:sp>
      <p:sp>
        <p:nvSpPr>
          <p:cNvPr id="4" name="Slide Number Placeholder 3"/>
          <p:cNvSpPr>
            <a:spLocks noGrp="1"/>
          </p:cNvSpPr>
          <p:nvPr>
            <p:ph type="sldNum" sz="quarter" idx="12"/>
          </p:nvPr>
        </p:nvSpPr>
        <p:spPr/>
        <p:txBody>
          <a:bodyPr/>
          <a:lstStyle/>
          <a:p>
            <a:pPr>
              <a:defRPr/>
            </a:pPr>
            <a:fld id="{DAA8AD97-CF5A-4C47-84E7-8F8A446F0450}" type="slidenum">
              <a:rPr lang="en-US" smtClean="0"/>
              <a:pPr>
                <a:defRPr/>
              </a:pPr>
              <a:t>2</a:t>
            </a:fld>
            <a:endParaRPr lang="en-US"/>
          </a:p>
        </p:txBody>
      </p:sp>
    </p:spTree>
    <p:extLst>
      <p:ext uri="{BB962C8B-B14F-4D97-AF65-F5344CB8AC3E}">
        <p14:creationId xmlns:p14="http://schemas.microsoft.com/office/powerpoint/2010/main" val="1199138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454150" y="260648"/>
            <a:ext cx="8229600" cy="1143000"/>
          </a:xfrm>
          <a:solidFill>
            <a:schemeClr val="accent6">
              <a:lumMod val="20000"/>
              <a:lumOff val="80000"/>
            </a:schemeClr>
          </a:solidFill>
        </p:spPr>
        <p:txBody>
          <a:bodyPr>
            <a:noAutofit/>
          </a:bodyPr>
          <a:lstStyle/>
          <a:p>
            <a:pPr eaLnBrk="1" hangingPunct="1">
              <a:defRPr/>
            </a:pPr>
            <a:r>
              <a:rPr lang="lo-LA" b="1" dirty="0">
                <a:solidFill>
                  <a:srgbClr val="0070C0"/>
                </a:solidFill>
                <a:effectLst>
                  <a:outerShdw blurRad="38100" dist="38100" dir="2700000" algn="tl">
                    <a:srgbClr val="000000">
                      <a:alpha val="43137"/>
                    </a:srgbClr>
                  </a:outerShdw>
                </a:effectLst>
                <a:latin typeface="Phetsarath OT" pitchFamily="2" charset="0"/>
                <a:cs typeface="Phetsarath OT" panose="02000500000000020004" pitchFamily="2" charset="0"/>
              </a:rPr>
              <a:t>ໂພຊະນາການແມ່ນຫຍັງ</a:t>
            </a:r>
            <a:endParaRPr lang="en-US" b="1" dirty="0">
              <a:solidFill>
                <a:srgbClr val="0070C0"/>
              </a:solidFill>
              <a:effectLst>
                <a:outerShdw blurRad="38100" dist="38100" dir="2700000" algn="tl">
                  <a:srgbClr val="000000">
                    <a:alpha val="43137"/>
                  </a:srgbClr>
                </a:outerShdw>
              </a:effectLst>
              <a:latin typeface="Phetsarath OT" pitchFamily="2" charset="0"/>
              <a:cs typeface="Phetsarath OT" panose="02000500000000020004" pitchFamily="2" charset="0"/>
            </a:endParaRPr>
          </a:p>
        </p:txBody>
      </p:sp>
      <p:sp>
        <p:nvSpPr>
          <p:cNvPr id="3" name="Content Placeholder 2"/>
          <p:cNvSpPr>
            <a:spLocks noGrp="1"/>
          </p:cNvSpPr>
          <p:nvPr>
            <p:ph idx="1"/>
          </p:nvPr>
        </p:nvSpPr>
        <p:spPr>
          <a:xfrm>
            <a:off x="107504" y="1556792"/>
            <a:ext cx="4536504" cy="5301208"/>
          </a:xfrm>
        </p:spPr>
        <p:txBody>
          <a:bodyPr>
            <a:normAutofit/>
          </a:bodyPr>
          <a:lstStyle/>
          <a:p>
            <a:pPr marL="0" indent="0" eaLnBrk="1" hangingPunct="1">
              <a:buNone/>
              <a:defRPr/>
            </a:pPr>
            <a:r>
              <a:rPr lang="lo-LA" sz="2600" dirty="0">
                <a:effectLst>
                  <a:outerShdw blurRad="38100" dist="38100" dir="2700000" algn="tl">
                    <a:srgbClr val="C0C0C0"/>
                  </a:outerShdw>
                </a:effectLst>
                <a:latin typeface="Phetsarath OT" panose="02000500000000020004" pitchFamily="2" charset="0"/>
                <a:cs typeface="Phetsarath OT" panose="02000500000000020004" pitchFamily="2" charset="0"/>
              </a:rPr>
              <a:t>ໂພຊະນາການແມ່ນຕ່ອງໂສ້ </a:t>
            </a:r>
          </a:p>
          <a:p>
            <a:pPr eaLnBrk="1" hangingPunct="1">
              <a:defRPr/>
            </a:pPr>
            <a:r>
              <a:rPr lang="lo-LA" sz="2600" b="1" dirty="0">
                <a:solidFill>
                  <a:srgbClr val="C00000"/>
                </a:solidFill>
                <a:effectLst>
                  <a:outerShdw blurRad="38100" dist="38100" dir="2700000" algn="tl">
                    <a:srgbClr val="C0C0C0"/>
                  </a:outerShdw>
                </a:effectLst>
                <a:latin typeface="Phetsarath OT" panose="02000500000000020004" pitchFamily="2" charset="0"/>
                <a:cs typeface="Phetsarath OT" panose="02000500000000020004" pitchFamily="2" charset="0"/>
              </a:rPr>
              <a:t>ມີ</a:t>
            </a:r>
            <a:r>
              <a:rPr lang="lo-LA" sz="2600" dirty="0">
                <a:effectLst>
                  <a:outerShdw blurRad="38100" dist="38100" dir="2700000" algn="tl">
                    <a:srgbClr val="C0C0C0"/>
                  </a:outerShdw>
                </a:effectLst>
                <a:latin typeface="Phetsarath OT" panose="02000500000000020004" pitchFamily="2" charset="0"/>
                <a:cs typeface="Phetsarath OT" panose="02000500000000020004" pitchFamily="2" charset="0"/>
              </a:rPr>
              <a:t>ອາຫານ </a:t>
            </a:r>
            <a:endParaRPr lang="en-US" sz="2600" dirty="0">
              <a:effectLst>
                <a:outerShdw blurRad="38100" dist="38100" dir="2700000" algn="tl">
                  <a:srgbClr val="C0C0C0"/>
                </a:outerShdw>
              </a:effectLst>
              <a:latin typeface="Phetsarath OT" panose="02000500000000020004" pitchFamily="2" charset="0"/>
              <a:cs typeface="Phetsarath OT" panose="02000500000000020004" pitchFamily="2" charset="0"/>
            </a:endParaRPr>
          </a:p>
          <a:p>
            <a:pPr eaLnBrk="1" hangingPunct="1">
              <a:defRPr/>
            </a:pPr>
            <a:r>
              <a:rPr lang="lo-LA" sz="2600" dirty="0">
                <a:effectLst>
                  <a:outerShdw blurRad="38100" dist="38100" dir="2700000" algn="tl">
                    <a:srgbClr val="C0C0C0"/>
                  </a:outerShdw>
                </a:effectLst>
                <a:latin typeface="Phetsarath OT" panose="02000500000000020004" pitchFamily="2" charset="0"/>
                <a:cs typeface="Phetsarath OT" panose="02000500000000020004" pitchFamily="2" charset="0"/>
              </a:rPr>
              <a:t>ການ</a:t>
            </a:r>
            <a:r>
              <a:rPr lang="lo-LA" sz="2600" b="1" dirty="0">
                <a:solidFill>
                  <a:srgbClr val="C00000"/>
                </a:solidFill>
                <a:effectLst>
                  <a:outerShdw blurRad="38100" dist="38100" dir="2700000" algn="tl">
                    <a:srgbClr val="C0C0C0"/>
                  </a:outerShdw>
                </a:effectLst>
                <a:latin typeface="Phetsarath OT" panose="02000500000000020004" pitchFamily="2" charset="0"/>
                <a:cs typeface="Phetsarath OT" panose="02000500000000020004" pitchFamily="2" charset="0"/>
              </a:rPr>
              <a:t>ເຂົ້າເຖິງ </a:t>
            </a:r>
          </a:p>
          <a:p>
            <a:pPr eaLnBrk="1" hangingPunct="1">
              <a:defRPr/>
            </a:pPr>
            <a:r>
              <a:rPr lang="lo-LA" sz="2600" dirty="0">
                <a:effectLst>
                  <a:outerShdw blurRad="38100" dist="38100" dir="2700000" algn="tl">
                    <a:srgbClr val="C0C0C0"/>
                  </a:outerShdw>
                </a:effectLst>
                <a:latin typeface="Phetsarath OT" panose="02000500000000020004" pitchFamily="2" charset="0"/>
                <a:cs typeface="Phetsarath OT" panose="02000500000000020004" pitchFamily="2" charset="0"/>
              </a:rPr>
              <a:t>ການບໍລິໂພກອາຫານ</a:t>
            </a:r>
            <a:r>
              <a:rPr lang="lo-LA" sz="2600" b="1" dirty="0">
                <a:solidFill>
                  <a:srgbClr val="C00000"/>
                </a:solidFill>
                <a:effectLst>
                  <a:outerShdw blurRad="38100" dist="38100" dir="2700000" algn="tl">
                    <a:srgbClr val="C0C0C0"/>
                  </a:outerShdw>
                </a:effectLst>
                <a:latin typeface="Phetsarath OT" panose="02000500000000020004" pitchFamily="2" charset="0"/>
                <a:cs typeface="Phetsarath OT" panose="02000500000000020004" pitchFamily="2" charset="0"/>
              </a:rPr>
              <a:t>ປອດໄພ</a:t>
            </a:r>
          </a:p>
          <a:p>
            <a:pPr eaLnBrk="1" hangingPunct="1">
              <a:defRPr/>
            </a:pPr>
            <a:r>
              <a:rPr lang="lo-LA" sz="2600" dirty="0">
                <a:effectLst>
                  <a:outerShdw blurRad="38100" dist="38100" dir="2700000" algn="tl">
                    <a:srgbClr val="C0C0C0"/>
                  </a:outerShdw>
                </a:effectLst>
                <a:latin typeface="Phetsarath OT" panose="02000500000000020004" pitchFamily="2" charset="0"/>
                <a:cs typeface="Phetsarath OT" panose="02000500000000020004" pitchFamily="2" charset="0"/>
              </a:rPr>
              <a:t>ການ</a:t>
            </a:r>
            <a:r>
              <a:rPr lang="lo-LA" sz="2600" b="1" dirty="0">
                <a:solidFill>
                  <a:srgbClr val="C00000"/>
                </a:solidFill>
                <a:effectLst>
                  <a:outerShdw blurRad="38100" dist="38100" dir="2700000" algn="tl">
                    <a:srgbClr val="C0C0C0"/>
                  </a:outerShdw>
                </a:effectLst>
                <a:latin typeface="Phetsarath OT" panose="02000500000000020004" pitchFamily="2" charset="0"/>
                <a:cs typeface="Phetsarath OT" panose="02000500000000020004" pitchFamily="2" charset="0"/>
              </a:rPr>
              <a:t>ພັດທະນາການ</a:t>
            </a:r>
            <a:r>
              <a:rPr lang="lo-LA" sz="2600" dirty="0">
                <a:effectLst>
                  <a:outerShdw blurRad="38100" dist="38100" dir="2700000" algn="tl">
                    <a:srgbClr val="C0C0C0"/>
                  </a:outerShdw>
                </a:effectLst>
                <a:latin typeface="Phetsarath OT" panose="02000500000000020004" pitchFamily="2" charset="0"/>
                <a:cs typeface="Phetsarath OT" panose="02000500000000020004" pitchFamily="2" charset="0"/>
              </a:rPr>
              <a:t>ຂອງຮ່</a:t>
            </a:r>
            <a:r>
              <a:rPr lang="lo-LA" sz="2600" b="1" dirty="0">
                <a:solidFill>
                  <a:srgbClr val="C00000"/>
                </a:solidFill>
                <a:effectLst>
                  <a:outerShdw blurRad="38100" dist="38100" dir="2700000" algn="tl">
                    <a:srgbClr val="C0C0C0"/>
                  </a:outerShdw>
                </a:effectLst>
                <a:latin typeface="Phetsarath OT" panose="02000500000000020004" pitchFamily="2" charset="0"/>
                <a:cs typeface="Phetsarath OT" panose="02000500000000020004" pitchFamily="2" charset="0"/>
              </a:rPr>
              <a:t>າງກາຍ</a:t>
            </a:r>
            <a:r>
              <a:rPr lang="lo-LA" sz="2600" dirty="0">
                <a:effectLst>
                  <a:outerShdw blurRad="38100" dist="38100" dir="2700000" algn="tl">
                    <a:srgbClr val="C0C0C0"/>
                  </a:outerShdw>
                </a:effectLst>
                <a:latin typeface="Phetsarath OT" panose="02000500000000020004" pitchFamily="2" charset="0"/>
                <a:cs typeface="Phetsarath OT" panose="02000500000000020004" pitchFamily="2" charset="0"/>
              </a:rPr>
              <a:t> ແລະ </a:t>
            </a:r>
            <a:r>
              <a:rPr lang="lo-LA" sz="2600" b="1" dirty="0">
                <a:solidFill>
                  <a:srgbClr val="C00000"/>
                </a:solidFill>
                <a:effectLst>
                  <a:outerShdw blurRad="38100" dist="38100" dir="2700000" algn="tl">
                    <a:srgbClr val="C0C0C0"/>
                  </a:outerShdw>
                </a:effectLst>
                <a:latin typeface="Phetsarath OT" panose="02000500000000020004" pitchFamily="2" charset="0"/>
                <a:cs typeface="Phetsarath OT" panose="02000500000000020004" pitchFamily="2" charset="0"/>
              </a:rPr>
              <a:t>ມັນສະໝອງທີ່ດີ</a:t>
            </a:r>
            <a:endParaRPr lang="lo-LA" sz="2600" dirty="0">
              <a:effectLst>
                <a:outerShdw blurRad="38100" dist="38100" dir="2700000" algn="tl">
                  <a:srgbClr val="C0C0C0"/>
                </a:outerShdw>
              </a:effectLst>
              <a:latin typeface="Phetsarath OT" panose="02000500000000020004" pitchFamily="2" charset="0"/>
              <a:cs typeface="Phetsarath OT" panose="02000500000000020004" pitchFamily="2" charset="0"/>
            </a:endParaRPr>
          </a:p>
          <a:p>
            <a:pPr eaLnBrk="1" hangingPunct="1">
              <a:defRPr/>
            </a:pPr>
            <a:endParaRPr lang="lo-LA" sz="4000" dirty="0">
              <a:effectLst>
                <a:outerShdw blurRad="38100" dist="38100" dir="2700000" algn="tl">
                  <a:srgbClr val="C0C0C0"/>
                </a:outerShdw>
              </a:effectLst>
              <a:latin typeface="Phetsarath OT" panose="02000500000000020004" pitchFamily="2" charset="0"/>
              <a:cs typeface="Phetsarath OT" panose="02000500000000020004" pitchFamily="2" charset="0"/>
            </a:endParaRPr>
          </a:p>
          <a:p>
            <a:pPr eaLnBrk="1" hangingPunct="1">
              <a:defRPr/>
            </a:pPr>
            <a:endParaRPr lang="lo-LA" sz="4000" dirty="0">
              <a:effectLst>
                <a:outerShdw blurRad="38100" dist="38100" dir="2700000" algn="tl">
                  <a:srgbClr val="C0C0C0"/>
                </a:outerShdw>
              </a:effectLst>
              <a:latin typeface="Phetsarath OT" panose="02000500000000020004" pitchFamily="2" charset="0"/>
              <a:cs typeface="Phetsarath OT" panose="02000500000000020004" pitchFamily="2" charset="0"/>
            </a:endParaRPr>
          </a:p>
          <a:p>
            <a:pPr eaLnBrk="1" hangingPunct="1">
              <a:defRPr/>
            </a:pPr>
            <a:endParaRPr lang="lo-LA" sz="4000" dirty="0">
              <a:effectLst>
                <a:outerShdw blurRad="38100" dist="38100" dir="2700000" algn="tl">
                  <a:srgbClr val="C0C0C0"/>
                </a:outerShdw>
              </a:effectLst>
              <a:latin typeface="Phetsarath OT" panose="02000500000000020004" pitchFamily="2" charset="0"/>
              <a:cs typeface="Phetsarath OT" panose="02000500000000020004" pitchFamily="2" charset="0"/>
            </a:endParaRPr>
          </a:p>
          <a:p>
            <a:pPr eaLnBrk="1" hangingPunct="1">
              <a:defRPr/>
            </a:pPr>
            <a:endParaRPr lang="en-US" sz="4000" dirty="0">
              <a:effectLst>
                <a:outerShdw blurRad="38100" dist="38100" dir="2700000" algn="tl">
                  <a:srgbClr val="C0C0C0"/>
                </a:outerShdw>
              </a:effectLst>
              <a:latin typeface="Phetsarath OT" panose="02000500000000020004" pitchFamily="2" charset="0"/>
              <a:cs typeface="Phetsarath OT" panose="02000500000000020004" pitchFamily="2" charset="0"/>
            </a:endParaRPr>
          </a:p>
        </p:txBody>
      </p:sp>
      <p:sp>
        <p:nvSpPr>
          <p:cNvPr id="4" name="Slide Number Placeholder 3"/>
          <p:cNvSpPr>
            <a:spLocks noGrp="1"/>
          </p:cNvSpPr>
          <p:nvPr>
            <p:ph type="sldNum" sz="quarter" idx="12"/>
          </p:nvPr>
        </p:nvSpPr>
        <p:spPr/>
        <p:txBody>
          <a:bodyPr/>
          <a:lstStyle/>
          <a:p>
            <a:pPr>
              <a:defRPr/>
            </a:pPr>
            <a:fld id="{DAA8AD97-CF5A-4C47-84E7-8F8A446F0450}" type="slidenum">
              <a:rPr lang="en-US" smtClean="0"/>
              <a:pPr>
                <a:defRPr/>
              </a:pPr>
              <a:t>3</a:t>
            </a:fld>
            <a:endParaRPr lang="en-US"/>
          </a:p>
        </p:txBody>
      </p:sp>
      <p:graphicFrame>
        <p:nvGraphicFramePr>
          <p:cNvPr id="6" name="Content Placeholder 3"/>
          <p:cNvGraphicFramePr>
            <a:graphicFrameLocks/>
          </p:cNvGraphicFramePr>
          <p:nvPr>
            <p:extLst>
              <p:ext uri="{D42A27DB-BD31-4B8C-83A1-F6EECF244321}">
                <p14:modId xmlns:p14="http://schemas.microsoft.com/office/powerpoint/2010/main" val="1487306318"/>
              </p:ext>
            </p:extLst>
          </p:nvPr>
        </p:nvGraphicFramePr>
        <p:xfrm>
          <a:off x="4486127" y="1742082"/>
          <a:ext cx="4597221"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Oval 6"/>
          <p:cNvSpPr/>
          <p:nvPr/>
        </p:nvSpPr>
        <p:spPr>
          <a:xfrm>
            <a:off x="5867400" y="3124200"/>
            <a:ext cx="2133600" cy="1448544"/>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lo-LA" b="1" dirty="0">
                <a:solidFill>
                  <a:srgbClr val="00B050"/>
                </a:solidFill>
                <a:effectLst>
                  <a:outerShdw blurRad="38100" dist="38100" dir="2700000" algn="tl">
                    <a:srgbClr val="000000">
                      <a:alpha val="43137"/>
                    </a:srgbClr>
                  </a:outerShdw>
                </a:effectLst>
                <a:latin typeface="Phetsarath OT" pitchFamily="2" charset="0"/>
                <a:cs typeface="Phetsarath OT" pitchFamily="2" charset="0"/>
              </a:rPr>
              <a:t>ຮ່າງກາຍ ແລະ ສະໝອງພັດທະນາ</a:t>
            </a:r>
            <a:endParaRPr lang="en-US" b="1" dirty="0">
              <a:solidFill>
                <a:srgbClr val="00B050"/>
              </a:solidFill>
              <a:effectLst>
                <a:outerShdw blurRad="38100" dist="38100" dir="2700000" algn="tl">
                  <a:srgbClr val="000000">
                    <a:alpha val="43137"/>
                  </a:srgbClr>
                </a:outerShdw>
              </a:effectLst>
              <a:latin typeface="Phetsarath OT" pitchFamily="2" charset="0"/>
              <a:cs typeface="Phetsarath OT" pitchFamily="2" charset="0"/>
            </a:endParaRPr>
          </a:p>
          <a:p>
            <a:pPr algn="ctr"/>
            <a:endParaRPr lang="en-US" dirty="0">
              <a:solidFill>
                <a:srgbClr val="C00000"/>
              </a:solidFill>
            </a:endParaRPr>
          </a:p>
        </p:txBody>
      </p:sp>
    </p:spTree>
    <p:extLst>
      <p:ext uri="{BB962C8B-B14F-4D97-AF65-F5344CB8AC3E}">
        <p14:creationId xmlns:p14="http://schemas.microsoft.com/office/powerpoint/2010/main" val="630955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2"/>
          <p:cNvGrpSpPr/>
          <p:nvPr/>
        </p:nvGrpSpPr>
        <p:grpSpPr>
          <a:xfrm>
            <a:off x="0" y="0"/>
            <a:ext cx="8386119" cy="977791"/>
            <a:chOff x="0" y="0"/>
            <a:chExt cx="8386119" cy="977791"/>
          </a:xfrm>
          <a:solidFill>
            <a:schemeClr val="accent6">
              <a:lumMod val="20000"/>
              <a:lumOff val="80000"/>
            </a:schemeClr>
          </a:solidFill>
        </p:grpSpPr>
        <p:grpSp>
          <p:nvGrpSpPr>
            <p:cNvPr id="3" name="Group 14"/>
            <p:cNvGrpSpPr/>
            <p:nvPr/>
          </p:nvGrpSpPr>
          <p:grpSpPr>
            <a:xfrm>
              <a:off x="0" y="0"/>
              <a:ext cx="3352800" cy="977791"/>
              <a:chOff x="0" y="15672"/>
              <a:chExt cx="3352800" cy="977791"/>
            </a:xfrm>
            <a:grpFill/>
          </p:grpSpPr>
          <p:pic>
            <p:nvPicPr>
              <p:cNvPr id="20" name="Picture 1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8535"/>
                <a:ext cx="1676400" cy="974928"/>
              </a:xfrm>
              <a:prstGeom prst="rect">
                <a:avLst/>
              </a:prstGeom>
              <a:grpFill/>
            </p:spPr>
          </p:pic>
          <p:pic>
            <p:nvPicPr>
              <p:cNvPr id="21" name="Picture 2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6400" y="15672"/>
                <a:ext cx="1676400" cy="974928"/>
              </a:xfrm>
              <a:prstGeom prst="rect">
                <a:avLst/>
              </a:prstGeom>
              <a:grpFill/>
            </p:spPr>
          </p:pic>
        </p:grpSp>
        <p:grpSp>
          <p:nvGrpSpPr>
            <p:cNvPr id="7" name="Group 15"/>
            <p:cNvGrpSpPr/>
            <p:nvPr/>
          </p:nvGrpSpPr>
          <p:grpSpPr>
            <a:xfrm>
              <a:off x="3352800" y="0"/>
              <a:ext cx="3352800" cy="977791"/>
              <a:chOff x="0" y="15672"/>
              <a:chExt cx="3352800" cy="977791"/>
            </a:xfrm>
            <a:grpFill/>
          </p:grpSpPr>
          <p:pic>
            <p:nvPicPr>
              <p:cNvPr id="18" name="Picture 1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8535"/>
                <a:ext cx="1676400" cy="974928"/>
              </a:xfrm>
              <a:prstGeom prst="rect">
                <a:avLst/>
              </a:prstGeom>
              <a:grpFill/>
            </p:spPr>
          </p:pic>
          <p:pic>
            <p:nvPicPr>
              <p:cNvPr id="19" name="Picture 1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6400" y="15672"/>
                <a:ext cx="1676400" cy="974928"/>
              </a:xfrm>
              <a:prstGeom prst="rect">
                <a:avLst/>
              </a:prstGeom>
              <a:grpFill/>
            </p:spPr>
          </p:pic>
        </p:grpSp>
        <p:pic>
          <p:nvPicPr>
            <p:cNvPr id="17" name="Picture 1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09719" y="2863"/>
              <a:ext cx="1676400" cy="974928"/>
            </a:xfrm>
            <a:prstGeom prst="rect">
              <a:avLst/>
            </a:prstGeom>
            <a:grpFill/>
          </p:spPr>
        </p:pic>
      </p:grpSp>
      <p:sp>
        <p:nvSpPr>
          <p:cNvPr id="33793" name="Title 1"/>
          <p:cNvSpPr>
            <a:spLocks noGrp="1"/>
          </p:cNvSpPr>
          <p:nvPr>
            <p:ph type="title"/>
          </p:nvPr>
        </p:nvSpPr>
        <p:spPr>
          <a:xfrm>
            <a:off x="33050" y="-30434"/>
            <a:ext cx="9110949" cy="961498"/>
          </a:xfrm>
          <a:solidFill>
            <a:schemeClr val="accent6">
              <a:lumMod val="20000"/>
              <a:lumOff val="80000"/>
              <a:alpha val="85000"/>
            </a:schemeClr>
          </a:solidFill>
        </p:spPr>
        <p:txBody>
          <a:bodyPr rtlCol="0">
            <a:noAutofit/>
          </a:bodyPr>
          <a:lstStyle/>
          <a:p>
            <a:pPr eaLnBrk="1" fontAlgn="auto" hangingPunct="1">
              <a:spcAft>
                <a:spcPts val="0"/>
              </a:spcAft>
              <a:defRPr/>
            </a:pPr>
            <a:r>
              <a:rPr lang="lo-LA" sz="3200" b="1" dirty="0">
                <a:solidFill>
                  <a:srgbClr val="0070C0"/>
                </a:solidFill>
                <a:effectLst>
                  <a:outerShdw blurRad="38100" dist="38100" dir="2700000" algn="tl">
                    <a:srgbClr val="000000">
                      <a:alpha val="43137"/>
                    </a:srgbClr>
                  </a:outerShdw>
                </a:effectLst>
                <a:latin typeface="Phetsarath OT" panose="02000500000000020004" pitchFamily="2" charset="0"/>
                <a:cs typeface="Phetsarath OT" panose="02000500000000020004" pitchFamily="2" charset="0"/>
              </a:rPr>
              <a:t>ແຜນປະຕິບັດງານດ້ານໂພຊະນາການ </a:t>
            </a:r>
            <a:r>
              <a:rPr lang="en-US" sz="3200" b="1" dirty="0">
                <a:solidFill>
                  <a:srgbClr val="0070C0"/>
                </a:solidFill>
                <a:effectLst>
                  <a:outerShdw blurRad="38100" dist="38100" dir="2700000" algn="tl">
                    <a:srgbClr val="000000">
                      <a:alpha val="43137"/>
                    </a:srgbClr>
                  </a:outerShdw>
                </a:effectLst>
                <a:latin typeface="Phetsarath OT" panose="02000500000000020004" pitchFamily="2" charset="0"/>
                <a:ea typeface="ＭＳ Ｐゴシック" pitchFamily="34" charset="-128"/>
                <a:cs typeface="Phetsarath OT" panose="02000500000000020004" pitchFamily="2" charset="0"/>
              </a:rPr>
              <a:t>2016-2020</a:t>
            </a:r>
            <a:endParaRPr lang="en-GB" sz="3200" b="1" dirty="0">
              <a:solidFill>
                <a:srgbClr val="0070C0"/>
              </a:solidFill>
              <a:effectLst>
                <a:outerShdw blurRad="38100" dist="38100" dir="2700000" algn="tl">
                  <a:srgbClr val="000000">
                    <a:alpha val="43137"/>
                  </a:srgbClr>
                </a:outerShdw>
              </a:effectLst>
              <a:latin typeface="Phetsarath OT" panose="02000500000000020004" pitchFamily="2" charset="0"/>
              <a:ea typeface="ＭＳ Ｐゴシック" pitchFamily="34" charset="-128"/>
              <a:cs typeface="Phetsarath OT" panose="02000500000000020004" pitchFamily="2" charset="0"/>
            </a:endParaRPr>
          </a:p>
        </p:txBody>
      </p:sp>
      <p:graphicFrame>
        <p:nvGraphicFramePr>
          <p:cNvPr id="4" name="Content Placeholder 3"/>
          <p:cNvGraphicFramePr>
            <a:graphicFrameLocks noGrp="1"/>
          </p:cNvGraphicFramePr>
          <p:nvPr>
            <p:ph idx="4294967295"/>
            <p:extLst>
              <p:ext uri="{D42A27DB-BD31-4B8C-83A1-F6EECF244321}">
                <p14:modId xmlns:p14="http://schemas.microsoft.com/office/powerpoint/2010/main" val="531331860"/>
              </p:ext>
            </p:extLst>
          </p:nvPr>
        </p:nvGraphicFramePr>
        <p:xfrm>
          <a:off x="2859253" y="1219200"/>
          <a:ext cx="5756109" cy="4114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正方形/長方形 10"/>
          <p:cNvSpPr>
            <a:spLocks noChangeArrowheads="1"/>
          </p:cNvSpPr>
          <p:nvPr/>
        </p:nvSpPr>
        <p:spPr bwMode="auto">
          <a:xfrm>
            <a:off x="2859088" y="3403600"/>
            <a:ext cx="5749925" cy="1250950"/>
          </a:xfrm>
          <a:prstGeom prst="rect">
            <a:avLst/>
          </a:prstGeom>
          <a:solidFill>
            <a:srgbClr val="92D050"/>
          </a:solidFill>
          <a:ln w="38100">
            <a:solidFill>
              <a:srgbClr val="FF0000"/>
            </a:solidFill>
            <a:miter lim="800000"/>
            <a:headEnd/>
            <a:tailEnd/>
          </a:ln>
          <a:effectLst>
            <a:outerShdw blurRad="40000" dist="20000" dir="5400000" rotWithShape="0">
              <a:srgbClr val="000000">
                <a:alpha val="37999"/>
              </a:srgbClr>
            </a:outerShdw>
          </a:effectLst>
        </p:spPr>
        <p:txBody>
          <a:bodyPr anchor="ctr"/>
          <a:lstStyle>
            <a:lvl1pPr defTabSz="685800">
              <a:spcBef>
                <a:spcPct val="20000"/>
              </a:spcBef>
              <a:buFont typeface="Arial" charset="0"/>
              <a:buChar char="•"/>
              <a:defRPr sz="3200">
                <a:solidFill>
                  <a:schemeClr val="tx1"/>
                </a:solidFill>
                <a:latin typeface="Calibri" charset="0"/>
              </a:defRPr>
            </a:lvl1pPr>
            <a:lvl2pPr marL="742950" indent="-285750" defTabSz="685800">
              <a:spcBef>
                <a:spcPct val="20000"/>
              </a:spcBef>
              <a:buFont typeface="Arial" charset="0"/>
              <a:buChar char="–"/>
              <a:defRPr sz="2800">
                <a:solidFill>
                  <a:schemeClr val="tx1"/>
                </a:solidFill>
                <a:latin typeface="Calibri" charset="0"/>
              </a:defRPr>
            </a:lvl2pPr>
            <a:lvl3pPr marL="1143000" indent="-228600" defTabSz="685800">
              <a:spcBef>
                <a:spcPct val="20000"/>
              </a:spcBef>
              <a:buFont typeface="Arial" charset="0"/>
              <a:buChar char="•"/>
              <a:defRPr sz="2400">
                <a:solidFill>
                  <a:schemeClr val="tx1"/>
                </a:solidFill>
                <a:latin typeface="Calibri" charset="0"/>
              </a:defRPr>
            </a:lvl3pPr>
            <a:lvl4pPr marL="1600200" indent="-228600" defTabSz="685800">
              <a:spcBef>
                <a:spcPct val="20000"/>
              </a:spcBef>
              <a:buFont typeface="Arial" charset="0"/>
              <a:buChar char="–"/>
              <a:defRPr sz="2000">
                <a:solidFill>
                  <a:schemeClr val="tx1"/>
                </a:solidFill>
                <a:latin typeface="Calibri" charset="0"/>
              </a:defRPr>
            </a:lvl4pPr>
            <a:lvl5pPr marL="2057400" indent="-228600" defTabSz="685800">
              <a:spcBef>
                <a:spcPct val="20000"/>
              </a:spcBef>
              <a:buFont typeface="Arial" charset="0"/>
              <a:buChar char="»"/>
              <a:defRPr sz="2000">
                <a:solidFill>
                  <a:schemeClr val="tx1"/>
                </a:solidFill>
                <a:latin typeface="Calibri" charset="0"/>
              </a:defRPr>
            </a:lvl5pPr>
            <a:lvl6pPr marL="2514600" indent="-228600" defTabSz="6858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6858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6858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6858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kumimoji="1" lang="lo-LA" altLang="ja-JP" sz="2400" b="1" dirty="0">
                <a:latin typeface="Phetsarath OT" panose="02000500000000020004" pitchFamily="2" charset="0"/>
                <a:ea typeface="MS PGothic" charset="-128"/>
                <a:cs typeface="Phetsarath OT" panose="02000500000000020004" pitchFamily="2" charset="0"/>
              </a:rPr>
              <a:t>ຫຼາຍຂະແໜງການ</a:t>
            </a:r>
            <a:r>
              <a:rPr kumimoji="1" lang="en-US" altLang="ja-JP" sz="2400" b="1" dirty="0">
                <a:latin typeface="Phetsarath OT" panose="02000500000000020004" pitchFamily="2" charset="0"/>
                <a:ea typeface="MS PGothic" charset="-128"/>
                <a:cs typeface="Phetsarath OT" panose="02000500000000020004" pitchFamily="2" charset="0"/>
              </a:rPr>
              <a:t> &amp; </a:t>
            </a:r>
            <a:r>
              <a:rPr kumimoji="1" lang="lo-LA" altLang="ja-JP" sz="2400" b="1" dirty="0">
                <a:latin typeface="Phetsarath OT" panose="02000500000000020004" pitchFamily="2" charset="0"/>
                <a:ea typeface="MS PGothic" charset="-128"/>
                <a:cs typeface="Phetsarath OT" panose="02000500000000020004" pitchFamily="2" charset="0"/>
              </a:rPr>
              <a:t>ການບໍລິຫານຄຸ້ມຄອງ</a:t>
            </a:r>
            <a:endParaRPr kumimoji="1" lang="en-US" altLang="ja-JP" sz="2400" b="1" dirty="0">
              <a:latin typeface="Phetsarath OT" panose="02000500000000020004" pitchFamily="2" charset="0"/>
              <a:ea typeface="MS PGothic" charset="-128"/>
              <a:cs typeface="Phetsarath OT" panose="02000500000000020004" pitchFamily="2" charset="0"/>
            </a:endParaRPr>
          </a:p>
        </p:txBody>
      </p:sp>
      <p:sp>
        <p:nvSpPr>
          <p:cNvPr id="33802" name="TextBox 10"/>
          <p:cNvSpPr txBox="1">
            <a:spLocks noChangeArrowheads="1"/>
          </p:cNvSpPr>
          <p:nvPr/>
        </p:nvSpPr>
        <p:spPr bwMode="auto">
          <a:xfrm>
            <a:off x="6781800" y="2286000"/>
            <a:ext cx="1773237" cy="1016000"/>
          </a:xfrm>
          <a:prstGeom prst="rect">
            <a:avLst/>
          </a:prstGeom>
          <a:solidFill>
            <a:schemeClr val="accent3">
              <a:lumMod val="60000"/>
              <a:lumOff val="40000"/>
            </a:schemeClr>
          </a:solidFill>
          <a:ln w="9525">
            <a:solidFill>
              <a:srgbClr val="46AAC5"/>
            </a:solidFill>
            <a:miter lim="800000"/>
            <a:headEnd/>
            <a:tailEnd/>
          </a:ln>
          <a:effectLst>
            <a:outerShdw blurRad="40000" dist="20000" dir="5400000" rotWithShape="0">
              <a:srgbClr val="000000">
                <a:alpha val="37999"/>
              </a:srgbClr>
            </a:outerShdw>
          </a:effectLst>
        </p:spPr>
        <p:txBody>
          <a:bodyPr>
            <a:spAutoFit/>
          </a:bodyPr>
          <a:lstStyle>
            <a:lvl1pPr defTabSz="685800">
              <a:spcBef>
                <a:spcPct val="20000"/>
              </a:spcBef>
              <a:buFont typeface="Arial" charset="0"/>
              <a:buChar char="•"/>
              <a:defRPr sz="3200">
                <a:solidFill>
                  <a:schemeClr val="tx1"/>
                </a:solidFill>
                <a:latin typeface="Calibri" charset="0"/>
              </a:defRPr>
            </a:lvl1pPr>
            <a:lvl2pPr marL="742950" indent="-285750" defTabSz="685800">
              <a:spcBef>
                <a:spcPct val="20000"/>
              </a:spcBef>
              <a:buFont typeface="Arial" charset="0"/>
              <a:buChar char="–"/>
              <a:defRPr sz="2800">
                <a:solidFill>
                  <a:schemeClr val="tx1"/>
                </a:solidFill>
                <a:latin typeface="Calibri" charset="0"/>
              </a:defRPr>
            </a:lvl2pPr>
            <a:lvl3pPr marL="1143000" indent="-228600" defTabSz="685800">
              <a:spcBef>
                <a:spcPct val="20000"/>
              </a:spcBef>
              <a:buFont typeface="Arial" charset="0"/>
              <a:buChar char="•"/>
              <a:defRPr sz="2400">
                <a:solidFill>
                  <a:schemeClr val="tx1"/>
                </a:solidFill>
                <a:latin typeface="Calibri" charset="0"/>
              </a:defRPr>
            </a:lvl3pPr>
            <a:lvl4pPr marL="1600200" indent="-228600" defTabSz="685800">
              <a:spcBef>
                <a:spcPct val="20000"/>
              </a:spcBef>
              <a:buFont typeface="Arial" charset="0"/>
              <a:buChar char="–"/>
              <a:defRPr sz="2000">
                <a:solidFill>
                  <a:schemeClr val="tx1"/>
                </a:solidFill>
                <a:latin typeface="Calibri" charset="0"/>
              </a:defRPr>
            </a:lvl4pPr>
            <a:lvl5pPr marL="2057400" indent="-228600" defTabSz="685800">
              <a:spcBef>
                <a:spcPct val="20000"/>
              </a:spcBef>
              <a:buFont typeface="Arial" charset="0"/>
              <a:buChar char="»"/>
              <a:defRPr sz="2000">
                <a:solidFill>
                  <a:schemeClr val="tx1"/>
                </a:solidFill>
                <a:latin typeface="Calibri" charset="0"/>
              </a:defRPr>
            </a:lvl5pPr>
            <a:lvl6pPr marL="2514600" indent="-228600" defTabSz="6858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6858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6858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6858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2000" b="1" dirty="0">
                <a:latin typeface="Saysettha OT" charset="0"/>
                <a:ea typeface="MS PGothic" charset="-128"/>
                <a:cs typeface="Saysettha OT" charset="0"/>
              </a:rPr>
              <a:t>4 </a:t>
            </a:r>
            <a:r>
              <a:rPr lang="lo-LA" altLang="en-US" sz="2000" b="1" dirty="0">
                <a:latin typeface="Saysettha OT" charset="0"/>
                <a:ea typeface="MS PGothic" charset="-128"/>
                <a:cs typeface="Saysettha OT" charset="0"/>
              </a:rPr>
              <a:t>ມາດຕະການແກ້ໄຂໂດຍທາງອ້ອມ</a:t>
            </a:r>
            <a:endParaRPr lang="en-GB" altLang="en-US" sz="2000" b="1" dirty="0">
              <a:latin typeface="Saysettha OT" charset="0"/>
              <a:ea typeface="MS PGothic" charset="-128"/>
              <a:cs typeface="Saysettha OT" charset="0"/>
            </a:endParaRPr>
          </a:p>
        </p:txBody>
      </p:sp>
      <p:sp>
        <p:nvSpPr>
          <p:cNvPr id="33803" name="TextBox 11"/>
          <p:cNvSpPr txBox="1">
            <a:spLocks noChangeArrowheads="1"/>
          </p:cNvSpPr>
          <p:nvPr/>
        </p:nvSpPr>
        <p:spPr bwMode="auto">
          <a:xfrm>
            <a:off x="4783137" y="2282438"/>
            <a:ext cx="1871663" cy="1016000"/>
          </a:xfrm>
          <a:prstGeom prst="rect">
            <a:avLst/>
          </a:prstGeom>
          <a:solidFill>
            <a:schemeClr val="accent1">
              <a:lumMod val="60000"/>
              <a:lumOff val="40000"/>
            </a:schemeClr>
          </a:solidFill>
          <a:ln w="9525">
            <a:solidFill>
              <a:srgbClr val="46AAC5"/>
            </a:solidFill>
            <a:miter lim="800000"/>
            <a:headEnd/>
            <a:tailEnd/>
          </a:ln>
          <a:effectLst>
            <a:outerShdw blurRad="40000" dist="20000" dir="5400000" rotWithShape="0">
              <a:srgbClr val="000000">
                <a:alpha val="37999"/>
              </a:srgbClr>
            </a:outerShdw>
          </a:effectLst>
        </p:spPr>
        <p:txBody>
          <a:bodyPr>
            <a:spAutoFit/>
          </a:bodyPr>
          <a:lstStyle>
            <a:lvl1pPr defTabSz="685800">
              <a:spcBef>
                <a:spcPct val="20000"/>
              </a:spcBef>
              <a:buFont typeface="Arial" charset="0"/>
              <a:buChar char="•"/>
              <a:defRPr sz="3200">
                <a:solidFill>
                  <a:schemeClr val="tx1"/>
                </a:solidFill>
                <a:latin typeface="Calibri" charset="0"/>
              </a:defRPr>
            </a:lvl1pPr>
            <a:lvl2pPr marL="742950" indent="-285750" defTabSz="685800">
              <a:spcBef>
                <a:spcPct val="20000"/>
              </a:spcBef>
              <a:buFont typeface="Arial" charset="0"/>
              <a:buChar char="–"/>
              <a:defRPr sz="2800">
                <a:solidFill>
                  <a:schemeClr val="tx1"/>
                </a:solidFill>
                <a:latin typeface="Calibri" charset="0"/>
              </a:defRPr>
            </a:lvl2pPr>
            <a:lvl3pPr marL="1143000" indent="-228600" defTabSz="685800">
              <a:spcBef>
                <a:spcPct val="20000"/>
              </a:spcBef>
              <a:buFont typeface="Arial" charset="0"/>
              <a:buChar char="•"/>
              <a:defRPr sz="2400">
                <a:solidFill>
                  <a:schemeClr val="tx1"/>
                </a:solidFill>
                <a:latin typeface="Calibri" charset="0"/>
              </a:defRPr>
            </a:lvl3pPr>
            <a:lvl4pPr marL="1600200" indent="-228600" defTabSz="685800">
              <a:spcBef>
                <a:spcPct val="20000"/>
              </a:spcBef>
              <a:buFont typeface="Arial" charset="0"/>
              <a:buChar char="–"/>
              <a:defRPr sz="2000">
                <a:solidFill>
                  <a:schemeClr val="tx1"/>
                </a:solidFill>
                <a:latin typeface="Calibri" charset="0"/>
              </a:defRPr>
            </a:lvl4pPr>
            <a:lvl5pPr marL="2057400" indent="-228600" defTabSz="685800">
              <a:spcBef>
                <a:spcPct val="20000"/>
              </a:spcBef>
              <a:buFont typeface="Arial" charset="0"/>
              <a:buChar char="»"/>
              <a:defRPr sz="2000">
                <a:solidFill>
                  <a:schemeClr val="tx1"/>
                </a:solidFill>
                <a:latin typeface="Calibri" charset="0"/>
              </a:defRPr>
            </a:lvl5pPr>
            <a:lvl6pPr marL="2514600" indent="-228600" defTabSz="6858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6858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6858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6858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2000" dirty="0">
                <a:latin typeface="Saysettha OT" charset="0"/>
                <a:ea typeface="MS PGothic" charset="-128"/>
                <a:cs typeface="Saysettha OT" charset="0"/>
              </a:rPr>
              <a:t>4 </a:t>
            </a:r>
            <a:r>
              <a:rPr lang="lo-LA" altLang="en-US" sz="2000" dirty="0">
                <a:latin typeface="Saysettha OT" charset="0"/>
                <a:ea typeface="MS PGothic" charset="-128"/>
                <a:cs typeface="Saysettha OT" charset="0"/>
              </a:rPr>
              <a:t>ມາດຕະການ</a:t>
            </a:r>
            <a:r>
              <a:rPr lang="en-US" altLang="en-US" sz="2000" dirty="0">
                <a:latin typeface="Saysettha OT" charset="0"/>
                <a:ea typeface="MS PGothic" charset="-128"/>
                <a:cs typeface="Saysettha OT" charset="0"/>
              </a:rPr>
              <a:t> </a:t>
            </a:r>
            <a:r>
              <a:rPr lang="lo-LA" altLang="en-US" sz="2000" dirty="0">
                <a:latin typeface="Saysettha OT" charset="0"/>
                <a:ea typeface="MS PGothic" charset="-128"/>
                <a:cs typeface="Saysettha OT" charset="0"/>
              </a:rPr>
              <a:t>ແກ້ໄຂໂດຍທາງອ້ອມ</a:t>
            </a:r>
            <a:endParaRPr lang="en-GB" altLang="en-US" sz="2000" dirty="0">
              <a:latin typeface="Saysettha OT" charset="0"/>
              <a:ea typeface="MS PGothic" charset="-128"/>
              <a:cs typeface="Saysettha OT" charset="0"/>
            </a:endParaRPr>
          </a:p>
        </p:txBody>
      </p:sp>
      <p:sp>
        <p:nvSpPr>
          <p:cNvPr id="33804" name="TextBox 12"/>
          <p:cNvSpPr txBox="1">
            <a:spLocks noChangeArrowheads="1"/>
          </p:cNvSpPr>
          <p:nvPr/>
        </p:nvSpPr>
        <p:spPr bwMode="auto">
          <a:xfrm>
            <a:off x="2895600" y="2286000"/>
            <a:ext cx="1806575" cy="1016000"/>
          </a:xfrm>
          <a:prstGeom prst="rect">
            <a:avLst/>
          </a:prstGeom>
          <a:solidFill>
            <a:schemeClr val="accent6">
              <a:lumMod val="20000"/>
              <a:lumOff val="80000"/>
            </a:schemeClr>
          </a:solidFill>
          <a:ln w="9525">
            <a:solidFill>
              <a:srgbClr val="46AAC5"/>
            </a:solidFill>
            <a:miter lim="800000"/>
            <a:headEnd/>
            <a:tailEnd/>
          </a:ln>
          <a:effectLst>
            <a:outerShdw blurRad="40000" dist="20000" dir="5400000" rotWithShape="0">
              <a:srgbClr val="000000">
                <a:alpha val="37999"/>
              </a:srgbClr>
            </a:outerShdw>
          </a:effectLst>
        </p:spPr>
        <p:txBody>
          <a:bodyPr>
            <a:spAutoFit/>
          </a:bodyPr>
          <a:lstStyle>
            <a:lvl1pPr defTabSz="685800">
              <a:spcBef>
                <a:spcPct val="20000"/>
              </a:spcBef>
              <a:buFont typeface="Arial" charset="0"/>
              <a:buChar char="•"/>
              <a:defRPr sz="3200">
                <a:solidFill>
                  <a:schemeClr val="tx1"/>
                </a:solidFill>
                <a:latin typeface="Calibri" charset="0"/>
              </a:defRPr>
            </a:lvl1pPr>
            <a:lvl2pPr marL="742950" indent="-285750" defTabSz="685800">
              <a:spcBef>
                <a:spcPct val="20000"/>
              </a:spcBef>
              <a:buFont typeface="Arial" charset="0"/>
              <a:buChar char="–"/>
              <a:defRPr sz="2800">
                <a:solidFill>
                  <a:schemeClr val="tx1"/>
                </a:solidFill>
                <a:latin typeface="Calibri" charset="0"/>
              </a:defRPr>
            </a:lvl2pPr>
            <a:lvl3pPr marL="1143000" indent="-228600" defTabSz="685800">
              <a:spcBef>
                <a:spcPct val="20000"/>
              </a:spcBef>
              <a:buFont typeface="Arial" charset="0"/>
              <a:buChar char="•"/>
              <a:defRPr sz="2400">
                <a:solidFill>
                  <a:schemeClr val="tx1"/>
                </a:solidFill>
                <a:latin typeface="Calibri" charset="0"/>
              </a:defRPr>
            </a:lvl3pPr>
            <a:lvl4pPr marL="1600200" indent="-228600" defTabSz="685800">
              <a:spcBef>
                <a:spcPct val="20000"/>
              </a:spcBef>
              <a:buFont typeface="Arial" charset="0"/>
              <a:buChar char="–"/>
              <a:defRPr sz="2000">
                <a:solidFill>
                  <a:schemeClr val="tx1"/>
                </a:solidFill>
                <a:latin typeface="Calibri" charset="0"/>
              </a:defRPr>
            </a:lvl4pPr>
            <a:lvl5pPr marL="2057400" indent="-228600" defTabSz="685800">
              <a:spcBef>
                <a:spcPct val="20000"/>
              </a:spcBef>
              <a:buFont typeface="Arial" charset="0"/>
              <a:buChar char="»"/>
              <a:defRPr sz="2000">
                <a:solidFill>
                  <a:schemeClr val="tx1"/>
                </a:solidFill>
                <a:latin typeface="Calibri" charset="0"/>
              </a:defRPr>
            </a:lvl5pPr>
            <a:lvl6pPr marL="2514600" indent="-228600" defTabSz="6858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6858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6858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6858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2000" b="1" dirty="0">
                <a:latin typeface="Saysettha OT" charset="0"/>
                <a:ea typeface="MS PGothic" charset="-128"/>
                <a:cs typeface="Saysettha OT" charset="0"/>
              </a:rPr>
              <a:t>10 </a:t>
            </a:r>
            <a:r>
              <a:rPr lang="lo-LA" altLang="en-US" sz="2000" b="1" dirty="0">
                <a:latin typeface="Saysettha OT" charset="0"/>
                <a:ea typeface="MS PGothic" charset="-128"/>
                <a:cs typeface="Saysettha OT" charset="0"/>
              </a:rPr>
              <a:t>ມາດຕະການ ທາງກົງ ແລະ ອ້ອມ</a:t>
            </a:r>
            <a:endParaRPr lang="en-GB" altLang="en-US" sz="2000" b="1" dirty="0">
              <a:latin typeface="Saysettha OT" charset="0"/>
              <a:ea typeface="MS PGothic" charset="-128"/>
              <a:cs typeface="Saysettha OT" charset="0"/>
            </a:endParaRPr>
          </a:p>
        </p:txBody>
      </p:sp>
      <p:pic>
        <p:nvPicPr>
          <p:cNvPr id="21515" name="Picture 7"/>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0" y="1219200"/>
            <a:ext cx="2782887" cy="4027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10"/>
          <p:cNvSpPr txBox="1">
            <a:spLocks noChangeArrowheads="1"/>
          </p:cNvSpPr>
          <p:nvPr/>
        </p:nvSpPr>
        <p:spPr bwMode="auto">
          <a:xfrm>
            <a:off x="2895600" y="4800600"/>
            <a:ext cx="5638800" cy="400110"/>
          </a:xfrm>
          <a:prstGeom prst="rect">
            <a:avLst/>
          </a:prstGeom>
          <a:solidFill>
            <a:schemeClr val="accent3">
              <a:lumMod val="60000"/>
              <a:lumOff val="40000"/>
            </a:schemeClr>
          </a:solidFill>
          <a:ln w="9525">
            <a:solidFill>
              <a:srgbClr val="46AAC5"/>
            </a:solidFill>
            <a:miter lim="800000"/>
            <a:headEnd/>
            <a:tailEnd/>
          </a:ln>
          <a:effectLst>
            <a:outerShdw blurRad="40000" dist="20000" dir="5400000" rotWithShape="0">
              <a:srgbClr val="000000">
                <a:alpha val="37999"/>
              </a:srgbClr>
            </a:outerShdw>
          </a:effectLst>
        </p:spPr>
        <p:txBody>
          <a:bodyPr wrap="square">
            <a:spAutoFit/>
          </a:bodyPr>
          <a:lstStyle>
            <a:lvl1pPr defTabSz="685800">
              <a:spcBef>
                <a:spcPct val="20000"/>
              </a:spcBef>
              <a:buFont typeface="Arial" charset="0"/>
              <a:buChar char="•"/>
              <a:defRPr sz="3200">
                <a:solidFill>
                  <a:schemeClr val="tx1"/>
                </a:solidFill>
                <a:latin typeface="Calibri" charset="0"/>
              </a:defRPr>
            </a:lvl1pPr>
            <a:lvl2pPr marL="742950" indent="-285750" defTabSz="685800">
              <a:spcBef>
                <a:spcPct val="20000"/>
              </a:spcBef>
              <a:buFont typeface="Arial" charset="0"/>
              <a:buChar char="–"/>
              <a:defRPr sz="2800">
                <a:solidFill>
                  <a:schemeClr val="tx1"/>
                </a:solidFill>
                <a:latin typeface="Calibri" charset="0"/>
              </a:defRPr>
            </a:lvl2pPr>
            <a:lvl3pPr marL="1143000" indent="-228600" defTabSz="685800">
              <a:spcBef>
                <a:spcPct val="20000"/>
              </a:spcBef>
              <a:buFont typeface="Arial" charset="0"/>
              <a:buChar char="•"/>
              <a:defRPr sz="2400">
                <a:solidFill>
                  <a:schemeClr val="tx1"/>
                </a:solidFill>
                <a:latin typeface="Calibri" charset="0"/>
              </a:defRPr>
            </a:lvl3pPr>
            <a:lvl4pPr marL="1600200" indent="-228600" defTabSz="685800">
              <a:spcBef>
                <a:spcPct val="20000"/>
              </a:spcBef>
              <a:buFont typeface="Arial" charset="0"/>
              <a:buChar char="–"/>
              <a:defRPr sz="2000">
                <a:solidFill>
                  <a:schemeClr val="tx1"/>
                </a:solidFill>
                <a:latin typeface="Calibri" charset="0"/>
              </a:defRPr>
            </a:lvl4pPr>
            <a:lvl5pPr marL="2057400" indent="-228600" defTabSz="685800">
              <a:spcBef>
                <a:spcPct val="20000"/>
              </a:spcBef>
              <a:buFont typeface="Arial" charset="0"/>
              <a:buChar char="»"/>
              <a:defRPr sz="2000">
                <a:solidFill>
                  <a:schemeClr val="tx1"/>
                </a:solidFill>
                <a:latin typeface="Calibri" charset="0"/>
              </a:defRPr>
            </a:lvl5pPr>
            <a:lvl6pPr marL="2514600" indent="-228600" defTabSz="685800" eaLnBrk="0" fontAlgn="base" hangingPunct="0">
              <a:spcBef>
                <a:spcPct val="20000"/>
              </a:spcBef>
              <a:spcAft>
                <a:spcPct val="0"/>
              </a:spcAft>
              <a:buFont typeface="Arial" charset="0"/>
              <a:buChar char="»"/>
              <a:defRPr sz="2000">
                <a:solidFill>
                  <a:schemeClr val="tx1"/>
                </a:solidFill>
                <a:latin typeface="Calibri" charset="0"/>
              </a:defRPr>
            </a:lvl6pPr>
            <a:lvl7pPr marL="2971800" indent="-228600" defTabSz="685800" eaLnBrk="0" fontAlgn="base" hangingPunct="0">
              <a:spcBef>
                <a:spcPct val="20000"/>
              </a:spcBef>
              <a:spcAft>
                <a:spcPct val="0"/>
              </a:spcAft>
              <a:buFont typeface="Arial" charset="0"/>
              <a:buChar char="»"/>
              <a:defRPr sz="2000">
                <a:solidFill>
                  <a:schemeClr val="tx1"/>
                </a:solidFill>
                <a:latin typeface="Calibri" charset="0"/>
              </a:defRPr>
            </a:lvl7pPr>
            <a:lvl8pPr marL="3429000" indent="-228600" defTabSz="685800" eaLnBrk="0" fontAlgn="base" hangingPunct="0">
              <a:spcBef>
                <a:spcPct val="20000"/>
              </a:spcBef>
              <a:spcAft>
                <a:spcPct val="0"/>
              </a:spcAft>
              <a:buFont typeface="Arial" charset="0"/>
              <a:buChar char="»"/>
              <a:defRPr sz="2000">
                <a:solidFill>
                  <a:schemeClr val="tx1"/>
                </a:solidFill>
                <a:latin typeface="Calibri" charset="0"/>
              </a:defRPr>
            </a:lvl8pPr>
            <a:lvl9pPr marL="3886200" indent="-228600" defTabSz="685800" eaLnBrk="0" fontAlgn="base" hangingPunct="0">
              <a:spcBef>
                <a:spcPct val="20000"/>
              </a:spcBef>
              <a:spcAft>
                <a:spcPct val="0"/>
              </a:spcAft>
              <a:buFont typeface="Arial" charset="0"/>
              <a:buChar char="»"/>
              <a:defRPr sz="2000">
                <a:solidFill>
                  <a:schemeClr val="tx1"/>
                </a:solidFill>
                <a:latin typeface="Calibri" charset="0"/>
              </a:defRPr>
            </a:lvl9pPr>
          </a:lstStyle>
          <a:p>
            <a:pPr algn="ctr" eaLnBrk="1" hangingPunct="1">
              <a:spcBef>
                <a:spcPct val="0"/>
              </a:spcBef>
              <a:buFontTx/>
              <a:buNone/>
            </a:pPr>
            <a:r>
              <a:rPr lang="en-GB" altLang="en-US" sz="2000" b="1" dirty="0">
                <a:latin typeface="Saysettha OT" charset="0"/>
                <a:ea typeface="MS PGothic" charset="-128"/>
                <a:cs typeface="Saysettha OT" charset="0"/>
              </a:rPr>
              <a:t>4 </a:t>
            </a:r>
            <a:r>
              <a:rPr lang="lo-LA" altLang="en-US" sz="2000" b="1" dirty="0">
                <a:latin typeface="Saysettha OT" charset="0"/>
                <a:ea typeface="MS PGothic" charset="-128"/>
                <a:cs typeface="Saysettha OT" charset="0"/>
              </a:rPr>
              <a:t>ມາດຕະການ ແກ້ໄຂໂດຍທາງອ້ອມ</a:t>
            </a:r>
            <a:endParaRPr lang="en-GB" altLang="en-US" sz="2000" b="1" dirty="0">
              <a:latin typeface="Saysettha OT" charset="0"/>
              <a:ea typeface="MS PGothic" charset="-128"/>
              <a:cs typeface="Saysettha OT" charset="0"/>
            </a:endParaRPr>
          </a:p>
        </p:txBody>
      </p:sp>
    </p:spTree>
    <p:extLst>
      <p:ext uri="{BB962C8B-B14F-4D97-AF65-F5344CB8AC3E}">
        <p14:creationId xmlns:p14="http://schemas.microsoft.com/office/powerpoint/2010/main" val="3890435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3">
              <a:lumMod val="60000"/>
              <a:lumOff val="40000"/>
            </a:schemeClr>
          </a:solidFill>
        </p:spPr>
        <p:txBody>
          <a:bodyPr>
            <a:noAutofit/>
          </a:bodyPr>
          <a:lstStyle/>
          <a:p>
            <a:r>
              <a:rPr lang="lo-LA" sz="3200" b="1" dirty="0">
                <a:solidFill>
                  <a:srgbClr val="0070C0"/>
                </a:solidFill>
                <a:latin typeface="Phetsarath OT" pitchFamily="2" charset="0"/>
                <a:cs typeface="Phetsarath OT" pitchFamily="2" charset="0"/>
              </a:rPr>
              <a:t>ກິດຈະກຳທີ່ເຊື່ມໂຍງ ມາດ​ຕະ​ການ ບຸລິມະສິດວຽກງານ ດ້ານໂພຊະນາການ</a:t>
            </a:r>
            <a:endParaRPr lang="en-US" sz="3200" b="1" dirty="0">
              <a:solidFill>
                <a:srgbClr val="0070C0"/>
              </a:solidFill>
            </a:endParaRPr>
          </a:p>
        </p:txBody>
      </p:sp>
      <p:sp>
        <p:nvSpPr>
          <p:cNvPr id="3" name="Content Placeholder 2"/>
          <p:cNvSpPr>
            <a:spLocks noGrp="1"/>
          </p:cNvSpPr>
          <p:nvPr>
            <p:ph idx="1"/>
          </p:nvPr>
        </p:nvSpPr>
        <p:spPr>
          <a:xfrm>
            <a:off x="304800" y="1600200"/>
            <a:ext cx="8686800" cy="5029200"/>
          </a:xfrm>
        </p:spPr>
        <p:txBody>
          <a:bodyPr>
            <a:normAutofit fontScale="85000" lnSpcReduction="10000"/>
          </a:bodyPr>
          <a:lstStyle/>
          <a:p>
            <a:pPr marL="341313" indent="-341313" algn="just">
              <a:lnSpc>
                <a:spcPct val="150000"/>
              </a:lnSpc>
              <a:buFont typeface="+mj-lt"/>
              <a:buAutoNum type="arabicPeriod"/>
            </a:pPr>
            <a:r>
              <a:rPr lang="lo-LA" sz="2400" b="1" dirty="0">
                <a:solidFill>
                  <a:srgbClr val="00B050"/>
                </a:solidFill>
                <a:latin typeface="Phetsarath OT" pitchFamily="2" charset="0"/>
                <a:cs typeface="Phetsarath OT" pitchFamily="2" charset="0"/>
              </a:rPr>
              <a:t>ມາດຕະການ</a:t>
            </a:r>
            <a:r>
              <a:rPr lang="lo-LA" sz="2400" b="1" baseline="30000" dirty="0">
                <a:solidFill>
                  <a:srgbClr val="00B050"/>
                </a:solidFill>
                <a:latin typeface="Phetsarath OT" pitchFamily="2" charset="0"/>
                <a:cs typeface="Phetsarath OT" pitchFamily="2" charset="0"/>
              </a:rPr>
              <a:t> </a:t>
            </a:r>
            <a:r>
              <a:rPr lang="lo-LA" sz="2400" b="1" dirty="0">
                <a:solidFill>
                  <a:srgbClr val="00B050"/>
                </a:solidFill>
                <a:latin typeface="Phetsarath OT" pitchFamily="2" charset="0"/>
                <a:cs typeface="Phetsarath OT" pitchFamily="2" charset="0"/>
              </a:rPr>
              <a:t>  </a:t>
            </a:r>
            <a:r>
              <a:rPr lang="lo-LA" sz="2400" b="1" dirty="0">
                <a:latin typeface="Phetsarath OT" pitchFamily="2" charset="0"/>
                <a:cs typeface="Phetsarath OT" pitchFamily="2" charset="0"/>
              </a:rPr>
              <a:t>ບຸລິມະສິດ ຂອງຂະແໜງສາທາ</a:t>
            </a:r>
          </a:p>
          <a:p>
            <a:pPr algn="just" fontAlgn="base">
              <a:lnSpc>
                <a:spcPct val="150000"/>
              </a:lnSpc>
            </a:pPr>
            <a:r>
              <a:rPr lang="lo-LA" sz="2400" dirty="0">
                <a:latin typeface="Phetsarath OT" pitchFamily="2" charset="0"/>
                <a:cs typeface="Phetsarath OT" pitchFamily="2" charset="0"/>
              </a:rPr>
              <a:t>ໂຄສະນາສຶກສາ ປ່ຽນແປງພຶດຕິກໍາ </a:t>
            </a:r>
          </a:p>
          <a:p>
            <a:pPr algn="just" fontAlgn="base">
              <a:lnSpc>
                <a:spcPct val="170000"/>
              </a:lnSpc>
              <a:buNone/>
            </a:pPr>
            <a:r>
              <a:rPr lang="lo-LA" sz="2400" b="1" dirty="0">
                <a:solidFill>
                  <a:srgbClr val="00B050"/>
                </a:solidFill>
                <a:latin typeface="Phetsarath OT" pitchFamily="2" charset="0"/>
                <a:cs typeface="Phetsarath OT" pitchFamily="2" charset="0"/>
              </a:rPr>
              <a:t>2. ມາດຕະການ  </a:t>
            </a:r>
            <a:r>
              <a:rPr lang="lo-LA" sz="2400" b="1" baseline="30000" dirty="0">
                <a:solidFill>
                  <a:srgbClr val="00B050"/>
                </a:solidFill>
                <a:latin typeface="Phetsarath OT" pitchFamily="2" charset="0"/>
                <a:cs typeface="Phetsarath OT" pitchFamily="2" charset="0"/>
              </a:rPr>
              <a:t> </a:t>
            </a:r>
            <a:r>
              <a:rPr lang="lo-LA" sz="2400" b="1" dirty="0">
                <a:solidFill>
                  <a:srgbClr val="00B050"/>
                </a:solidFill>
                <a:latin typeface="Phetsarath OT" pitchFamily="2" charset="0"/>
                <a:cs typeface="Phetsarath OT" pitchFamily="2" charset="0"/>
              </a:rPr>
              <a:t> </a:t>
            </a:r>
            <a:r>
              <a:rPr lang="lo-LA" sz="2400" b="1" dirty="0">
                <a:latin typeface="Phetsarath OT" pitchFamily="2" charset="0"/>
                <a:cs typeface="Phetsarath OT" pitchFamily="2" charset="0"/>
              </a:rPr>
              <a:t>ບຸລິມະສິດ ຂອງຂະແໜງກະສິກຳ ແລະ ປ່າໄມ້</a:t>
            </a:r>
          </a:p>
          <a:p>
            <a:pPr algn="just" fontAlgn="base">
              <a:lnSpc>
                <a:spcPct val="170000"/>
              </a:lnSpc>
            </a:pPr>
            <a:r>
              <a:rPr lang="lo-LA" sz="2400" dirty="0">
                <a:latin typeface="Phetsarath OT" pitchFamily="2" charset="0"/>
                <a:cs typeface="Phetsarath OT" pitchFamily="2" charset="0"/>
              </a:rPr>
              <a:t>ສົ່ງ​ເສີມການປູກພືດຫຼາກຫຼາຍ​ໃຫ້ຄຸນຄ່າທາງໂພຊະນາການ ແລະ ສານອາຫານສູງ </a:t>
            </a:r>
            <a:endParaRPr lang="en-US" sz="2400" dirty="0">
              <a:latin typeface="Phetsarath OT" pitchFamily="2" charset="0"/>
              <a:cs typeface="Phetsarath OT" pitchFamily="2" charset="0"/>
            </a:endParaRPr>
          </a:p>
          <a:p>
            <a:pPr algn="just" fontAlgn="base">
              <a:lnSpc>
                <a:spcPct val="170000"/>
              </a:lnSpc>
            </a:pPr>
            <a:r>
              <a:rPr lang="lo-LA" sz="2400" b="1" dirty="0">
                <a:solidFill>
                  <a:srgbClr val="FF0000"/>
                </a:solidFill>
                <a:latin typeface="Phetsarath OT" pitchFamily="2" charset="0"/>
                <a:cs typeface="Phetsarath OT" pitchFamily="2" charset="0"/>
              </a:rPr>
              <a:t>ສ້າງສິ່ງອຳນວຍຄວາມສະດວກຮອງຮັບຜົນຜະລິດຫຼັງເກັບກ່ຽວ </a:t>
            </a:r>
            <a:r>
              <a:rPr lang="lo-LA" sz="2400" dirty="0">
                <a:latin typeface="Phetsarath OT" pitchFamily="2" charset="0"/>
                <a:cs typeface="Phetsarath OT" pitchFamily="2" charset="0"/>
              </a:rPr>
              <a:t>ແລະ ນຳໃຊ້ເຕັກໂນໂລຢີ ໃນການແປຮູບ ແລະ ເກັບຮັກສາອາຫານໄດ້ຢ່າງປອດໄພຮັບປະກັນໃຫ້ມີອາຫານໄວ້ບໍລິໂພກຕະຫຼອດປີ. </a:t>
            </a:r>
          </a:p>
          <a:p>
            <a:pPr algn="just" fontAlgn="base">
              <a:lnSpc>
                <a:spcPct val="150000"/>
              </a:lnSpc>
              <a:buNone/>
            </a:pPr>
            <a:r>
              <a:rPr lang="lo-LA" sz="2400" b="1" dirty="0">
                <a:solidFill>
                  <a:srgbClr val="00B050"/>
                </a:solidFill>
                <a:latin typeface="Phetsarath OT" pitchFamily="2" charset="0"/>
                <a:cs typeface="Phetsarath OT" pitchFamily="2" charset="0"/>
              </a:rPr>
              <a:t>3. ມາດຕະການ</a:t>
            </a:r>
            <a:r>
              <a:rPr lang="lo-LA" sz="2400" b="1" baseline="30000" dirty="0">
                <a:solidFill>
                  <a:srgbClr val="00B050"/>
                </a:solidFill>
                <a:latin typeface="Phetsarath OT" pitchFamily="2" charset="0"/>
                <a:cs typeface="Phetsarath OT" pitchFamily="2" charset="0"/>
              </a:rPr>
              <a:t> </a:t>
            </a:r>
            <a:r>
              <a:rPr lang="lo-LA" sz="2400" b="1" dirty="0">
                <a:solidFill>
                  <a:srgbClr val="00B050"/>
                </a:solidFill>
                <a:latin typeface="Phetsarath OT" pitchFamily="2" charset="0"/>
                <a:cs typeface="Phetsarath OT" pitchFamily="2" charset="0"/>
              </a:rPr>
              <a:t> </a:t>
            </a:r>
            <a:r>
              <a:rPr lang="lo-LA" sz="2400" b="1" dirty="0">
                <a:latin typeface="Phetsarath OT" pitchFamily="2" charset="0"/>
                <a:cs typeface="Phetsarath OT" pitchFamily="2" charset="0"/>
              </a:rPr>
              <a:t>ບຸລິມະສິດ ຂອງຂະແໜງການຕ່າງໆ</a:t>
            </a:r>
            <a:endParaRPr lang="en-US" sz="2400" dirty="0"/>
          </a:p>
          <a:p>
            <a:pPr algn="just" fontAlgn="base">
              <a:lnSpc>
                <a:spcPct val="150000"/>
              </a:lnSpc>
            </a:pPr>
            <a:r>
              <a:rPr lang="lo-LA" sz="2400" dirty="0">
                <a:latin typeface="Phetsarath OT" pitchFamily="2" charset="0"/>
                <a:cs typeface="Phetsarath OT" pitchFamily="2" charset="0"/>
              </a:rPr>
              <a:t>ສ້າງຄວາມເຂັ້ມແຂງການຈັດຕັ້ງ:ໃຫ້ມີໜ່ວຍງານບຸກຄົນຮັບຜິດຊອບວຽກງານດ້ານໂພຊະນາການ </a:t>
            </a:r>
          </a:p>
          <a:p>
            <a:pPr fontAlgn="base">
              <a:buNone/>
            </a:pPr>
            <a:endParaRPr lang="en-US" sz="2800" dirty="0"/>
          </a:p>
          <a:p>
            <a:pPr fontAlgn="base">
              <a:buNone/>
            </a:pPr>
            <a:endParaRPr lang="en-US" sz="2800" dirty="0">
              <a:latin typeface="Phetsarath OT" pitchFamily="2" charset="0"/>
              <a:cs typeface="Phetsarath OT" pitchFamily="2" charset="0"/>
            </a:endParaRPr>
          </a:p>
          <a:p>
            <a:pPr marL="514350" indent="-514350">
              <a:buNone/>
            </a:pPr>
            <a:endParaRPr lang="en-US" dirty="0">
              <a:latin typeface="Phetsarath OT" pitchFamily="2" charset="0"/>
              <a:cs typeface="Phetsarath OT" pitchFamily="2" charset="0"/>
            </a:endParaRPr>
          </a:p>
        </p:txBody>
      </p:sp>
      <p:sp>
        <p:nvSpPr>
          <p:cNvPr id="4" name="TextBox 3"/>
          <p:cNvSpPr txBox="1"/>
          <p:nvPr/>
        </p:nvSpPr>
        <p:spPr>
          <a:xfrm>
            <a:off x="1905000" y="1597223"/>
            <a:ext cx="533400" cy="307777"/>
          </a:xfrm>
          <a:prstGeom prst="rect">
            <a:avLst/>
          </a:prstGeom>
          <a:noFill/>
        </p:spPr>
        <p:txBody>
          <a:bodyPr wrap="square" rtlCol="0">
            <a:spAutoFit/>
          </a:bodyPr>
          <a:lstStyle/>
          <a:p>
            <a:r>
              <a:rPr lang="lo-LA" sz="1400" b="1" dirty="0">
                <a:solidFill>
                  <a:srgbClr val="00B050"/>
                </a:solidFill>
              </a:rPr>
              <a:t>8</a:t>
            </a:r>
            <a:endParaRPr lang="en-US" sz="1400" b="1" dirty="0">
              <a:solidFill>
                <a:srgbClr val="00B050"/>
              </a:solidFill>
            </a:endParaRPr>
          </a:p>
        </p:txBody>
      </p:sp>
      <p:sp>
        <p:nvSpPr>
          <p:cNvPr id="5" name="TextBox 4"/>
          <p:cNvSpPr txBox="1"/>
          <p:nvPr/>
        </p:nvSpPr>
        <p:spPr>
          <a:xfrm>
            <a:off x="1828800" y="5178623"/>
            <a:ext cx="533400" cy="307777"/>
          </a:xfrm>
          <a:prstGeom prst="rect">
            <a:avLst/>
          </a:prstGeom>
          <a:noFill/>
        </p:spPr>
        <p:txBody>
          <a:bodyPr wrap="square" rtlCol="0">
            <a:spAutoFit/>
          </a:bodyPr>
          <a:lstStyle/>
          <a:p>
            <a:r>
              <a:rPr lang="lo-LA" sz="1400" b="1" dirty="0">
                <a:solidFill>
                  <a:srgbClr val="00B050"/>
                </a:solidFill>
              </a:rPr>
              <a:t>19</a:t>
            </a:r>
            <a:endParaRPr lang="en-US" sz="1400" b="1" dirty="0">
              <a:solidFill>
                <a:srgbClr val="00B050"/>
              </a:solidFill>
            </a:endParaRPr>
          </a:p>
        </p:txBody>
      </p:sp>
      <p:sp>
        <p:nvSpPr>
          <p:cNvPr id="6" name="TextBox 5"/>
          <p:cNvSpPr txBox="1"/>
          <p:nvPr/>
        </p:nvSpPr>
        <p:spPr>
          <a:xfrm>
            <a:off x="1828800" y="2590800"/>
            <a:ext cx="685800" cy="307777"/>
          </a:xfrm>
          <a:prstGeom prst="rect">
            <a:avLst/>
          </a:prstGeom>
          <a:noFill/>
        </p:spPr>
        <p:txBody>
          <a:bodyPr wrap="square" rtlCol="0">
            <a:spAutoFit/>
          </a:bodyPr>
          <a:lstStyle/>
          <a:p>
            <a:r>
              <a:rPr lang="lo-LA" sz="1400" b="1" dirty="0">
                <a:solidFill>
                  <a:srgbClr val="00B050"/>
                </a:solidFill>
              </a:rPr>
              <a:t>15,17</a:t>
            </a:r>
            <a:endParaRPr lang="en-US" sz="1400" b="1" dirty="0">
              <a:solidFill>
                <a:srgbClr val="00B05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0" y="0"/>
            <a:ext cx="9144000" cy="1295400"/>
          </a:xfrm>
          <a:solidFill>
            <a:srgbClr val="92D050"/>
          </a:solidFill>
        </p:spPr>
        <p:txBody>
          <a:bodyPr>
            <a:noAutofit/>
          </a:bodyPr>
          <a:lstStyle/>
          <a:p>
            <a:pPr eaLnBrk="1" hangingPunct="1">
              <a:defRPr/>
            </a:pPr>
            <a:r>
              <a:rPr lang="lo-LA" sz="3200" b="1" dirty="0">
                <a:solidFill>
                  <a:srgbClr val="0070C0"/>
                </a:solidFill>
                <a:latin typeface="Phetsarath OT" pitchFamily="2" charset="0"/>
                <a:cs typeface="Saysettha OT" pitchFamily="34" charset="-34"/>
              </a:rPr>
              <a:t>ຜົນຮັບ ກິດຈະກຳທີ 1 ປູກຈິດສຳນຶກໃຫ້ກຸ່ມຊາວກະສິກອນ</a:t>
            </a:r>
            <a:endParaRPr lang="en-US" sz="3200" b="1" dirty="0">
              <a:solidFill>
                <a:srgbClr val="0070C0"/>
              </a:solidFill>
              <a:latin typeface="Phetsarath OT" pitchFamily="2" charset="0"/>
              <a:cs typeface="Saysettha OT" pitchFamily="34" charset="-34"/>
            </a:endParaRPr>
          </a:p>
        </p:txBody>
      </p:sp>
      <p:sp>
        <p:nvSpPr>
          <p:cNvPr id="3" name="Content Placeholder 2"/>
          <p:cNvSpPr>
            <a:spLocks noGrp="1"/>
          </p:cNvSpPr>
          <p:nvPr>
            <p:ph idx="1"/>
          </p:nvPr>
        </p:nvSpPr>
        <p:spPr>
          <a:xfrm>
            <a:off x="304800" y="1752600"/>
            <a:ext cx="4114800" cy="4038600"/>
          </a:xfrm>
        </p:spPr>
        <p:txBody>
          <a:bodyPr>
            <a:normAutofit fontScale="85000" lnSpcReduction="20000"/>
          </a:bodyPr>
          <a:lstStyle/>
          <a:p>
            <a:pPr marL="287338" indent="-287338" algn="thaiDist">
              <a:buFont typeface="+mj-lt"/>
              <a:buAutoNum type="arabicPeriod"/>
              <a:defRPr/>
            </a:pPr>
            <a:r>
              <a:rPr lang="lo-LA" sz="4000" dirty="0">
                <a:latin typeface="Phetsarath OT" pitchFamily="2" charset="0"/>
                <a:cs typeface="Phetsarath OT" pitchFamily="2" charset="0"/>
              </a:rPr>
              <a:t> ມີຜູ້ເຂົ້າຮ່ວມທັງໝົດ, 69 ຄອບຄົວ ຍີງ 32 ຄົນ:  ບ້ານໂພລາດ 10 ຄອບຄົວ, ບ້ານໜອງຈອງ 22 ຄອບຄົວ, ບ້ານຫ້ວຍມາດ 19 ຄອບຄົວ, ບ້ານບວມຊຽງ 22 ຄອບ ຄົວ, ບ້ານບວມເລົາ 10 ຄອບຄົວ.</a:t>
            </a:r>
            <a:r>
              <a:rPr lang="lo-LA" sz="4000" dirty="0">
                <a:solidFill>
                  <a:srgbClr val="DE10A8"/>
                </a:solidFill>
                <a:effectLst>
                  <a:outerShdw blurRad="38100" dist="38100" dir="2700000" algn="tl">
                    <a:srgbClr val="000000">
                      <a:alpha val="43137"/>
                    </a:srgbClr>
                  </a:outerShdw>
                </a:effectLst>
                <a:latin typeface="Phetsarath OT" pitchFamily="2" charset="0"/>
                <a:ea typeface="Times New Roman" pitchFamily="18" charset="0"/>
                <a:cs typeface="Phetsarath OT" pitchFamily="2" charset="0"/>
              </a:rPr>
              <a:t> </a:t>
            </a:r>
          </a:p>
          <a:p>
            <a:pPr marL="742950" indent="-742950" eaLnBrk="1" hangingPunct="1">
              <a:buFont typeface="+mj-lt"/>
              <a:buAutoNum type="arabicPeriod"/>
              <a:defRPr/>
            </a:pPr>
            <a:endParaRPr lang="lo-LA" sz="4000" dirty="0">
              <a:solidFill>
                <a:srgbClr val="000099"/>
              </a:solidFill>
              <a:effectLst>
                <a:outerShdw blurRad="38100" dist="38100" dir="2700000" algn="tl">
                  <a:srgbClr val="000000">
                    <a:alpha val="43137"/>
                  </a:srgbClr>
                </a:outerShdw>
              </a:effectLst>
              <a:latin typeface="Saysettha OT" pitchFamily="34" charset="-34"/>
              <a:ea typeface="Times New Roman" pitchFamily="18" charset="0"/>
              <a:cs typeface="Saysettha OT" pitchFamily="34" charset="-34"/>
            </a:endParaRPr>
          </a:p>
          <a:p>
            <a:pPr eaLnBrk="1" hangingPunct="1">
              <a:defRPr/>
            </a:pPr>
            <a:endParaRPr lang="lo-LA" sz="4000" dirty="0">
              <a:effectLst>
                <a:outerShdw blurRad="38100" dist="38100" dir="2700000" algn="tl">
                  <a:srgbClr val="C0C0C0"/>
                </a:outerShdw>
              </a:effectLst>
              <a:latin typeface="Saysettha OT" pitchFamily="34" charset="-34"/>
              <a:cs typeface="Saysettha OT" pitchFamily="34" charset="-34"/>
            </a:endParaRPr>
          </a:p>
          <a:p>
            <a:pPr eaLnBrk="1" hangingPunct="1">
              <a:defRPr/>
            </a:pPr>
            <a:endParaRPr lang="lo-LA" sz="4000" dirty="0">
              <a:effectLst>
                <a:outerShdw blurRad="38100" dist="38100" dir="2700000" algn="tl">
                  <a:srgbClr val="C0C0C0"/>
                </a:outerShdw>
              </a:effectLst>
              <a:latin typeface="Saysettha OT" pitchFamily="34" charset="-34"/>
              <a:cs typeface="Saysettha OT" pitchFamily="34" charset="-34"/>
            </a:endParaRPr>
          </a:p>
          <a:p>
            <a:pPr eaLnBrk="1" hangingPunct="1">
              <a:defRPr/>
            </a:pPr>
            <a:endParaRPr lang="en-US" sz="4000" dirty="0">
              <a:effectLst>
                <a:outerShdw blurRad="38100" dist="38100" dir="2700000" algn="tl">
                  <a:srgbClr val="C0C0C0"/>
                </a:outerShdw>
              </a:effectLst>
              <a:latin typeface="Saysettha OT" pitchFamily="34" charset="-34"/>
              <a:cs typeface="Saysettha OT" pitchFamily="34" charset="-34"/>
            </a:endParaRPr>
          </a:p>
        </p:txBody>
      </p:sp>
      <p:sp>
        <p:nvSpPr>
          <p:cNvPr id="4" name="Slide Number Placeholder 3"/>
          <p:cNvSpPr>
            <a:spLocks noGrp="1"/>
          </p:cNvSpPr>
          <p:nvPr>
            <p:ph type="sldNum" sz="quarter" idx="12"/>
          </p:nvPr>
        </p:nvSpPr>
        <p:spPr/>
        <p:txBody>
          <a:bodyPr/>
          <a:lstStyle/>
          <a:p>
            <a:pPr>
              <a:defRPr/>
            </a:pPr>
            <a:fld id="{DAA8AD97-CF5A-4C47-84E7-8F8A446F0450}" type="slidenum">
              <a:rPr lang="en-US" smtClean="0"/>
              <a:pPr>
                <a:defRPr/>
              </a:pPr>
              <a:t>6</a:t>
            </a:fld>
            <a:endParaRPr lang="en-US"/>
          </a:p>
        </p:txBody>
      </p:sp>
      <p:pic>
        <p:nvPicPr>
          <p:cNvPr id="6" name="Picture 5" descr="D:\LDA Job\CONNECT Join Project\Connect Photo\OCA\IMG_1184.JPG"/>
          <p:cNvPicPr/>
          <p:nvPr/>
        </p:nvPicPr>
        <p:blipFill rotWithShape="1">
          <a:blip r:embed="rId3" cstate="email">
            <a:extLst>
              <a:ext uri="{28A0092B-C50C-407E-A947-70E740481C1C}">
                <a14:useLocalDpi xmlns:a14="http://schemas.microsoft.com/office/drawing/2010/main"/>
              </a:ext>
            </a:extLst>
          </a:blip>
          <a:srcRect/>
          <a:stretch/>
        </p:blipFill>
        <p:spPr bwMode="auto">
          <a:xfrm>
            <a:off x="4724400" y="3733800"/>
            <a:ext cx="4267200" cy="2743200"/>
          </a:xfrm>
          <a:prstGeom prst="rect">
            <a:avLst/>
          </a:prstGeom>
          <a:noFill/>
          <a:ln>
            <a:noFill/>
          </a:ln>
          <a:extLst>
            <a:ext uri="{53640926-AAD7-44D8-BBD7-CCE9431645EC}">
              <a14:shadowObscured xmlns:a14="http://schemas.microsoft.com/office/drawing/2010/main"/>
            </a:ext>
          </a:extLst>
        </p:spPr>
      </p:pic>
      <p:pic>
        <p:nvPicPr>
          <p:cNvPr id="8" name="Picture 7" descr="D:\LDA Job\CONNECT Join Project\Connect Photo\OCA\IMG_1139.JPG"/>
          <p:cNvPicPr/>
          <p:nvPr/>
        </p:nvPicPr>
        <p:blipFill rotWithShape="1">
          <a:blip r:embed="rId4" cstate="email">
            <a:extLst>
              <a:ext uri="{28A0092B-C50C-407E-A947-70E740481C1C}">
                <a14:useLocalDpi xmlns:a14="http://schemas.microsoft.com/office/drawing/2010/main"/>
              </a:ext>
            </a:extLst>
          </a:blip>
          <a:srcRect/>
          <a:stretch/>
        </p:blipFill>
        <p:spPr bwMode="auto">
          <a:xfrm>
            <a:off x="4724400" y="1219200"/>
            <a:ext cx="4267200" cy="25146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21412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solidFill>
            <a:srgbClr val="92D050"/>
          </a:solidFill>
        </p:spPr>
        <p:txBody>
          <a:bodyPr>
            <a:normAutofit/>
          </a:bodyPr>
          <a:lstStyle/>
          <a:p>
            <a:r>
              <a:rPr lang="lo-LA" sz="3000" dirty="0">
                <a:solidFill>
                  <a:srgbClr val="0070C0"/>
                </a:solidFill>
                <a:latin typeface="Phetsarath OT" pitchFamily="2" charset="0"/>
                <a:cs typeface="Saysettha OT" pitchFamily="34" charset="-34"/>
              </a:rPr>
              <a:t>ຜົນຮັບ ກິດຈະກຳທີ 2 </a:t>
            </a:r>
            <a:r>
              <a:rPr lang="lo-LA" sz="3000" dirty="0">
                <a:solidFill>
                  <a:srgbClr val="0033CC"/>
                </a:solidFill>
                <a:latin typeface="Phetsarath OT" pitchFamily="2" charset="0"/>
                <a:cs typeface="Phetsarath OT" pitchFamily="2" charset="0"/>
              </a:rPr>
              <a:t>ຝຶກອົບຮົມການເຮັດກະສິກຳຍືນຍົງຕົວແບບ(ກະສິກຳປະສົມປະສານ)</a:t>
            </a:r>
            <a:endParaRPr lang="en-US" sz="3000" dirty="0">
              <a:solidFill>
                <a:srgbClr val="0033CC"/>
              </a:solidFill>
              <a:latin typeface="Phetsarath OT" pitchFamily="2" charset="0"/>
              <a:cs typeface="Phetsarath OT" pitchFamily="2" charset="0"/>
            </a:endParaRPr>
          </a:p>
        </p:txBody>
      </p:sp>
      <p:pic>
        <p:nvPicPr>
          <p:cNvPr id="4" name="Content Placeholder 3" descr="WhatsApp Image 2020-03-09 at 16.47.54.jpeg"/>
          <p:cNvPicPr>
            <a:picLocks noGrp="1" noChangeAspect="1"/>
          </p:cNvPicPr>
          <p:nvPr>
            <p:ph idx="1"/>
          </p:nvPr>
        </p:nvPicPr>
        <p:blipFill>
          <a:blip r:embed="rId2" cstate="email">
            <a:extLst>
              <a:ext uri="{28A0092B-C50C-407E-A947-70E740481C1C}">
                <a14:useLocalDpi xmlns:a14="http://schemas.microsoft.com/office/drawing/2010/main"/>
              </a:ext>
            </a:extLst>
          </a:blip>
          <a:srcRect r="-3571"/>
          <a:stretch>
            <a:fillRect/>
          </a:stretch>
        </p:blipFill>
        <p:spPr>
          <a:xfrm>
            <a:off x="0" y="1143000"/>
            <a:ext cx="4419600" cy="2933700"/>
          </a:xfrm>
        </p:spPr>
      </p:pic>
      <p:pic>
        <p:nvPicPr>
          <p:cNvPr id="5" name="Picture 4" descr="WhatsApp Image 2020-03-09 at 16.47.55.jpe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0" y="4114800"/>
            <a:ext cx="4267200" cy="2743200"/>
          </a:xfrm>
          <a:prstGeom prst="rect">
            <a:avLst/>
          </a:prstGeom>
        </p:spPr>
      </p:pic>
      <p:sp>
        <p:nvSpPr>
          <p:cNvPr id="6" name="Content Placeholder 2"/>
          <p:cNvSpPr txBox="1">
            <a:spLocks/>
          </p:cNvSpPr>
          <p:nvPr/>
        </p:nvSpPr>
        <p:spPr>
          <a:xfrm>
            <a:off x="4572000" y="1447800"/>
            <a:ext cx="4343400" cy="4876800"/>
          </a:xfrm>
          <a:prstGeom prst="rect">
            <a:avLst/>
          </a:prstGeom>
        </p:spPr>
        <p:txBody>
          <a:bodyPr vert="horz" lIns="91440" tIns="45720" rIns="91440" bIns="45720" rtlCol="0">
            <a:normAutofit fontScale="70000" lnSpcReduction="20000"/>
          </a:bodyPr>
          <a:lstStyle/>
          <a:p>
            <a:pPr marL="287338" marR="0" lvl="0" indent="-287338" defTabSz="914400" rtl="0" eaLnBrk="1" fontAlgn="auto" latinLnBrk="0" hangingPunct="1">
              <a:lnSpc>
                <a:spcPct val="160000"/>
              </a:lnSpc>
              <a:spcBef>
                <a:spcPct val="20000"/>
              </a:spcBef>
              <a:spcAft>
                <a:spcPts val="0"/>
              </a:spcAft>
              <a:buClrTx/>
              <a:buSzTx/>
              <a:tabLst/>
              <a:defRPr/>
            </a:pPr>
            <a:r>
              <a:rPr kumimoji="0" lang="lo-LA" sz="4000" b="0" i="0" u="none" strike="noStrike" kern="1200" cap="none" spc="0" normalizeH="0" baseline="0" noProof="0" dirty="0">
                <a:ln>
                  <a:noFill/>
                </a:ln>
                <a:solidFill>
                  <a:schemeClr val="tx1"/>
                </a:solidFill>
                <a:effectLst/>
                <a:uLnTx/>
                <a:uFillTx/>
                <a:latin typeface="Phetsarath OT" pitchFamily="2" charset="0"/>
                <a:ea typeface="+mn-ea"/>
                <a:cs typeface="Phetsarath OT" pitchFamily="2" charset="0"/>
              </a:rPr>
              <a:t>ກິດຈະກຳຝຶກອົບຮົມ 6 ຄັ້ງ ມີຜູ້ເຂົ້າຮ່ວມທັງໝົດ 185 ຄົນ, ຍີງ 94  ຄົນ, ມາຈາກ</a:t>
            </a:r>
            <a:r>
              <a:rPr lang="lo-LA" sz="4000" dirty="0">
                <a:latin typeface="Phetsarath OT" pitchFamily="2" charset="0"/>
                <a:cs typeface="Phetsarath OT" pitchFamily="2" charset="0"/>
              </a:rPr>
              <a:t>ອົງການຈັດຕັ້ງສາກົນ, ບັນດາສະມາຄົມພາຍໃນຫຼວງພະບາງ  ສະມາຄົມຕ່າງແຂວງ, ແລະ ກຸ່ມຊາວກະສິກອນໃນເມືອງຈອມເພັດ</a:t>
            </a:r>
            <a:endParaRPr kumimoji="0" lang="lo-LA" sz="4000" b="0" i="0" u="none" strike="noStrike" kern="1200" cap="none" spc="0" normalizeH="0" baseline="0" noProof="0" dirty="0">
              <a:ln>
                <a:noFill/>
              </a:ln>
              <a:uLnTx/>
              <a:uFillTx/>
              <a:latin typeface="Saysettha OT" pitchFamily="34" charset="-34"/>
              <a:ea typeface="+mn-ea"/>
              <a:cs typeface="Saysettha OT" pitchFamily="34" charset="-34"/>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lo-LA" sz="4000" b="0" i="0" u="none" strike="noStrike" kern="1200" cap="none" spc="0" normalizeH="0" baseline="0" noProof="0" dirty="0">
              <a:ln>
                <a:noFill/>
              </a:ln>
              <a:solidFill>
                <a:schemeClr val="tx1"/>
              </a:solidFill>
              <a:effectLst>
                <a:outerShdw blurRad="38100" dist="38100" dir="2700000" algn="tl">
                  <a:srgbClr val="C0C0C0"/>
                </a:outerShdw>
              </a:effectLst>
              <a:uLnTx/>
              <a:uFillTx/>
              <a:latin typeface="Saysettha OT" pitchFamily="34" charset="-34"/>
              <a:ea typeface="+mn-ea"/>
              <a:cs typeface="Saysettha OT" pitchFamily="34" charset="-34"/>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4000" b="0" i="0" u="none" strike="noStrike" kern="1200" cap="none" spc="0" normalizeH="0" baseline="0" noProof="0" dirty="0">
              <a:ln>
                <a:noFill/>
              </a:ln>
              <a:solidFill>
                <a:schemeClr val="tx1"/>
              </a:solidFill>
              <a:effectLst>
                <a:outerShdw blurRad="38100" dist="38100" dir="2700000" algn="tl">
                  <a:srgbClr val="C0C0C0"/>
                </a:outerShdw>
              </a:effectLst>
              <a:uLnTx/>
              <a:uFillTx/>
              <a:latin typeface="Saysettha OT" pitchFamily="34" charset="-34"/>
              <a:ea typeface="+mn-ea"/>
              <a:cs typeface="Saysettha OT" pitchFamily="34" charset="-34"/>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A180118.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648200" y="0"/>
            <a:ext cx="4495800" cy="3661379"/>
          </a:xfrm>
          <a:prstGeom prst="rect">
            <a:avLst/>
          </a:prstGeom>
        </p:spPr>
      </p:pic>
      <p:pic>
        <p:nvPicPr>
          <p:cNvPr id="6" name="Picture 5" descr="PA190139.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733800"/>
            <a:ext cx="4676947" cy="3124200"/>
          </a:xfrm>
          <a:prstGeom prst="rect">
            <a:avLst/>
          </a:prstGeom>
        </p:spPr>
      </p:pic>
      <p:pic>
        <p:nvPicPr>
          <p:cNvPr id="7" name="Picture 6" descr="PA190159.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655400" y="3733800"/>
            <a:ext cx="4488600" cy="3124200"/>
          </a:xfrm>
          <a:prstGeom prst="rect">
            <a:avLst/>
          </a:prstGeom>
        </p:spPr>
      </p:pic>
      <p:pic>
        <p:nvPicPr>
          <p:cNvPr id="9" name="Picture 2"/>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0" y="0"/>
            <a:ext cx="46482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600200"/>
          </a:xfrm>
          <a:solidFill>
            <a:schemeClr val="accent6">
              <a:lumMod val="40000"/>
              <a:lumOff val="60000"/>
            </a:schemeClr>
          </a:solidFill>
        </p:spPr>
        <p:style>
          <a:lnRef idx="2">
            <a:schemeClr val="accent2"/>
          </a:lnRef>
          <a:fillRef idx="1">
            <a:schemeClr val="lt1"/>
          </a:fillRef>
          <a:effectRef idx="0">
            <a:schemeClr val="accent2"/>
          </a:effectRef>
          <a:fontRef idx="minor">
            <a:schemeClr val="dk1"/>
          </a:fontRef>
        </p:style>
        <p:txBody>
          <a:bodyPr>
            <a:noAutofit/>
          </a:bodyPr>
          <a:lstStyle/>
          <a:p>
            <a:pPr>
              <a:defRPr/>
            </a:pPr>
            <a:r>
              <a:rPr lang="lo-LA" sz="3200" b="1" dirty="0">
                <a:solidFill>
                  <a:schemeClr val="tx1"/>
                </a:solidFill>
                <a:effectLst>
                  <a:outerShdw blurRad="38100" dist="38100" dir="2700000" algn="tl">
                    <a:srgbClr val="000000">
                      <a:alpha val="43137"/>
                    </a:srgbClr>
                  </a:outerShdw>
                </a:effectLst>
                <a:latin typeface="Phetsarath OT" pitchFamily="2" charset="0"/>
                <a:cs typeface="Phetsarath OT" pitchFamily="2" charset="0"/>
              </a:rPr>
              <a:t>ຜົນຮັບ ກິດຈະກຳທິ 3 ແລກປ່ຽນຖອດຖອນບົດຮຽນຮ່ວມກັບຄູ່ພັດ ທະນາອົງການຈັດຕັ້ງທາງສັງຄົມ, ອົງການສາກົນ ແລະ ຄູ່ຮ່ວມງານພາກລັດ.</a:t>
            </a:r>
            <a:endParaRPr lang="th-TH" sz="3200" b="1" dirty="0">
              <a:solidFill>
                <a:schemeClr val="tx1"/>
              </a:solidFill>
              <a:effectLst>
                <a:outerShdw blurRad="38100" dist="38100" dir="2700000" algn="tl">
                  <a:srgbClr val="000000">
                    <a:alpha val="43137"/>
                  </a:srgbClr>
                </a:outerShdw>
              </a:effectLst>
              <a:latin typeface="Phetsarath OT" pitchFamily="2" charset="0"/>
              <a:cs typeface="Phetsarath OT" pitchFamily="2" charset="0"/>
            </a:endParaRPr>
          </a:p>
        </p:txBody>
      </p:sp>
      <p:sp>
        <p:nvSpPr>
          <p:cNvPr id="36867" name="Content Placeholder 2"/>
          <p:cNvSpPr>
            <a:spLocks noGrp="1"/>
          </p:cNvSpPr>
          <p:nvPr>
            <p:ph idx="1"/>
          </p:nvPr>
        </p:nvSpPr>
        <p:spPr>
          <a:xfrm>
            <a:off x="381000" y="1828800"/>
            <a:ext cx="5257800" cy="4674096"/>
          </a:xfrm>
        </p:spPr>
        <p:txBody>
          <a:bodyPr>
            <a:noAutofit/>
          </a:bodyPr>
          <a:lstStyle/>
          <a:p>
            <a:pPr marL="514350" indent="-514350">
              <a:buFont typeface="+mj-lt"/>
              <a:buAutoNum type="arabicPeriod"/>
            </a:pPr>
            <a:r>
              <a:rPr lang="lo-LA" sz="2400" dirty="0">
                <a:latin typeface="Phetsarath OT" pitchFamily="2" charset="0"/>
                <a:cs typeface="Phetsarath OT" pitchFamily="2" charset="0"/>
              </a:rPr>
              <a:t>ເພື່ອເປີດໂອກາດໃຫ້ສະມາຄົມບໍ່ຫວັງຜົນກໍາໄລ, ອົງການຈັດຕັ້ງທາງສັງຄົມ ໄດ້ເຂົ້າໃຈ ຍຸດທະສາດ ບູລິມະສິດ ດ້ານໂພຊະນາການ ຂອງແຂວງ</a:t>
            </a:r>
          </a:p>
          <a:p>
            <a:pPr marL="514350" indent="-514350">
              <a:buFont typeface="+mj-lt"/>
              <a:buAutoNum type="arabicPeriod"/>
            </a:pPr>
            <a:r>
              <a:rPr lang="lo-LA" sz="2400" dirty="0">
                <a:latin typeface="Phetsarath OT" pitchFamily="2" charset="0"/>
                <a:cs typeface="Phetsarath OT" pitchFamily="2" charset="0"/>
              </a:rPr>
              <a:t>ເພື່ອແລກປ່ຽນຮຽນຮູ້ວຽກງານດ້ານໂພຊະນາການ ແລະ ທົບທວນການຈັດຕັ້ງປະຕິບັດແຜນງານ ຂອງຕົນເອງ ວ່າສອດຄ່ອງກັບ ມາດຕະການບຸລິມະສິດຂໍ້ໃດ ຂອງວຽກງານໂພຊະນາການ. </a:t>
            </a:r>
          </a:p>
          <a:p>
            <a:pPr marL="514350" indent="-514350">
              <a:buFont typeface="+mj-lt"/>
              <a:buAutoNum type="arabicPeriod"/>
            </a:pPr>
            <a:r>
              <a:rPr lang="lo-LA" sz="2400" dirty="0">
                <a:latin typeface="Phetsarath OT" pitchFamily="2" charset="0"/>
                <a:cs typeface="Phetsarath OT" pitchFamily="2" charset="0"/>
              </a:rPr>
              <a:t>ສ້າງຕັ້ງໜ່ວຍງານແລກປ່ຽນຮູ້ ກ່ຽວກັບວຽກງານໂພຊະນາການ ໃນແຂວງ</a:t>
            </a:r>
          </a:p>
          <a:p>
            <a:pPr marL="514350" indent="-514350">
              <a:buFont typeface="+mj-lt"/>
              <a:buAutoNum type="arabicPeriod"/>
            </a:pPr>
            <a:endParaRPr lang="lo-LA" sz="2400" dirty="0">
              <a:latin typeface="Phetsarath OT" pitchFamily="2" charset="0"/>
              <a:cs typeface="Phetsarath OT" pitchFamily="2" charset="0"/>
            </a:endParaRPr>
          </a:p>
        </p:txBody>
      </p:sp>
      <p:sp>
        <p:nvSpPr>
          <p:cNvPr id="3" name="Slide Number Placeholder 2"/>
          <p:cNvSpPr>
            <a:spLocks noGrp="1"/>
          </p:cNvSpPr>
          <p:nvPr>
            <p:ph type="sldNum" sz="quarter" idx="12"/>
          </p:nvPr>
        </p:nvSpPr>
        <p:spPr/>
        <p:txBody>
          <a:bodyPr/>
          <a:lstStyle/>
          <a:p>
            <a:pPr>
              <a:defRPr/>
            </a:pPr>
            <a:fld id="{DAA8AD97-CF5A-4C47-84E7-8F8A446F0450}" type="slidenum">
              <a:rPr lang="en-US" smtClean="0"/>
              <a:pPr>
                <a:defRPr/>
              </a:pPr>
              <a:t>9</a:t>
            </a:fld>
            <a:endParaRPr lang="en-US"/>
          </a:p>
        </p:txBody>
      </p:sp>
      <p:pic>
        <p:nvPicPr>
          <p:cNvPr id="6" name="Picture 5" descr="WhatsApp Image 2019-08-17 at 17.59.13.jpeg"/>
          <p:cNvPicPr/>
          <p:nvPr/>
        </p:nvPicPr>
        <p:blipFill>
          <a:blip r:embed="rId2" cstate="email"/>
          <a:stretch>
            <a:fillRect/>
          </a:stretch>
        </p:blipFill>
        <p:spPr>
          <a:xfrm>
            <a:off x="5715000" y="1981200"/>
            <a:ext cx="3429000" cy="2286000"/>
          </a:xfrm>
          <a:prstGeom prst="rect">
            <a:avLst/>
          </a:prstGeom>
        </p:spPr>
      </p:pic>
    </p:spTree>
    <p:extLst>
      <p:ext uri="{BB962C8B-B14F-4D97-AF65-F5344CB8AC3E}">
        <p14:creationId xmlns:p14="http://schemas.microsoft.com/office/powerpoint/2010/main" val="2856911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19800"/>
          </a:xfrm>
        </p:spPr>
        <p:txBody>
          <a:bodyPr>
            <a:normAutofit fontScale="70000" lnSpcReduction="20000"/>
          </a:bodyPr>
          <a:lstStyle/>
          <a:p>
            <a:pPr marL="514350" lvl="0" indent="-514350">
              <a:lnSpc>
                <a:spcPct val="170000"/>
              </a:lnSpc>
              <a:buAutoNum type="arabicPeriod" startAt="4"/>
            </a:pPr>
            <a:r>
              <a:rPr lang="lo-LA" dirty="0">
                <a:solidFill>
                  <a:srgbClr val="000000"/>
                </a:solidFill>
                <a:latin typeface="Phetsarath OT" pitchFamily="2" charset="0"/>
                <a:cs typeface="Phetsarath OT" pitchFamily="2" charset="0"/>
              </a:rPr>
              <a:t>ເພື່ອໃຫ້ສະມາຄົມບໍ່ຫວັງຜົນກໍາໄລ, ອົງການຈັດຕັ້ງທາງສັງຄົມ ໄດ້ແລກປ່ຽນບົດຮຽນ ໃນການຈັດຕັ້ງປະຕິ</a:t>
            </a:r>
            <a:r>
              <a:rPr lang="lo-LA" dirty="0">
                <a:latin typeface="Phetsarath OT" pitchFamily="2" charset="0"/>
                <a:cs typeface="Phetsarath OT" pitchFamily="2" charset="0"/>
              </a:rPr>
              <a:t>ກິດຈະກໍາ ຂອງຕົນໃນ</a:t>
            </a:r>
            <a:r>
              <a:rPr lang="lo-LA" dirty="0">
                <a:solidFill>
                  <a:srgbClr val="000000"/>
                </a:solidFill>
                <a:latin typeface="Phetsarath OT" pitchFamily="2" charset="0"/>
                <a:cs typeface="Phetsarath OT" pitchFamily="2" charset="0"/>
              </a:rPr>
              <a:t>ການປະກອບສວນເຂົ້າໃນວຽກພັດທະນາຂອງແຂວງ.</a:t>
            </a:r>
          </a:p>
          <a:p>
            <a:pPr marL="514350" lvl="0" indent="-514350">
              <a:lnSpc>
                <a:spcPct val="170000"/>
              </a:lnSpc>
              <a:buAutoNum type="arabicPeriod" startAt="4"/>
            </a:pPr>
            <a:r>
              <a:rPr lang="lo-LA" dirty="0">
                <a:solidFill>
                  <a:srgbClr val="000000"/>
                </a:solidFill>
                <a:latin typeface="Phetsarath OT" pitchFamily="2" charset="0"/>
                <a:cs typeface="Phetsarath OT" pitchFamily="2" charset="0"/>
              </a:rPr>
              <a:t>ເພື່ອ</a:t>
            </a:r>
            <a:r>
              <a:rPr lang="lo-LA" dirty="0">
                <a:latin typeface="Phetsarath OT" pitchFamily="2" charset="0"/>
                <a:cs typeface="Phetsarath OT" pitchFamily="2" charset="0"/>
              </a:rPr>
              <a:t>ແລກປ່ຽນຮຽນຮູ້ ກ່ຽວກັບວຽກງານກະສິກໍາອິນຊີ ເພື່ອໂພຊະນາການ</a:t>
            </a:r>
            <a:endParaRPr lang="lo-LA" dirty="0">
              <a:solidFill>
                <a:srgbClr val="000000"/>
              </a:solidFill>
              <a:latin typeface="Phetsarath OT" pitchFamily="2" charset="0"/>
              <a:cs typeface="Phetsarath OT" pitchFamily="2" charset="0"/>
            </a:endParaRPr>
          </a:p>
          <a:p>
            <a:pPr marL="514350" lvl="0" indent="-514350">
              <a:lnSpc>
                <a:spcPct val="170000"/>
              </a:lnSpc>
              <a:buAutoNum type="arabicPeriod" startAt="4"/>
            </a:pPr>
            <a:r>
              <a:rPr lang="lo-LA" dirty="0">
                <a:latin typeface="Phetsarath OT" pitchFamily="2" charset="0"/>
                <a:cs typeface="Phetsarath OT" pitchFamily="2" charset="0"/>
              </a:rPr>
              <a:t>ເພື່ອໃຫ້ຊຸມຊົນ ໄດ້ແລກປ່ຽນຮຽນຮູ້ວຽກງານໂພສະນາການ ແລະ ເຂົ້າໃຈຍຸດທະສາດ ມາດຕະການບູລິມະສິດ ຂອງວຽກງານໂພຊະນາການ.</a:t>
            </a:r>
          </a:p>
          <a:p>
            <a:pPr marL="514350" lvl="0" indent="-514350">
              <a:lnSpc>
                <a:spcPct val="170000"/>
              </a:lnSpc>
              <a:buAutoNum type="arabicPeriod" startAt="4"/>
            </a:pPr>
            <a:r>
              <a:rPr lang="lo-LA" dirty="0">
                <a:latin typeface="Phetsarath OT" pitchFamily="2" charset="0"/>
                <a:cs typeface="Phetsarath OT" pitchFamily="2" charset="0"/>
              </a:rPr>
              <a:t>ຖອດຖອນບົດຮຽນໃນການຈັດຕັ້ງປະຕິບັດແຜນງານ/ກິດຈະກໍາ, ລະຫວ່າງ ກຸ່ມຊາວກະສິກອນ, ສະມາຄົມບໍ່ຫວັງຜົນກໍາໄລ ອົງການຈັດຕັ້ງທາງສັງຄົມ ແລະ ຄູ່ຮ່ວມງານພາກລັດເພື່ອໃຫ້ບັນລຸແຜນຍຸດທະສາດໂພຊະນາການແຫ່ງຊາດ.</a:t>
            </a:r>
          </a:p>
          <a:p>
            <a:pPr marL="514350" lvl="0" indent="-514350">
              <a:lnSpc>
                <a:spcPct val="170000"/>
              </a:lnSpc>
              <a:buAutoNum type="arabicPeriod" startAt="4"/>
            </a:pPr>
            <a:r>
              <a:rPr lang="lo-LA" dirty="0">
                <a:latin typeface="Phetsarath OT" pitchFamily="2" charset="0"/>
                <a:cs typeface="Phetsarath OT" pitchFamily="2" charset="0"/>
              </a:rPr>
              <a:t>ເພື່ອແລກປ່ຽນຮຽນຮູ້ ກ່ຽວກັບການສົ່ງເສີມກະສິກໍາອິນຊີ, ການປູກຜັກພືກສວນຄົວ, ການອະນຸລັກແຫຼ່ງອາຫານທໍາມະຊາດ ເພື່ອໂພຊະນາການ.</a:t>
            </a:r>
            <a:endParaRPr lang="en-US" dirty="0">
              <a:latin typeface="Phetsarath OT" pitchFamily="2" charset="0"/>
              <a:cs typeface="Phetsarath OT" pitchFamily="2" charset="0"/>
            </a:endParaRP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SC_0316.JPG"/>
          <p:cNvPicPr>
            <a:picLocks noGrp="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0" y="3200400"/>
            <a:ext cx="3581400" cy="3657600"/>
          </a:xfrm>
          <a:prstGeom prst="rect">
            <a:avLst/>
          </a:prstGeom>
        </p:spPr>
      </p:pic>
      <p:pic>
        <p:nvPicPr>
          <p:cNvPr id="5" name="Picture 4" descr="56435188_593014494536127_8659133795108126720_n.jpg"/>
          <p:cNvPicPr/>
          <p:nvPr/>
        </p:nvPicPr>
        <p:blipFill rotWithShape="1">
          <a:blip r:embed="rId3" cstate="email">
            <a:extLst>
              <a:ext uri="{28A0092B-C50C-407E-A947-70E740481C1C}">
                <a14:useLocalDpi xmlns:a14="http://schemas.microsoft.com/office/drawing/2010/main"/>
              </a:ext>
            </a:extLst>
          </a:blip>
          <a:srcRect/>
          <a:stretch/>
        </p:blipFill>
        <p:spPr bwMode="auto">
          <a:xfrm>
            <a:off x="4495800" y="0"/>
            <a:ext cx="4648200" cy="3200400"/>
          </a:xfrm>
          <a:prstGeom prst="rect">
            <a:avLst/>
          </a:prstGeom>
          <a:ln>
            <a:noFill/>
          </a:ln>
          <a:extLst>
            <a:ext uri="{53640926-AAD7-44D8-BBD7-CCE9431645EC}">
              <a14:shadowObscured xmlns:a14="http://schemas.microsoft.com/office/drawing/2010/main"/>
            </a:ext>
          </a:extLst>
        </p:spPr>
      </p:pic>
      <p:pic>
        <p:nvPicPr>
          <p:cNvPr id="6" name="Picture 5" descr="DSC_0318.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3581400" y="3200400"/>
            <a:ext cx="5562600" cy="3657600"/>
          </a:xfrm>
          <a:prstGeom prst="rect">
            <a:avLst/>
          </a:prstGeom>
        </p:spPr>
      </p:pic>
      <p:pic>
        <p:nvPicPr>
          <p:cNvPr id="7" name="Picture 6" descr="56830113_847601988929196_2979499657404612608_n.jpg"/>
          <p:cNvPicPr/>
          <p:nvPr/>
        </p:nvPicPr>
        <p:blipFill rotWithShape="1">
          <a:blip r:embed="rId5" cstate="email">
            <a:extLst>
              <a:ext uri="{28A0092B-C50C-407E-A947-70E740481C1C}">
                <a14:useLocalDpi xmlns:a14="http://schemas.microsoft.com/office/drawing/2010/main"/>
              </a:ext>
            </a:extLst>
          </a:blip>
          <a:srcRect/>
          <a:stretch/>
        </p:blipFill>
        <p:spPr bwMode="auto">
          <a:xfrm>
            <a:off x="0" y="0"/>
            <a:ext cx="4572000" cy="3276600"/>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p:cNvCxnSpPr/>
          <p:nvPr/>
        </p:nvCxnSpPr>
        <p:spPr>
          <a:xfrm>
            <a:off x="0" y="0"/>
            <a:ext cx="914400" cy="0"/>
          </a:xfrm>
          <a:prstGeom prst="line">
            <a:avLst/>
          </a:prstGeom>
          <a:ln w="0" cap="flat" cmpd="sng" algn="ctr">
            <a:solidFill>
              <a:srgbClr val="FBFFFF"/>
            </a:solidFill>
            <a:prstDash val="solid"/>
            <a:round/>
            <a:headEnd type="none" w="med" len="med"/>
            <a:tailEnd type="none" w="med" len="med"/>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95536" y="692696"/>
            <a:ext cx="8510338" cy="5328592"/>
          </a:xfrm>
          <a:solidFill>
            <a:schemeClr val="accent3">
              <a:lumMod val="60000"/>
              <a:lumOff val="40000"/>
            </a:schemeClr>
          </a:solidFill>
        </p:spPr>
        <p:txBody>
          <a:bodyPr>
            <a:noAutofit/>
          </a:bodyPr>
          <a:lstStyle/>
          <a:p>
            <a:pPr marL="742950" indent="-742950">
              <a:defRPr/>
            </a:pPr>
            <a:r>
              <a:rPr lang="lo-LA" sz="6000" b="1" dirty="0">
                <a:solidFill>
                  <a:srgbClr val="00B050"/>
                </a:solidFill>
                <a:effectLst>
                  <a:outerShdw blurRad="38100" dist="38100" dir="2700000" algn="tl">
                    <a:srgbClr val="000000">
                      <a:alpha val="43137"/>
                    </a:srgbClr>
                  </a:outerShdw>
                </a:effectLst>
                <a:latin typeface="Saysettha OT" pitchFamily="34" charset="-34"/>
                <a:cs typeface="Saysettha OT" pitchFamily="34" charset="-34"/>
              </a:rPr>
              <a:t>2.</a:t>
            </a:r>
            <a:r>
              <a:rPr lang="lo-LA" sz="6000" b="1" dirty="0">
                <a:solidFill>
                  <a:srgbClr val="00B050"/>
                </a:solidFill>
                <a:latin typeface="Saysettha OT" pitchFamily="34" charset="-34"/>
                <a:cs typeface="Saysettha OT" pitchFamily="34" charset="-34"/>
              </a:rPr>
              <a:t>ສິ່ງທ້າທາຍໃນການຈັດຕັ້ງປະຕິບັດວຽກງານດ້ານໂພຊະນາການ</a:t>
            </a:r>
            <a:br>
              <a:rPr lang="lo-LA" sz="6000" b="1" dirty="0">
                <a:solidFill>
                  <a:srgbClr val="00B050"/>
                </a:solidFill>
                <a:latin typeface="Saysettha OT" pitchFamily="34" charset="-34"/>
                <a:cs typeface="Saysettha OT" pitchFamily="34" charset="-34"/>
              </a:rPr>
            </a:br>
            <a:endParaRPr lang="lo-LA" sz="6000" b="1" dirty="0">
              <a:solidFill>
                <a:srgbClr val="00B050"/>
              </a:solidFill>
              <a:effectLst>
                <a:outerShdw blurRad="38100" dist="38100" dir="2700000" algn="tl">
                  <a:srgbClr val="000000">
                    <a:alpha val="43137"/>
                  </a:srgbClr>
                </a:outerShdw>
              </a:effectLst>
              <a:latin typeface="Saysettha OT" pitchFamily="34" charset="-34"/>
              <a:cs typeface="Saysettha OT" pitchFamily="34" charset="-34"/>
            </a:endParaRPr>
          </a:p>
        </p:txBody>
      </p:sp>
      <p:sp>
        <p:nvSpPr>
          <p:cNvPr id="4" name="Slide Number Placeholder 3"/>
          <p:cNvSpPr>
            <a:spLocks noGrp="1"/>
          </p:cNvSpPr>
          <p:nvPr>
            <p:ph type="sldNum" sz="quarter" idx="12"/>
          </p:nvPr>
        </p:nvSpPr>
        <p:spPr/>
        <p:txBody>
          <a:bodyPr/>
          <a:lstStyle/>
          <a:p>
            <a:pPr>
              <a:defRPr/>
            </a:pPr>
            <a:fld id="{DAA8AD97-CF5A-4C47-84E7-8F8A446F0450}" type="slidenum">
              <a:rPr lang="en-US" smtClean="0"/>
              <a:pPr>
                <a:defRPr/>
              </a:pPr>
              <a:t>12</a:t>
            </a:fld>
            <a:endParaRPr lang="en-US"/>
          </a:p>
        </p:txBody>
      </p:sp>
    </p:spTree>
    <p:extLst>
      <p:ext uri="{BB962C8B-B14F-4D97-AF65-F5344CB8AC3E}">
        <p14:creationId xmlns:p14="http://schemas.microsoft.com/office/powerpoint/2010/main" val="11654444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85725" y="381000"/>
            <a:ext cx="9058275" cy="5867400"/>
          </a:xfrm>
        </p:spPr>
        <p:txBody>
          <a:bodyPr>
            <a:noAutofit/>
          </a:bodyPr>
          <a:lstStyle/>
          <a:p>
            <a:pPr marL="514350" indent="-514350">
              <a:spcBef>
                <a:spcPts val="600"/>
              </a:spcBef>
              <a:spcAft>
                <a:spcPts val="1200"/>
              </a:spcAft>
              <a:buFont typeface="Calibri" pitchFamily="34" charset="0"/>
              <a:buAutoNum type="arabicPeriod"/>
            </a:pPr>
            <a:r>
              <a:rPr lang="lo-LA" altLang="th-TH" sz="2900" dirty="0">
                <a:latin typeface="Phetsarath OT" pitchFamily="2" charset="0"/>
                <a:ea typeface="Phetsarath OT" pitchFamily="2" charset="0"/>
                <a:cs typeface="Phetsarath OT" pitchFamily="2" charset="0"/>
              </a:rPr>
              <a:t>ການສະໜັບສະໜູນຂອງຜູ້ໃຫ້ທຶນ ໄປຕາມກອບນະໂຍບາຍ,​ ຂະບວນການທາງດ້ານອະນຸມັດ ຍັງແກ່ຍາວ ແລະ ຊັກຊ້າ. </a:t>
            </a:r>
          </a:p>
          <a:p>
            <a:pPr marL="514350" indent="-514350" eaLnBrk="1" hangingPunct="1">
              <a:spcBef>
                <a:spcPts val="600"/>
              </a:spcBef>
              <a:spcAft>
                <a:spcPts val="1200"/>
              </a:spcAft>
              <a:buFont typeface="Calibri" pitchFamily="34" charset="0"/>
              <a:buAutoNum type="arabicPeriod"/>
            </a:pPr>
            <a:r>
              <a:rPr lang="lo-LA" altLang="th-TH" sz="2900" dirty="0">
                <a:latin typeface="Phetsarath OT" pitchFamily="2" charset="0"/>
                <a:ea typeface="Phetsarath OT" pitchFamily="2" charset="0"/>
                <a:cs typeface="Phetsarath OT" pitchFamily="2" charset="0"/>
              </a:rPr>
              <a:t>ການຄຸ້ມຄອງ</a:t>
            </a:r>
            <a:r>
              <a:rPr lang="pt-BR" altLang="th-TH" sz="2900" dirty="0">
                <a:latin typeface="Phetsarath OT" pitchFamily="2" charset="0"/>
                <a:ea typeface="Phetsarath OT" pitchFamily="2" charset="0"/>
                <a:cs typeface="Phetsarath OT" pitchFamily="2" charset="0"/>
              </a:rPr>
              <a:t>, </a:t>
            </a:r>
            <a:r>
              <a:rPr lang="lo-LA" altLang="th-TH" sz="2900" dirty="0">
                <a:latin typeface="Phetsarath OT" pitchFamily="2" charset="0"/>
                <a:ea typeface="Phetsarath OT" pitchFamily="2" charset="0"/>
                <a:cs typeface="Phetsarath OT" pitchFamily="2" charset="0"/>
              </a:rPr>
              <a:t>ປະສານງານ</a:t>
            </a:r>
            <a:r>
              <a:rPr lang="pt-BR" altLang="th-TH" sz="2900" dirty="0">
                <a:latin typeface="Phetsarath OT" pitchFamily="2" charset="0"/>
                <a:ea typeface="Phetsarath OT" pitchFamily="2" charset="0"/>
                <a:cs typeface="Phetsarath OT" pitchFamily="2" charset="0"/>
              </a:rPr>
              <a:t>, </a:t>
            </a:r>
            <a:r>
              <a:rPr lang="lo-LA" altLang="th-TH" sz="2900" dirty="0">
                <a:latin typeface="Phetsarath OT" pitchFamily="2" charset="0"/>
                <a:ea typeface="Phetsarath OT" pitchFamily="2" charset="0"/>
                <a:cs typeface="Phetsarath OT" pitchFamily="2" charset="0"/>
              </a:rPr>
              <a:t>ສັງລວມ</a:t>
            </a:r>
            <a:r>
              <a:rPr lang="pt-BR" altLang="th-TH" sz="2900" dirty="0">
                <a:latin typeface="Phetsarath OT" pitchFamily="2" charset="0"/>
                <a:ea typeface="Phetsarath OT" pitchFamily="2" charset="0"/>
                <a:cs typeface="Phetsarath OT" pitchFamily="2" charset="0"/>
              </a:rPr>
              <a:t>, </a:t>
            </a:r>
            <a:r>
              <a:rPr lang="lo-LA" altLang="th-TH" sz="2900" dirty="0">
                <a:latin typeface="Phetsarath OT" pitchFamily="2" charset="0"/>
                <a:ea typeface="Phetsarath OT" pitchFamily="2" charset="0"/>
                <a:cs typeface="Phetsarath OT" pitchFamily="2" charset="0"/>
              </a:rPr>
              <a:t>ລາຍງານ ແລະ ຕິດຕາມ ຍັງບໍ່ມີປະສິດທິພາບ ແລະ ປະສິດທິຜົນດີເທົ່າທີ່ຄວນ.</a:t>
            </a:r>
          </a:p>
          <a:p>
            <a:pPr marL="463550" indent="-409575">
              <a:lnSpc>
                <a:spcPct val="130000"/>
              </a:lnSpc>
              <a:buNone/>
            </a:pPr>
            <a:r>
              <a:rPr lang="lo-LA" altLang="th-TH" sz="2900" dirty="0">
                <a:latin typeface="Phetsarath OT" pitchFamily="2" charset="0"/>
                <a:ea typeface="Phetsarath OT" pitchFamily="2" charset="0"/>
                <a:cs typeface="Phetsarath OT" pitchFamily="2" charset="0"/>
              </a:rPr>
              <a:t>3. ບຸກຄະລາກອນ ປະສານງານໃນຂອງຂະແໜງການທີ່  ຖືກແຕ່ງໄວ້ ບາງຂະແໜງໄດ້ມີການຊັບປ່ຽນພະນັກງານຜູ້ໃຫມ່ມາເຮັດວຽກແທນ.</a:t>
            </a:r>
          </a:p>
          <a:p>
            <a:pPr marL="395288" indent="-395288">
              <a:lnSpc>
                <a:spcPct val="130000"/>
              </a:lnSpc>
              <a:buNone/>
            </a:pPr>
            <a:r>
              <a:rPr lang="lo-LA" altLang="th-TH" sz="2900" dirty="0">
                <a:latin typeface="Phetsarath OT" pitchFamily="2" charset="0"/>
                <a:ea typeface="Phetsarath OT" pitchFamily="2" charset="0"/>
                <a:cs typeface="Phetsarath OT" pitchFamily="2" charset="0"/>
              </a:rPr>
              <a:t>4. ລະບົບເຝົ້າລະວັງ ການຕິດຕາມ - ປະເມີນທາງດ້ານໂພຊະນາການຍັງບໍ່ເຂັ້ມແຂງ. ທັງໝົດນີ້ແມ່ນສີ່ງທ້າທາຍທີ່ພວກເຮົາກໍາລັງປະເຊີນໜ້າ. </a:t>
            </a:r>
            <a:endParaRPr lang="en-US" altLang="th-TH" sz="2900" dirty="0">
              <a:latin typeface="Phetsarath OT" pitchFamily="2" charset="0"/>
              <a:ea typeface="Phetsarath OT" pitchFamily="2" charset="0"/>
              <a:cs typeface="Phetsarath OT" pitchFamily="2" charset="0"/>
            </a:endParaRPr>
          </a:p>
          <a:p>
            <a:pPr marL="514350" indent="-514350" eaLnBrk="1" hangingPunct="1">
              <a:spcBef>
                <a:spcPts val="600"/>
              </a:spcBef>
              <a:spcAft>
                <a:spcPts val="1200"/>
              </a:spcAft>
              <a:buFont typeface="Calibri" pitchFamily="34" charset="0"/>
              <a:buAutoNum type="arabicPeriod"/>
            </a:pPr>
            <a:endParaRPr lang="lo-LA" altLang="th-TH" dirty="0">
              <a:latin typeface="Phetsarath OT" pitchFamily="2" charset="0"/>
              <a:ea typeface="Phetsarath OT" pitchFamily="2" charset="0"/>
              <a:cs typeface="Phetsarath OT" pitchFamily="2" charset="0"/>
            </a:endParaRPr>
          </a:p>
        </p:txBody>
      </p:sp>
    </p:spTree>
    <p:extLst>
      <p:ext uri="{BB962C8B-B14F-4D97-AF65-F5344CB8AC3E}">
        <p14:creationId xmlns:p14="http://schemas.microsoft.com/office/powerpoint/2010/main" val="505757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52736"/>
          </a:xfrm>
          <a:solidFill>
            <a:srgbClr val="92D050"/>
          </a:solidFill>
          <a:ln w="3175"/>
        </p:spPr>
        <p:style>
          <a:lnRef idx="3">
            <a:schemeClr val="lt1"/>
          </a:lnRef>
          <a:fillRef idx="1">
            <a:schemeClr val="accent2"/>
          </a:fillRef>
          <a:effectRef idx="1">
            <a:schemeClr val="accent2"/>
          </a:effectRef>
          <a:fontRef idx="minor">
            <a:schemeClr val="lt1"/>
          </a:fontRef>
        </p:style>
        <p:txBody>
          <a:bodyPr>
            <a:normAutofit/>
          </a:bodyPr>
          <a:lstStyle/>
          <a:p>
            <a:r>
              <a:rPr lang="lo-LA" sz="4000" b="1" dirty="0">
                <a:solidFill>
                  <a:schemeClr val="accent1"/>
                </a:solidFill>
                <a:effectLst>
                  <a:outerShdw blurRad="38100" dist="38100" dir="2700000" algn="tl">
                    <a:srgbClr val="000000">
                      <a:alpha val="43137"/>
                    </a:srgbClr>
                  </a:outerShdw>
                </a:effectLst>
                <a:latin typeface="Phetsarath OT" pitchFamily="2" charset="0"/>
                <a:cs typeface="Phetsarath OT" pitchFamily="2" charset="0"/>
              </a:rPr>
              <a:t>ທິດທາງແຜນການ 2020-2021</a:t>
            </a:r>
            <a:endParaRPr lang="en-US" sz="4000" b="1" dirty="0">
              <a:solidFill>
                <a:schemeClr val="accent1"/>
              </a:solidFill>
              <a:effectLst>
                <a:outerShdw blurRad="38100" dist="38100" dir="2700000" algn="tl">
                  <a:srgbClr val="000000">
                    <a:alpha val="43137"/>
                  </a:srgbClr>
                </a:outerShdw>
              </a:effectLst>
              <a:latin typeface="Phetsarath OT" pitchFamily="2" charset="0"/>
              <a:cs typeface="Phetsarath OT" pitchFamily="2" charset="0"/>
            </a:endParaRPr>
          </a:p>
        </p:txBody>
      </p:sp>
      <p:sp>
        <p:nvSpPr>
          <p:cNvPr id="3" name="Content Placeholder 2"/>
          <p:cNvSpPr>
            <a:spLocks noGrp="1"/>
          </p:cNvSpPr>
          <p:nvPr>
            <p:ph idx="1"/>
          </p:nvPr>
        </p:nvSpPr>
        <p:spPr>
          <a:xfrm>
            <a:off x="609600" y="1052736"/>
            <a:ext cx="7772400" cy="5688632"/>
          </a:xfrm>
        </p:spPr>
        <p:txBody>
          <a:bodyPr>
            <a:normAutofit fontScale="55000" lnSpcReduction="20000"/>
          </a:bodyPr>
          <a:lstStyle/>
          <a:p>
            <a:pPr lvl="0">
              <a:buNone/>
            </a:pPr>
            <a:endParaRPr lang="lo-LA" sz="1050" dirty="0">
              <a:latin typeface="Phetsarath OT" pitchFamily="2" charset="0"/>
              <a:cs typeface="Phetsarath OT" pitchFamily="2" charset="0"/>
            </a:endParaRPr>
          </a:p>
          <a:p>
            <a:pPr>
              <a:lnSpc>
                <a:spcPct val="170000"/>
              </a:lnSpc>
              <a:spcBef>
                <a:spcPct val="0"/>
              </a:spcBef>
            </a:pPr>
            <a:r>
              <a:rPr lang="lo-LA" sz="4400" dirty="0">
                <a:latin typeface="Phetsarath OT" pitchFamily="2" charset="0"/>
                <a:cs typeface="Phetsarath OT" pitchFamily="2" charset="0"/>
              </a:rPr>
              <a:t>ແຜນງົບປະມານປະຈຳປີ ໃຫ້ມີໜ່ວຍງານ ແລະ ບຸກຄົນຮັບຜິດຊອບວຽກດ້ານໂພຊະນາການ</a:t>
            </a:r>
          </a:p>
          <a:p>
            <a:pPr eaLnBrk="1" hangingPunct="1">
              <a:lnSpc>
                <a:spcPct val="170000"/>
              </a:lnSpc>
              <a:spcBef>
                <a:spcPct val="0"/>
              </a:spcBef>
            </a:pPr>
            <a:r>
              <a:rPr lang="lo-LA" sz="4400" dirty="0">
                <a:latin typeface="Phetsarath OT" pitchFamily="2" charset="0"/>
                <a:cs typeface="Phetsarath OT" pitchFamily="2" charset="0"/>
              </a:rPr>
              <a:t>ສ້າງແຜນການສຸມໃສ່ວຽກງານໂພຊະນາການ ແລະ ເຊື່ອມສານເຂົ້າແຜນການງົບປະມານ ຂອງຫຼາຍຂະແໜງການຂອງລັດ. </a:t>
            </a:r>
          </a:p>
          <a:p>
            <a:pPr eaLnBrk="1" hangingPunct="1">
              <a:lnSpc>
                <a:spcPct val="170000"/>
              </a:lnSpc>
              <a:spcBef>
                <a:spcPct val="0"/>
              </a:spcBef>
            </a:pPr>
            <a:r>
              <a:rPr lang="lo-LA" sz="4400" dirty="0">
                <a:latin typeface="Phetsarath OT" pitchFamily="2" charset="0"/>
                <a:cs typeface="Phetsarath OT" pitchFamily="2" charset="0"/>
              </a:rPr>
              <a:t>ສ້າງເປັນແຜນງານ ແລະ ແຜນງົບປະມານເຄື່ອນໄຫວ ວຽກໂພຊະນາການປະຈຳປີ ແລະ 5 ປີ </a:t>
            </a:r>
          </a:p>
          <a:p>
            <a:pPr eaLnBrk="1" hangingPunct="1">
              <a:lnSpc>
                <a:spcPct val="170000"/>
              </a:lnSpc>
              <a:spcBef>
                <a:spcPct val="0"/>
              </a:spcBef>
            </a:pPr>
            <a:r>
              <a:rPr lang="lo-LA" sz="4400" dirty="0">
                <a:latin typeface="Phetsarath OT" pitchFamily="2" charset="0"/>
                <a:cs typeface="Phetsarath OT" pitchFamily="2" charset="0"/>
              </a:rPr>
              <a:t>ເຊື່ອມສານແຜນງານເອົາເຂົ້າແຜນພັດທະນາຂອງແຂວງ ແລະ ເມືອງ</a:t>
            </a:r>
            <a:endParaRPr lang="en-US" sz="4400" dirty="0">
              <a:latin typeface="Phetsarath OT" pitchFamily="2" charset="0"/>
              <a:cs typeface="Phetsarath OT" pitchFamily="2" charset="0"/>
            </a:endParaRPr>
          </a:p>
          <a:p>
            <a:pPr lvl="0">
              <a:lnSpc>
                <a:spcPct val="170000"/>
              </a:lnSpc>
            </a:pPr>
            <a:r>
              <a:rPr lang="lo-LA" sz="4400" dirty="0">
                <a:latin typeface="Phetsarath OT" pitchFamily="2" charset="0"/>
                <a:cs typeface="Phetsarath OT" pitchFamily="2" charset="0"/>
              </a:rPr>
              <a:t>ເລັ່ງລັດຈັດຕັ້ງປະຕິບັດແຜນການຄ້ຳປະກັນສະບຽງອາຫານ ແລະ ໂພຊະນາການສ້າງໃຫ້ໄດ້ </a:t>
            </a:r>
            <a:r>
              <a:rPr lang="lo-LA" sz="4400" dirty="0">
                <a:solidFill>
                  <a:schemeClr val="accent6">
                    <a:lumMod val="50000"/>
                  </a:schemeClr>
                </a:solidFill>
                <a:effectLst>
                  <a:outerShdw blurRad="38100" dist="38100" dir="2700000" algn="tl">
                    <a:srgbClr val="000000">
                      <a:alpha val="43137"/>
                    </a:srgbClr>
                  </a:outerShdw>
                </a:effectLst>
                <a:latin typeface="Phetsarath OT" pitchFamily="2" charset="0"/>
                <a:cs typeface="Phetsarath OT" pitchFamily="2" charset="0"/>
              </a:rPr>
              <a:t>ບ້ານຕົວແບບດ້ານໂພຊະນາການ 5 ບ້ານ.</a:t>
            </a:r>
          </a:p>
          <a:p>
            <a:pPr lvl="0">
              <a:lnSpc>
                <a:spcPct val="170000"/>
              </a:lnSpc>
            </a:pPr>
            <a:endParaRPr lang="lo-LA" sz="4400" dirty="0">
              <a:solidFill>
                <a:schemeClr val="accent6">
                  <a:lumMod val="50000"/>
                </a:schemeClr>
              </a:solidFill>
              <a:effectLst>
                <a:outerShdw blurRad="38100" dist="38100" dir="2700000" algn="tl">
                  <a:srgbClr val="000000">
                    <a:alpha val="43137"/>
                  </a:srgbClr>
                </a:outerShdw>
              </a:effectLst>
              <a:latin typeface="Phetsarath OT" pitchFamily="2" charset="0"/>
              <a:cs typeface="Phetsarath OT" pitchFamily="2" charset="0"/>
            </a:endParaRPr>
          </a:p>
          <a:p>
            <a:pPr marL="0" indent="0">
              <a:buNone/>
            </a:pPr>
            <a:endParaRPr lang="en-US" dirty="0">
              <a:latin typeface="Phetsarath OT" pitchFamily="2" charset="0"/>
              <a:cs typeface="Phetsarath OT" pitchFamily="2" charset="0"/>
            </a:endParaRPr>
          </a:p>
        </p:txBody>
      </p:sp>
      <p:sp>
        <p:nvSpPr>
          <p:cNvPr id="4" name="Slide Number Placeholder 3"/>
          <p:cNvSpPr>
            <a:spLocks noGrp="1"/>
          </p:cNvSpPr>
          <p:nvPr>
            <p:ph type="sldNum" sz="quarter" idx="12"/>
          </p:nvPr>
        </p:nvSpPr>
        <p:spPr/>
        <p:txBody>
          <a:bodyPr/>
          <a:lstStyle/>
          <a:p>
            <a:pPr>
              <a:defRPr/>
            </a:pPr>
            <a:fld id="{DAA8AD97-CF5A-4C47-84E7-8F8A446F0450}" type="slidenum">
              <a:rPr lang="en-US" smtClean="0"/>
              <a:pPr>
                <a:defRPr/>
              </a:pPr>
              <a:t>14</a:t>
            </a:fld>
            <a:endParaRPr lang="en-US"/>
          </a:p>
        </p:txBody>
      </p:sp>
    </p:spTree>
    <p:extLst>
      <p:ext uri="{BB962C8B-B14F-4D97-AF65-F5344CB8AC3E}">
        <p14:creationId xmlns:p14="http://schemas.microsoft.com/office/powerpoint/2010/main" val="6333712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1600200" y="2438400"/>
            <a:ext cx="6172200" cy="1143000"/>
          </a:xfrm>
        </p:spPr>
        <p:txBody>
          <a:bodyPr/>
          <a:lstStyle/>
          <a:p>
            <a:r>
              <a:rPr lang="lo-LA" sz="6000" b="1" dirty="0">
                <a:latin typeface="Phetsarath OT" pitchFamily="2" charset="0"/>
                <a:cs typeface="Phetsarath OT" pitchFamily="2" charset="0"/>
              </a:rPr>
              <a:t>ຂໍຂອບໃຈ</a:t>
            </a:r>
            <a:endParaRPr lang="th-TH" sz="6000" b="1" dirty="0">
              <a:latin typeface="Phetsarath OT" pitchFamily="2" charset="0"/>
              <a:cs typeface="Phetsarath OT" pitchFamily="2" charset="0"/>
            </a:endParaRPr>
          </a:p>
        </p:txBody>
      </p:sp>
      <p:sp>
        <p:nvSpPr>
          <p:cNvPr id="2" name="Slide Number Placeholder 1"/>
          <p:cNvSpPr>
            <a:spLocks noGrp="1"/>
          </p:cNvSpPr>
          <p:nvPr>
            <p:ph type="sldNum" sz="quarter" idx="12"/>
          </p:nvPr>
        </p:nvSpPr>
        <p:spPr/>
        <p:txBody>
          <a:bodyPr/>
          <a:lstStyle/>
          <a:p>
            <a:pPr>
              <a:defRPr/>
            </a:pPr>
            <a:fld id="{DAA8AD97-CF5A-4C47-84E7-8F8A446F0450}" type="slidenum">
              <a:rPr lang="en-US" smtClean="0"/>
              <a:pPr>
                <a:defRPr/>
              </a:pPr>
              <a:t>15</a:t>
            </a:fld>
            <a:endParaRPr lang="en-US"/>
          </a:p>
        </p:txBody>
      </p:sp>
    </p:spTree>
    <p:extLst>
      <p:ext uri="{BB962C8B-B14F-4D97-AF65-F5344CB8AC3E}">
        <p14:creationId xmlns:p14="http://schemas.microsoft.com/office/powerpoint/2010/main" val="31915264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TotalTime>
  <Words>1004</Words>
  <Application>Microsoft Office PowerPoint</Application>
  <PresentationFormat>On-screen Show (4:3)</PresentationFormat>
  <Paragraphs>80</Paragraphs>
  <Slides>15</Slides>
  <Notes>5</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6" baseType="lpstr">
      <vt:lpstr>ＭＳ Ｐゴシック</vt:lpstr>
      <vt:lpstr>ＭＳ Ｐゴシック</vt:lpstr>
      <vt:lpstr>Arial</vt:lpstr>
      <vt:lpstr>Calibri</vt:lpstr>
      <vt:lpstr>Cordia New</vt:lpstr>
      <vt:lpstr>DokChampa</vt:lpstr>
      <vt:lpstr>Phetsarath OT</vt:lpstr>
      <vt:lpstr>Saysettha OT</vt:lpstr>
      <vt:lpstr>Times New Roman</vt:lpstr>
      <vt:lpstr>Office Theme</vt:lpstr>
      <vt:lpstr>think-cell Slide</vt:lpstr>
      <vt:lpstr> ສະມາຄົມເພື່ອນ ຜາຕັດແກ້ Friend of Pha-tad-ke Association  </vt:lpstr>
      <vt:lpstr>ຫົວຂໍ້: ນໍາສະເໜີ</vt:lpstr>
      <vt:lpstr>ໂພຊະນາການແມ່ນຫຍັງ</vt:lpstr>
      <vt:lpstr>ແຜນປະຕິບັດງານດ້ານໂພຊະນາການ 2016-2020</vt:lpstr>
      <vt:lpstr>ກິດຈະກຳທີ່ເຊື່ມໂຍງ ມາດ​ຕະ​ການ ບຸລິມະສິດວຽກງານ ດ້ານໂພຊະນາການ</vt:lpstr>
      <vt:lpstr>ຜົນຮັບ ກິດຈະກຳທີ 1 ປູກຈິດສຳນຶກໃຫ້ກຸ່ມຊາວກະສິກອນ</vt:lpstr>
      <vt:lpstr>ຜົນຮັບ ກິດຈະກຳທີ 2 ຝຶກອົບຮົມການເຮັດກະສິກຳຍືນຍົງຕົວແບບ(ກະສິກຳປະສົມປະສານ)</vt:lpstr>
      <vt:lpstr>PowerPoint Presentation</vt:lpstr>
      <vt:lpstr>ຜົນຮັບ ກິດຈະກຳທິ 3 ແລກປ່ຽນຖອດຖອນບົດຮຽນຮ່ວມກັບຄູ່ພັດ ທະນາອົງການຈັດຕັ້ງທາງສັງຄົມ, ອົງການສາກົນ ແລະ ຄູ່ຮ່ວມງານພາກລັດ.</vt:lpstr>
      <vt:lpstr>PowerPoint Presentation</vt:lpstr>
      <vt:lpstr>PowerPoint Presentation</vt:lpstr>
      <vt:lpstr>2.ສິ່ງທ້າທາຍໃນການຈັດຕັ້ງປະຕິບັດວຽກງານດ້ານໂພຊະນາການ </vt:lpstr>
      <vt:lpstr>PowerPoint Presentation</vt:lpstr>
      <vt:lpstr>ທິດທາງແຜນການ 2020-2021</vt:lpstr>
      <vt:lpstr>ຂໍຂອບໃຈ</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ການຈັດຕັ້ງຜັນຂະຫຍາຍຍຸດທະສາດໂພຊະນາການແຫ່ງຊາດ ແລະ ຜົນກອງປະຊຸມໂພຊະນາການແຫ່ງຊາດ ແລະ ໂຕະມົນປະຈຳປີ 2016</dc:title>
  <dc:creator>maikho</dc:creator>
  <cp:lastModifiedBy>Tukta Sonesaksith</cp:lastModifiedBy>
  <cp:revision>96</cp:revision>
  <dcterms:created xsi:type="dcterms:W3CDTF">2006-08-16T00:00:00Z</dcterms:created>
  <dcterms:modified xsi:type="dcterms:W3CDTF">2021-03-02T03:30:47Z</dcterms:modified>
</cp:coreProperties>
</file>